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Default Extension="wdp" ContentType="image/vnd.ms-photo"/>
  <Default Extension="emf" ContentType="image/x-emf"/>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2" r:id="rId2"/>
  </p:sldMasterIdLst>
  <p:notesMasterIdLst>
    <p:notesMasterId r:id="rId3"/>
  </p:notesMasterIdLst>
  <p:sldIdLst>
    <p:sldId id="256" r:id="rId4"/>
    <p:sldId id="292" r:id="rId5"/>
    <p:sldId id="257" r:id="rId6"/>
    <p:sldId id="294" r:id="rId7"/>
    <p:sldId id="295" r:id="rId8"/>
    <p:sldId id="296" r:id="rId9"/>
    <p:sldId id="297" r:id="rId10"/>
    <p:sldId id="332" r:id="rId11"/>
    <p:sldId id="299" r:id="rId12"/>
    <p:sldId id="300" r:id="rId13"/>
    <p:sldId id="301" r:id="rId14"/>
    <p:sldId id="302" r:id="rId15"/>
    <p:sldId id="303" r:id="rId16"/>
    <p:sldId id="305" r:id="rId17"/>
    <p:sldId id="304" r:id="rId18"/>
    <p:sldId id="306" r:id="rId19"/>
    <p:sldId id="308" r:id="rId20"/>
    <p:sldId id="307" r:id="rId21"/>
    <p:sldId id="310" r:id="rId22"/>
    <p:sldId id="311" r:id="rId23"/>
    <p:sldId id="313" r:id="rId24"/>
    <p:sldId id="314" r:id="rId25"/>
    <p:sldId id="315" r:id="rId26"/>
    <p:sldId id="316" r:id="rId27"/>
    <p:sldId id="317" r:id="rId28"/>
    <p:sldId id="318" r:id="rId29"/>
    <p:sldId id="319" r:id="rId30"/>
    <p:sldId id="320" r:id="rId31"/>
    <p:sldId id="321" r:id="rId32"/>
    <p:sldId id="323" r:id="rId33"/>
    <p:sldId id="322" r:id="rId34"/>
    <p:sldId id="324" r:id="rId35"/>
    <p:sldId id="325" r:id="rId36"/>
    <p:sldId id="326" r:id="rId37"/>
    <p:sldId id="327" r:id="rId38"/>
    <p:sldId id="328" r:id="rId39"/>
    <p:sldId id="329" r:id="rId40"/>
    <p:sldId id="333" r:id="rId41"/>
    <p:sldId id="363" r:id="rId42"/>
    <p:sldId id="397" r:id="rId43"/>
  </p:sldIdLst>
  <p:sldSz cx="12169775" cy="6859270"/>
  <p:notesSz cx="6858000" cy="9144000"/>
  <p:custDataLst>
    <p:tags r:id="rId44"/>
  </p:custDataLst>
  <p:defaultTextStyle>
    <a:defPPr>
      <a:defRPr lang="zh-CN"/>
    </a:defPPr>
    <a:lvl1pPr marL="0" algn="l" defTabSz="1217930" rtl="0" eaLnBrk="1" latinLnBrk="0" hangingPunct="1">
      <a:defRPr sz="2400" kern="1200">
        <a:solidFill>
          <a:schemeClr val="tx1"/>
        </a:solidFill>
        <a:latin typeface="+mn-lt"/>
        <a:ea typeface="+mn-ea"/>
        <a:cs typeface="+mn-cs"/>
      </a:defRPr>
    </a:lvl1pPr>
    <a:lvl2pPr marL="608965" algn="l" defTabSz="1217930" rtl="0" eaLnBrk="1" latinLnBrk="0" hangingPunct="1">
      <a:defRPr sz="2400" kern="1200">
        <a:solidFill>
          <a:schemeClr val="tx1"/>
        </a:solidFill>
        <a:latin typeface="+mn-lt"/>
        <a:ea typeface="+mn-ea"/>
        <a:cs typeface="+mn-cs"/>
      </a:defRPr>
    </a:lvl2pPr>
    <a:lvl3pPr marL="1217930" algn="l" defTabSz="1217930" rtl="0" eaLnBrk="1" latinLnBrk="0" hangingPunct="1">
      <a:defRPr sz="2400" kern="1200">
        <a:solidFill>
          <a:schemeClr val="tx1"/>
        </a:solidFill>
        <a:latin typeface="+mn-lt"/>
        <a:ea typeface="+mn-ea"/>
        <a:cs typeface="+mn-cs"/>
      </a:defRPr>
    </a:lvl3pPr>
    <a:lvl4pPr marL="1826895" algn="l" defTabSz="1217930" rtl="0" eaLnBrk="1" latinLnBrk="0" hangingPunct="1">
      <a:defRPr sz="2400" kern="1200">
        <a:solidFill>
          <a:schemeClr val="tx1"/>
        </a:solidFill>
        <a:latin typeface="+mn-lt"/>
        <a:ea typeface="+mn-ea"/>
        <a:cs typeface="+mn-cs"/>
      </a:defRPr>
    </a:lvl4pPr>
    <a:lvl5pPr marL="2435860" algn="l" defTabSz="1217930" rtl="0" eaLnBrk="1" latinLnBrk="0" hangingPunct="1">
      <a:defRPr sz="2400" kern="1200">
        <a:solidFill>
          <a:schemeClr val="tx1"/>
        </a:solidFill>
        <a:latin typeface="+mn-lt"/>
        <a:ea typeface="+mn-ea"/>
        <a:cs typeface="+mn-cs"/>
      </a:defRPr>
    </a:lvl5pPr>
    <a:lvl6pPr marL="3044190" algn="l" defTabSz="1217930" rtl="0" eaLnBrk="1" latinLnBrk="0" hangingPunct="1">
      <a:defRPr sz="2400" kern="1200">
        <a:solidFill>
          <a:schemeClr val="tx1"/>
        </a:solidFill>
        <a:latin typeface="+mn-lt"/>
        <a:ea typeface="+mn-ea"/>
        <a:cs typeface="+mn-cs"/>
      </a:defRPr>
    </a:lvl6pPr>
    <a:lvl7pPr marL="3653155" algn="l" defTabSz="1217930" rtl="0" eaLnBrk="1" latinLnBrk="0" hangingPunct="1">
      <a:defRPr sz="2400" kern="1200">
        <a:solidFill>
          <a:schemeClr val="tx1"/>
        </a:solidFill>
        <a:latin typeface="+mn-lt"/>
        <a:ea typeface="+mn-ea"/>
        <a:cs typeface="+mn-cs"/>
      </a:defRPr>
    </a:lvl7pPr>
    <a:lvl8pPr marL="4262120" algn="l" defTabSz="1217930" rtl="0" eaLnBrk="1" latinLnBrk="0" hangingPunct="1">
      <a:defRPr sz="2400" kern="1200">
        <a:solidFill>
          <a:schemeClr val="tx1"/>
        </a:solidFill>
        <a:latin typeface="+mn-lt"/>
        <a:ea typeface="+mn-ea"/>
        <a:cs typeface="+mn-cs"/>
      </a:defRPr>
    </a:lvl8pPr>
    <a:lvl9pPr marL="4871085" algn="l" defTabSz="1217930"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93" autoAdjust="0"/>
    <p:restoredTop sz="84045" autoAdjust="0"/>
  </p:normalViewPr>
  <p:slideViewPr>
    <p:cSldViewPr>
      <p:cViewPr varScale="1">
        <p:scale>
          <a:sx n="96" d="100"/>
          <a:sy n="96" d="100"/>
        </p:scale>
        <p:origin x="1176" y="78"/>
      </p:cViewPr>
      <p:guideLst>
        <p:guide orient="horz" pos="2161"/>
        <p:guide pos="3833"/>
      </p:guideLst>
    </p:cSldViewPr>
  </p:slideViewPr>
  <p:notesTextViewPr>
    <p:cViewPr>
      <p:scale>
        <a:sx n="100" d="100"/>
        <a:sy n="100" d="100"/>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slide" Target="slides/slide39.xml" /><Relationship Id="rId43" Type="http://schemas.openxmlformats.org/officeDocument/2006/relationships/slide" Target="slides/slide40.xml" /><Relationship Id="rId44" Type="http://schemas.openxmlformats.org/officeDocument/2006/relationships/tags" Target="tags/tag63.xml" /><Relationship Id="rId45" Type="http://schemas.openxmlformats.org/officeDocument/2006/relationships/presProps" Target="presProps.xml" /><Relationship Id="rId46" Type="http://schemas.openxmlformats.org/officeDocument/2006/relationships/viewProps" Target="viewProps.xml" /><Relationship Id="rId47" Type="http://schemas.openxmlformats.org/officeDocument/2006/relationships/theme" Target="theme/theme1.xml" /><Relationship Id="rId48"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 Id="rId2" Type="http://schemas.openxmlformats.org/officeDocument/2006/relationships/themeOverride" Target="../theme/themeOverride1.xml"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barChart>
        <c:barDir val="col"/>
        <c:grouping val="clustered"/>
        <c:varyColors val="0"/>
        <c:ser>
          <c:idx val="0"/>
          <c:order val="0"/>
          <c:tx>
            <c:strRef>
              <c:f>Sheet1!$B$1</c:f>
              <c:strCache>
                <c:ptCount val="1"/>
                <c:pt idx="0">
                  <c:v>Series 1</c:v>
                </c:pt>
              </c:strCache>
            </c:strRef>
          </c:tx>
          <c:spPr>
            <a:solidFill>
              <a:srgbClr val="FFFFFF">
                <a:lumMod val="50000"/>
              </a:srgbClr>
            </a:solidFill>
          </c:spPr>
          <c:invertIfNegative val="0"/>
          <c:dPt>
            <c:idx val="0"/>
            <c:invertIfNegative val="0"/>
            <c:spPr>
              <a:solidFill>
                <a:srgbClr val="FFFFFF">
                  <a:lumMod val="50000"/>
                </a:srgbClr>
              </a:solidFill>
            </c:spPr>
          </c:dPt>
          <c:dPt>
            <c:idx val="1"/>
            <c:invertIfNegative val="0"/>
            <c:spPr>
              <a:solidFill>
                <a:srgbClr val="FFFFFF">
                  <a:lumMod val="50000"/>
                </a:srgbClr>
              </a:solidFill>
            </c:spPr>
          </c:dPt>
          <c:dPt>
            <c:idx val="2"/>
            <c:invertIfNegative val="0"/>
            <c:spPr>
              <a:solidFill>
                <a:srgbClr val="FFFFFF">
                  <a:lumMod val="50000"/>
                </a:srgbClr>
              </a:solidFill>
            </c:spPr>
          </c:dPt>
          <c:dPt>
            <c:idx val="3"/>
            <c:invertIfNegative val="0"/>
            <c:spPr>
              <a:solidFill>
                <a:srgbClr val="FFFFFF">
                  <a:lumMod val="50000"/>
                </a:srgbClr>
              </a:solidFill>
            </c:spPr>
          </c:dPt>
          <c:dPt>
            <c:idx val="4"/>
            <c:invertIfNegative val="0"/>
            <c:spPr>
              <a:solidFill>
                <a:srgbClr val="FFFFFF">
                  <a:lumMod val="50000"/>
                </a:srgbClr>
              </a:solidFill>
            </c:spPr>
          </c:dPt>
          <c:dPt>
            <c:idx val="5"/>
            <c:invertIfNegative val="0"/>
            <c:spPr>
              <a:solidFill>
                <a:srgbClr val="FFFFFF">
                  <a:lumMod val="50000"/>
                </a:srgbClr>
              </a:solidFill>
            </c:spPr>
          </c:dPt>
          <c:cat>
            <c:numRef>
              <c:f>Sheet1!$A$2:$A$7</c:f>
              <c:numCache>
                <c:formatCode>yyyy/m/dd</c:formatCode>
                <c:ptCount val="6"/>
                <c:pt idx="0">
                  <c:v>42370</c:v>
                </c:pt>
                <c:pt idx="1">
                  <c:v>42401</c:v>
                </c:pt>
                <c:pt idx="2">
                  <c:v>42430</c:v>
                </c:pt>
                <c:pt idx="3">
                  <c:v>42461</c:v>
                </c:pt>
                <c:pt idx="4">
                  <c:v>42491</c:v>
                </c:pt>
                <c:pt idx="5">
                  <c:v>42523</c:v>
                </c:pt>
              </c:numCache>
            </c:numRef>
          </c:cat>
          <c:val>
            <c:numRef>
              <c:f>Sheet1!$B$2:$B$7</c:f>
              <c:numCache>
                <c:formatCode>General</c:formatCode>
                <c:ptCount val="6"/>
                <c:pt idx="0">
                  <c:v>32</c:v>
                </c:pt>
                <c:pt idx="1">
                  <c:v>32</c:v>
                </c:pt>
                <c:pt idx="2">
                  <c:v>28</c:v>
                </c:pt>
                <c:pt idx="3">
                  <c:v>12</c:v>
                </c:pt>
                <c:pt idx="4">
                  <c:v>15</c:v>
                </c:pt>
                <c:pt idx="5">
                  <c:v>15</c:v>
                </c:pt>
              </c:numCache>
            </c:numRef>
          </c:val>
        </c:ser>
        <c:ser>
          <c:idx val="1"/>
          <c:order val="1"/>
          <c:tx>
            <c:strRef>
              <c:f>Sheet1!$C$1</c:f>
              <c:strCache>
                <c:ptCount val="1"/>
                <c:pt idx="0">
                  <c:v>Series 2</c:v>
                </c:pt>
              </c:strCache>
            </c:strRef>
          </c:tx>
          <c:spPr>
            <a:solidFill>
              <a:srgbClr val="7C984A"/>
            </a:solidFill>
          </c:spPr>
          <c:invertIfNegative val="0"/>
          <c:dPt>
            <c:idx val="0"/>
            <c:invertIfNegative val="0"/>
            <c:spPr>
              <a:solidFill>
                <a:srgbClr val="C00000"/>
              </a:solidFill>
            </c:spPr>
          </c:dPt>
          <c:dPt>
            <c:idx val="1"/>
            <c:invertIfNegative val="0"/>
            <c:spPr>
              <a:solidFill>
                <a:srgbClr val="C00000"/>
              </a:solidFill>
            </c:spPr>
          </c:dPt>
          <c:dPt>
            <c:idx val="2"/>
            <c:invertIfNegative val="0"/>
            <c:spPr>
              <a:solidFill>
                <a:srgbClr val="C00000"/>
              </a:solidFill>
            </c:spPr>
          </c:dPt>
          <c:dPt>
            <c:idx val="3"/>
            <c:invertIfNegative val="0"/>
            <c:spPr>
              <a:solidFill>
                <a:srgbClr val="C00000"/>
              </a:solidFill>
            </c:spPr>
          </c:dPt>
          <c:dPt>
            <c:idx val="4"/>
            <c:invertIfNegative val="0"/>
            <c:spPr>
              <a:solidFill>
                <a:srgbClr val="C00000"/>
              </a:solidFill>
            </c:spPr>
          </c:dPt>
          <c:dPt>
            <c:idx val="5"/>
            <c:invertIfNegative val="0"/>
            <c:spPr>
              <a:solidFill>
                <a:srgbClr val="C00000"/>
              </a:solidFill>
            </c:spPr>
          </c:dPt>
          <c:cat>
            <c:numRef>
              <c:f>Sheet1!$A$2:$A$7</c:f>
              <c:numCache>
                <c:formatCode>yyyy/m/dd</c:formatCode>
                <c:ptCount val="6"/>
                <c:pt idx="0">
                  <c:v>42370</c:v>
                </c:pt>
                <c:pt idx="1">
                  <c:v>42401</c:v>
                </c:pt>
                <c:pt idx="2">
                  <c:v>42430</c:v>
                </c:pt>
                <c:pt idx="3">
                  <c:v>42461</c:v>
                </c:pt>
                <c:pt idx="4">
                  <c:v>42491</c:v>
                </c:pt>
                <c:pt idx="5">
                  <c:v>42523</c:v>
                </c:pt>
              </c:numCache>
            </c:numRef>
          </c:cat>
          <c:val>
            <c:numRef>
              <c:f>Sheet1!$C$2:$C$7</c:f>
              <c:numCache>
                <c:formatCode>General</c:formatCode>
                <c:ptCount val="6"/>
                <c:pt idx="0">
                  <c:v>25</c:v>
                </c:pt>
                <c:pt idx="1">
                  <c:v>35</c:v>
                </c:pt>
                <c:pt idx="2">
                  <c:v>20</c:v>
                </c:pt>
                <c:pt idx="3">
                  <c:v>30</c:v>
                </c:pt>
                <c:pt idx="4">
                  <c:v>26</c:v>
                </c:pt>
                <c:pt idx="5">
                  <c:v>26</c:v>
                </c:pt>
              </c:numCache>
            </c:numRef>
          </c:val>
        </c:ser>
        <c:dLbls>
          <c:showLegendKey val="0"/>
          <c:showVal val="0"/>
          <c:showCatName val="0"/>
          <c:showSerName val="0"/>
          <c:showPercent val="0"/>
          <c:showBubbleSize val="0"/>
          <c:showLeaderLines val="0"/>
        </c:dLbls>
        <c:gapWidth/>
        <c:overlap/>
        <c:axId val="91511808"/>
        <c:axId val="91521792"/>
      </c:barChart>
      <c:dateAx>
        <c:axId val="91511808"/>
        <c:scaling>
          <c:orientation/>
        </c:scaling>
        <c:delete val="0"/>
        <c:axPos val="b"/>
        <c:numFmt formatCode="yyyy/m/dd" sourceLinked="1"/>
        <c:majorTickMark val="out"/>
        <c:minorTickMark val="none"/>
        <c:txPr>
          <a:bodyPr rot="-60000000" spcFirstLastPara="0" vertOverflow="ellipsis" vert="horz" wrap="square" anchor="ctr" anchorCtr="1"/>
          <a:p>
            <a:pPr>
              <a:defRPr lang="zh-CN" sz="1000" b="0" i="0" u="none" strike="noStrike" kern="1200" baseline="0" smtId="4294967295">
                <a:solidFill>
                  <a:sysClr val="windowText" lastClr="000000"/>
                </a:solidFill>
                <a:latin typeface="方正兰亭黑_GBK" pitchFamily="2" charset="-122"/>
                <a:ea typeface="方正兰亭黑_GBK" pitchFamily="2" charset="-122"/>
                <a:cs typeface="Open Sans" pitchFamily="34" charset="0"/>
              </a:defRPr>
            </a:pPr>
            <a:endParaRPr lang="zh-CN" sz="1000" b="0" i="0" u="none" strike="noStrike" kern="1200" baseline="0" smtId="4294967295">
              <a:solidFill>
                <a:sysClr val="windowText" lastClr="000000"/>
              </a:solidFill>
              <a:latin typeface="方正兰亭黑_GBK" pitchFamily="2" charset="-122"/>
              <a:ea typeface="方正兰亭黑_GBK" pitchFamily="2" charset="-122"/>
              <a:cs typeface="Open Sans" pitchFamily="34" charset="0"/>
            </a:endParaRPr>
          </a:p>
        </c:txPr>
        <c:crossAx val="91521792"/>
        <c:crosses val="autoZero"/>
        <c:auto val="0"/>
        <c:lblOffset/>
        <c:baseTimeUnit val="months"/>
      </c:dateAx>
      <c:valAx>
        <c:axId val="91521792"/>
        <c:scaling>
          <c:orientation/>
        </c:scaling>
        <c:delete val="0"/>
        <c:axPos val="l"/>
        <c:majorGridlines>
          <c:spPr>
            <a:ln w="9525" cap="flat" cmpd="sng" algn="ctr">
              <a:solidFill>
                <a:srgbClr val="FFFFFF">
                  <a:lumMod val="50000"/>
                </a:srgbClr>
              </a:solidFill>
              <a:prstDash val="solid"/>
              <a:round/>
            </a:ln>
          </c:spPr>
        </c:majorGridlines>
        <c:numFmt formatCode="General" sourceLinked="1"/>
        <c:majorTickMark val="out"/>
        <c:minorTickMark val="none"/>
        <c:txPr>
          <a:bodyPr rot="-60000000" spcFirstLastPara="0" vertOverflow="ellipsis" vert="horz" wrap="square" anchor="ctr" anchorCtr="1"/>
          <a:p>
            <a:pPr>
              <a:defRPr lang="zh-CN" sz="1000" b="0" i="0" u="none" strike="noStrike" kern="1200" baseline="0" smtId="4294967295">
                <a:solidFill>
                  <a:sysClr val="windowText" lastClr="000000"/>
                </a:solidFill>
                <a:latin typeface="方正兰亭黑_GBK" pitchFamily="2" charset="-122"/>
                <a:ea typeface="方正兰亭黑_GBK" pitchFamily="2" charset="-122"/>
                <a:cs typeface="Open Sans" pitchFamily="34" charset="0"/>
              </a:defRPr>
            </a:pPr>
            <a:endParaRPr lang="zh-CN" sz="1000" b="0" i="0" u="none" strike="noStrike" kern="1200" baseline="0" smtId="4294967295">
              <a:solidFill>
                <a:sysClr val="windowText" lastClr="000000"/>
              </a:solidFill>
              <a:latin typeface="方正兰亭黑_GBK" pitchFamily="2" charset="-122"/>
              <a:ea typeface="方正兰亭黑_GBK" pitchFamily="2" charset="-122"/>
              <a:cs typeface="Open Sans" pitchFamily="34" charset="0"/>
            </a:endParaRPr>
          </a:p>
        </c:txPr>
        <c:crossAx val="91511808"/>
        <c:crosses val="autoZero"/>
        <c:crossBetween val="between"/>
      </c:valAx>
      <c:spPr>
        <a:noFill/>
        <a:ln>
          <a:noFill/>
        </a:ln>
      </c:spPr>
    </c:plotArea>
    <c:plotVisOnly val="1"/>
    <c:dispBlanksAs/>
    <c:showDLblsOverMax val="0"/>
  </c:chart>
  <c:txPr>
    <a:bodyPr/>
    <a:p>
      <a:pPr>
        <a:defRPr lang="zh-CN" sz="1000" smtId="4294967295">
          <a:solidFill>
            <a:sysClr val="windowText" lastClr="000000"/>
          </a:solidFill>
          <a:latin typeface="方正兰亭黑_GBK" pitchFamily="2" charset="-122"/>
          <a:ea typeface="方正兰亭黑_GBK" pitchFamily="2" charset="-122"/>
          <a:cs typeface="Open Sans" pitchFamily="34" charset="0"/>
        </a:defRPr>
      </a:pPr>
      <a:endParaRPr lang="zh-CN" sz="1000" smtId="4294967295">
        <a:solidFill>
          <a:sysClr val="windowText" lastClr="000000"/>
        </a:solidFill>
        <a:latin typeface="方正兰亭黑_GBK" pitchFamily="2" charset="-122"/>
        <a:ea typeface="方正兰亭黑_GBK" pitchFamily="2" charset="-122"/>
        <a:cs typeface="Open Sans" pitchFamily="34" charset="0"/>
      </a:endParaRPr>
    </a:p>
  </c:txPr>
  <c:externalData r:id="rId1">
    <c:autoUpdate val="0"/>
  </c:externalData>
</c:chartSpace>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1DF681-989D-45CC-8EF3-E2D6094C6245}"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387350" y="685800"/>
            <a:ext cx="60833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7DF36D-F4EA-43CF-8103-2C4ABBBE8850}"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1217930" rtl="0" eaLnBrk="1" latinLnBrk="0" hangingPunct="1">
      <a:defRPr sz="1600" kern="1200">
        <a:solidFill>
          <a:schemeClr val="tx1"/>
        </a:solidFill>
        <a:latin typeface="+mn-lt"/>
        <a:ea typeface="+mn-ea"/>
        <a:cs typeface="+mn-cs"/>
      </a:defRPr>
    </a:lvl1pPr>
    <a:lvl2pPr marL="608965" algn="l" defTabSz="1217930" rtl="0" eaLnBrk="1" latinLnBrk="0" hangingPunct="1">
      <a:defRPr sz="1600" kern="1200">
        <a:solidFill>
          <a:schemeClr val="tx1"/>
        </a:solidFill>
        <a:latin typeface="+mn-lt"/>
        <a:ea typeface="+mn-ea"/>
        <a:cs typeface="+mn-cs"/>
      </a:defRPr>
    </a:lvl2pPr>
    <a:lvl3pPr marL="1217930" algn="l" defTabSz="1217930" rtl="0" eaLnBrk="1" latinLnBrk="0" hangingPunct="1">
      <a:defRPr sz="1600" kern="1200">
        <a:solidFill>
          <a:schemeClr val="tx1"/>
        </a:solidFill>
        <a:latin typeface="+mn-lt"/>
        <a:ea typeface="+mn-ea"/>
        <a:cs typeface="+mn-cs"/>
      </a:defRPr>
    </a:lvl3pPr>
    <a:lvl4pPr marL="1826895" algn="l" defTabSz="1217930" rtl="0" eaLnBrk="1" latinLnBrk="0" hangingPunct="1">
      <a:defRPr sz="1600" kern="1200">
        <a:solidFill>
          <a:schemeClr val="tx1"/>
        </a:solidFill>
        <a:latin typeface="+mn-lt"/>
        <a:ea typeface="+mn-ea"/>
        <a:cs typeface="+mn-cs"/>
      </a:defRPr>
    </a:lvl4pPr>
    <a:lvl5pPr marL="2435860" algn="l" defTabSz="1217930" rtl="0" eaLnBrk="1" latinLnBrk="0" hangingPunct="1">
      <a:defRPr sz="1600" kern="1200">
        <a:solidFill>
          <a:schemeClr val="tx1"/>
        </a:solidFill>
        <a:latin typeface="+mn-lt"/>
        <a:ea typeface="+mn-ea"/>
        <a:cs typeface="+mn-cs"/>
      </a:defRPr>
    </a:lvl5pPr>
    <a:lvl6pPr marL="3044190" algn="l" defTabSz="1217930" rtl="0" eaLnBrk="1" latinLnBrk="0" hangingPunct="1">
      <a:defRPr sz="1600" kern="1200">
        <a:solidFill>
          <a:schemeClr val="tx1"/>
        </a:solidFill>
        <a:latin typeface="+mn-lt"/>
        <a:ea typeface="+mn-ea"/>
        <a:cs typeface="+mn-cs"/>
      </a:defRPr>
    </a:lvl6pPr>
    <a:lvl7pPr marL="3653155" algn="l" defTabSz="1217930" rtl="0" eaLnBrk="1" latinLnBrk="0" hangingPunct="1">
      <a:defRPr sz="1600" kern="1200">
        <a:solidFill>
          <a:schemeClr val="tx1"/>
        </a:solidFill>
        <a:latin typeface="+mn-lt"/>
        <a:ea typeface="+mn-ea"/>
        <a:cs typeface="+mn-cs"/>
      </a:defRPr>
    </a:lvl7pPr>
    <a:lvl8pPr marL="4262120" algn="l" defTabSz="1217930" rtl="0" eaLnBrk="1" latinLnBrk="0" hangingPunct="1">
      <a:defRPr sz="1600" kern="1200">
        <a:solidFill>
          <a:schemeClr val="tx1"/>
        </a:solidFill>
        <a:latin typeface="+mn-lt"/>
        <a:ea typeface="+mn-ea"/>
        <a:cs typeface="+mn-cs"/>
      </a:defRPr>
    </a:lvl8pPr>
    <a:lvl9pPr marL="4871085" algn="l" defTabSz="1217930" rtl="0" eaLnBrk="1" latinLnBrk="0" hangingPunct="1">
      <a:defRPr sz="16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9.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0.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7DF36D-F4EA-43CF-8103-2C4ABBBE885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7DF36D-F4EA-43CF-8103-2C4ABBBE885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7DF36D-F4EA-43CF-8103-2C4ABBBE885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7DF36D-F4EA-43CF-8103-2C4ABBBE885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7DF36D-F4EA-43CF-8103-2C4ABBBE885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7DF36D-F4EA-43CF-8103-2C4ABBBE885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7DF36D-F4EA-43CF-8103-2C4ABBBE885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7DF36D-F4EA-43CF-8103-2C4ABBBE885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7DF36D-F4EA-43CF-8103-2C4ABBBE885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7DF36D-F4EA-43CF-8103-2C4ABBBE885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57DF36D-F4EA-43CF-8103-2C4ABBBE885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7DF36D-F4EA-43CF-8103-2C4ABBBE885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7DF36D-F4EA-43CF-8103-2C4ABBBE8850}"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7DF36D-F4EA-43CF-8103-2C4ABBBE885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7DF36D-F4EA-43CF-8103-2C4ABBBE8850}"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7DF36D-F4EA-43CF-8103-2C4ABBBE8850}"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7DF36D-F4EA-43CF-8103-2C4ABBBE8850}"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7DF36D-F4EA-43CF-8103-2C4ABBBE8850}"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7DF36D-F4EA-43CF-8103-2C4ABBBE8850}"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7DF36D-F4EA-43CF-8103-2C4ABBBE8850}"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7DF36D-F4EA-43CF-8103-2C4ABBBE8850}"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57DF36D-F4EA-43CF-8103-2C4ABBBE8850}"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7DF36D-F4EA-43CF-8103-2C4ABBBE8850}"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7DF36D-F4EA-43CF-8103-2C4ABBBE8850}"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7DF36D-F4EA-43CF-8103-2C4ABBBE8850}"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7DF36D-F4EA-43CF-8103-2C4ABBBE8850}"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7DF36D-F4EA-43CF-8103-2C4ABBBE8850}"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7DF36D-F4EA-43CF-8103-2C4ABBBE8850}"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7DF36D-F4EA-43CF-8103-2C4ABBBE8850}"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57DF36D-F4EA-43CF-8103-2C4ABBBE8850}"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38</a:t>
            </a:fld>
            <a:endParaRPr 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39</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7DF36D-F4EA-43CF-8103-2C4ABBBE8850}"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77532" y="8676267"/>
            <a:ext cx="2966383" cy="457951"/>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198">
                <a:solidFill>
                  <a:srgbClr val="000000"/>
                </a:solidFill>
                <a:latin typeface="Calibri"/>
                <a:ea typeface="宋体" panose="02010600030101010101" pitchFamily="2" charset="-122"/>
              </a:rPr>
              <a:t>40</a:t>
            </a:fld>
            <a:endParaRPr lang="zh-CN" altLang="en-US" sz="1198">
              <a:solidFill>
                <a:srgbClr val="000000"/>
              </a:solidFill>
              <a:latin typeface="Calibri"/>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7DF36D-F4EA-43CF-8103-2C4ABBBE885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7DF36D-F4EA-43CF-8103-2C4ABBBE885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7DF36D-F4EA-43CF-8103-2C4ABBBE885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7DF36D-F4EA-43CF-8103-2C4ABBBE885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7DF36D-F4EA-43CF-8103-2C4ABBBE8850}"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2733" y="2130919"/>
            <a:ext cx="10344309" cy="1470366"/>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5466" y="3887100"/>
            <a:ext cx="8518843" cy="1753006"/>
          </a:xfrm>
        </p:spPr>
        <p:txBody>
          <a:bodyPr/>
          <a:lstStyle>
            <a:lvl1pPr marL="0" indent="0" algn="ctr">
              <a:buNone/>
              <a:defRPr>
                <a:solidFill>
                  <a:schemeClr val="tx1">
                    <a:tint val="75000"/>
                  </a:schemeClr>
                </a:solidFill>
              </a:defRPr>
            </a:lvl1pPr>
            <a:lvl2pPr marL="608965" indent="0" algn="ctr">
              <a:buNone/>
              <a:defRPr>
                <a:solidFill>
                  <a:schemeClr val="tx1">
                    <a:tint val="75000"/>
                  </a:schemeClr>
                </a:solidFill>
              </a:defRPr>
            </a:lvl2pPr>
            <a:lvl3pPr marL="1217930" indent="0" algn="ctr">
              <a:buNone/>
              <a:defRPr>
                <a:solidFill>
                  <a:schemeClr val="tx1">
                    <a:tint val="75000"/>
                  </a:schemeClr>
                </a:solidFill>
              </a:defRPr>
            </a:lvl3pPr>
            <a:lvl4pPr marL="1826895" indent="0" algn="ctr">
              <a:buNone/>
              <a:defRPr>
                <a:solidFill>
                  <a:schemeClr val="tx1">
                    <a:tint val="75000"/>
                  </a:schemeClr>
                </a:solidFill>
              </a:defRPr>
            </a:lvl4pPr>
            <a:lvl5pPr marL="2435860" indent="0" algn="ctr">
              <a:buNone/>
              <a:defRPr>
                <a:solidFill>
                  <a:schemeClr val="tx1">
                    <a:tint val="75000"/>
                  </a:schemeClr>
                </a:solidFill>
              </a:defRPr>
            </a:lvl5pPr>
            <a:lvl6pPr marL="3044190" indent="0" algn="ctr">
              <a:buNone/>
              <a:defRPr>
                <a:solidFill>
                  <a:schemeClr val="tx1">
                    <a:tint val="75000"/>
                  </a:schemeClr>
                </a:solidFill>
              </a:defRPr>
            </a:lvl6pPr>
            <a:lvl7pPr marL="3653155" indent="0" algn="ctr">
              <a:buNone/>
              <a:defRPr>
                <a:solidFill>
                  <a:schemeClr val="tx1">
                    <a:tint val="75000"/>
                  </a:schemeClr>
                </a:solidFill>
              </a:defRPr>
            </a:lvl7pPr>
            <a:lvl8pPr marL="4262120" indent="0" algn="ctr">
              <a:buNone/>
              <a:defRPr>
                <a:solidFill>
                  <a:schemeClr val="tx1">
                    <a:tint val="75000"/>
                  </a:schemeClr>
                </a:solidFill>
              </a:defRPr>
            </a:lvl8pPr>
            <a:lvl9pPr marL="4871085"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23087" y="274702"/>
            <a:ext cx="2738199" cy="585288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8489" y="274702"/>
            <a:ext cx="8011769" cy="585288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cSld name="1_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6615" y="914569"/>
            <a:ext cx="9781338" cy="2570876"/>
          </a:xfrm>
        </p:spPr>
        <p:txBody>
          <a:bodyPr lIns="90000" tIns="46800" rIns="90000" bIns="46800" anchor="b" anchorCtr="0">
            <a:normAutofit/>
          </a:bodyPr>
          <a:lstStyle>
            <a:lvl1pPr algn="ctr">
              <a:defRPr sz="5989"/>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6615" y="3561059"/>
            <a:ext cx="9781338" cy="1472673"/>
          </a:xfrm>
        </p:spPr>
        <p:txBody>
          <a:bodyPr lIns="90000" tIns="46800" rIns="90000" bIns="46800">
            <a:normAutofit/>
          </a:bodyPr>
          <a:lstStyle>
            <a:lvl1pPr marL="0" indent="0" algn="ctr">
              <a:lnSpc>
                <a:spcPct val="110000"/>
              </a:lnSpc>
              <a:buNone/>
              <a:defRPr sz="2396" spc="200"/>
            </a:lvl1pPr>
            <a:lvl2pPr marL="456367" indent="0" algn="ctr">
              <a:buNone/>
              <a:defRPr sz="1996"/>
            </a:lvl2pPr>
            <a:lvl3pPr marL="912733" indent="0" algn="ctr">
              <a:buNone/>
              <a:defRPr sz="1797"/>
            </a:lvl3pPr>
            <a:lvl4pPr marL="1369100" indent="0" algn="ctr">
              <a:buNone/>
              <a:defRPr sz="1597"/>
            </a:lvl4pPr>
            <a:lvl5pPr marL="1825466" indent="0" algn="ctr">
              <a:buNone/>
              <a:defRPr sz="1597"/>
            </a:lvl5pPr>
            <a:lvl6pPr marL="2281833" indent="0" algn="ctr">
              <a:buNone/>
              <a:defRPr sz="1597"/>
            </a:lvl6pPr>
            <a:lvl7pPr marL="2738200" indent="0" algn="ctr">
              <a:buNone/>
              <a:defRPr sz="1597"/>
            </a:lvl7pPr>
            <a:lvl8pPr marL="3194566" indent="0" algn="ctr">
              <a:buNone/>
              <a:defRPr sz="1597"/>
            </a:lvl8pPr>
            <a:lvl9pPr marL="3650933" indent="0" algn="ctr">
              <a:buNone/>
              <a:defRPr sz="1597"/>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7291" y="608513"/>
            <a:ext cx="10949205" cy="7057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7291" y="1490676"/>
            <a:ext cx="10949205" cy="4760081"/>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87171" y="3849112"/>
            <a:ext cx="7754638" cy="766942"/>
          </a:xfrm>
        </p:spPr>
        <p:txBody>
          <a:bodyPr lIns="90000" tIns="46800" rIns="90000" bIns="46800" anchor="b" anchorCtr="0">
            <a:normAutofit/>
          </a:bodyPr>
          <a:lstStyle>
            <a:lvl1pPr>
              <a:defRPr sz="4392"/>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87171" y="4616055"/>
            <a:ext cx="7754638" cy="867761"/>
          </a:xfrm>
        </p:spPr>
        <p:txBody>
          <a:bodyPr lIns="90000" tIns="46800" rIns="90000" bIns="46800">
            <a:normAutofit/>
          </a:bodyPr>
          <a:lstStyle>
            <a:lvl1pPr marL="0" indent="0">
              <a:buNone/>
              <a:defRPr sz="1797">
                <a:solidFill>
                  <a:schemeClr val="tx1">
                    <a:lumMod val="65000"/>
                    <a:lumOff val="35000"/>
                  </a:schemeClr>
                </a:solidFill>
              </a:defRPr>
            </a:lvl1pPr>
            <a:lvl2pPr marL="456367" indent="0">
              <a:buNone/>
              <a:defRPr sz="1597">
                <a:solidFill>
                  <a:schemeClr val="tx1">
                    <a:tint val="75000"/>
                  </a:schemeClr>
                </a:solidFill>
              </a:defRPr>
            </a:lvl2pPr>
            <a:lvl3pPr marL="912733" indent="0">
              <a:buNone/>
              <a:defRPr sz="1597">
                <a:solidFill>
                  <a:schemeClr val="tx1">
                    <a:tint val="75000"/>
                  </a:schemeClr>
                </a:solidFill>
              </a:defRPr>
            </a:lvl3pPr>
            <a:lvl4pPr marL="1369100" indent="0">
              <a:buNone/>
              <a:defRPr sz="1597">
                <a:solidFill>
                  <a:schemeClr val="tx1">
                    <a:tint val="75000"/>
                  </a:schemeClr>
                </a:solidFill>
              </a:defRPr>
            </a:lvl4pPr>
            <a:lvl5pPr marL="1825466" indent="0">
              <a:buNone/>
              <a:defRPr sz="1597">
                <a:solidFill>
                  <a:schemeClr val="tx1">
                    <a:tint val="75000"/>
                  </a:schemeClr>
                </a:solidFill>
              </a:defRPr>
            </a:lvl5pPr>
            <a:lvl6pPr marL="2281833" indent="0">
              <a:buNone/>
              <a:defRPr sz="1597">
                <a:solidFill>
                  <a:schemeClr val="tx1">
                    <a:tint val="75000"/>
                  </a:schemeClr>
                </a:solidFill>
              </a:defRPr>
            </a:lvl6pPr>
            <a:lvl7pPr marL="2738200" indent="0">
              <a:buNone/>
              <a:defRPr sz="1597">
                <a:solidFill>
                  <a:schemeClr val="tx1">
                    <a:tint val="75000"/>
                  </a:schemeClr>
                </a:solidFill>
              </a:defRPr>
            </a:lvl7pPr>
            <a:lvl8pPr marL="3194566" indent="0">
              <a:buNone/>
              <a:defRPr sz="1597">
                <a:solidFill>
                  <a:schemeClr val="tx1">
                    <a:tint val="75000"/>
                  </a:schemeClr>
                </a:solidFill>
              </a:defRPr>
            </a:lvl8pPr>
            <a:lvl9pPr marL="3650933" indent="0">
              <a:buNone/>
              <a:defRPr sz="1597">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7291" y="608513"/>
            <a:ext cx="10949205" cy="7057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7291" y="1501478"/>
            <a:ext cx="5167363" cy="4749279"/>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399912" y="1501478"/>
            <a:ext cx="5167363" cy="4749279"/>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7291" y="608513"/>
            <a:ext cx="10949205" cy="7057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7290" y="1429465"/>
            <a:ext cx="5332661" cy="381671"/>
          </a:xfrm>
        </p:spPr>
        <p:txBody>
          <a:bodyPr lIns="101600" tIns="38100" rIns="76200" bIns="38100" anchor="t" anchorCtr="0">
            <a:normAutofit/>
          </a:bodyPr>
          <a:lstStyle>
            <a:lvl1pPr marL="0" indent="0">
              <a:lnSpc>
                <a:spcPct val="100000"/>
              </a:lnSpc>
              <a:buNone/>
              <a:defRPr sz="1996" b="1" spc="200">
                <a:solidFill>
                  <a:schemeClr val="tx1">
                    <a:lumMod val="75000"/>
                    <a:lumOff val="25000"/>
                  </a:schemeClr>
                </a:solidFill>
              </a:defRPr>
            </a:lvl1pPr>
            <a:lvl2pPr marL="456367" indent="0">
              <a:buNone/>
              <a:defRPr sz="1996" b="1"/>
            </a:lvl2pPr>
            <a:lvl3pPr marL="912733" indent="0">
              <a:buNone/>
              <a:defRPr sz="1797" b="1"/>
            </a:lvl3pPr>
            <a:lvl4pPr marL="1369100" indent="0">
              <a:buNone/>
              <a:defRPr sz="1597" b="1"/>
            </a:lvl4pPr>
            <a:lvl5pPr marL="1825466" indent="0">
              <a:buNone/>
              <a:defRPr sz="1597" b="1"/>
            </a:lvl5pPr>
            <a:lvl6pPr marL="2281833" indent="0">
              <a:buNone/>
              <a:defRPr sz="1597" b="1"/>
            </a:lvl6pPr>
            <a:lvl7pPr marL="2738200" indent="0">
              <a:buNone/>
              <a:defRPr sz="1597" b="1"/>
            </a:lvl7pPr>
            <a:lvl8pPr marL="3194566" indent="0">
              <a:buNone/>
              <a:defRPr sz="1597" b="1"/>
            </a:lvl8pPr>
            <a:lvl9pPr marL="3650933" indent="0">
              <a:buNone/>
              <a:defRPr sz="1597"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7290" y="1854343"/>
            <a:ext cx="5332661" cy="4396414"/>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24384" y="1421992"/>
            <a:ext cx="5332661" cy="381671"/>
          </a:xfrm>
        </p:spPr>
        <p:txBody>
          <a:bodyPr vert="horz" lIns="101600" tIns="38100" rIns="76200" bIns="38100" rtlCol="0" anchor="t" anchorCtr="0">
            <a:normAutofit/>
          </a:bodyPr>
          <a:lstStyle>
            <a:lvl1pPr marL="0" indent="0">
              <a:lnSpc>
                <a:spcPct val="100000"/>
              </a:lnSpc>
              <a:buNone/>
              <a:defRPr sz="1996" b="1" spc="200">
                <a:solidFill>
                  <a:schemeClr val="tx1">
                    <a:lumMod val="75000"/>
                    <a:lumOff val="25000"/>
                  </a:schemeClr>
                </a:solidFill>
              </a:defRPr>
            </a:lvl1pPr>
            <a:lvl2pPr marL="456367" indent="0">
              <a:buNone/>
              <a:defRPr sz="1996" b="1"/>
            </a:lvl2pPr>
            <a:lvl3pPr marL="912733" indent="0">
              <a:buNone/>
              <a:defRPr sz="1797" b="1"/>
            </a:lvl3pPr>
            <a:lvl4pPr marL="1369100" indent="0">
              <a:buNone/>
              <a:defRPr sz="1597" b="1"/>
            </a:lvl4pPr>
            <a:lvl5pPr marL="1825466" indent="0">
              <a:buNone/>
              <a:defRPr sz="1597" b="1"/>
            </a:lvl5pPr>
            <a:lvl6pPr marL="2281833" indent="0">
              <a:buNone/>
              <a:defRPr sz="1597" b="1"/>
            </a:lvl6pPr>
            <a:lvl7pPr marL="2738200" indent="0">
              <a:buNone/>
              <a:defRPr sz="1597" b="1"/>
            </a:lvl7pPr>
            <a:lvl8pPr marL="3194566" indent="0">
              <a:buNone/>
              <a:defRPr sz="1597" b="1"/>
            </a:lvl8pPr>
            <a:lvl9pPr marL="3650933" indent="0">
              <a:buNone/>
              <a:defRPr sz="1597"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24384" y="1854343"/>
            <a:ext cx="5332661" cy="4396414"/>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7291" y="608513"/>
            <a:ext cx="10949205" cy="7057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pic>
        <p:nvPicPr>
          <p:cNvPr id="2051" name="Picture 3" descr="L:\下载\大气灰色背景图\3e.jpg"/>
          <p:cNvPicPr>
            <a:picLocks noChangeAspect="1" noChangeArrowheads="1"/>
          </p:cNvPicPr>
          <p:nvPr userDrawn="1"/>
        </p:nvPicPr>
        <p:blipFill>
          <a:blip r:embed="rId1">
            <a:extLst>
              <a:ext uri="{28A0092B-C50C-407E-A947-70E740481C1C}">
                <a14:useLocalDpi xmlns:a14="http://schemas.microsoft.com/office/drawing/2010/main" val="0"/>
              </a:ext>
            </a:extLst>
          </a:blip>
          <a:stretch>
            <a:fillRect/>
          </a:stretch>
        </p:blipFill>
        <p:spPr bwMode="auto">
          <a:xfrm>
            <a:off x="-11113" y="-5556"/>
            <a:ext cx="12192000" cy="6870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7291" y="1555488"/>
            <a:ext cx="5223538" cy="4608853"/>
          </a:xfrm>
        </p:spPr>
        <p:txBody>
          <a:bodyPr vert="horz" lIns="90000" tIns="46800" rIns="90000" bIns="46800" rtlCol="0">
            <a:normAutofit/>
          </a:bodyPr>
          <a:lstStyle>
            <a:lvl1pPr>
              <a:buNone/>
              <a:defRPr sz="1597"/>
            </a:lvl1pPr>
          </a:lstStyle>
          <a:p>
            <a:pPr lvl="0"/>
            <a:endParaRPr lang="zh-CN" altLang="en-US"/>
          </a:p>
        </p:txBody>
      </p:sp>
      <p:sp>
        <p:nvSpPr>
          <p:cNvPr id="4" name="文本占位符 3"/>
          <p:cNvSpPr>
            <a:spLocks noGrp="1"/>
          </p:cNvSpPr>
          <p:nvPr>
            <p:ph type="body" sz="half" idx="2"/>
            <p:custDataLst>
              <p:tags r:id="rId2"/>
            </p:custDataLst>
          </p:nvPr>
        </p:nvSpPr>
        <p:spPr>
          <a:xfrm>
            <a:off x="6338824" y="1555488"/>
            <a:ext cx="5217671" cy="4608853"/>
          </a:xfrm>
        </p:spPr>
        <p:txBody>
          <a:bodyPr vert="horz" lIns="90000" tIns="46800" rIns="90000" bIns="46800" rtlCol="0">
            <a:normAutofit/>
          </a:bodyPr>
          <a:lstStyle>
            <a:lvl1pPr>
              <a:buNone/>
              <a:defRPr sz="1597"/>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7291" y="608513"/>
            <a:ext cx="10949205" cy="705731"/>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16143" y="914569"/>
            <a:ext cx="1042097" cy="5030131"/>
          </a:xfrm>
        </p:spPr>
        <p:txBody>
          <a:bodyPr vert="eaVert" lIns="90000" tIns="46800" rIns="90000" bIns="46800" rtlCol="0" anchor="ctr" anchorCtr="0">
            <a:normAutofit/>
          </a:bodyPr>
          <a:lstStyle>
            <a:lvl1pPr>
              <a:buNone/>
              <a:defRPr sz="2795"/>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2733" y="914569"/>
            <a:ext cx="9152486" cy="5030131"/>
          </a:xfrm>
        </p:spPr>
        <p:txBody>
          <a:bodyPr vert="eaVert" lIns="46800" tIns="46800" rIns="46800" bIns="46800"/>
          <a:lstStyle>
            <a:lvl1pPr marL="228183" indent="-228183">
              <a:spcAft>
                <a:spcPts val="998"/>
              </a:spcAft>
              <a:defRPr spc="299"/>
            </a:lvl1pPr>
            <a:lvl2pPr marL="684550" indent="-228183">
              <a:defRPr spc="299"/>
            </a:lvl2pPr>
            <a:lvl3pPr marL="1140916" indent="-228183">
              <a:defRPr spc="299"/>
            </a:lvl3pPr>
            <a:lvl4pPr marL="1597283" indent="-228183">
              <a:defRPr spc="299"/>
            </a:lvl4pPr>
            <a:lvl5pPr marL="2053650" indent="-228183">
              <a:defRPr spc="299"/>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7291" y="774143"/>
            <a:ext cx="10952798" cy="548381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6615" y="2484460"/>
            <a:ext cx="9781338" cy="1018989"/>
          </a:xfrm>
        </p:spPr>
        <p:txBody>
          <a:bodyPr vert="horz" lIns="90000" tIns="46800" rIns="90000" bIns="46800" rtlCol="0" anchor="t" anchorCtr="0">
            <a:normAutofit/>
          </a:bodyPr>
          <a:lstStyle>
            <a:lvl1pPr algn="ctr">
              <a:defRPr sz="5989"/>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6615" y="3561059"/>
            <a:ext cx="9781338" cy="471687"/>
          </a:xfrm>
        </p:spPr>
        <p:txBody>
          <a:bodyPr lIns="90000" tIns="46800" rIns="90000" bIns="46800">
            <a:normAutofit/>
          </a:bodyPr>
          <a:lstStyle>
            <a:lvl1pPr algn="ctr">
              <a:lnSpc>
                <a:spcPct val="110000"/>
              </a:lnSpc>
              <a:buNone/>
              <a:defRPr sz="2396"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1328" y="4407922"/>
            <a:ext cx="10344309" cy="1362390"/>
          </a:xfrm>
        </p:spPr>
        <p:txBody>
          <a:bodyPr anchor="t"/>
          <a:lstStyle>
            <a:lvl1pPr algn="l">
              <a:defRPr sz="53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1328" y="2907386"/>
            <a:ext cx="10344309" cy="1500534"/>
          </a:xfrm>
        </p:spPr>
        <p:txBody>
          <a:bodyPr anchor="b"/>
          <a:lstStyle>
            <a:lvl1pPr marL="0" indent="0">
              <a:buNone/>
              <a:defRPr sz="2700">
                <a:solidFill>
                  <a:schemeClr val="tx1">
                    <a:tint val="75000"/>
                  </a:schemeClr>
                </a:solidFill>
              </a:defRPr>
            </a:lvl1pPr>
            <a:lvl2pPr marL="608965" indent="0">
              <a:buNone/>
              <a:defRPr sz="2400">
                <a:solidFill>
                  <a:schemeClr val="tx1">
                    <a:tint val="75000"/>
                  </a:schemeClr>
                </a:solidFill>
              </a:defRPr>
            </a:lvl2pPr>
            <a:lvl3pPr marL="1217930" indent="0">
              <a:buNone/>
              <a:defRPr sz="2100">
                <a:solidFill>
                  <a:schemeClr val="tx1">
                    <a:tint val="75000"/>
                  </a:schemeClr>
                </a:solidFill>
              </a:defRPr>
            </a:lvl3pPr>
            <a:lvl4pPr marL="1826895" indent="0">
              <a:buNone/>
              <a:defRPr sz="1900">
                <a:solidFill>
                  <a:schemeClr val="tx1">
                    <a:tint val="75000"/>
                  </a:schemeClr>
                </a:solidFill>
              </a:defRPr>
            </a:lvl4pPr>
            <a:lvl5pPr marL="2435860" indent="0">
              <a:buNone/>
              <a:defRPr sz="1900">
                <a:solidFill>
                  <a:schemeClr val="tx1">
                    <a:tint val="75000"/>
                  </a:schemeClr>
                </a:solidFill>
              </a:defRPr>
            </a:lvl5pPr>
            <a:lvl6pPr marL="3044190" indent="0">
              <a:buNone/>
              <a:defRPr sz="1900">
                <a:solidFill>
                  <a:schemeClr val="tx1">
                    <a:tint val="75000"/>
                  </a:schemeClr>
                </a:solidFill>
              </a:defRPr>
            </a:lvl6pPr>
            <a:lvl7pPr marL="3653155" indent="0">
              <a:buNone/>
              <a:defRPr sz="1900">
                <a:solidFill>
                  <a:schemeClr val="tx1">
                    <a:tint val="75000"/>
                  </a:schemeClr>
                </a:solidFill>
              </a:defRPr>
            </a:lvl7pPr>
            <a:lvl8pPr marL="4262120" indent="0">
              <a:buNone/>
              <a:defRPr sz="1900">
                <a:solidFill>
                  <a:schemeClr val="tx1">
                    <a:tint val="75000"/>
                  </a:schemeClr>
                </a:solidFill>
              </a:defRPr>
            </a:lvl8pPr>
            <a:lvl9pPr marL="4871085" indent="0">
              <a:buNone/>
              <a:defRPr sz="19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8489" y="1600572"/>
            <a:ext cx="5374984"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86302" y="1600572"/>
            <a:ext cx="5374984"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8489" y="1535469"/>
            <a:ext cx="5377097" cy="639911"/>
          </a:xfrm>
        </p:spPr>
        <p:txBody>
          <a:bodyPr anchor="b"/>
          <a:lstStyle>
            <a:lvl1pPr marL="0" indent="0">
              <a:buNone/>
              <a:defRPr sz="3200" b="1"/>
            </a:lvl1pPr>
            <a:lvl2pPr marL="608965" indent="0">
              <a:buNone/>
              <a:defRPr sz="2700" b="1"/>
            </a:lvl2pPr>
            <a:lvl3pPr marL="1217930" indent="0">
              <a:buNone/>
              <a:defRPr sz="2400" b="1"/>
            </a:lvl3pPr>
            <a:lvl4pPr marL="1826895" indent="0">
              <a:buNone/>
              <a:defRPr sz="2100" b="1"/>
            </a:lvl4pPr>
            <a:lvl5pPr marL="2435860" indent="0">
              <a:buNone/>
              <a:defRPr sz="2100" b="1"/>
            </a:lvl5pPr>
            <a:lvl6pPr marL="3044190" indent="0">
              <a:buNone/>
              <a:defRPr sz="2100" b="1"/>
            </a:lvl6pPr>
            <a:lvl7pPr marL="3653155" indent="0">
              <a:buNone/>
              <a:defRPr sz="2100" b="1"/>
            </a:lvl7pPr>
            <a:lvl8pPr marL="4262120" indent="0">
              <a:buNone/>
              <a:defRPr sz="2100" b="1"/>
            </a:lvl8pPr>
            <a:lvl9pPr marL="4871085" indent="0">
              <a:buNone/>
              <a:defRPr sz="21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8489" y="2175378"/>
            <a:ext cx="5377097"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82078" y="1535469"/>
            <a:ext cx="5379210" cy="639911"/>
          </a:xfrm>
        </p:spPr>
        <p:txBody>
          <a:bodyPr anchor="b"/>
          <a:lstStyle>
            <a:lvl1pPr marL="0" indent="0">
              <a:buNone/>
              <a:defRPr sz="3200" b="1"/>
            </a:lvl1pPr>
            <a:lvl2pPr marL="608965" indent="0">
              <a:buNone/>
              <a:defRPr sz="2700" b="1"/>
            </a:lvl2pPr>
            <a:lvl3pPr marL="1217930" indent="0">
              <a:buNone/>
              <a:defRPr sz="2400" b="1"/>
            </a:lvl3pPr>
            <a:lvl4pPr marL="1826895" indent="0">
              <a:buNone/>
              <a:defRPr sz="2100" b="1"/>
            </a:lvl4pPr>
            <a:lvl5pPr marL="2435860" indent="0">
              <a:buNone/>
              <a:defRPr sz="2100" b="1"/>
            </a:lvl5pPr>
            <a:lvl6pPr marL="3044190" indent="0">
              <a:buNone/>
              <a:defRPr sz="2100" b="1"/>
            </a:lvl6pPr>
            <a:lvl7pPr marL="3653155" indent="0">
              <a:buNone/>
              <a:defRPr sz="2100" b="1"/>
            </a:lvl7pPr>
            <a:lvl8pPr marL="4262120" indent="0">
              <a:buNone/>
              <a:defRPr sz="2100" b="1"/>
            </a:lvl8pPr>
            <a:lvl9pPr marL="4871085" indent="0">
              <a:buNone/>
              <a:defRPr sz="21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82078" y="2175378"/>
            <a:ext cx="5379210"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8491" y="273112"/>
            <a:ext cx="4003772" cy="1162320"/>
          </a:xfrm>
        </p:spPr>
        <p:txBody>
          <a:bodyPr anchor="b"/>
          <a:lstStyle>
            <a:lvl1pPr algn="l">
              <a:defRPr sz="2700" b="1"/>
            </a:lvl1pPr>
          </a:lstStyle>
          <a:p>
            <a:r>
              <a:rPr lang="zh-CN" altLang="en-US"/>
              <a:t>单击此处编辑母版标题样式</a:t>
            </a:r>
            <a:endParaRPr lang="zh-CN" altLang="en-US"/>
          </a:p>
        </p:txBody>
      </p:sp>
      <p:sp>
        <p:nvSpPr>
          <p:cNvPr id="3" name="内容占位符 2"/>
          <p:cNvSpPr>
            <a:spLocks noGrp="1"/>
          </p:cNvSpPr>
          <p:nvPr>
            <p:ph idx="1"/>
          </p:nvPr>
        </p:nvSpPr>
        <p:spPr>
          <a:xfrm>
            <a:off x="4758044" y="273114"/>
            <a:ext cx="6803242" cy="5854469"/>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8491" y="1435434"/>
            <a:ext cx="4003772" cy="4692149"/>
          </a:xfrm>
        </p:spPr>
        <p:txBody>
          <a:bodyPr/>
          <a:lstStyle>
            <a:lvl1pPr marL="0" indent="0">
              <a:buNone/>
              <a:defRPr sz="1900"/>
            </a:lvl1pPr>
            <a:lvl2pPr marL="608965" indent="0">
              <a:buNone/>
              <a:defRPr sz="1600"/>
            </a:lvl2pPr>
            <a:lvl3pPr marL="1217930" indent="0">
              <a:buNone/>
              <a:defRPr sz="1300"/>
            </a:lvl3pPr>
            <a:lvl4pPr marL="1826895" indent="0">
              <a:buNone/>
              <a:defRPr sz="1200"/>
            </a:lvl4pPr>
            <a:lvl5pPr marL="2435860" indent="0">
              <a:buNone/>
              <a:defRPr sz="1200"/>
            </a:lvl5pPr>
            <a:lvl6pPr marL="3044190" indent="0">
              <a:buNone/>
              <a:defRPr sz="1200"/>
            </a:lvl6pPr>
            <a:lvl7pPr marL="3653155" indent="0">
              <a:buNone/>
              <a:defRPr sz="1200"/>
            </a:lvl7pPr>
            <a:lvl8pPr marL="4262120" indent="0">
              <a:buNone/>
              <a:defRPr sz="1200"/>
            </a:lvl8pPr>
            <a:lvl9pPr marL="4871085"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5361" y="4801712"/>
            <a:ext cx="7301865" cy="566870"/>
          </a:xfrm>
        </p:spPr>
        <p:txBody>
          <a:bodyPr anchor="b"/>
          <a:lstStyle>
            <a:lvl1pPr algn="l">
              <a:defRPr sz="27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5361" y="612916"/>
            <a:ext cx="7301865" cy="4115753"/>
          </a:xfrm>
        </p:spPr>
        <p:txBody>
          <a:bodyPr/>
          <a:lstStyle>
            <a:lvl1pPr marL="0" indent="0">
              <a:buNone/>
              <a:defRPr sz="4300"/>
            </a:lvl1pPr>
            <a:lvl2pPr marL="608965" indent="0">
              <a:buNone/>
              <a:defRPr sz="3700"/>
            </a:lvl2pPr>
            <a:lvl3pPr marL="1217930" indent="0">
              <a:buNone/>
              <a:defRPr sz="3200"/>
            </a:lvl3pPr>
            <a:lvl4pPr marL="1826895" indent="0">
              <a:buNone/>
              <a:defRPr sz="2700"/>
            </a:lvl4pPr>
            <a:lvl5pPr marL="2435860" indent="0">
              <a:buNone/>
              <a:defRPr sz="2700"/>
            </a:lvl5pPr>
            <a:lvl6pPr marL="3044190" indent="0">
              <a:buNone/>
              <a:defRPr sz="2700"/>
            </a:lvl6pPr>
            <a:lvl7pPr marL="3653155" indent="0">
              <a:buNone/>
              <a:defRPr sz="2700"/>
            </a:lvl7pPr>
            <a:lvl8pPr marL="4262120" indent="0">
              <a:buNone/>
              <a:defRPr sz="2700"/>
            </a:lvl8pPr>
            <a:lvl9pPr marL="4871085" indent="0">
              <a:buNone/>
              <a:defRPr sz="2700"/>
            </a:lvl9pPr>
          </a:lstStyle>
          <a:p>
            <a:endParaRPr lang="zh-CN" altLang="en-US"/>
          </a:p>
        </p:txBody>
      </p:sp>
      <p:sp>
        <p:nvSpPr>
          <p:cNvPr id="4" name="文本占位符 3"/>
          <p:cNvSpPr>
            <a:spLocks noGrp="1"/>
          </p:cNvSpPr>
          <p:nvPr>
            <p:ph type="body" sz="half" idx="2"/>
          </p:nvPr>
        </p:nvSpPr>
        <p:spPr>
          <a:xfrm>
            <a:off x="2385361" y="5368581"/>
            <a:ext cx="7301865" cy="805049"/>
          </a:xfrm>
        </p:spPr>
        <p:txBody>
          <a:bodyPr/>
          <a:lstStyle>
            <a:lvl1pPr marL="0" indent="0">
              <a:buNone/>
              <a:defRPr sz="1900"/>
            </a:lvl1pPr>
            <a:lvl2pPr marL="608965" indent="0">
              <a:buNone/>
              <a:defRPr sz="1600"/>
            </a:lvl2pPr>
            <a:lvl3pPr marL="1217930" indent="0">
              <a:buNone/>
              <a:defRPr sz="1300"/>
            </a:lvl3pPr>
            <a:lvl4pPr marL="1826895" indent="0">
              <a:buNone/>
              <a:defRPr sz="1200"/>
            </a:lvl4pPr>
            <a:lvl5pPr marL="2435860" indent="0">
              <a:buNone/>
              <a:defRPr sz="1200"/>
            </a:lvl5pPr>
            <a:lvl6pPr marL="3044190" indent="0">
              <a:buNone/>
              <a:defRPr sz="1200"/>
            </a:lvl6pPr>
            <a:lvl7pPr marL="3653155" indent="0">
              <a:buNone/>
              <a:defRPr sz="1200"/>
            </a:lvl7pPr>
            <a:lvl8pPr marL="4262120" indent="0">
              <a:buNone/>
              <a:defRPr sz="1200"/>
            </a:lvl8pPr>
            <a:lvl9pPr marL="4871085"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3.xml" /><Relationship Id="rId10" Type="http://schemas.openxmlformats.org/officeDocument/2006/relationships/slideLayout" Target="../slideLayouts/slideLayout22.xml" /><Relationship Id="rId11" Type="http://schemas.openxmlformats.org/officeDocument/2006/relationships/slideLayout" Target="../slideLayouts/slideLayout23.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4.xml" /><Relationship Id="rId3" Type="http://schemas.openxmlformats.org/officeDocument/2006/relationships/slideLayout" Target="../slideLayouts/slideLayout15.xml" /><Relationship Id="rId4" Type="http://schemas.openxmlformats.org/officeDocument/2006/relationships/slideLayout" Target="../slideLayouts/slideLayout16.xml" /><Relationship Id="rId5" Type="http://schemas.openxmlformats.org/officeDocument/2006/relationships/slideLayout" Target="../slideLayouts/slideLayout17.xml" /><Relationship Id="rId6" Type="http://schemas.openxmlformats.org/officeDocument/2006/relationships/slideLayout" Target="../slideLayouts/slideLayout18.xml" /><Relationship Id="rId7" Type="http://schemas.openxmlformats.org/officeDocument/2006/relationships/slideLayout" Target="../slideLayouts/slideLayout19.xml" /><Relationship Id="rId8" Type="http://schemas.openxmlformats.org/officeDocument/2006/relationships/slideLayout" Target="../slideLayouts/slideLayout20.xml" /><Relationship Id="rId9" Type="http://schemas.openxmlformats.org/officeDocument/2006/relationships/slideLayout" Target="../slideLayouts/slideLayout2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7F8FA"/>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608489" y="274701"/>
            <a:ext cx="10952798" cy="1143265"/>
          </a:xfrm>
          <a:prstGeom prst="rect">
            <a:avLst/>
          </a:prstGeom>
        </p:spPr>
        <p:txBody>
          <a:bodyPr vert="horz" lIns="121780" tIns="60890" rIns="121780" bIns="6089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8489" y="1600572"/>
            <a:ext cx="10952798" cy="4527011"/>
          </a:xfrm>
          <a:prstGeom prst="rect">
            <a:avLst/>
          </a:prstGeom>
        </p:spPr>
        <p:txBody>
          <a:bodyPr vert="horz" lIns="121780" tIns="60890" rIns="121780" bIns="6089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8489" y="6357822"/>
            <a:ext cx="2839614" cy="365210"/>
          </a:xfrm>
          <a:prstGeom prst="rect">
            <a:avLst/>
          </a:prstGeom>
        </p:spPr>
        <p:txBody>
          <a:bodyPr vert="horz" lIns="121780" tIns="60890" rIns="121780" bIns="60890" rtlCol="0" anchor="ctr"/>
          <a:lstStyle>
            <a:lvl1pPr algn="l">
              <a:defRPr sz="1600">
                <a:solidFill>
                  <a:schemeClr val="tx1">
                    <a:tint val="75000"/>
                  </a:schemeClr>
                </a:solidFill>
              </a:defRPr>
            </a:lvl1p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3"/>
          </p:nvPr>
        </p:nvSpPr>
        <p:spPr>
          <a:xfrm>
            <a:off x="4158007" y="6357822"/>
            <a:ext cx="3853762" cy="365210"/>
          </a:xfrm>
          <a:prstGeom prst="rect">
            <a:avLst/>
          </a:prstGeom>
        </p:spPr>
        <p:txBody>
          <a:bodyPr vert="horz" lIns="121780" tIns="60890" rIns="121780" bIns="6089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21672" y="6357822"/>
            <a:ext cx="2839614" cy="365210"/>
          </a:xfrm>
          <a:prstGeom prst="rect">
            <a:avLst/>
          </a:prstGeom>
        </p:spPr>
        <p:txBody>
          <a:bodyPr vert="horz" lIns="121780" tIns="60890" rIns="121780" bIns="60890" rtlCol="0" anchor="ctr"/>
          <a:lstStyle>
            <a:lvl1pPr algn="r">
              <a:defRPr sz="1600">
                <a:solidFill>
                  <a:schemeClr val="tx1">
                    <a:tint val="75000"/>
                  </a:schemeClr>
                </a:solidFill>
              </a:defRPr>
            </a:lvl1pPr>
          </a:lstStyle>
          <a:p>
            <a:fld id="{0C913308-F349-4B6D-A68A-DD1791B4A57B}"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xStyles>
    <p:titleStyle>
      <a:lvl1pPr algn="ctr" defTabSz="1217930" rtl="0" eaLnBrk="1" latinLnBrk="0" hangingPunct="1">
        <a:spcBef>
          <a:spcPct val="0"/>
        </a:spcBef>
        <a:buNone/>
        <a:defRPr sz="5900" kern="1200">
          <a:solidFill>
            <a:schemeClr val="tx1"/>
          </a:solidFill>
          <a:latin typeface="+mj-lt"/>
          <a:ea typeface="+mj-ea"/>
          <a:cs typeface="+mj-cs"/>
        </a:defRPr>
      </a:lvl1pPr>
    </p:titleStyle>
    <p:bodyStyle>
      <a:lvl1pPr marL="456565" indent="-456565" algn="l" defTabSz="121793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89330" indent="-380365" algn="l" defTabSz="121793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2095" indent="-304165" algn="l" defTabSz="121793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1060" indent="-304165" algn="l" defTabSz="1217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0025" indent="-304165" algn="l" defTabSz="1217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48990" indent="-304165" algn="l" defTabSz="1217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57955" indent="-304165" algn="l" defTabSz="1217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66920" indent="-304165" algn="l" defTabSz="1217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75885" indent="-304165" algn="l" defTabSz="1217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7930" rtl="0" eaLnBrk="1" latinLnBrk="0" hangingPunct="1">
        <a:defRPr sz="2400" kern="1200">
          <a:solidFill>
            <a:schemeClr val="tx1"/>
          </a:solidFill>
          <a:latin typeface="+mn-lt"/>
          <a:ea typeface="+mn-ea"/>
          <a:cs typeface="+mn-cs"/>
        </a:defRPr>
      </a:lvl1pPr>
      <a:lvl2pPr marL="608965" algn="l" defTabSz="1217930" rtl="0" eaLnBrk="1" latinLnBrk="0" hangingPunct="1">
        <a:defRPr sz="2400" kern="1200">
          <a:solidFill>
            <a:schemeClr val="tx1"/>
          </a:solidFill>
          <a:latin typeface="+mn-lt"/>
          <a:ea typeface="+mn-ea"/>
          <a:cs typeface="+mn-cs"/>
        </a:defRPr>
      </a:lvl2pPr>
      <a:lvl3pPr marL="1217930" algn="l" defTabSz="1217930" rtl="0" eaLnBrk="1" latinLnBrk="0" hangingPunct="1">
        <a:defRPr sz="2400" kern="1200">
          <a:solidFill>
            <a:schemeClr val="tx1"/>
          </a:solidFill>
          <a:latin typeface="+mn-lt"/>
          <a:ea typeface="+mn-ea"/>
          <a:cs typeface="+mn-cs"/>
        </a:defRPr>
      </a:lvl3pPr>
      <a:lvl4pPr marL="1826895" algn="l" defTabSz="1217930" rtl="0" eaLnBrk="1" latinLnBrk="0" hangingPunct="1">
        <a:defRPr sz="2400" kern="1200">
          <a:solidFill>
            <a:schemeClr val="tx1"/>
          </a:solidFill>
          <a:latin typeface="+mn-lt"/>
          <a:ea typeface="+mn-ea"/>
          <a:cs typeface="+mn-cs"/>
        </a:defRPr>
      </a:lvl4pPr>
      <a:lvl5pPr marL="2435860" algn="l" defTabSz="1217930" rtl="0" eaLnBrk="1" latinLnBrk="0" hangingPunct="1">
        <a:defRPr sz="2400" kern="1200">
          <a:solidFill>
            <a:schemeClr val="tx1"/>
          </a:solidFill>
          <a:latin typeface="+mn-lt"/>
          <a:ea typeface="+mn-ea"/>
          <a:cs typeface="+mn-cs"/>
        </a:defRPr>
      </a:lvl5pPr>
      <a:lvl6pPr marL="3044190" algn="l" defTabSz="1217930" rtl="0" eaLnBrk="1" latinLnBrk="0" hangingPunct="1">
        <a:defRPr sz="2400" kern="1200">
          <a:solidFill>
            <a:schemeClr val="tx1"/>
          </a:solidFill>
          <a:latin typeface="+mn-lt"/>
          <a:ea typeface="+mn-ea"/>
          <a:cs typeface="+mn-cs"/>
        </a:defRPr>
      </a:lvl6pPr>
      <a:lvl7pPr marL="3653155" algn="l" defTabSz="1217930" rtl="0" eaLnBrk="1" latinLnBrk="0" hangingPunct="1">
        <a:defRPr sz="2400" kern="1200">
          <a:solidFill>
            <a:schemeClr val="tx1"/>
          </a:solidFill>
          <a:latin typeface="+mn-lt"/>
          <a:ea typeface="+mn-ea"/>
          <a:cs typeface="+mn-cs"/>
        </a:defRPr>
      </a:lvl7pPr>
      <a:lvl8pPr marL="4262120" algn="l" defTabSz="1217930" rtl="0" eaLnBrk="1" latinLnBrk="0" hangingPunct="1">
        <a:defRPr sz="2400" kern="1200">
          <a:solidFill>
            <a:schemeClr val="tx1"/>
          </a:solidFill>
          <a:latin typeface="+mn-lt"/>
          <a:ea typeface="+mn-ea"/>
          <a:cs typeface="+mn-cs"/>
        </a:defRPr>
      </a:lvl8pPr>
      <a:lvl9pPr marL="4871085" algn="l" defTabSz="121793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0884" y="6315569"/>
            <a:ext cx="2695078" cy="316859"/>
          </a:xfrm>
          <a:prstGeom prst="rect">
            <a:avLst/>
          </a:prstGeom>
        </p:spPr>
        <p:txBody>
          <a:bodyPr vert="horz" lIns="91440" tIns="45720" rIns="91440" bIns="45720" rtlCol="0" anchor="ctr">
            <a:normAutofit/>
          </a:bodyPr>
          <a:lstStyle>
            <a:defPPr>
              <a:defRPr lang="zh-CN"/>
            </a:defPPr>
            <a:lvl1pPr marL="0" algn="l" defTabSz="912733" rtl="0" eaLnBrk="1" latinLnBrk="0" hangingPunct="1">
              <a:defRPr sz="998" kern="1200" baseline="0">
                <a:solidFill>
                  <a:schemeClr val="tx1">
                    <a:tint val="75000"/>
                  </a:schemeClr>
                </a:solidFill>
                <a:latin typeface="+mn-lt"/>
                <a:ea typeface="+mn-ea"/>
                <a:cs typeface="+mn-cs"/>
              </a:defRPr>
            </a:lvl1pPr>
            <a:lvl2pPr marL="456367" algn="l" defTabSz="912733" rtl="0" eaLnBrk="1" latinLnBrk="0" hangingPunct="1">
              <a:defRPr sz="1797" kern="1200">
                <a:solidFill>
                  <a:schemeClr val="tx1"/>
                </a:solidFill>
                <a:latin typeface="+mn-lt"/>
                <a:ea typeface="+mn-ea"/>
                <a:cs typeface="+mn-cs"/>
              </a:defRPr>
            </a:lvl2pPr>
            <a:lvl3pPr marL="912733" algn="l" defTabSz="912733" rtl="0" eaLnBrk="1" latinLnBrk="0" hangingPunct="1">
              <a:defRPr sz="1797" kern="1200">
                <a:solidFill>
                  <a:schemeClr val="tx1"/>
                </a:solidFill>
                <a:latin typeface="+mn-lt"/>
                <a:ea typeface="+mn-ea"/>
                <a:cs typeface="+mn-cs"/>
              </a:defRPr>
            </a:lvl3pPr>
            <a:lvl4pPr marL="1369100" algn="l" defTabSz="912733" rtl="0" eaLnBrk="1" latinLnBrk="0" hangingPunct="1">
              <a:defRPr sz="1797" kern="1200">
                <a:solidFill>
                  <a:schemeClr val="tx1"/>
                </a:solidFill>
                <a:latin typeface="+mn-lt"/>
                <a:ea typeface="+mn-ea"/>
                <a:cs typeface="+mn-cs"/>
              </a:defRPr>
            </a:lvl4pPr>
            <a:lvl5pPr marL="1825466" algn="l" defTabSz="912733" rtl="0" eaLnBrk="1" latinLnBrk="0" hangingPunct="1">
              <a:defRPr sz="1797" kern="1200">
                <a:solidFill>
                  <a:schemeClr val="tx1"/>
                </a:solidFill>
                <a:latin typeface="+mn-lt"/>
                <a:ea typeface="+mn-ea"/>
                <a:cs typeface="+mn-cs"/>
              </a:defRPr>
            </a:lvl5pPr>
            <a:lvl6pPr marL="2281833" algn="l" defTabSz="912733" rtl="0" eaLnBrk="1" latinLnBrk="0" hangingPunct="1">
              <a:defRPr sz="1797" kern="1200">
                <a:solidFill>
                  <a:schemeClr val="tx1"/>
                </a:solidFill>
                <a:latin typeface="+mn-lt"/>
                <a:ea typeface="+mn-ea"/>
                <a:cs typeface="+mn-cs"/>
              </a:defRPr>
            </a:lvl6pPr>
            <a:lvl7pPr marL="2738200" algn="l" defTabSz="912733" rtl="0" eaLnBrk="1" latinLnBrk="0" hangingPunct="1">
              <a:defRPr sz="1797" kern="1200">
                <a:solidFill>
                  <a:schemeClr val="tx1"/>
                </a:solidFill>
                <a:latin typeface="+mn-lt"/>
                <a:ea typeface="+mn-ea"/>
                <a:cs typeface="+mn-cs"/>
              </a:defRPr>
            </a:lvl7pPr>
            <a:lvl8pPr marL="3194566" algn="l" defTabSz="912733" rtl="0" eaLnBrk="1" latinLnBrk="0" hangingPunct="1">
              <a:defRPr sz="1797" kern="1200">
                <a:solidFill>
                  <a:schemeClr val="tx1"/>
                </a:solidFill>
                <a:latin typeface="+mn-lt"/>
                <a:ea typeface="+mn-ea"/>
                <a:cs typeface="+mn-cs"/>
              </a:defRPr>
            </a:lvl8pPr>
            <a:lvl9pPr marL="3650933" algn="l" defTabSz="912733" rtl="0" eaLnBrk="1" latinLnBrk="0" hangingPunct="1">
              <a:defRPr sz="1797"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08497" y="6315569"/>
            <a:ext cx="3952782" cy="316859"/>
          </a:xfrm>
          <a:prstGeom prst="rect">
            <a:avLst/>
          </a:prstGeom>
        </p:spPr>
        <p:txBody>
          <a:bodyPr vert="horz" lIns="91440" tIns="45720" rIns="91440" bIns="45720" rtlCol="0" anchor="ctr">
            <a:normAutofit/>
          </a:bodyPr>
          <a:lstStyle>
            <a:defPPr>
              <a:defRPr lang="zh-CN"/>
            </a:defPPr>
            <a:lvl1pPr marL="0" algn="ctr" defTabSz="912733" rtl="0" eaLnBrk="1" latinLnBrk="0" hangingPunct="1">
              <a:defRPr sz="998" kern="1200" baseline="0">
                <a:solidFill>
                  <a:schemeClr val="tx1">
                    <a:tint val="75000"/>
                  </a:schemeClr>
                </a:solidFill>
                <a:latin typeface="+mn-lt"/>
                <a:ea typeface="+mn-ea"/>
                <a:cs typeface="+mn-cs"/>
              </a:defRPr>
            </a:lvl1pPr>
            <a:lvl2pPr marL="456367" algn="l" defTabSz="912733" rtl="0" eaLnBrk="1" latinLnBrk="0" hangingPunct="1">
              <a:defRPr sz="1797" kern="1200">
                <a:solidFill>
                  <a:schemeClr val="tx1"/>
                </a:solidFill>
                <a:latin typeface="+mn-lt"/>
                <a:ea typeface="+mn-ea"/>
                <a:cs typeface="+mn-cs"/>
              </a:defRPr>
            </a:lvl2pPr>
            <a:lvl3pPr marL="912733" algn="l" defTabSz="912733" rtl="0" eaLnBrk="1" latinLnBrk="0" hangingPunct="1">
              <a:defRPr sz="1797" kern="1200">
                <a:solidFill>
                  <a:schemeClr val="tx1"/>
                </a:solidFill>
                <a:latin typeface="+mn-lt"/>
                <a:ea typeface="+mn-ea"/>
                <a:cs typeface="+mn-cs"/>
              </a:defRPr>
            </a:lvl3pPr>
            <a:lvl4pPr marL="1369100" algn="l" defTabSz="912733" rtl="0" eaLnBrk="1" latinLnBrk="0" hangingPunct="1">
              <a:defRPr sz="1797" kern="1200">
                <a:solidFill>
                  <a:schemeClr val="tx1"/>
                </a:solidFill>
                <a:latin typeface="+mn-lt"/>
                <a:ea typeface="+mn-ea"/>
                <a:cs typeface="+mn-cs"/>
              </a:defRPr>
            </a:lvl4pPr>
            <a:lvl5pPr marL="1825466" algn="l" defTabSz="912733" rtl="0" eaLnBrk="1" latinLnBrk="0" hangingPunct="1">
              <a:defRPr sz="1797" kern="1200">
                <a:solidFill>
                  <a:schemeClr val="tx1"/>
                </a:solidFill>
                <a:latin typeface="+mn-lt"/>
                <a:ea typeface="+mn-ea"/>
                <a:cs typeface="+mn-cs"/>
              </a:defRPr>
            </a:lvl5pPr>
            <a:lvl6pPr marL="2281833" algn="l" defTabSz="912733" rtl="0" eaLnBrk="1" latinLnBrk="0" hangingPunct="1">
              <a:defRPr sz="1797" kern="1200">
                <a:solidFill>
                  <a:schemeClr val="tx1"/>
                </a:solidFill>
                <a:latin typeface="+mn-lt"/>
                <a:ea typeface="+mn-ea"/>
                <a:cs typeface="+mn-cs"/>
              </a:defRPr>
            </a:lvl6pPr>
            <a:lvl7pPr marL="2738200" algn="l" defTabSz="912733" rtl="0" eaLnBrk="1" latinLnBrk="0" hangingPunct="1">
              <a:defRPr sz="1797" kern="1200">
                <a:solidFill>
                  <a:schemeClr val="tx1"/>
                </a:solidFill>
                <a:latin typeface="+mn-lt"/>
                <a:ea typeface="+mn-ea"/>
                <a:cs typeface="+mn-cs"/>
              </a:defRPr>
            </a:lvl7pPr>
            <a:lvl8pPr marL="3194566" algn="l" defTabSz="912733" rtl="0" eaLnBrk="1" latinLnBrk="0" hangingPunct="1">
              <a:defRPr sz="1797" kern="1200">
                <a:solidFill>
                  <a:schemeClr val="tx1"/>
                </a:solidFill>
                <a:latin typeface="+mn-lt"/>
                <a:ea typeface="+mn-ea"/>
                <a:cs typeface="+mn-cs"/>
              </a:defRPr>
            </a:lvl8pPr>
            <a:lvl9pPr marL="3650933" algn="l" defTabSz="912733" rtl="0" eaLnBrk="1" latinLnBrk="0" hangingPunct="1">
              <a:defRPr sz="1797"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61417" y="6315569"/>
            <a:ext cx="2695078" cy="316859"/>
          </a:xfrm>
          <a:prstGeom prst="rect">
            <a:avLst/>
          </a:prstGeom>
        </p:spPr>
        <p:txBody>
          <a:bodyPr vert="horz" lIns="91440" tIns="45720" rIns="91440" bIns="45720" rtlCol="0" anchor="ctr">
            <a:normAutofit/>
          </a:bodyPr>
          <a:lstStyle>
            <a:defPPr>
              <a:defRPr lang="zh-CN"/>
            </a:defPPr>
            <a:lvl1pPr marL="0" algn="r" defTabSz="912733" rtl="0" eaLnBrk="1" latinLnBrk="0" hangingPunct="1">
              <a:defRPr sz="998" kern="1200" baseline="0">
                <a:solidFill>
                  <a:schemeClr val="tx1">
                    <a:tint val="75000"/>
                  </a:schemeClr>
                </a:solidFill>
                <a:latin typeface="+mn-lt"/>
                <a:ea typeface="+mn-ea"/>
                <a:cs typeface="+mn-cs"/>
              </a:defRPr>
            </a:lvl1pPr>
            <a:lvl2pPr marL="456367" algn="l" defTabSz="912733" rtl="0" eaLnBrk="1" latinLnBrk="0" hangingPunct="1">
              <a:defRPr sz="1797" kern="1200">
                <a:solidFill>
                  <a:schemeClr val="tx1"/>
                </a:solidFill>
                <a:latin typeface="+mn-lt"/>
                <a:ea typeface="+mn-ea"/>
                <a:cs typeface="+mn-cs"/>
              </a:defRPr>
            </a:lvl2pPr>
            <a:lvl3pPr marL="912733" algn="l" defTabSz="912733" rtl="0" eaLnBrk="1" latinLnBrk="0" hangingPunct="1">
              <a:defRPr sz="1797" kern="1200">
                <a:solidFill>
                  <a:schemeClr val="tx1"/>
                </a:solidFill>
                <a:latin typeface="+mn-lt"/>
                <a:ea typeface="+mn-ea"/>
                <a:cs typeface="+mn-cs"/>
              </a:defRPr>
            </a:lvl3pPr>
            <a:lvl4pPr marL="1369100" algn="l" defTabSz="912733" rtl="0" eaLnBrk="1" latinLnBrk="0" hangingPunct="1">
              <a:defRPr sz="1797" kern="1200">
                <a:solidFill>
                  <a:schemeClr val="tx1"/>
                </a:solidFill>
                <a:latin typeface="+mn-lt"/>
                <a:ea typeface="+mn-ea"/>
                <a:cs typeface="+mn-cs"/>
              </a:defRPr>
            </a:lvl4pPr>
            <a:lvl5pPr marL="1825466" algn="l" defTabSz="912733" rtl="0" eaLnBrk="1" latinLnBrk="0" hangingPunct="1">
              <a:defRPr sz="1797" kern="1200">
                <a:solidFill>
                  <a:schemeClr val="tx1"/>
                </a:solidFill>
                <a:latin typeface="+mn-lt"/>
                <a:ea typeface="+mn-ea"/>
                <a:cs typeface="+mn-cs"/>
              </a:defRPr>
            </a:lvl5pPr>
            <a:lvl6pPr marL="2281833" algn="l" defTabSz="912733" rtl="0" eaLnBrk="1" latinLnBrk="0" hangingPunct="1">
              <a:defRPr sz="1797" kern="1200">
                <a:solidFill>
                  <a:schemeClr val="tx1"/>
                </a:solidFill>
                <a:latin typeface="+mn-lt"/>
                <a:ea typeface="+mn-ea"/>
                <a:cs typeface="+mn-cs"/>
              </a:defRPr>
            </a:lvl6pPr>
            <a:lvl7pPr marL="2738200" algn="l" defTabSz="912733" rtl="0" eaLnBrk="1" latinLnBrk="0" hangingPunct="1">
              <a:defRPr sz="1797" kern="1200">
                <a:solidFill>
                  <a:schemeClr val="tx1"/>
                </a:solidFill>
                <a:latin typeface="+mn-lt"/>
                <a:ea typeface="+mn-ea"/>
                <a:cs typeface="+mn-cs"/>
              </a:defRPr>
            </a:lvl7pPr>
            <a:lvl8pPr marL="3194566" algn="l" defTabSz="912733" rtl="0" eaLnBrk="1" latinLnBrk="0" hangingPunct="1">
              <a:defRPr sz="1797" kern="1200">
                <a:solidFill>
                  <a:schemeClr val="tx1"/>
                </a:solidFill>
                <a:latin typeface="+mn-lt"/>
                <a:ea typeface="+mn-ea"/>
                <a:cs typeface="+mn-cs"/>
              </a:defRPr>
            </a:lvl8pPr>
            <a:lvl9pPr marL="3650933" algn="l" defTabSz="912733" rtl="0" eaLnBrk="1" latinLnBrk="0" hangingPunct="1">
              <a:defRPr sz="1797"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7104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2733" rtl="0" eaLnBrk="1" latinLnBrk="0" hangingPunct="1">
              <a:defRPr sz="1797" kern="1200">
                <a:solidFill>
                  <a:schemeClr val="tx1"/>
                </a:solidFill>
                <a:latin typeface="+mn-lt"/>
                <a:ea typeface="+mn-ea"/>
                <a:cs typeface="+mn-cs"/>
              </a:defRPr>
            </a:lvl1pPr>
            <a:lvl2pPr marL="456367" algn="l" defTabSz="912733" rtl="0" eaLnBrk="1" latinLnBrk="0" hangingPunct="1">
              <a:defRPr sz="1797" kern="1200">
                <a:solidFill>
                  <a:schemeClr val="tx1"/>
                </a:solidFill>
                <a:latin typeface="+mn-lt"/>
                <a:ea typeface="+mn-ea"/>
                <a:cs typeface="+mn-cs"/>
              </a:defRPr>
            </a:lvl2pPr>
            <a:lvl3pPr marL="912733" algn="l" defTabSz="912733" rtl="0" eaLnBrk="1" latinLnBrk="0" hangingPunct="1">
              <a:defRPr sz="1797" kern="1200">
                <a:solidFill>
                  <a:schemeClr val="tx1"/>
                </a:solidFill>
                <a:latin typeface="+mn-lt"/>
                <a:ea typeface="+mn-ea"/>
                <a:cs typeface="+mn-cs"/>
              </a:defRPr>
            </a:lvl3pPr>
            <a:lvl4pPr marL="1369100" algn="l" defTabSz="912733" rtl="0" eaLnBrk="1" latinLnBrk="0" hangingPunct="1">
              <a:defRPr sz="1797" kern="1200">
                <a:solidFill>
                  <a:schemeClr val="tx1"/>
                </a:solidFill>
                <a:latin typeface="+mn-lt"/>
                <a:ea typeface="+mn-ea"/>
                <a:cs typeface="+mn-cs"/>
              </a:defRPr>
            </a:lvl4pPr>
            <a:lvl5pPr marL="1825466" algn="l" defTabSz="912733" rtl="0" eaLnBrk="1" latinLnBrk="0" hangingPunct="1">
              <a:defRPr sz="1797" kern="1200">
                <a:solidFill>
                  <a:schemeClr val="tx1"/>
                </a:solidFill>
                <a:latin typeface="+mn-lt"/>
                <a:ea typeface="+mn-ea"/>
                <a:cs typeface="+mn-cs"/>
              </a:defRPr>
            </a:lvl5pPr>
            <a:lvl6pPr marL="2281833" algn="l" defTabSz="912733" rtl="0" eaLnBrk="1" latinLnBrk="0" hangingPunct="1">
              <a:defRPr sz="1797" kern="1200">
                <a:solidFill>
                  <a:schemeClr val="tx1"/>
                </a:solidFill>
                <a:latin typeface="+mn-lt"/>
                <a:ea typeface="+mn-ea"/>
                <a:cs typeface="+mn-cs"/>
              </a:defRPr>
            </a:lvl6pPr>
            <a:lvl7pPr marL="2738200" algn="l" defTabSz="912733" rtl="0" eaLnBrk="1" latinLnBrk="0" hangingPunct="1">
              <a:defRPr sz="1797" kern="1200">
                <a:solidFill>
                  <a:schemeClr val="tx1"/>
                </a:solidFill>
                <a:latin typeface="+mn-lt"/>
                <a:ea typeface="+mn-ea"/>
                <a:cs typeface="+mn-cs"/>
              </a:defRPr>
            </a:lvl7pPr>
            <a:lvl8pPr marL="3194566" algn="l" defTabSz="912733" rtl="0" eaLnBrk="1" latinLnBrk="0" hangingPunct="1">
              <a:defRPr sz="1797" kern="1200">
                <a:solidFill>
                  <a:schemeClr val="tx1"/>
                </a:solidFill>
                <a:latin typeface="+mn-lt"/>
                <a:ea typeface="+mn-ea"/>
                <a:cs typeface="+mn-cs"/>
              </a:defRPr>
            </a:lvl8pPr>
            <a:lvl9pPr marL="3650933" algn="l" defTabSz="912733" rtl="0" eaLnBrk="1" latinLnBrk="0" hangingPunct="1">
              <a:defRPr sz="1797"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2733" rtl="0" eaLnBrk="1" fontAlgn="auto" latinLnBrk="0" hangingPunct="1">
        <a:lnSpc>
          <a:spcPct val="100000"/>
        </a:lnSpc>
        <a:spcBef>
          <a:spcPct val="0"/>
        </a:spcBef>
        <a:buNone/>
        <a:defRPr sz="3593" b="1" u="none" strike="noStrike" kern="1200" cap="none" spc="299" normalizeH="0" baseline="0">
          <a:solidFill>
            <a:schemeClr val="tx1">
              <a:lumMod val="85000"/>
              <a:lumOff val="15000"/>
            </a:schemeClr>
          </a:solidFill>
          <a:uFillTx/>
          <a:latin typeface="+mj-lt"/>
          <a:ea typeface="+mj-ea"/>
          <a:cs typeface="+mj-cs"/>
        </a:defRPr>
      </a:lvl1pPr>
    </p:titleStyle>
    <p:bodyStyle>
      <a:lvl1pPr marL="228183" indent="-228183" algn="l" defTabSz="912733" rtl="0" eaLnBrk="1" fontAlgn="auto" latinLnBrk="0" hangingPunct="1">
        <a:lnSpc>
          <a:spcPct val="130000"/>
        </a:lnSpc>
        <a:spcBef>
          <a:spcPct val="0"/>
        </a:spcBef>
        <a:spcAft>
          <a:spcPts val="998"/>
        </a:spcAft>
        <a:buFont typeface="Arial" panose="020b0604020202020204" pitchFamily="34" charset="0"/>
        <a:buChar char="●"/>
        <a:defRPr sz="1797" u="none" strike="noStrike" kern="1200" cap="none" spc="150" normalizeH="0" baseline="0">
          <a:solidFill>
            <a:schemeClr val="tx1">
              <a:lumMod val="65000"/>
              <a:lumOff val="35000"/>
            </a:schemeClr>
          </a:solidFill>
          <a:uFillTx/>
          <a:latin typeface="+mn-lt"/>
          <a:ea typeface="+mn-ea"/>
          <a:cs typeface="+mn-cs"/>
        </a:defRPr>
      </a:lvl1pPr>
      <a:lvl2pPr marL="684550" indent="-228183" algn="l" defTabSz="912733" rtl="0" eaLnBrk="1" fontAlgn="auto" latinLnBrk="0" hangingPunct="1">
        <a:lnSpc>
          <a:spcPct val="120000"/>
        </a:lnSpc>
        <a:spcBef>
          <a:spcPct val="0"/>
        </a:spcBef>
        <a:spcAft>
          <a:spcPts val="599"/>
        </a:spcAft>
        <a:buFont typeface="Arial" panose="020b0604020202020204" pitchFamily="34" charset="0"/>
        <a:buChar char="●"/>
        <a:tabLst>
          <a:tab pos="1606791"/>
        </a:tabLst>
        <a:defRPr sz="1597" u="none" strike="noStrike" kern="1200" cap="none" spc="150" normalizeH="0" baseline="0">
          <a:solidFill>
            <a:schemeClr val="tx1">
              <a:lumMod val="65000"/>
              <a:lumOff val="35000"/>
            </a:schemeClr>
          </a:solidFill>
          <a:uFillTx/>
          <a:latin typeface="+mn-lt"/>
          <a:ea typeface="+mn-ea"/>
          <a:cs typeface="+mn-cs"/>
        </a:defRPr>
      </a:lvl2pPr>
      <a:lvl3pPr marL="1140916" indent="-228183" algn="l" defTabSz="912733" rtl="0" eaLnBrk="1" fontAlgn="auto" latinLnBrk="0" hangingPunct="1">
        <a:lnSpc>
          <a:spcPct val="120000"/>
        </a:lnSpc>
        <a:spcBef>
          <a:spcPct val="0"/>
        </a:spcBef>
        <a:spcAft>
          <a:spcPts val="599"/>
        </a:spcAft>
        <a:buFont typeface="Arial" panose="020b0604020202020204" pitchFamily="34" charset="0"/>
        <a:buChar char="●"/>
        <a:defRPr sz="1597" u="none" strike="noStrike" kern="1200" cap="none" spc="150" normalizeH="0" baseline="0">
          <a:solidFill>
            <a:schemeClr val="tx1">
              <a:lumMod val="65000"/>
              <a:lumOff val="35000"/>
            </a:schemeClr>
          </a:solidFill>
          <a:uFillTx/>
          <a:latin typeface="+mn-lt"/>
          <a:ea typeface="+mn-ea"/>
          <a:cs typeface="+mn-cs"/>
        </a:defRPr>
      </a:lvl3pPr>
      <a:lvl4pPr marL="1597283" indent="-228183" algn="l" defTabSz="912733" rtl="0" eaLnBrk="1" fontAlgn="auto" latinLnBrk="0" hangingPunct="1">
        <a:lnSpc>
          <a:spcPct val="120000"/>
        </a:lnSpc>
        <a:spcBef>
          <a:spcPct val="0"/>
        </a:spcBef>
        <a:spcAft>
          <a:spcPts val="299"/>
        </a:spcAft>
        <a:buFont typeface="Wingdings" panose="05000000000000000000" charset="0"/>
        <a:buChar char=""/>
        <a:defRPr sz="1397" u="none" strike="noStrike" kern="1200" cap="none" spc="150" normalizeH="0" baseline="0">
          <a:solidFill>
            <a:schemeClr val="tx1">
              <a:lumMod val="65000"/>
              <a:lumOff val="35000"/>
            </a:schemeClr>
          </a:solidFill>
          <a:uFillTx/>
          <a:latin typeface="+mn-lt"/>
          <a:ea typeface="+mn-ea"/>
          <a:cs typeface="+mn-cs"/>
        </a:defRPr>
      </a:lvl4pPr>
      <a:lvl5pPr marL="2053650" indent="-228183" algn="l" defTabSz="912733" rtl="0" eaLnBrk="1" fontAlgn="auto" latinLnBrk="0" hangingPunct="1">
        <a:lnSpc>
          <a:spcPct val="120000"/>
        </a:lnSpc>
        <a:spcBef>
          <a:spcPct val="0"/>
        </a:spcBef>
        <a:spcAft>
          <a:spcPts val="299"/>
        </a:spcAft>
        <a:buFont typeface="Arial" panose="020b0604020202020204" pitchFamily="34" charset="0"/>
        <a:buChar char="•"/>
        <a:defRPr sz="1397" u="none" strike="noStrike" kern="1200" cap="none" spc="150" normalizeH="0" baseline="0">
          <a:solidFill>
            <a:schemeClr val="tx1">
              <a:lumMod val="65000"/>
              <a:lumOff val="35000"/>
            </a:schemeClr>
          </a:solidFill>
          <a:uFillTx/>
          <a:latin typeface="+mn-lt"/>
          <a:ea typeface="+mn-ea"/>
          <a:cs typeface="+mn-cs"/>
        </a:defRPr>
      </a:lvl5pPr>
      <a:lvl6pPr marL="2510016" indent="-228183" algn="l" defTabSz="912733"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6pPr>
      <a:lvl7pPr marL="2966383" indent="-228183" algn="l" defTabSz="912733"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7pPr>
      <a:lvl8pPr marL="3422749" indent="-228183" algn="l" defTabSz="912733"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8pPr>
      <a:lvl9pPr marL="3879116" indent="-228183" algn="l" defTabSz="912733"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9pPr>
    </p:bodyStyle>
    <p:otherStyle>
      <a:defPPr>
        <a:defRPr lang="zh-CN"/>
      </a:defPPr>
      <a:lvl1pPr marL="0" algn="l" defTabSz="912733" rtl="0" eaLnBrk="1" latinLnBrk="0" hangingPunct="1">
        <a:defRPr sz="1797" kern="1200">
          <a:solidFill>
            <a:schemeClr val="tx1"/>
          </a:solidFill>
          <a:latin typeface="+mn-lt"/>
          <a:ea typeface="+mn-ea"/>
          <a:cs typeface="+mn-cs"/>
        </a:defRPr>
      </a:lvl1pPr>
      <a:lvl2pPr marL="456367" algn="l" defTabSz="912733" rtl="0" eaLnBrk="1" latinLnBrk="0" hangingPunct="1">
        <a:defRPr sz="1797" kern="1200">
          <a:solidFill>
            <a:schemeClr val="tx1"/>
          </a:solidFill>
          <a:latin typeface="+mn-lt"/>
          <a:ea typeface="+mn-ea"/>
          <a:cs typeface="+mn-cs"/>
        </a:defRPr>
      </a:lvl2pPr>
      <a:lvl3pPr marL="912733" algn="l" defTabSz="912733" rtl="0" eaLnBrk="1" latinLnBrk="0" hangingPunct="1">
        <a:defRPr sz="1797" kern="1200">
          <a:solidFill>
            <a:schemeClr val="tx1"/>
          </a:solidFill>
          <a:latin typeface="+mn-lt"/>
          <a:ea typeface="+mn-ea"/>
          <a:cs typeface="+mn-cs"/>
        </a:defRPr>
      </a:lvl3pPr>
      <a:lvl4pPr marL="1369100" algn="l" defTabSz="912733" rtl="0" eaLnBrk="1" latinLnBrk="0" hangingPunct="1">
        <a:defRPr sz="1797" kern="1200">
          <a:solidFill>
            <a:schemeClr val="tx1"/>
          </a:solidFill>
          <a:latin typeface="+mn-lt"/>
          <a:ea typeface="+mn-ea"/>
          <a:cs typeface="+mn-cs"/>
        </a:defRPr>
      </a:lvl4pPr>
      <a:lvl5pPr marL="1825466" algn="l" defTabSz="912733" rtl="0" eaLnBrk="1" latinLnBrk="0" hangingPunct="1">
        <a:defRPr sz="1797" kern="1200">
          <a:solidFill>
            <a:schemeClr val="tx1"/>
          </a:solidFill>
          <a:latin typeface="+mn-lt"/>
          <a:ea typeface="+mn-ea"/>
          <a:cs typeface="+mn-cs"/>
        </a:defRPr>
      </a:lvl5pPr>
      <a:lvl6pPr marL="2281833" algn="l" defTabSz="912733" rtl="0" eaLnBrk="1" latinLnBrk="0" hangingPunct="1">
        <a:defRPr sz="1797" kern="1200">
          <a:solidFill>
            <a:schemeClr val="tx1"/>
          </a:solidFill>
          <a:latin typeface="+mn-lt"/>
          <a:ea typeface="+mn-ea"/>
          <a:cs typeface="+mn-cs"/>
        </a:defRPr>
      </a:lvl6pPr>
      <a:lvl7pPr marL="2738200" algn="l" defTabSz="912733" rtl="0" eaLnBrk="1" latinLnBrk="0" hangingPunct="1">
        <a:defRPr sz="1797" kern="1200">
          <a:solidFill>
            <a:schemeClr val="tx1"/>
          </a:solidFill>
          <a:latin typeface="+mn-lt"/>
          <a:ea typeface="+mn-ea"/>
          <a:cs typeface="+mn-cs"/>
        </a:defRPr>
      </a:lvl7pPr>
      <a:lvl8pPr marL="3194566" algn="l" defTabSz="912733" rtl="0" eaLnBrk="1" latinLnBrk="0" hangingPunct="1">
        <a:defRPr sz="1797" kern="1200">
          <a:solidFill>
            <a:schemeClr val="tx1"/>
          </a:solidFill>
          <a:latin typeface="+mn-lt"/>
          <a:ea typeface="+mn-ea"/>
          <a:cs typeface="+mn-cs"/>
        </a:defRPr>
      </a:lvl8pPr>
      <a:lvl9pPr marL="3650933" algn="l" defTabSz="912733" rtl="0" eaLnBrk="1" latinLnBrk="0" hangingPunct="1">
        <a:defRPr sz="1797"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2.png" /><Relationship Id="rId4" Type="http://schemas.microsoft.com/office/2007/relationships/media" Target="../media/media1.mp3" /><Relationship Id="rId5" Type="http://schemas.microsoft.com/office/2007/relationships/media" Target="../media/media1.mp3" TargetMode="Internal" /><Relationship Id="rId6" Type="http://schemas.openxmlformats.org/officeDocument/2006/relationships/image" Target="../media/image3.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 Id="rId3" Type="http://schemas.openxmlformats.org/officeDocument/2006/relationships/image" Target="../media/image11.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 Id="rId3" Type="http://schemas.openxmlformats.org/officeDocument/2006/relationships/tags" Target="../tags/tag61.xml" /><Relationship Id="rId4" Type="http://schemas.openxmlformats.org/officeDocument/2006/relationships/tags" Target="../tags/tag6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4.jpeg" /><Relationship Id="rId4" Type="http://schemas.openxmlformats.org/officeDocument/2006/relationships/image" Target="../media/image5.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 Id="rId3" Type="http://schemas.openxmlformats.org/officeDocument/2006/relationships/image" Target="../media/image12.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microsoft.com/office/2007/relationships/hdphoto" Target="../media/image20.wdp" /><Relationship Id="rId2" Type="http://schemas.openxmlformats.org/officeDocument/2006/relationships/notesSlide" Target="../notesSlides/notesSlide24.xml" /><Relationship Id="rId3" Type="http://schemas.openxmlformats.org/officeDocument/2006/relationships/image" Target="../media/image13.png" /><Relationship Id="rId4" Type="http://schemas.microsoft.com/office/2007/relationships/hdphoto" Target="../media/image14.wdp" /><Relationship Id="rId5" Type="http://schemas.openxmlformats.org/officeDocument/2006/relationships/image" Target="../media/image15.png" /><Relationship Id="rId6" Type="http://schemas.microsoft.com/office/2007/relationships/hdphoto" Target="../media/image16.wdp" /><Relationship Id="rId7" Type="http://schemas.openxmlformats.org/officeDocument/2006/relationships/image" Target="../media/image17.png" /><Relationship Id="rId8" Type="http://schemas.microsoft.com/office/2007/relationships/hdphoto" Target="../media/image18.wdp" /><Relationship Id="rId9" Type="http://schemas.openxmlformats.org/officeDocument/2006/relationships/image" Target="../media/image19.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6.xml" /><Relationship Id="rId3" Type="http://schemas.openxmlformats.org/officeDocument/2006/relationships/image" Target="../media/image21.png" /><Relationship Id="rId4" Type="http://schemas.microsoft.com/office/2007/relationships/hdphoto" Target="../media/image22.wdp"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7.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8.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0.xml" /><Relationship Id="rId3" Type="http://schemas.openxmlformats.org/officeDocument/2006/relationships/image" Target="../media/image23.png" /><Relationship Id="rId4" Type="http://schemas.openxmlformats.org/officeDocument/2006/relationships/image" Target="../media/image24.jpeg" /><Relationship Id="rId5" Type="http://schemas.openxmlformats.org/officeDocument/2006/relationships/image" Target="../media/image25.jpe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1.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2.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3.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4.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5.xml" /><Relationship Id="rId3" Type="http://schemas.openxmlformats.org/officeDocument/2006/relationships/image" Target="../media/image26.emf"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6.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7.xml" /><Relationship Id="rId3" Type="http://schemas.openxmlformats.org/officeDocument/2006/relationships/image" Target="../media/image4.jpeg" /><Relationship Id="rId4" Type="http://schemas.openxmlformats.org/officeDocument/2006/relationships/image" Target="../media/image5.jpe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8.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9.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27.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image" Target="../media/image27.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40.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 Id="rId3" Type="http://schemas.openxmlformats.org/officeDocument/2006/relationships/chart" Target="../charts/chart1.xml" /><Relationship Id="rId4"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 Id="rId3"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 Id="rId3" Type="http://schemas.openxmlformats.org/officeDocument/2006/relationships/image" Target="../media/image9.jpeg" /><Relationship Id="rId4" Type="http://schemas.openxmlformats.org/officeDocument/2006/relationships/image" Target="../media/image10.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0" name="淘宝店chenying0907出品 29"/>
          <p:cNvSpPr/>
          <p:nvPr/>
        </p:nvSpPr>
        <p:spPr>
          <a:xfrm>
            <a:off x="0" y="4661607"/>
            <a:ext cx="12188826" cy="2223058"/>
          </a:xfrm>
          <a:custGeom>
            <a:gdLst>
              <a:gd name="connsiteX0" fmla="*/ 0 w 12192000"/>
              <a:gd name="connsiteY0" fmla="*/ 0 h 1435099"/>
              <a:gd name="connsiteX1" fmla="*/ 4669277 w 12192000"/>
              <a:gd name="connsiteY1" fmla="*/ 0 h 1435099"/>
              <a:gd name="connsiteX2" fmla="*/ 4712442 w 12192000"/>
              <a:gd name="connsiteY2" fmla="*/ 89607 h 1435099"/>
              <a:gd name="connsiteX3" fmla="*/ 6096000 w 12192000"/>
              <a:gd name="connsiteY3" fmla="*/ 913066 h 1435099"/>
              <a:gd name="connsiteX4" fmla="*/ 7479558 w 12192000"/>
              <a:gd name="connsiteY4" fmla="*/ 89607 h 1435099"/>
              <a:gd name="connsiteX5" fmla="*/ 7522724 w 12192000"/>
              <a:gd name="connsiteY5" fmla="*/ 0 h 1435099"/>
              <a:gd name="connsiteX6" fmla="*/ 12192000 w 12192000"/>
              <a:gd name="connsiteY6" fmla="*/ 0 h 1435099"/>
              <a:gd name="connsiteX7" fmla="*/ 12192000 w 12192000"/>
              <a:gd name="connsiteY7" fmla="*/ 1435099 h 1435099"/>
              <a:gd name="connsiteX8" fmla="*/ 0 w 12192000"/>
              <a:gd name="connsiteY8" fmla="*/ 1435099 h 1435099"/>
              <a:gd name="connsiteX0-1" fmla="*/ 0 w 12192000"/>
              <a:gd name="connsiteY0-2" fmla="*/ 0 h 2208033"/>
              <a:gd name="connsiteX1-3" fmla="*/ 4669277 w 12192000"/>
              <a:gd name="connsiteY1-4" fmla="*/ 0 h 2208033"/>
              <a:gd name="connsiteX2-5" fmla="*/ 4712442 w 12192000"/>
              <a:gd name="connsiteY2-6" fmla="*/ 89607 h 2208033"/>
              <a:gd name="connsiteX3-7" fmla="*/ 6096000 w 12192000"/>
              <a:gd name="connsiteY3-8" fmla="*/ 913066 h 2208033"/>
              <a:gd name="connsiteX4-9" fmla="*/ 7479558 w 12192000"/>
              <a:gd name="connsiteY4-10" fmla="*/ 89607 h 2208033"/>
              <a:gd name="connsiteX5-11" fmla="*/ 7522724 w 12192000"/>
              <a:gd name="connsiteY5-12" fmla="*/ 0 h 2208033"/>
              <a:gd name="connsiteX6-13" fmla="*/ 12192000 w 12192000"/>
              <a:gd name="connsiteY6-14" fmla="*/ 0 h 2208033"/>
              <a:gd name="connsiteX7-15" fmla="*/ 12192000 w 12192000"/>
              <a:gd name="connsiteY7-16" fmla="*/ 1435099 h 2208033"/>
              <a:gd name="connsiteX8-17" fmla="*/ 0 w 12192000"/>
              <a:gd name="connsiteY8-18" fmla="*/ 2208033 h 2208033"/>
              <a:gd name="connsiteX9" fmla="*/ 0 w 12192000"/>
              <a:gd name="connsiteY9" fmla="*/ 0 h 2208033"/>
              <a:gd name="connsiteX0-19" fmla="*/ 0 w 12211085"/>
              <a:gd name="connsiteY0-20" fmla="*/ 0 h 2227118"/>
              <a:gd name="connsiteX1-21" fmla="*/ 4669277 w 12211085"/>
              <a:gd name="connsiteY1-22" fmla="*/ 0 h 2227118"/>
              <a:gd name="connsiteX2-23" fmla="*/ 4712442 w 12211085"/>
              <a:gd name="connsiteY2-24" fmla="*/ 89607 h 2227118"/>
              <a:gd name="connsiteX3-25" fmla="*/ 6096000 w 12211085"/>
              <a:gd name="connsiteY3-26" fmla="*/ 913066 h 2227118"/>
              <a:gd name="connsiteX4-27" fmla="*/ 7479558 w 12211085"/>
              <a:gd name="connsiteY4-28" fmla="*/ 89607 h 2227118"/>
              <a:gd name="connsiteX5-29" fmla="*/ 7522724 w 12211085"/>
              <a:gd name="connsiteY5-30" fmla="*/ 0 h 2227118"/>
              <a:gd name="connsiteX6-31" fmla="*/ 12192000 w 12211085"/>
              <a:gd name="connsiteY6-32" fmla="*/ 0 h 2227118"/>
              <a:gd name="connsiteX7-33" fmla="*/ 12211085 w 12211085"/>
              <a:gd name="connsiteY7-34" fmla="*/ 2227118 h 2227118"/>
              <a:gd name="connsiteX8-35" fmla="*/ 0 w 12211085"/>
              <a:gd name="connsiteY8-36" fmla="*/ 2208033 h 2227118"/>
              <a:gd name="connsiteX9-37" fmla="*/ 0 w 12211085"/>
              <a:gd name="connsiteY9-38" fmla="*/ 0 h 222711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12211085" h="2227118">
                <a:moveTo>
                  <a:pt x="0" y="0"/>
                </a:moveTo>
                <a:lnTo>
                  <a:pt x="4669277" y="0"/>
                </a:lnTo>
                <a:lnTo>
                  <a:pt x="4712442" y="89607"/>
                </a:lnTo>
                <a:cubicBezTo>
                  <a:pt x="4978892" y="580096"/>
                  <a:pt x="5498561" y="913066"/>
                  <a:pt x="6096000" y="913066"/>
                </a:cubicBezTo>
                <a:cubicBezTo>
                  <a:pt x="6693439" y="913066"/>
                  <a:pt x="7213109" y="580096"/>
                  <a:pt x="7479558" y="89607"/>
                </a:cubicBezTo>
                <a:lnTo>
                  <a:pt x="7522724" y="0"/>
                </a:lnTo>
                <a:lnTo>
                  <a:pt x="12192000" y="0"/>
                </a:lnTo>
                <a:lnTo>
                  <a:pt x="12211085" y="2227118"/>
                </a:lnTo>
                <a:lnTo>
                  <a:pt x="0" y="2208033"/>
                </a:lnTo>
                <a:lnTo>
                  <a:pt x="0" y="0"/>
                </a:lnTo>
                <a:close/>
              </a:path>
            </a:pathLst>
          </a:custGeom>
          <a:solidFill>
            <a:schemeClr val="accent4"/>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a:ea typeface="宋体" panose="02010600030101010101" pitchFamily="2" charset="-122"/>
            </a:endParaRPr>
          </a:p>
        </p:txBody>
      </p:sp>
      <p:grpSp>
        <p:nvGrpSpPr>
          <p:cNvPr id="31" name="淘宝店chenying0907出品 30"/>
          <p:cNvGrpSpPr/>
          <p:nvPr/>
        </p:nvGrpSpPr>
        <p:grpSpPr>
          <a:xfrm>
            <a:off x="4434173" y="2351694"/>
            <a:ext cx="3301430" cy="3301430"/>
            <a:chOff x="4240335" y="3008435"/>
            <a:chExt cx="3711332" cy="3711332"/>
          </a:xfrm>
        </p:grpSpPr>
        <p:sp>
          <p:nvSpPr>
            <p:cNvPr id="32" name="淘宝店chenying0907出品 31"/>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noFill/>
            </a:ln>
            <a:effectLst>
              <a:softEdge rad="228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33" name="淘宝店chenying0907出品 32"/>
            <p:cNvGrpSpPr/>
            <p:nvPr/>
          </p:nvGrpSpPr>
          <p:grpSpPr>
            <a:xfrm>
              <a:off x="4710169" y="3478269"/>
              <a:ext cx="2771663" cy="2771663"/>
              <a:chOff x="2193191" y="1899415"/>
              <a:chExt cx="2421376" cy="2421376"/>
            </a:xfrm>
            <a:effectLst/>
          </p:grpSpPr>
          <p:sp>
            <p:nvSpPr>
              <p:cNvPr id="34" name="淘宝店chenying0907出品 33"/>
              <p:cNvSpPr/>
              <p:nvPr/>
            </p:nvSpPr>
            <p:spPr>
              <a:xfrm>
                <a:off x="2193191" y="1899415"/>
                <a:ext cx="2421376" cy="2421376"/>
              </a:xfrm>
              <a:prstGeom prst="ellipse">
                <a:avLst/>
              </a:prstGeom>
              <a:solidFill>
                <a:schemeClr val="accent4"/>
              </a:solidFill>
              <a:ln w="317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35" name="淘宝店chenying0907出品 34"/>
              <p:cNvSpPr/>
              <p:nvPr/>
            </p:nvSpPr>
            <p:spPr>
              <a:xfrm>
                <a:off x="2334918" y="2041142"/>
                <a:ext cx="2137923" cy="2137923"/>
              </a:xfrm>
              <a:prstGeom prst="ellipse">
                <a:avLst/>
              </a:prstGeom>
              <a:solidFill>
                <a:schemeClr val="bg1">
                  <a:lumMod val="95000"/>
                </a:schemeClr>
              </a:solidFill>
              <a:ln w="50800">
                <a:noFill/>
              </a:ln>
              <a:effectLst>
                <a:outerShdw blurRad="50800" dist="38100" dir="2700000" algn="tl" rotWithShape="0">
                  <a:prstClr val="black">
                    <a:alpha val="40000"/>
                  </a:prstClr>
                </a:outerShdw>
              </a:effectLst>
              <a:scene3d>
                <a:camera prst="orthographicFront"/>
                <a:lightRig rig="threePt" dir="t"/>
              </a:scene3d>
              <a:sp3d prstMaterial="softEdge">
                <a:bevelT w="952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grpSp>
      <p:sp>
        <p:nvSpPr>
          <p:cNvPr id="5" name="TextBox 4"/>
          <p:cNvSpPr txBox="1"/>
          <p:nvPr/>
        </p:nvSpPr>
        <p:spPr>
          <a:xfrm>
            <a:off x="1621165" y="934775"/>
            <a:ext cx="8927444" cy="938719"/>
          </a:xfrm>
          <a:prstGeom prst="rect">
            <a:avLst/>
          </a:prstGeom>
          <a:noFill/>
        </p:spPr>
        <p:txBody>
          <a:bodyPr wrap="none" rtlCol="0">
            <a:spAutoFit/>
          </a:bodyPr>
          <a:lstStyle/>
          <a:p>
            <a:r>
              <a:rPr lang="zh-CN" altLang="en-US" sz="5500">
                <a:solidFill>
                  <a:schemeClr val="accent4"/>
                </a:solidFill>
                <a:latin typeface="方正兰亭特黑_GBK" pitchFamily="2" charset="-122"/>
                <a:ea typeface="方正兰亭特黑_GBK" pitchFamily="2" charset="-122"/>
              </a:rPr>
              <a:t>年中工作汇报总结</a:t>
            </a:r>
            <a:r>
              <a:rPr lang="en-US" altLang="zh-CN" sz="5500">
                <a:solidFill>
                  <a:schemeClr val="accent4"/>
                </a:solidFill>
                <a:latin typeface="方正兰亭特黑_GBK" pitchFamily="2" charset="-122"/>
                <a:ea typeface="方正兰亭特黑_GBK" pitchFamily="2" charset="-122"/>
              </a:rPr>
              <a:t>PPT</a:t>
            </a:r>
            <a:r>
              <a:rPr lang="zh-CN" altLang="en-US" sz="5500">
                <a:solidFill>
                  <a:schemeClr val="accent4"/>
                </a:solidFill>
                <a:latin typeface="方正兰亭特黑_GBK" pitchFamily="2" charset="-122"/>
                <a:ea typeface="方正兰亭特黑_GBK" pitchFamily="2" charset="-122"/>
              </a:rPr>
              <a:t>模板</a:t>
            </a:r>
            <a:endParaRPr lang="zh-CN" altLang="en-US" sz="5500">
              <a:solidFill>
                <a:schemeClr val="accent4"/>
              </a:solidFill>
              <a:latin typeface="方正兰亭特黑_GBK" pitchFamily="2" charset="-122"/>
              <a:ea typeface="方正兰亭特黑_GBK" pitchFamily="2" charset="-122"/>
            </a:endParaRPr>
          </a:p>
        </p:txBody>
      </p:sp>
      <p:sp>
        <p:nvSpPr>
          <p:cNvPr id="56" name="淘宝店chenying0907出品 12"/>
          <p:cNvSpPr>
            <a:spLocks noChangeArrowheads="1"/>
          </p:cNvSpPr>
          <p:nvPr/>
        </p:nvSpPr>
        <p:spPr bwMode="auto">
          <a:xfrm>
            <a:off x="3013053" y="5773136"/>
            <a:ext cx="6159500" cy="338455"/>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2200" b="0" i="0" u="none" strike="noStrike" cap="none" normalizeH="0" baseline="0">
                <a:ln>
                  <a:noFill/>
                </a:ln>
                <a:solidFill>
                  <a:srgbClr val="FEFEFE"/>
                </a:solidFill>
                <a:effectLst/>
                <a:latin typeface="微软雅黑" panose="020b0503020204020204" pitchFamily="34" charset="-122"/>
                <a:ea typeface="微软雅黑" panose="020b0503020204020204" pitchFamily="34" charset="-122"/>
                <a:cs typeface="宋体" panose="02010600030101010101" pitchFamily="2" charset="-122"/>
              </a:rPr>
              <a:t>汇报人：</a:t>
            </a:r>
            <a:r>
              <a:rPr kumimoji="0" lang="en-US" altLang="zh-CN" sz="2200" b="0" i="0" u="none" strike="noStrike" cap="none" normalizeH="0" baseline="0">
                <a:ln>
                  <a:noFill/>
                </a:ln>
                <a:solidFill>
                  <a:srgbClr val="FEFEFE"/>
                </a:solidFill>
                <a:effectLst/>
                <a:latin typeface="微软雅黑" panose="020b0503020204020204" pitchFamily="34" charset="-122"/>
                <a:ea typeface="微软雅黑" panose="020b0503020204020204" pitchFamily="34" charset="-122"/>
                <a:cs typeface="宋体" panose="02010600030101010101" pitchFamily="2" charset="-122"/>
              </a:rPr>
              <a:t>PPT</a:t>
            </a:r>
            <a:r>
              <a:rPr kumimoji="0" lang="zh-CN" altLang="en-US" sz="2200" b="0" i="0" u="none" strike="noStrike" cap="none" normalizeH="0" baseline="0">
                <a:ln>
                  <a:noFill/>
                </a:ln>
                <a:solidFill>
                  <a:srgbClr val="FEFEFE"/>
                </a:solidFill>
                <a:effectLst/>
                <a:latin typeface="微软雅黑" panose="020b0503020204020204" pitchFamily="34" charset="-122"/>
                <a:ea typeface="微软雅黑" panose="020b0503020204020204" pitchFamily="34" charset="-122"/>
                <a:cs typeface="宋体" panose="02010600030101010101" pitchFamily="2" charset="-122"/>
              </a:rPr>
              <a:t>汇</a:t>
            </a:r>
            <a:r>
              <a:rPr kumimoji="0" lang="zh-CN" sz="2200" b="0" i="0" u="none" strike="noStrike" cap="none" normalizeH="0" baseline="0">
                <a:ln>
                  <a:noFill/>
                </a:ln>
                <a:solidFill>
                  <a:srgbClr val="FEFEFE"/>
                </a:solidFill>
                <a:effectLst/>
                <a:latin typeface="微软雅黑" panose="020b0503020204020204" pitchFamily="34" charset="-122"/>
                <a:ea typeface="微软雅黑" panose="020b0503020204020204" pitchFamily="34" charset="-122"/>
                <a:cs typeface="宋体" panose="02010600030101010101" pitchFamily="2" charset="-122"/>
              </a:rPr>
              <a:t>      部门：某某某     时间：某某某</a:t>
            </a:r>
            <a:endParaRPr kumimoji="0" lang="zh-CN" sz="22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57" name="淘宝店chenying0907出品 12"/>
          <p:cNvSpPr>
            <a:spLocks noChangeArrowheads="1"/>
          </p:cNvSpPr>
          <p:nvPr/>
        </p:nvSpPr>
        <p:spPr bwMode="auto">
          <a:xfrm>
            <a:off x="3083264" y="1873494"/>
            <a:ext cx="6003246" cy="338554"/>
          </a:xfrm>
          <a:prstGeom prst="rect">
            <a:avLst/>
          </a:prstGeom>
          <a:noFill/>
          <a:ln w="9525">
            <a:noFill/>
            <a:miter lim="800000"/>
          </a:ln>
        </p:spPr>
        <p:txBody>
          <a:bodyPr vert="horz" wrap="none" lIns="0" tIns="0" rIns="0" bIns="0" numCol="1" anchor="t" anchorCtr="0" compatLnSpc="1">
            <a:spAutoFit/>
          </a:bodyPr>
          <a:lstStyle/>
          <a:p>
            <a:pPr lvl="0" defTabSz="914400" fontAlgn="base">
              <a:spcBef>
                <a:spcPct val="0"/>
              </a:spcBef>
              <a:spcAft>
                <a:spcPct val="0"/>
              </a:spcAft>
            </a:pPr>
            <a:r>
              <a:rPr lang="zh-CN" altLang="en-US" sz="2200">
                <a:solidFill>
                  <a:schemeClr val="accent4"/>
                </a:solidFill>
                <a:latin typeface="微软雅黑" panose="020b0503020204020204" pitchFamily="34" charset="-122"/>
                <a:ea typeface="微软雅黑" panose="020b0503020204020204" pitchFamily="34" charset="-122"/>
                <a:cs typeface="宋体" panose="02010600030101010101" pitchFamily="2" charset="-122"/>
              </a:rPr>
              <a:t>适用于年终总结</a:t>
            </a:r>
            <a:r>
              <a:rPr lang="en-US" altLang="zh-CN" sz="2200">
                <a:solidFill>
                  <a:schemeClr val="accent4"/>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200">
                <a:solidFill>
                  <a:schemeClr val="accent4"/>
                </a:solidFill>
                <a:latin typeface="微软雅黑" panose="020b0503020204020204" pitchFamily="34" charset="-122"/>
                <a:ea typeface="微软雅黑" panose="020b0503020204020204" pitchFamily="34" charset="-122"/>
                <a:cs typeface="宋体" panose="02010600030101010101" pitchFamily="2" charset="-122"/>
              </a:rPr>
              <a:t>工作计划</a:t>
            </a:r>
            <a:r>
              <a:rPr lang="en-US" altLang="zh-CN" sz="2200">
                <a:solidFill>
                  <a:schemeClr val="accent4"/>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200">
                <a:solidFill>
                  <a:schemeClr val="accent4"/>
                </a:solidFill>
                <a:latin typeface="微软雅黑" panose="020b0503020204020204" pitchFamily="34" charset="-122"/>
                <a:ea typeface="微软雅黑" panose="020b0503020204020204" pitchFamily="34" charset="-122"/>
                <a:cs typeface="宋体" panose="02010600030101010101" pitchFamily="2" charset="-122"/>
              </a:rPr>
              <a:t>述职报告</a:t>
            </a:r>
            <a:r>
              <a:rPr lang="en-US" altLang="zh-CN" sz="2200">
                <a:solidFill>
                  <a:schemeClr val="accent4"/>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200">
                <a:solidFill>
                  <a:schemeClr val="accent4"/>
                </a:solidFill>
                <a:latin typeface="微软雅黑" panose="020b0503020204020204" pitchFamily="34" charset="-122"/>
                <a:ea typeface="微软雅黑" panose="020b0503020204020204" pitchFamily="34" charset="-122"/>
                <a:cs typeface="宋体" panose="02010600030101010101" pitchFamily="2" charset="-122"/>
              </a:rPr>
              <a:t>策划方案等</a:t>
            </a:r>
            <a:endParaRPr kumimoji="0" lang="zh-CN" sz="2200" b="0" i="0" u="none" strike="noStrike" cap="none" normalizeH="0" baseline="0">
              <a:ln>
                <a:noFill/>
              </a:ln>
              <a:solidFill>
                <a:schemeClr val="accent4"/>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7" name="TextBox 16"/>
          <p:cNvSpPr txBox="1"/>
          <p:nvPr/>
        </p:nvSpPr>
        <p:spPr>
          <a:xfrm>
            <a:off x="5310384" y="3533049"/>
            <a:ext cx="1600631" cy="938719"/>
          </a:xfrm>
          <a:prstGeom prst="rect">
            <a:avLst/>
          </a:prstGeom>
          <a:noFill/>
        </p:spPr>
        <p:txBody>
          <a:bodyPr wrap="none" rtlCol="0">
            <a:spAutoFit/>
          </a:bodyPr>
          <a:lstStyle/>
          <a:p>
            <a:r>
              <a:rPr lang="en-US" altLang="zh-CN" sz="5500">
                <a:solidFill>
                  <a:schemeClr val="accent4"/>
                </a:solidFill>
                <a:latin typeface="Impact" panose="020b0806030902050204" pitchFamily="34" charset="0"/>
                <a:ea typeface="LiHei Pro" pitchFamily="34" charset="-122"/>
              </a:rPr>
              <a:t>LOGO</a:t>
            </a:r>
            <a:endParaRPr lang="zh-CN" altLang="en-US" sz="5500">
              <a:solidFill>
                <a:schemeClr val="accent4"/>
              </a:solidFill>
              <a:latin typeface="Impact" panose="020b0806030902050204" pitchFamily="34" charset="0"/>
              <a:ea typeface="LiHei Pro" pitchFamily="34" charset="-122"/>
            </a:endParaRPr>
          </a:p>
        </p:txBody>
      </p:sp>
      <p:pic>
        <p:nvPicPr>
          <p:cNvPr id="9" name="Maksim Mrvica-Exodus.mp3">
            <a:hlinkClick action="ppaction://media"/>
          </p:cNvPr>
          <p:cNvPicPr>
            <a:picLocks noChangeAspect="1"/>
          </p:cNvPicPr>
          <p:nvPr>
            <a:audioFile r:link="rId4"/>
            <p:extLst>
              <p:ext uri="{DAA4B4D4-6D71-4841-9C94-3DE7FCFB9230}">
                <p14:media xmlns:p14="http://schemas.microsoft.com/office/powerpoint/2010/main" r:embed="rId5"/>
              </p:ext>
            </p:extLst>
          </p:nvPr>
        </p:nvPicPr>
        <p:blipFill>
          <a:blip r:embed="rId3"/>
          <a:stretch>
            <a:fillRect/>
          </a:stretch>
        </p:blipFill>
        <p:spPr>
          <a:xfrm>
            <a:off x="1030044" y="-818678"/>
            <a:ext cx="609600" cy="609600"/>
          </a:xfrm>
          <a:prstGeom prst="rect">
            <a:avLst/>
          </a:prstGeom>
        </p:spPr>
      </p:pic>
      <p:pic>
        <p:nvPicPr>
          <p:cNvPr id="20" name="Picture 6" descr="D:\360data\重要数据\桌面\未标题-1.png"/>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183232" y="3714128"/>
            <a:ext cx="2134428" cy="51161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mc:Choice xmlns:p14="http://schemas.microsoft.com/office/powerpoint/2010/main" Requires="p14">
      <p:transition advTm="6246" p14:dur="0"/>
    </mc:Choice>
    <mc:Fallback>
      <p:transition advTm="6246"/>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
                                        </p:tgtEl>
                                      </p:cBhvr>
                                    </p:cmd>
                                  </p:childTnLst>
                                </p:cTn>
                              </p:par>
                              <p:par>
                                <p:cTn id="8" presetID="53" presetClass="entr" presetSubtype="16"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 calcmode="lin" valueType="num">
                                      <p:cBhvr>
                                        <p:cTn id="10" dur="500" fill="hold"/>
                                        <p:tgtEl>
                                          <p:spTgt spid="31"/>
                                        </p:tgtEl>
                                        <p:attrNameLst>
                                          <p:attrName>ppt_w</p:attrName>
                                        </p:attrNameLst>
                                      </p:cBhvr>
                                      <p:tavLst>
                                        <p:tav tm="0">
                                          <p:val>
                                            <p:fltVal val="0"/>
                                          </p:val>
                                        </p:tav>
                                        <p:tav tm="100000">
                                          <p:val>
                                            <p:strVal val="#ppt_w"/>
                                          </p:val>
                                        </p:tav>
                                      </p:tavLst>
                                    </p:anim>
                                    <p:anim calcmode="lin" valueType="num">
                                      <p:cBhvr>
                                        <p:cTn id="11" dur="500" fill="hold"/>
                                        <p:tgtEl>
                                          <p:spTgt spid="31"/>
                                        </p:tgtEl>
                                        <p:attrNameLst>
                                          <p:attrName>ppt_h</p:attrName>
                                        </p:attrNameLst>
                                      </p:cBhvr>
                                      <p:tavLst>
                                        <p:tav tm="0">
                                          <p:val>
                                            <p:fltVal val="0"/>
                                          </p:val>
                                        </p:tav>
                                        <p:tav tm="100000">
                                          <p:val>
                                            <p:strVal val="#ppt_h"/>
                                          </p:val>
                                        </p:tav>
                                      </p:tavLst>
                                    </p:anim>
                                    <p:animEffect transition="in" filter="fade">
                                      <p:cBhvr>
                                        <p:cTn id="12" dur="500"/>
                                        <p:tgtEl>
                                          <p:spTgt spid="31"/>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ppt_x"/>
                                          </p:val>
                                        </p:tav>
                                        <p:tav tm="100000">
                                          <p:val>
                                            <p:strVal val="#ppt_x"/>
                                          </p:val>
                                        </p:tav>
                                      </p:tavLst>
                                    </p:anim>
                                    <p:anim calcmode="lin" valueType="num">
                                      <p:cBhvr additive="base">
                                        <p:cTn id="16" dur="500" fill="hold"/>
                                        <p:tgtEl>
                                          <p:spTgt spid="30"/>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500"/>
                            </p:stCondLst>
                            <p:childTnLst>
                              <p:par>
                                <p:cTn id="18" presetID="2" presetClass="entr" presetSubtype="12" decel="10000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1500" fill="hold"/>
                                        <p:tgtEl>
                                          <p:spTgt spid="20"/>
                                        </p:tgtEl>
                                        <p:attrNameLst>
                                          <p:attrName>ppt_x</p:attrName>
                                        </p:attrNameLst>
                                      </p:cBhvr>
                                      <p:tavLst>
                                        <p:tav tm="0">
                                          <p:val>
                                            <p:strVal val="0-#ppt_w/2"/>
                                          </p:val>
                                        </p:tav>
                                        <p:tav tm="100000">
                                          <p:val>
                                            <p:strVal val="#ppt_x"/>
                                          </p:val>
                                        </p:tav>
                                      </p:tavLst>
                                    </p:anim>
                                    <p:anim calcmode="lin" valueType="num">
                                      <p:cBhvr additive="base">
                                        <p:cTn id="21" dur="1500" fill="hold"/>
                                        <p:tgtEl>
                                          <p:spTgt spid="20"/>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randombar(horizontal)">
                                      <p:cBhvr>
                                        <p:cTn id="25" dur="500"/>
                                        <p:tgtEl>
                                          <p:spTgt spid="17"/>
                                        </p:tgtEl>
                                      </p:cBhvr>
                                    </p:animEffect>
                                  </p:childTnLst>
                                </p:cTn>
                              </p:par>
                              <p:par>
                                <p:cTn id="26" presetID="2" presetClass="exit" presetSubtype="4" fill="hold" nodeType="withEffect">
                                  <p:stCondLst>
                                    <p:cond delay="0"/>
                                  </p:stCondLst>
                                  <p:childTnLst>
                                    <p:anim calcmode="lin" valueType="num">
                                      <p:cBhvr additive="base">
                                        <p:cTn id="27" dur="500"/>
                                        <p:tgtEl>
                                          <p:spTgt spid="20"/>
                                        </p:tgtEl>
                                        <p:attrNameLst>
                                          <p:attrName>ppt_x</p:attrName>
                                        </p:attrNameLst>
                                      </p:cBhvr>
                                      <p:tavLst>
                                        <p:tav tm="0">
                                          <p:val>
                                            <p:strVal val="ppt_x"/>
                                          </p:val>
                                        </p:tav>
                                        <p:tav tm="100000">
                                          <p:val>
                                            <p:strVal val="ppt_x"/>
                                          </p:val>
                                        </p:tav>
                                      </p:tavLst>
                                    </p:anim>
                                    <p:anim calcmode="lin" valueType="num">
                                      <p:cBhvr additive="base">
                                        <p:cTn id="28" dur="500"/>
                                        <p:tgtEl>
                                          <p:spTgt spid="20"/>
                                        </p:tgtEl>
                                        <p:attrNameLst>
                                          <p:attrName>ppt_y</p:attrName>
                                        </p:attrNameLst>
                                      </p:cBhvr>
                                      <p:tavLst>
                                        <p:tav tm="0">
                                          <p:val>
                                            <p:strVal val="ppt_y"/>
                                          </p:val>
                                        </p:tav>
                                        <p:tav tm="100000">
                                          <p:val>
                                            <p:strVal val="1+ppt_h/2"/>
                                          </p:val>
                                        </p:tav>
                                      </p:tavLst>
                                    </p:anim>
                                    <p:set>
                                      <p:cBhvr>
                                        <p:cTn id="29" dur="1" fill="hold">
                                          <p:stCondLst>
                                            <p:cond delay="499"/>
                                          </p:stCondLst>
                                        </p:cTn>
                                        <p:tgtEl>
                                          <p:spTgt spid="20"/>
                                        </p:tgtEl>
                                        <p:attrNameLst>
                                          <p:attrName>style.visibility</p:attrName>
                                        </p:attrNameLst>
                                      </p:cBhvr>
                                      <p:to>
                                        <p:strVal val="hidden"/>
                                      </p:to>
                                    </p:set>
                                  </p:childTnLst>
                                </p:cTn>
                              </p:par>
                            </p:childTnLst>
                          </p:cTn>
                        </p:par>
                        <p:par>
                          <p:cTn id="30" fill="hold" nodeType="afterGroup">
                            <p:stCondLst>
                              <p:cond delay="2500"/>
                            </p:stCondLst>
                            <p:childTnLst>
                              <p:par>
                                <p:cTn id="31" presetID="56" presetClass="entr" presetSubtype="0" fill="hold" grpId="0" nodeType="afterEffect">
                                  <p:stCondLst>
                                    <p:cond delay="0"/>
                                  </p:stCondLst>
                                  <p:iterate type="lt">
                                    <p:tmPct val="8000"/>
                                  </p:iterate>
                                  <p:childTnLst>
                                    <p:set>
                                      <p:cBhvr>
                                        <p:cTn id="32" dur="1" fill="hold">
                                          <p:stCondLst>
                                            <p:cond delay="0"/>
                                          </p:stCondLst>
                                        </p:cTn>
                                        <p:tgtEl>
                                          <p:spTgt spid="5"/>
                                        </p:tgtEl>
                                        <p:attrNameLst>
                                          <p:attrName>style.visibility</p:attrName>
                                        </p:attrNameLst>
                                      </p:cBhvr>
                                      <p:to>
                                        <p:strVal val="visible"/>
                                      </p:to>
                                    </p:set>
                                    <p:anim by="(-#ppt_w*2)" calcmode="lin" valueType="num">
                                      <p:cBhvr rctx="PPT">
                                        <p:cTn id="33" dur="500" autoRev="1" fill="hold">
                                          <p:stCondLst>
                                            <p:cond delay="0"/>
                                          </p:stCondLst>
                                        </p:cTn>
                                        <p:tgtEl>
                                          <p:spTgt spid="5"/>
                                        </p:tgtEl>
                                        <p:attrNameLst>
                                          <p:attrName>ppt_w</p:attrName>
                                        </p:attrNameLst>
                                      </p:cBhvr>
                                    </p:anim>
                                    <p:anim by="(#ppt_w*0.50)" calcmode="lin" valueType="num">
                                      <p:cBhvr>
                                        <p:cTn id="34" dur="500" decel="50000" autoRev="1" fill="hold">
                                          <p:stCondLst>
                                            <p:cond delay="0"/>
                                          </p:stCondLst>
                                        </p:cTn>
                                        <p:tgtEl>
                                          <p:spTgt spid="5"/>
                                        </p:tgtEl>
                                        <p:attrNameLst>
                                          <p:attrName>ppt_x</p:attrName>
                                        </p:attrNameLst>
                                      </p:cBhvr>
                                    </p:anim>
                                    <p:anim from="(-#ppt_h/2)" to="(#ppt_y)" calcmode="lin" valueType="num">
                                      <p:cBhvr>
                                        <p:cTn id="35" dur="1000" fill="hold">
                                          <p:stCondLst>
                                            <p:cond delay="0"/>
                                          </p:stCondLst>
                                        </p:cTn>
                                        <p:tgtEl>
                                          <p:spTgt spid="5"/>
                                        </p:tgtEl>
                                        <p:attrNameLst>
                                          <p:attrName>ppt_y</p:attrName>
                                        </p:attrNameLst>
                                      </p:cBhvr>
                                    </p:anim>
                                    <p:animRot by="21600000">
                                      <p:cBhvr>
                                        <p:cTn id="36" dur="1000" fill="hold">
                                          <p:stCondLst>
                                            <p:cond delay="0"/>
                                          </p:stCondLst>
                                        </p:cTn>
                                        <p:tgtEl>
                                          <p:spTgt spid="5"/>
                                        </p:tgtEl>
                                        <p:attrNameLst>
                                          <p:attrName>r</p:attrName>
                                        </p:attrNameLst>
                                      </p:cBhvr>
                                    </p:animRot>
                                  </p:childTnLst>
                                </p:cTn>
                              </p:par>
                            </p:childTnLst>
                          </p:cTn>
                        </p:par>
                        <p:par>
                          <p:cTn id="37" fill="hold" nodeType="afterGroup">
                            <p:stCondLst>
                              <p:cond delay="3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57"/>
                                        </p:tgtEl>
                                        <p:attrNameLst>
                                          <p:attrName>style.visibility</p:attrName>
                                        </p:attrNameLst>
                                      </p:cBhvr>
                                      <p:to>
                                        <p:strVal val="visible"/>
                                      </p:to>
                                    </p:set>
                                    <p:anim calcmode="lin" valueType="num">
                                      <p:cBhvr>
                                        <p:cTn id="40"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57"/>
                                        </p:tgtEl>
                                        <p:attrNameLst>
                                          <p:attrName>ppt_y</p:attrName>
                                        </p:attrNameLst>
                                      </p:cBhvr>
                                      <p:tavLst>
                                        <p:tav tm="0">
                                          <p:val>
                                            <p:strVal val="#ppt_y"/>
                                          </p:val>
                                        </p:tav>
                                        <p:tav tm="100000">
                                          <p:val>
                                            <p:strVal val="#ppt_y"/>
                                          </p:val>
                                        </p:tav>
                                      </p:tavLst>
                                    </p:anim>
                                    <p:anim calcmode="lin" valueType="num">
                                      <p:cBhvr>
                                        <p:cTn id="42"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57"/>
                                        </p:tgtEl>
                                      </p:cBhvr>
                                    </p:animEffect>
                                  </p:childTnLst>
                                </p:cTn>
                              </p:par>
                            </p:childTnLst>
                          </p:cTn>
                        </p:par>
                        <p:par>
                          <p:cTn id="45" fill="hold" nodeType="afterGroup">
                            <p:stCondLst>
                              <p:cond delay="4000"/>
                            </p:stCondLst>
                            <p:childTnLst>
                              <p:par>
                                <p:cTn id="46" presetID="29" presetClass="entr" presetSubtype="0" fill="hold"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1000" fill="hold"/>
                                        <p:tgtEl>
                                          <p:spTgt spid="56"/>
                                        </p:tgtEl>
                                        <p:attrNameLst>
                                          <p:attrName>ppt_x</p:attrName>
                                        </p:attrNameLst>
                                      </p:cBhvr>
                                      <p:tavLst>
                                        <p:tav tm="0">
                                          <p:val>
                                            <p:strVal val="#ppt_x-.2"/>
                                          </p:val>
                                        </p:tav>
                                        <p:tav tm="100000">
                                          <p:val>
                                            <p:strVal val="#ppt_x"/>
                                          </p:val>
                                        </p:tav>
                                      </p:tavLst>
                                    </p:anim>
                                    <p:anim calcmode="lin" valueType="num">
                                      <p:cBhvr>
                                        <p:cTn id="49" dur="1000" fill="hold"/>
                                        <p:tgtEl>
                                          <p:spTgt spid="56"/>
                                        </p:tgtEl>
                                        <p:attrNameLst>
                                          <p:attrName>ppt_y</p:attrName>
                                        </p:attrNameLst>
                                      </p:cBhvr>
                                      <p:tavLst>
                                        <p:tav tm="0">
                                          <p:val>
                                            <p:strVal val="#ppt_y"/>
                                          </p:val>
                                        </p:tav>
                                        <p:tav tm="100000">
                                          <p:val>
                                            <p:strVal val="#ppt_y"/>
                                          </p:val>
                                        </p:tav>
                                      </p:tavLst>
                                    </p:anim>
                                    <p:animEffect transition="in" filter="wipe(right)" prLst="gradientSize: 0.1">
                                      <p:cBhvr>
                                        <p:cTn id="50"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7" repeatCount="indefinite" fill="hold" display="0">
                  <p:stCondLst>
                    <p:cond delay="indefinite"/>
                  </p:stCondLst>
                  <p:endCondLst>
                    <p:cond evt="onStopAudio" delay="0">
                      <p:tgtEl>
                        <p:sldTgt/>
                      </p:tgtEl>
                    </p:cond>
                  </p:endCondLst>
                </p:cTn>
                <p:tgtEl>
                  <p:spTgt spid="9"/>
                </p:tgtEl>
              </p:cMediaNode>
            </p:audio>
          </p:childTnLst>
        </p:cTn>
      </p:par>
    </p:tnLst>
    <p:bldLst>
      <p:bldP spid="30" grpId="0" animBg="1"/>
      <p:bldP spid="5" grpId="0"/>
      <p:bldP spid="57" grpId="0"/>
      <p:bldP spid="17"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3"/>
          <p:cNvSpPr txBox="1"/>
          <p:nvPr/>
        </p:nvSpPr>
        <p:spPr>
          <a:xfrm>
            <a:off x="741194" y="315827"/>
            <a:ext cx="2646878" cy="461665"/>
          </a:xfrm>
          <a:prstGeom prst="rect">
            <a:avLst/>
          </a:prstGeom>
          <a:noFill/>
        </p:spPr>
        <p:txBody>
          <a:bodyPr wrap="none" rtlCol="0">
            <a:spAutoFit/>
          </a:bodyPr>
          <a:lstStyle>
            <a:defPPr>
              <a:defRPr lang="zh-CN"/>
            </a:defPPr>
            <a:lvl1pPr>
              <a:defRPr b="1">
                <a:solidFill>
                  <a:schemeClr val="tx2"/>
                </a:solidFill>
                <a:latin typeface="方正兰亭黑_GBK" pitchFamily="2" charset="-122"/>
                <a:ea typeface="方正兰亭黑_GBK" pitchFamily="2" charset="-122"/>
              </a:defRPr>
            </a:lvl1pPr>
          </a:lstStyle>
          <a:p>
            <a:r>
              <a:rPr lang="zh-CN" altLang="en-US">
                <a:solidFill>
                  <a:schemeClr val="tx1"/>
                </a:solidFill>
              </a:rPr>
              <a:t>重点工作落实情况</a:t>
            </a:r>
            <a:endParaRPr lang="zh-CN" altLang="en-US">
              <a:solidFill>
                <a:schemeClr val="tx1"/>
              </a:solidFill>
            </a:endParaRPr>
          </a:p>
        </p:txBody>
      </p:sp>
      <p:grpSp>
        <p:nvGrpSpPr>
          <p:cNvPr id="5" name="淘宝店chenying0907出品 4"/>
          <p:cNvGrpSpPr/>
          <p:nvPr/>
        </p:nvGrpSpPr>
        <p:grpSpPr>
          <a:xfrm>
            <a:off x="336791" y="261442"/>
            <a:ext cx="423713" cy="432048"/>
            <a:chOff x="1357722" y="1125538"/>
            <a:chExt cx="423713" cy="432048"/>
          </a:xfrm>
        </p:grpSpPr>
        <p:sp>
          <p:nvSpPr>
            <p:cNvPr id="6" name="淘宝店chenying0907出品 5"/>
            <p:cNvSpPr/>
            <p:nvPr/>
          </p:nvSpPr>
          <p:spPr>
            <a:xfrm>
              <a:off x="1493403" y="1269554"/>
              <a:ext cx="288032" cy="288032"/>
            </a:xfrm>
            <a:prstGeom prst="rect">
              <a:avLst/>
            </a:prstGeom>
            <a:solidFill>
              <a:schemeClr val="accent4"/>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p>
          </p:txBody>
        </p:sp>
        <p:sp>
          <p:nvSpPr>
            <p:cNvPr id="7" name="淘宝店chenying0907出品 6"/>
            <p:cNvSpPr/>
            <p:nvPr/>
          </p:nvSpPr>
          <p:spPr>
            <a:xfrm>
              <a:off x="1357722" y="1125538"/>
              <a:ext cx="288032" cy="288032"/>
            </a:xfrm>
            <a:prstGeom prst="rect">
              <a:avLst/>
            </a:prstGeom>
            <a:solidFill>
              <a:schemeClr val="bg1">
                <a:lumMod val="95000"/>
              </a:schemeClr>
            </a:solidFill>
            <a:ln w="50800">
              <a:noFill/>
            </a:ln>
            <a:effectLst>
              <a:outerShdw blurRad="50800" dist="25400" dir="2700000" sx="99000" sy="99000" algn="tl" rotWithShape="0">
                <a:schemeClr val="tx1">
                  <a:alpha val="68000"/>
                </a:schemeClr>
              </a:outerShdw>
            </a:effectLst>
            <a:scene3d>
              <a:camera prst="orthographicFront"/>
              <a:lightRig rig="threePt" dir="t"/>
            </a:scene3d>
            <a:sp3d extrusionH="76200" prstMaterial="softEdge">
              <a:bevelT w="38100" h="19050" prst="angle"/>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grpSp>
      <p:cxnSp>
        <p:nvCxnSpPr>
          <p:cNvPr id="8" name="淘宝店chenying0907出品 7"/>
          <p:cNvCxnSpPr/>
          <p:nvPr/>
        </p:nvCxnSpPr>
        <p:spPr>
          <a:xfrm>
            <a:off x="0" y="777492"/>
            <a:ext cx="12169775" cy="0"/>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10" name="淘宝店chenying0907出品 5"/>
          <p:cNvSpPr/>
          <p:nvPr/>
        </p:nvSpPr>
        <p:spPr bwMode="auto">
          <a:xfrm>
            <a:off x="4069646" y="1809404"/>
            <a:ext cx="1934605" cy="171462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4"/>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r" defTabSz="685800"/>
            <a:endParaRPr lang="zh-CN" altLang="en-US" sz="1500">
              <a:latin typeface="方正兰亭黑_GBK" pitchFamily="2" charset="-122"/>
              <a:ea typeface="方正兰亭黑_GBK" pitchFamily="2" charset="-122"/>
              <a:sym typeface="Arial" panose="020b0604020202020204" pitchFamily="34" charset="0"/>
            </a:endParaRPr>
          </a:p>
        </p:txBody>
      </p:sp>
      <p:sp>
        <p:nvSpPr>
          <p:cNvPr id="11" name="淘宝店chenying0907出品 5"/>
          <p:cNvSpPr/>
          <p:nvPr/>
        </p:nvSpPr>
        <p:spPr bwMode="auto">
          <a:xfrm>
            <a:off x="4208547" y="1932510"/>
            <a:ext cx="1656804" cy="1468410"/>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tx1">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13" name="淘宝店chenying0907出品 5"/>
          <p:cNvSpPr/>
          <p:nvPr/>
        </p:nvSpPr>
        <p:spPr bwMode="auto">
          <a:xfrm>
            <a:off x="4069646" y="3624725"/>
            <a:ext cx="1934605" cy="171462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4"/>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r" defTabSz="685800"/>
            <a:endParaRPr lang="zh-CN" altLang="en-US" sz="1500">
              <a:latin typeface="方正兰亭黑_GBK" pitchFamily="2" charset="-122"/>
              <a:ea typeface="方正兰亭黑_GBK" pitchFamily="2" charset="-122"/>
              <a:sym typeface="Arial" panose="020b0604020202020204" pitchFamily="34" charset="0"/>
            </a:endParaRPr>
          </a:p>
        </p:txBody>
      </p:sp>
      <p:sp>
        <p:nvSpPr>
          <p:cNvPr id="14" name="淘宝店chenying0907出品 5"/>
          <p:cNvSpPr/>
          <p:nvPr/>
        </p:nvSpPr>
        <p:spPr bwMode="auto">
          <a:xfrm>
            <a:off x="4208547" y="3747831"/>
            <a:ext cx="1656804" cy="1468410"/>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tx1">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16" name="淘宝店chenying0907出品 5"/>
          <p:cNvSpPr/>
          <p:nvPr/>
        </p:nvSpPr>
        <p:spPr bwMode="auto">
          <a:xfrm>
            <a:off x="5653500" y="2717066"/>
            <a:ext cx="1934605" cy="171462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5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r" defTabSz="685800"/>
            <a:endParaRPr lang="zh-CN" altLang="en-US" sz="1500">
              <a:latin typeface="方正兰亭黑_GBK" pitchFamily="2" charset="-122"/>
              <a:ea typeface="方正兰亭黑_GBK" pitchFamily="2" charset="-122"/>
              <a:sym typeface="Arial" panose="020b0604020202020204" pitchFamily="34" charset="0"/>
            </a:endParaRPr>
          </a:p>
        </p:txBody>
      </p:sp>
      <p:sp>
        <p:nvSpPr>
          <p:cNvPr id="17" name="淘宝店chenying0907出品 5"/>
          <p:cNvSpPr/>
          <p:nvPr/>
        </p:nvSpPr>
        <p:spPr bwMode="auto">
          <a:xfrm>
            <a:off x="5792401" y="2840172"/>
            <a:ext cx="1656804" cy="1468410"/>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tx1">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43" name="淘宝店chenying0907出品 40"/>
          <p:cNvSpPr txBox="1"/>
          <p:nvPr/>
        </p:nvSpPr>
        <p:spPr bwMode="auto">
          <a:xfrm>
            <a:off x="760504" y="1770249"/>
            <a:ext cx="2876111" cy="923330"/>
          </a:xfrm>
          <a:prstGeom prst="rect">
            <a:avLst/>
          </a:prstGeom>
          <a:noFill/>
        </p:spPr>
        <p:txBody>
          <a:bodyPr wrap="square">
            <a:spAutoFit/>
          </a:bodyPr>
          <a:lstStyle/>
          <a:p>
            <a:pPr algn="r">
              <a:lnSpc>
                <a:spcPct val="150000"/>
              </a:lnSpc>
              <a:defRPr/>
            </a:pPr>
            <a:r>
              <a:rPr lang="zh-CN" altLang="zh-CN" sz="1200">
                <a:latin typeface="方正兰亭黑_GBK" pitchFamily="2" charset="-122"/>
                <a:ea typeface="方正兰亭黑_GBK" pitchFamily="2" charset="-122"/>
                <a:cs typeface="宋体" panose="02010600030101010101" pitchFamily="2" charset="-122"/>
              </a:rPr>
              <a:t>这里用输入你的文字，概述出</a:t>
            </a:r>
            <a:r>
              <a:rPr lang="zh-CN" altLang="en-US" sz="1200">
                <a:latin typeface="方正兰亭黑_GBK" pitchFamily="2" charset="-122"/>
                <a:ea typeface="方正兰亭黑_GBK" pitchFamily="2" charset="-122"/>
                <a:cs typeface="宋体" panose="02010600030101010101" pitchFamily="2" charset="-122"/>
              </a:rPr>
              <a:t>本半年</a:t>
            </a:r>
            <a:r>
              <a:rPr lang="zh-CN" altLang="zh-CN" sz="1200">
                <a:latin typeface="方正兰亭黑_GBK" pitchFamily="2" charset="-122"/>
                <a:ea typeface="方正兰亭黑_GBK" pitchFamily="2" charset="-122"/>
                <a:cs typeface="宋体" panose="02010600030101010101" pitchFamily="2" charset="-122"/>
              </a:rPr>
              <a:t>度的主要工作情</a:t>
            </a:r>
            <a:r>
              <a:rPr lang="zh-CN" altLang="en-US" sz="1200">
                <a:latin typeface="方正兰亭黑_GBK" pitchFamily="2" charset="-122"/>
                <a:ea typeface="方正兰亭黑_GBK" pitchFamily="2" charset="-122"/>
                <a:cs typeface="宋体" panose="02010600030101010101" pitchFamily="2" charset="-122"/>
              </a:rPr>
              <a:t>况，不宜字数太多。或者可以通过复制粘贴上您的文本。</a:t>
            </a:r>
            <a:endParaRPr lang="zh-CN" altLang="en-US" sz="1200" spc="75">
              <a:latin typeface="方正正黑简体" panose="02000000000000000000" pitchFamily="2" charset="-122"/>
              <a:ea typeface="方正正黑简体" panose="02000000000000000000" pitchFamily="2" charset="-122"/>
            </a:endParaRPr>
          </a:p>
        </p:txBody>
      </p:sp>
      <p:sp>
        <p:nvSpPr>
          <p:cNvPr id="41" name="淘宝店chenying0907出品 40"/>
          <p:cNvSpPr/>
          <p:nvPr/>
        </p:nvSpPr>
        <p:spPr>
          <a:xfrm>
            <a:off x="2008916" y="1485578"/>
            <a:ext cx="1523173" cy="400110"/>
          </a:xfrm>
          <a:prstGeom prst="rect">
            <a:avLst/>
          </a:prstGeom>
        </p:spPr>
        <p:txBody>
          <a:bodyPr wrap="none">
            <a:spAutoFit/>
          </a:bodyPr>
          <a:lstStyle/>
          <a:p>
            <a:pPr algn="ctr"/>
            <a:r>
              <a:rPr lang="zh-CN" altLang="en-US" sz="2000" b="1" spc="75">
                <a:solidFill>
                  <a:schemeClr val="accent4"/>
                </a:solidFill>
                <a:latin typeface="方正兰亭黑_GBK" pitchFamily="2" charset="-122"/>
                <a:ea typeface="方正兰亭黑_GBK" pitchFamily="2" charset="-122"/>
              </a:rPr>
              <a:t>重点工作一</a:t>
            </a:r>
            <a:endParaRPr lang="zh-CN" altLang="en-US" sz="2000" b="1">
              <a:solidFill>
                <a:schemeClr val="accent4"/>
              </a:solidFill>
              <a:latin typeface="方正兰亭黑_GBK" pitchFamily="2" charset="-122"/>
              <a:ea typeface="方正兰亭黑_GBK" pitchFamily="2" charset="-122"/>
            </a:endParaRPr>
          </a:p>
        </p:txBody>
      </p:sp>
      <p:sp>
        <p:nvSpPr>
          <p:cNvPr id="56" name="淘宝店chenying0907出品 55"/>
          <p:cNvSpPr/>
          <p:nvPr/>
        </p:nvSpPr>
        <p:spPr>
          <a:xfrm>
            <a:off x="7932003" y="2154348"/>
            <a:ext cx="1225015" cy="861774"/>
          </a:xfrm>
          <a:prstGeom prst="rect">
            <a:avLst/>
          </a:prstGeom>
          <a:noFill/>
        </p:spPr>
        <p:txBody>
          <a:bodyPr wrap="none" rtlCol="0">
            <a:spAutoFit/>
          </a:bodyPr>
          <a:lstStyle/>
          <a:p>
            <a:r>
              <a:rPr lang="en-US" altLang="zh-CN" sz="5000">
                <a:solidFill>
                  <a:schemeClr val="accent4"/>
                </a:solidFill>
                <a:latin typeface="Impact" panose="020b0806030902050204" pitchFamily="34" charset="0"/>
                <a:ea typeface="微软雅黑" panose="020b0503020204020204" pitchFamily="34" charset="-122"/>
              </a:rPr>
              <a:t>75%</a:t>
            </a:r>
            <a:endParaRPr lang="zh-CN" altLang="en-US" sz="5000">
              <a:solidFill>
                <a:schemeClr val="accent4"/>
              </a:solidFill>
              <a:latin typeface="Impact" panose="020b0806030902050204" pitchFamily="34" charset="0"/>
              <a:ea typeface="微软雅黑" panose="020b0503020204020204" pitchFamily="34" charset="-122"/>
            </a:endParaRPr>
          </a:p>
        </p:txBody>
      </p:sp>
      <p:sp>
        <p:nvSpPr>
          <p:cNvPr id="59" name="淘宝店chenying0907出品 100"/>
          <p:cNvSpPr/>
          <p:nvPr/>
        </p:nvSpPr>
        <p:spPr bwMode="auto">
          <a:xfrm>
            <a:off x="4661938" y="2254109"/>
            <a:ext cx="703436" cy="792602"/>
          </a:xfrm>
          <a:custGeom>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accent4"/>
          </a:solidFill>
          <a:ln w="9525">
            <a:noFill/>
            <a:round/>
          </a:ln>
        </p:spPr>
        <p:txBody>
          <a:bodyPr vert="horz" wrap="square" lIns="91440" tIns="45720" rIns="91440" bIns="45720" numCol="1" anchor="t" anchorCtr="0" compatLnSpc="1"/>
          <a:lstStyle/>
          <a:p>
            <a:endParaRPr lang="en-US">
              <a:solidFill>
                <a:schemeClr val="tx1">
                  <a:lumMod val="85000"/>
                  <a:lumOff val="15000"/>
                </a:schemeClr>
              </a:solidFill>
              <a:latin typeface="Lao UI" panose="020b0502040204020203" pitchFamily="34" charset="0"/>
              <a:cs typeface="Lao UI" panose="020b0502040204020203" pitchFamily="34" charset="0"/>
            </a:endParaRPr>
          </a:p>
        </p:txBody>
      </p:sp>
      <p:sp>
        <p:nvSpPr>
          <p:cNvPr id="60" name="淘宝店chenying0907出品 23"/>
          <p:cNvSpPr>
            <a:spLocks noEditPoints="1"/>
          </p:cNvSpPr>
          <p:nvPr/>
        </p:nvSpPr>
        <p:spPr bwMode="auto">
          <a:xfrm>
            <a:off x="4595751" y="4054181"/>
            <a:ext cx="913071" cy="757548"/>
          </a:xfrm>
          <a:custGeom>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accent4"/>
          </a:solidFill>
          <a:ln w="9525">
            <a:noFill/>
            <a:round/>
          </a:ln>
        </p:spPr>
        <p:txBody>
          <a:bodyPr vert="horz" wrap="square" lIns="91440" tIns="45720" rIns="91440" bIns="45720" numCol="1" anchor="t" anchorCtr="0" compatLnSpc="1"/>
          <a:lstStyle/>
          <a:p>
            <a:endParaRPr lang="en-US">
              <a:solidFill>
                <a:schemeClr val="tx1">
                  <a:lumMod val="85000"/>
                  <a:lumOff val="15000"/>
                </a:schemeClr>
              </a:solidFill>
              <a:latin typeface="Lao UI" panose="020b0502040204020203" pitchFamily="34" charset="0"/>
              <a:cs typeface="Lao UI" panose="020b0502040204020203" pitchFamily="34" charset="0"/>
            </a:endParaRPr>
          </a:p>
        </p:txBody>
      </p:sp>
      <p:grpSp>
        <p:nvGrpSpPr>
          <p:cNvPr id="64" name="淘宝店chenying0907出品 63"/>
          <p:cNvGrpSpPr/>
          <p:nvPr/>
        </p:nvGrpSpPr>
        <p:grpSpPr>
          <a:xfrm>
            <a:off x="6275191" y="3034327"/>
            <a:ext cx="767411" cy="1019854"/>
            <a:chOff x="7449426" y="2421697"/>
            <a:chExt cx="215821" cy="286816"/>
          </a:xfrm>
          <a:solidFill>
            <a:schemeClr val="bg1">
              <a:lumMod val="50000"/>
            </a:schemeClr>
          </a:solidFill>
        </p:grpSpPr>
        <p:sp>
          <p:nvSpPr>
            <p:cNvPr id="62" name="淘宝店chenying0907出品 108"/>
            <p:cNvSpPr>
              <a:spLocks noEditPoints="1"/>
            </p:cNvSpPr>
            <p:nvPr/>
          </p:nvSpPr>
          <p:spPr bwMode="auto">
            <a:xfrm>
              <a:off x="7449426" y="2421697"/>
              <a:ext cx="215821" cy="286816"/>
            </a:xfrm>
            <a:custGeom>
              <a:cxnLst>
                <a:cxn ang="0">
                  <a:pos x="136" y="2"/>
                </a:cxn>
                <a:cxn ang="0">
                  <a:pos x="92" y="13"/>
                </a:cxn>
                <a:cxn ang="0">
                  <a:pos x="56" y="35"/>
                </a:cxn>
                <a:cxn ang="0">
                  <a:pos x="25" y="67"/>
                </a:cxn>
                <a:cxn ang="0">
                  <a:pos x="7" y="107"/>
                </a:cxn>
                <a:cxn ang="0">
                  <a:pos x="0" y="153"/>
                </a:cxn>
                <a:cxn ang="0">
                  <a:pos x="5" y="187"/>
                </a:cxn>
                <a:cxn ang="0">
                  <a:pos x="25" y="236"/>
                </a:cxn>
                <a:cxn ang="0">
                  <a:pos x="63" y="274"/>
                </a:cxn>
                <a:cxn ang="0">
                  <a:pos x="69" y="278"/>
                </a:cxn>
                <a:cxn ang="0">
                  <a:pos x="76" y="301"/>
                </a:cxn>
                <a:cxn ang="0">
                  <a:pos x="76" y="354"/>
                </a:cxn>
                <a:cxn ang="0">
                  <a:pos x="83" y="372"/>
                </a:cxn>
                <a:cxn ang="0">
                  <a:pos x="140" y="401"/>
                </a:cxn>
                <a:cxn ang="0">
                  <a:pos x="150" y="405"/>
                </a:cxn>
                <a:cxn ang="0">
                  <a:pos x="214" y="376"/>
                </a:cxn>
                <a:cxn ang="0">
                  <a:pos x="225" y="367"/>
                </a:cxn>
                <a:cxn ang="0">
                  <a:pos x="228" y="303"/>
                </a:cxn>
                <a:cxn ang="0">
                  <a:pos x="230" y="289"/>
                </a:cxn>
                <a:cxn ang="0">
                  <a:pos x="243" y="270"/>
                </a:cxn>
                <a:cxn ang="0">
                  <a:pos x="261" y="256"/>
                </a:cxn>
                <a:cxn ang="0">
                  <a:pos x="288" y="216"/>
                </a:cxn>
                <a:cxn ang="0">
                  <a:pos x="301" y="169"/>
                </a:cxn>
                <a:cxn ang="0">
                  <a:pos x="301" y="136"/>
                </a:cxn>
                <a:cxn ang="0">
                  <a:pos x="290" y="93"/>
                </a:cxn>
                <a:cxn ang="0">
                  <a:pos x="268" y="57"/>
                </a:cxn>
                <a:cxn ang="0">
                  <a:pos x="236" y="28"/>
                </a:cxn>
                <a:cxn ang="0">
                  <a:pos x="196" y="8"/>
                </a:cxn>
                <a:cxn ang="0">
                  <a:pos x="150" y="0"/>
                </a:cxn>
                <a:cxn ang="0">
                  <a:pos x="100" y="354"/>
                </a:cxn>
                <a:cxn ang="0">
                  <a:pos x="203" y="303"/>
                </a:cxn>
                <a:cxn ang="0">
                  <a:pos x="100" y="303"/>
                </a:cxn>
                <a:cxn ang="0">
                  <a:pos x="203" y="303"/>
                </a:cxn>
                <a:cxn ang="0">
                  <a:pos x="230" y="249"/>
                </a:cxn>
                <a:cxn ang="0">
                  <a:pos x="210" y="270"/>
                </a:cxn>
                <a:cxn ang="0">
                  <a:pos x="96" y="278"/>
                </a:cxn>
                <a:cxn ang="0">
                  <a:pos x="85" y="260"/>
                </a:cxn>
                <a:cxn ang="0">
                  <a:pos x="67" y="245"/>
                </a:cxn>
                <a:cxn ang="0">
                  <a:pos x="40" y="211"/>
                </a:cxn>
                <a:cxn ang="0">
                  <a:pos x="27" y="167"/>
                </a:cxn>
                <a:cxn ang="0">
                  <a:pos x="25" y="140"/>
                </a:cxn>
                <a:cxn ang="0">
                  <a:pos x="36" y="104"/>
                </a:cxn>
                <a:cxn ang="0">
                  <a:pos x="54" y="71"/>
                </a:cxn>
                <a:cxn ang="0">
                  <a:pos x="82" y="47"/>
                </a:cxn>
                <a:cxn ang="0">
                  <a:pos x="114" y="31"/>
                </a:cxn>
                <a:cxn ang="0">
                  <a:pos x="150" y="26"/>
                </a:cxn>
                <a:cxn ang="0">
                  <a:pos x="176" y="29"/>
                </a:cxn>
                <a:cxn ang="0">
                  <a:pos x="212" y="42"/>
                </a:cxn>
                <a:cxn ang="0">
                  <a:pos x="239" y="64"/>
                </a:cxn>
                <a:cxn ang="0">
                  <a:pos x="261" y="93"/>
                </a:cxn>
                <a:cxn ang="0">
                  <a:pos x="274" y="127"/>
                </a:cxn>
                <a:cxn ang="0">
                  <a:pos x="277" y="153"/>
                </a:cxn>
                <a:cxn ang="0">
                  <a:pos x="270" y="192"/>
                </a:cxn>
                <a:cxn ang="0">
                  <a:pos x="250" y="229"/>
                </a:cxn>
                <a:cxn ang="0">
                  <a:pos x="232" y="249"/>
                </a:cxn>
              </a:cxnLst>
              <a:rect l="0" t="0" r="r" b="b"/>
              <a:pathLst>
                <a:path w="303" h="405">
                  <a:moveTo>
                    <a:pt x="150" y="0"/>
                  </a:moveTo>
                  <a:lnTo>
                    <a:pt x="150" y="0"/>
                  </a:lnTo>
                  <a:lnTo>
                    <a:pt x="136" y="2"/>
                  </a:lnTo>
                  <a:lnTo>
                    <a:pt x="121" y="4"/>
                  </a:lnTo>
                  <a:lnTo>
                    <a:pt x="107" y="8"/>
                  </a:lnTo>
                  <a:lnTo>
                    <a:pt x="92" y="13"/>
                  </a:lnTo>
                  <a:lnTo>
                    <a:pt x="80" y="18"/>
                  </a:lnTo>
                  <a:lnTo>
                    <a:pt x="67" y="28"/>
                  </a:lnTo>
                  <a:lnTo>
                    <a:pt x="56" y="35"/>
                  </a:lnTo>
                  <a:lnTo>
                    <a:pt x="45" y="46"/>
                  </a:lnTo>
                  <a:lnTo>
                    <a:pt x="34" y="57"/>
                  </a:lnTo>
                  <a:lnTo>
                    <a:pt x="25" y="67"/>
                  </a:lnTo>
                  <a:lnTo>
                    <a:pt x="18" y="80"/>
                  </a:lnTo>
                  <a:lnTo>
                    <a:pt x="13" y="93"/>
                  </a:lnTo>
                  <a:lnTo>
                    <a:pt x="7" y="107"/>
                  </a:lnTo>
                  <a:lnTo>
                    <a:pt x="4" y="122"/>
                  </a:lnTo>
                  <a:lnTo>
                    <a:pt x="2" y="136"/>
                  </a:lnTo>
                  <a:lnTo>
                    <a:pt x="0" y="153"/>
                  </a:lnTo>
                  <a:lnTo>
                    <a:pt x="0" y="153"/>
                  </a:lnTo>
                  <a:lnTo>
                    <a:pt x="2" y="171"/>
                  </a:lnTo>
                  <a:lnTo>
                    <a:pt x="5" y="187"/>
                  </a:lnTo>
                  <a:lnTo>
                    <a:pt x="9" y="205"/>
                  </a:lnTo>
                  <a:lnTo>
                    <a:pt x="16" y="221"/>
                  </a:lnTo>
                  <a:lnTo>
                    <a:pt x="25" y="236"/>
                  </a:lnTo>
                  <a:lnTo>
                    <a:pt x="36" y="251"/>
                  </a:lnTo>
                  <a:lnTo>
                    <a:pt x="49" y="263"/>
                  </a:lnTo>
                  <a:lnTo>
                    <a:pt x="63" y="274"/>
                  </a:lnTo>
                  <a:lnTo>
                    <a:pt x="65" y="276"/>
                  </a:lnTo>
                  <a:lnTo>
                    <a:pt x="65" y="276"/>
                  </a:lnTo>
                  <a:lnTo>
                    <a:pt x="69" y="278"/>
                  </a:lnTo>
                  <a:lnTo>
                    <a:pt x="71" y="281"/>
                  </a:lnTo>
                  <a:lnTo>
                    <a:pt x="74" y="290"/>
                  </a:lnTo>
                  <a:lnTo>
                    <a:pt x="76" y="301"/>
                  </a:lnTo>
                  <a:lnTo>
                    <a:pt x="76" y="303"/>
                  </a:lnTo>
                  <a:lnTo>
                    <a:pt x="76" y="354"/>
                  </a:lnTo>
                  <a:lnTo>
                    <a:pt x="76" y="354"/>
                  </a:lnTo>
                  <a:lnTo>
                    <a:pt x="76" y="359"/>
                  </a:lnTo>
                  <a:lnTo>
                    <a:pt x="80" y="367"/>
                  </a:lnTo>
                  <a:lnTo>
                    <a:pt x="83" y="372"/>
                  </a:lnTo>
                  <a:lnTo>
                    <a:pt x="89" y="376"/>
                  </a:lnTo>
                  <a:lnTo>
                    <a:pt x="140" y="401"/>
                  </a:lnTo>
                  <a:lnTo>
                    <a:pt x="140" y="401"/>
                  </a:lnTo>
                  <a:lnTo>
                    <a:pt x="145" y="403"/>
                  </a:lnTo>
                  <a:lnTo>
                    <a:pt x="150" y="405"/>
                  </a:lnTo>
                  <a:lnTo>
                    <a:pt x="150" y="405"/>
                  </a:lnTo>
                  <a:lnTo>
                    <a:pt x="158" y="403"/>
                  </a:lnTo>
                  <a:lnTo>
                    <a:pt x="163" y="401"/>
                  </a:lnTo>
                  <a:lnTo>
                    <a:pt x="214" y="376"/>
                  </a:lnTo>
                  <a:lnTo>
                    <a:pt x="214" y="376"/>
                  </a:lnTo>
                  <a:lnTo>
                    <a:pt x="219" y="372"/>
                  </a:lnTo>
                  <a:lnTo>
                    <a:pt x="225" y="367"/>
                  </a:lnTo>
                  <a:lnTo>
                    <a:pt x="227" y="359"/>
                  </a:lnTo>
                  <a:lnTo>
                    <a:pt x="228" y="354"/>
                  </a:lnTo>
                  <a:lnTo>
                    <a:pt x="228" y="303"/>
                  </a:lnTo>
                  <a:lnTo>
                    <a:pt x="228" y="303"/>
                  </a:lnTo>
                  <a:lnTo>
                    <a:pt x="228" y="296"/>
                  </a:lnTo>
                  <a:lnTo>
                    <a:pt x="230" y="289"/>
                  </a:lnTo>
                  <a:lnTo>
                    <a:pt x="236" y="278"/>
                  </a:lnTo>
                  <a:lnTo>
                    <a:pt x="241" y="272"/>
                  </a:lnTo>
                  <a:lnTo>
                    <a:pt x="243" y="270"/>
                  </a:lnTo>
                  <a:lnTo>
                    <a:pt x="248" y="267"/>
                  </a:lnTo>
                  <a:lnTo>
                    <a:pt x="248" y="267"/>
                  </a:lnTo>
                  <a:lnTo>
                    <a:pt x="261" y="256"/>
                  </a:lnTo>
                  <a:lnTo>
                    <a:pt x="272" y="243"/>
                  </a:lnTo>
                  <a:lnTo>
                    <a:pt x="281" y="231"/>
                  </a:lnTo>
                  <a:lnTo>
                    <a:pt x="288" y="216"/>
                  </a:lnTo>
                  <a:lnTo>
                    <a:pt x="294" y="200"/>
                  </a:lnTo>
                  <a:lnTo>
                    <a:pt x="299" y="185"/>
                  </a:lnTo>
                  <a:lnTo>
                    <a:pt x="301" y="169"/>
                  </a:lnTo>
                  <a:lnTo>
                    <a:pt x="303" y="153"/>
                  </a:lnTo>
                  <a:lnTo>
                    <a:pt x="303" y="153"/>
                  </a:lnTo>
                  <a:lnTo>
                    <a:pt x="301" y="136"/>
                  </a:lnTo>
                  <a:lnTo>
                    <a:pt x="299" y="122"/>
                  </a:lnTo>
                  <a:lnTo>
                    <a:pt x="295" y="107"/>
                  </a:lnTo>
                  <a:lnTo>
                    <a:pt x="290" y="93"/>
                  </a:lnTo>
                  <a:lnTo>
                    <a:pt x="285" y="80"/>
                  </a:lnTo>
                  <a:lnTo>
                    <a:pt x="275" y="67"/>
                  </a:lnTo>
                  <a:lnTo>
                    <a:pt x="268" y="57"/>
                  </a:lnTo>
                  <a:lnTo>
                    <a:pt x="257" y="46"/>
                  </a:lnTo>
                  <a:lnTo>
                    <a:pt x="246" y="35"/>
                  </a:lnTo>
                  <a:lnTo>
                    <a:pt x="236" y="28"/>
                  </a:lnTo>
                  <a:lnTo>
                    <a:pt x="223" y="18"/>
                  </a:lnTo>
                  <a:lnTo>
                    <a:pt x="210" y="13"/>
                  </a:lnTo>
                  <a:lnTo>
                    <a:pt x="196" y="8"/>
                  </a:lnTo>
                  <a:lnTo>
                    <a:pt x="181" y="4"/>
                  </a:lnTo>
                  <a:lnTo>
                    <a:pt x="167" y="2"/>
                  </a:lnTo>
                  <a:lnTo>
                    <a:pt x="150" y="0"/>
                  </a:lnTo>
                  <a:lnTo>
                    <a:pt x="150" y="0"/>
                  </a:lnTo>
                  <a:close/>
                  <a:moveTo>
                    <a:pt x="150" y="379"/>
                  </a:moveTo>
                  <a:lnTo>
                    <a:pt x="100" y="354"/>
                  </a:lnTo>
                  <a:lnTo>
                    <a:pt x="203" y="354"/>
                  </a:lnTo>
                  <a:lnTo>
                    <a:pt x="150" y="379"/>
                  </a:lnTo>
                  <a:close/>
                  <a:moveTo>
                    <a:pt x="203" y="303"/>
                  </a:moveTo>
                  <a:lnTo>
                    <a:pt x="203" y="328"/>
                  </a:lnTo>
                  <a:lnTo>
                    <a:pt x="100" y="328"/>
                  </a:lnTo>
                  <a:lnTo>
                    <a:pt x="100" y="303"/>
                  </a:lnTo>
                  <a:lnTo>
                    <a:pt x="100" y="303"/>
                  </a:lnTo>
                  <a:lnTo>
                    <a:pt x="203" y="303"/>
                  </a:lnTo>
                  <a:lnTo>
                    <a:pt x="203" y="303"/>
                  </a:lnTo>
                  <a:close/>
                  <a:moveTo>
                    <a:pt x="232" y="249"/>
                  </a:moveTo>
                  <a:lnTo>
                    <a:pt x="232" y="249"/>
                  </a:lnTo>
                  <a:lnTo>
                    <a:pt x="230" y="249"/>
                  </a:lnTo>
                  <a:lnTo>
                    <a:pt x="223" y="254"/>
                  </a:lnTo>
                  <a:lnTo>
                    <a:pt x="214" y="263"/>
                  </a:lnTo>
                  <a:lnTo>
                    <a:pt x="210" y="270"/>
                  </a:lnTo>
                  <a:lnTo>
                    <a:pt x="207" y="278"/>
                  </a:lnTo>
                  <a:lnTo>
                    <a:pt x="96" y="278"/>
                  </a:lnTo>
                  <a:lnTo>
                    <a:pt x="96" y="278"/>
                  </a:lnTo>
                  <a:lnTo>
                    <a:pt x="94" y="270"/>
                  </a:lnTo>
                  <a:lnTo>
                    <a:pt x="91" y="265"/>
                  </a:lnTo>
                  <a:lnTo>
                    <a:pt x="85" y="260"/>
                  </a:lnTo>
                  <a:lnTo>
                    <a:pt x="78" y="254"/>
                  </a:lnTo>
                  <a:lnTo>
                    <a:pt x="78" y="254"/>
                  </a:lnTo>
                  <a:lnTo>
                    <a:pt x="67" y="245"/>
                  </a:lnTo>
                  <a:lnTo>
                    <a:pt x="56" y="234"/>
                  </a:lnTo>
                  <a:lnTo>
                    <a:pt x="47" y="223"/>
                  </a:lnTo>
                  <a:lnTo>
                    <a:pt x="40" y="211"/>
                  </a:lnTo>
                  <a:lnTo>
                    <a:pt x="34" y="196"/>
                  </a:lnTo>
                  <a:lnTo>
                    <a:pt x="29" y="182"/>
                  </a:lnTo>
                  <a:lnTo>
                    <a:pt x="27" y="167"/>
                  </a:lnTo>
                  <a:lnTo>
                    <a:pt x="25" y="153"/>
                  </a:lnTo>
                  <a:lnTo>
                    <a:pt x="25" y="153"/>
                  </a:lnTo>
                  <a:lnTo>
                    <a:pt x="25" y="140"/>
                  </a:lnTo>
                  <a:lnTo>
                    <a:pt x="27" y="127"/>
                  </a:lnTo>
                  <a:lnTo>
                    <a:pt x="31" y="115"/>
                  </a:lnTo>
                  <a:lnTo>
                    <a:pt x="36" y="104"/>
                  </a:lnTo>
                  <a:lnTo>
                    <a:pt x="40" y="93"/>
                  </a:lnTo>
                  <a:lnTo>
                    <a:pt x="47" y="82"/>
                  </a:lnTo>
                  <a:lnTo>
                    <a:pt x="54" y="71"/>
                  </a:lnTo>
                  <a:lnTo>
                    <a:pt x="62" y="64"/>
                  </a:lnTo>
                  <a:lnTo>
                    <a:pt x="71" y="55"/>
                  </a:lnTo>
                  <a:lnTo>
                    <a:pt x="82" y="47"/>
                  </a:lnTo>
                  <a:lnTo>
                    <a:pt x="91" y="42"/>
                  </a:lnTo>
                  <a:lnTo>
                    <a:pt x="101" y="37"/>
                  </a:lnTo>
                  <a:lnTo>
                    <a:pt x="114" y="31"/>
                  </a:lnTo>
                  <a:lnTo>
                    <a:pt x="125" y="29"/>
                  </a:lnTo>
                  <a:lnTo>
                    <a:pt x="138" y="28"/>
                  </a:lnTo>
                  <a:lnTo>
                    <a:pt x="150" y="26"/>
                  </a:lnTo>
                  <a:lnTo>
                    <a:pt x="150" y="26"/>
                  </a:lnTo>
                  <a:lnTo>
                    <a:pt x="165" y="28"/>
                  </a:lnTo>
                  <a:lnTo>
                    <a:pt x="176" y="29"/>
                  </a:lnTo>
                  <a:lnTo>
                    <a:pt x="188" y="31"/>
                  </a:lnTo>
                  <a:lnTo>
                    <a:pt x="199" y="37"/>
                  </a:lnTo>
                  <a:lnTo>
                    <a:pt x="212" y="42"/>
                  </a:lnTo>
                  <a:lnTo>
                    <a:pt x="221" y="47"/>
                  </a:lnTo>
                  <a:lnTo>
                    <a:pt x="232" y="55"/>
                  </a:lnTo>
                  <a:lnTo>
                    <a:pt x="239" y="64"/>
                  </a:lnTo>
                  <a:lnTo>
                    <a:pt x="248" y="71"/>
                  </a:lnTo>
                  <a:lnTo>
                    <a:pt x="256" y="82"/>
                  </a:lnTo>
                  <a:lnTo>
                    <a:pt x="261" y="93"/>
                  </a:lnTo>
                  <a:lnTo>
                    <a:pt x="266" y="104"/>
                  </a:lnTo>
                  <a:lnTo>
                    <a:pt x="272" y="115"/>
                  </a:lnTo>
                  <a:lnTo>
                    <a:pt x="274" y="127"/>
                  </a:lnTo>
                  <a:lnTo>
                    <a:pt x="275" y="140"/>
                  </a:lnTo>
                  <a:lnTo>
                    <a:pt x="277" y="153"/>
                  </a:lnTo>
                  <a:lnTo>
                    <a:pt x="277" y="153"/>
                  </a:lnTo>
                  <a:lnTo>
                    <a:pt x="275" y="165"/>
                  </a:lnTo>
                  <a:lnTo>
                    <a:pt x="274" y="180"/>
                  </a:lnTo>
                  <a:lnTo>
                    <a:pt x="270" y="192"/>
                  </a:lnTo>
                  <a:lnTo>
                    <a:pt x="265" y="205"/>
                  </a:lnTo>
                  <a:lnTo>
                    <a:pt x="259" y="218"/>
                  </a:lnTo>
                  <a:lnTo>
                    <a:pt x="250" y="229"/>
                  </a:lnTo>
                  <a:lnTo>
                    <a:pt x="243" y="240"/>
                  </a:lnTo>
                  <a:lnTo>
                    <a:pt x="232" y="249"/>
                  </a:lnTo>
                  <a:lnTo>
                    <a:pt x="232" y="249"/>
                  </a:lnTo>
                  <a:close/>
                </a:path>
              </a:pathLst>
            </a:custGeom>
            <a:grpFill/>
            <a:ln w="9525">
              <a:noFill/>
              <a:round/>
            </a:ln>
          </p:spPr>
          <p:txBody>
            <a:bodyPr vert="horz" wrap="square" lIns="91440" tIns="45720" rIns="91440" bIns="45720" numCol="1" anchor="t" anchorCtr="0" compatLnSpc="1"/>
            <a:lstStyle/>
            <a:p>
              <a:endParaRPr lang="en-US" sz="1400">
                <a:solidFill>
                  <a:schemeClr val="accent1"/>
                </a:solidFill>
              </a:endParaRPr>
            </a:p>
          </p:txBody>
        </p:sp>
        <p:sp>
          <p:nvSpPr>
            <p:cNvPr id="63" name="淘宝店chenying0907出品 109"/>
            <p:cNvSpPr/>
            <p:nvPr/>
          </p:nvSpPr>
          <p:spPr bwMode="auto">
            <a:xfrm>
              <a:off x="7557337" y="2458614"/>
              <a:ext cx="70994" cy="70994"/>
            </a:xfrm>
            <a:custGeom>
              <a:cxnLst>
                <a:cxn ang="0">
                  <a:pos x="13" y="0"/>
                </a:cxn>
                <a:cxn ang="0">
                  <a:pos x="13" y="0"/>
                </a:cxn>
                <a:cxn ang="0">
                  <a:pos x="9" y="2"/>
                </a:cxn>
                <a:cxn ang="0">
                  <a:pos x="4" y="4"/>
                </a:cxn>
                <a:cxn ang="0">
                  <a:pos x="2" y="7"/>
                </a:cxn>
                <a:cxn ang="0">
                  <a:pos x="0" y="13"/>
                </a:cxn>
                <a:cxn ang="0">
                  <a:pos x="0" y="13"/>
                </a:cxn>
                <a:cxn ang="0">
                  <a:pos x="2" y="18"/>
                </a:cxn>
                <a:cxn ang="0">
                  <a:pos x="4" y="22"/>
                </a:cxn>
                <a:cxn ang="0">
                  <a:pos x="9" y="24"/>
                </a:cxn>
                <a:cxn ang="0">
                  <a:pos x="13" y="25"/>
                </a:cxn>
                <a:cxn ang="0">
                  <a:pos x="13" y="25"/>
                </a:cxn>
                <a:cxn ang="0">
                  <a:pos x="24" y="27"/>
                </a:cxn>
                <a:cxn ang="0">
                  <a:pos x="35" y="31"/>
                </a:cxn>
                <a:cxn ang="0">
                  <a:pos x="46" y="36"/>
                </a:cxn>
                <a:cxn ang="0">
                  <a:pos x="57" y="44"/>
                </a:cxn>
                <a:cxn ang="0">
                  <a:pos x="64" y="53"/>
                </a:cxn>
                <a:cxn ang="0">
                  <a:pos x="71" y="64"/>
                </a:cxn>
                <a:cxn ang="0">
                  <a:pos x="75" y="76"/>
                </a:cxn>
                <a:cxn ang="0">
                  <a:pos x="77" y="89"/>
                </a:cxn>
                <a:cxn ang="0">
                  <a:pos x="77" y="89"/>
                </a:cxn>
                <a:cxn ang="0">
                  <a:pos x="78" y="94"/>
                </a:cxn>
                <a:cxn ang="0">
                  <a:pos x="80" y="98"/>
                </a:cxn>
                <a:cxn ang="0">
                  <a:pos x="84" y="102"/>
                </a:cxn>
                <a:cxn ang="0">
                  <a:pos x="89" y="102"/>
                </a:cxn>
                <a:cxn ang="0">
                  <a:pos x="89" y="102"/>
                </a:cxn>
                <a:cxn ang="0">
                  <a:pos x="95" y="102"/>
                </a:cxn>
                <a:cxn ang="0">
                  <a:pos x="98" y="98"/>
                </a:cxn>
                <a:cxn ang="0">
                  <a:pos x="100" y="94"/>
                </a:cxn>
                <a:cxn ang="0">
                  <a:pos x="102" y="89"/>
                </a:cxn>
                <a:cxn ang="0">
                  <a:pos x="102" y="89"/>
                </a:cxn>
                <a:cxn ang="0">
                  <a:pos x="100" y="69"/>
                </a:cxn>
                <a:cxn ang="0">
                  <a:pos x="95" y="51"/>
                </a:cxn>
                <a:cxn ang="0">
                  <a:pos x="86" y="36"/>
                </a:cxn>
                <a:cxn ang="0">
                  <a:pos x="75" y="24"/>
                </a:cxn>
                <a:cxn ang="0">
                  <a:pos x="60" y="13"/>
                </a:cxn>
                <a:cxn ang="0">
                  <a:pos x="46" y="6"/>
                </a:cxn>
                <a:cxn ang="0">
                  <a:pos x="29" y="2"/>
                </a:cxn>
                <a:cxn ang="0">
                  <a:pos x="13" y="0"/>
                </a:cxn>
                <a:cxn ang="0">
                  <a:pos x="13" y="0"/>
                </a:cxn>
              </a:cxnLst>
              <a:rect l="0" t="0" r="r" b="b"/>
              <a:pathLst>
                <a:path w="102" h="102">
                  <a:moveTo>
                    <a:pt x="13" y="0"/>
                  </a:moveTo>
                  <a:lnTo>
                    <a:pt x="13" y="0"/>
                  </a:lnTo>
                  <a:lnTo>
                    <a:pt x="9" y="2"/>
                  </a:lnTo>
                  <a:lnTo>
                    <a:pt x="4" y="4"/>
                  </a:lnTo>
                  <a:lnTo>
                    <a:pt x="2" y="7"/>
                  </a:lnTo>
                  <a:lnTo>
                    <a:pt x="0" y="13"/>
                  </a:lnTo>
                  <a:lnTo>
                    <a:pt x="0" y="13"/>
                  </a:lnTo>
                  <a:lnTo>
                    <a:pt x="2" y="18"/>
                  </a:lnTo>
                  <a:lnTo>
                    <a:pt x="4" y="22"/>
                  </a:lnTo>
                  <a:lnTo>
                    <a:pt x="9" y="24"/>
                  </a:lnTo>
                  <a:lnTo>
                    <a:pt x="13" y="25"/>
                  </a:lnTo>
                  <a:lnTo>
                    <a:pt x="13" y="25"/>
                  </a:lnTo>
                  <a:lnTo>
                    <a:pt x="24" y="27"/>
                  </a:lnTo>
                  <a:lnTo>
                    <a:pt x="35" y="31"/>
                  </a:lnTo>
                  <a:lnTo>
                    <a:pt x="46" y="36"/>
                  </a:lnTo>
                  <a:lnTo>
                    <a:pt x="57" y="44"/>
                  </a:lnTo>
                  <a:lnTo>
                    <a:pt x="64" y="53"/>
                  </a:lnTo>
                  <a:lnTo>
                    <a:pt x="71" y="64"/>
                  </a:lnTo>
                  <a:lnTo>
                    <a:pt x="75" y="76"/>
                  </a:lnTo>
                  <a:lnTo>
                    <a:pt x="77" y="89"/>
                  </a:lnTo>
                  <a:lnTo>
                    <a:pt x="77" y="89"/>
                  </a:lnTo>
                  <a:lnTo>
                    <a:pt x="78" y="94"/>
                  </a:lnTo>
                  <a:lnTo>
                    <a:pt x="80" y="98"/>
                  </a:lnTo>
                  <a:lnTo>
                    <a:pt x="84" y="102"/>
                  </a:lnTo>
                  <a:lnTo>
                    <a:pt x="89" y="102"/>
                  </a:lnTo>
                  <a:lnTo>
                    <a:pt x="89" y="102"/>
                  </a:lnTo>
                  <a:lnTo>
                    <a:pt x="95" y="102"/>
                  </a:lnTo>
                  <a:lnTo>
                    <a:pt x="98" y="98"/>
                  </a:lnTo>
                  <a:lnTo>
                    <a:pt x="100" y="94"/>
                  </a:lnTo>
                  <a:lnTo>
                    <a:pt x="102" y="89"/>
                  </a:lnTo>
                  <a:lnTo>
                    <a:pt x="102" y="89"/>
                  </a:lnTo>
                  <a:lnTo>
                    <a:pt x="100" y="69"/>
                  </a:lnTo>
                  <a:lnTo>
                    <a:pt x="95" y="51"/>
                  </a:lnTo>
                  <a:lnTo>
                    <a:pt x="86" y="36"/>
                  </a:lnTo>
                  <a:lnTo>
                    <a:pt x="75" y="24"/>
                  </a:lnTo>
                  <a:lnTo>
                    <a:pt x="60" y="13"/>
                  </a:lnTo>
                  <a:lnTo>
                    <a:pt x="46" y="6"/>
                  </a:lnTo>
                  <a:lnTo>
                    <a:pt x="29" y="2"/>
                  </a:lnTo>
                  <a:lnTo>
                    <a:pt x="13" y="0"/>
                  </a:lnTo>
                  <a:lnTo>
                    <a:pt x="13" y="0"/>
                  </a:lnTo>
                  <a:close/>
                </a:path>
              </a:pathLst>
            </a:custGeom>
            <a:grpFill/>
            <a:ln w="9525">
              <a:noFill/>
              <a:round/>
            </a:ln>
          </p:spPr>
          <p:txBody>
            <a:bodyPr vert="horz" wrap="square" lIns="91440" tIns="45720" rIns="91440" bIns="45720" numCol="1" anchor="t" anchorCtr="0" compatLnSpc="1"/>
            <a:lstStyle/>
            <a:p>
              <a:endParaRPr lang="en-US" sz="1400">
                <a:solidFill>
                  <a:schemeClr val="accent1"/>
                </a:solidFill>
              </a:endParaRPr>
            </a:p>
          </p:txBody>
        </p:sp>
      </p:grpSp>
      <p:sp>
        <p:nvSpPr>
          <p:cNvPr id="65" name="淘宝店chenying0907出品 34"/>
          <p:cNvSpPr/>
          <p:nvPr/>
        </p:nvSpPr>
        <p:spPr>
          <a:xfrm>
            <a:off x="7932003" y="3439374"/>
            <a:ext cx="3481476" cy="1823576"/>
          </a:xfrm>
          <a:prstGeom prst="rect">
            <a:avLst/>
          </a:prstGeom>
          <a:noFill/>
          <a:ln>
            <a:noFill/>
          </a:ln>
        </p:spPr>
        <p:txBody>
          <a:bodyPr wrap="square">
            <a:spAutoFit/>
          </a:bodyPr>
          <a:lstStyle/>
          <a:p>
            <a:pPr>
              <a:lnSpc>
                <a:spcPct val="150000"/>
              </a:lnSpc>
            </a:pPr>
            <a:r>
              <a:rPr lang="zh-CN" altLang="zh-CN" sz="1500">
                <a:latin typeface="方正兰亭黑_GBK" pitchFamily="2" charset="-122"/>
                <a:ea typeface="方正兰亭黑_GBK" pitchFamily="2" charset="-122"/>
                <a:cs typeface="宋体" panose="02010600030101010101" pitchFamily="2" charset="-122"/>
              </a:rPr>
              <a:t>这里用输入你的文字，概述出</a:t>
            </a:r>
            <a:r>
              <a:rPr lang="zh-CN" altLang="en-US" sz="1500">
                <a:latin typeface="方正兰亭黑_GBK" pitchFamily="2" charset="-122"/>
                <a:ea typeface="方正兰亭黑_GBK" pitchFamily="2" charset="-122"/>
                <a:cs typeface="宋体" panose="02010600030101010101" pitchFamily="2" charset="-122"/>
              </a:rPr>
              <a:t>本半年</a:t>
            </a:r>
            <a:r>
              <a:rPr lang="zh-CN" altLang="zh-CN" sz="1500">
                <a:latin typeface="方正兰亭黑_GBK" pitchFamily="2" charset="-122"/>
                <a:ea typeface="方正兰亭黑_GBK" pitchFamily="2" charset="-122"/>
                <a:cs typeface="宋体" panose="02010600030101010101" pitchFamily="2" charset="-122"/>
              </a:rPr>
              <a:t>度的主要工作情</a:t>
            </a:r>
            <a:r>
              <a:rPr lang="zh-CN" altLang="en-US" sz="1500">
                <a:latin typeface="方正兰亭黑_GBK" pitchFamily="2" charset="-122"/>
                <a:ea typeface="方正兰亭黑_GBK" pitchFamily="2" charset="-122"/>
                <a:cs typeface="宋体" panose="02010600030101010101" pitchFamily="2" charset="-122"/>
              </a:rPr>
              <a:t>况，不宜字数太多。或者可以通过复制粘贴上您的文本。</a:t>
            </a:r>
            <a:r>
              <a:rPr lang="zh-CN" altLang="en-US" sz="1500">
                <a:latin typeface="方正兰亭黑_GBK" pitchFamily="2" charset="-122"/>
                <a:ea typeface="方正兰亭黑_GBK" pitchFamily="2" charset="-122"/>
              </a:rPr>
              <a:t>您的内容打在这里，或者通过复制您的文本后，在此框中选择粘贴，并选择只保留文字。</a:t>
            </a:r>
            <a:endParaRPr lang="en-US" altLang="zh-CN" sz="1500">
              <a:latin typeface="方正兰亭黑_GBK" pitchFamily="2" charset="-122"/>
              <a:ea typeface="方正兰亭黑_GBK" pitchFamily="2" charset="-122"/>
            </a:endParaRPr>
          </a:p>
        </p:txBody>
      </p:sp>
      <p:sp>
        <p:nvSpPr>
          <p:cNvPr id="66" name="淘宝店chenying0907出品 35"/>
          <p:cNvSpPr/>
          <p:nvPr/>
        </p:nvSpPr>
        <p:spPr>
          <a:xfrm>
            <a:off x="7932003" y="2925738"/>
            <a:ext cx="1210588" cy="400110"/>
          </a:xfrm>
          <a:prstGeom prst="rect">
            <a:avLst/>
          </a:prstGeom>
          <a:noFill/>
        </p:spPr>
        <p:txBody>
          <a:bodyPr wrap="none" rtlCol="0">
            <a:spAutoFit/>
          </a:bodyPr>
          <a:lstStyle/>
          <a:p>
            <a:r>
              <a:rPr lang="zh-CN" altLang="en-US" sz="2000" b="1">
                <a:latin typeface="方正兰亭黑_GBK" pitchFamily="2" charset="-122"/>
                <a:ea typeface="方正兰亭黑_GBK" pitchFamily="2" charset="-122"/>
              </a:rPr>
              <a:t>添加标题</a:t>
            </a:r>
            <a:endParaRPr lang="en-US" sz="2000" b="1">
              <a:latin typeface="方正兰亭黑_GBK" pitchFamily="2" charset="-122"/>
              <a:ea typeface="方正兰亭黑_GBK" pitchFamily="2" charset="-122"/>
            </a:endParaRPr>
          </a:p>
        </p:txBody>
      </p:sp>
      <p:sp>
        <p:nvSpPr>
          <p:cNvPr id="67" name="淘宝店chenying0907出品 40"/>
          <p:cNvSpPr txBox="1"/>
          <p:nvPr/>
        </p:nvSpPr>
        <p:spPr bwMode="auto">
          <a:xfrm>
            <a:off x="760504" y="3260351"/>
            <a:ext cx="2876111" cy="923330"/>
          </a:xfrm>
          <a:prstGeom prst="rect">
            <a:avLst/>
          </a:prstGeom>
          <a:noFill/>
        </p:spPr>
        <p:txBody>
          <a:bodyPr wrap="square">
            <a:spAutoFit/>
          </a:bodyPr>
          <a:lstStyle/>
          <a:p>
            <a:pPr algn="r">
              <a:lnSpc>
                <a:spcPct val="150000"/>
              </a:lnSpc>
              <a:defRPr/>
            </a:pPr>
            <a:r>
              <a:rPr lang="zh-CN" altLang="zh-CN" sz="1200">
                <a:latin typeface="方正兰亭黑_GBK" pitchFamily="2" charset="-122"/>
                <a:ea typeface="方正兰亭黑_GBK" pitchFamily="2" charset="-122"/>
                <a:cs typeface="宋体" panose="02010600030101010101" pitchFamily="2" charset="-122"/>
              </a:rPr>
              <a:t>这里用输入你的文字，概述出</a:t>
            </a:r>
            <a:r>
              <a:rPr lang="zh-CN" altLang="en-US" sz="1200">
                <a:latin typeface="方正兰亭黑_GBK" pitchFamily="2" charset="-122"/>
                <a:ea typeface="方正兰亭黑_GBK" pitchFamily="2" charset="-122"/>
                <a:cs typeface="宋体" panose="02010600030101010101" pitchFamily="2" charset="-122"/>
              </a:rPr>
              <a:t>本半年</a:t>
            </a:r>
            <a:r>
              <a:rPr lang="zh-CN" altLang="zh-CN" sz="1200">
                <a:latin typeface="方正兰亭黑_GBK" pitchFamily="2" charset="-122"/>
                <a:ea typeface="方正兰亭黑_GBK" pitchFamily="2" charset="-122"/>
                <a:cs typeface="宋体" panose="02010600030101010101" pitchFamily="2" charset="-122"/>
              </a:rPr>
              <a:t>度的主要工作情</a:t>
            </a:r>
            <a:r>
              <a:rPr lang="zh-CN" altLang="en-US" sz="1200">
                <a:latin typeface="方正兰亭黑_GBK" pitchFamily="2" charset="-122"/>
                <a:ea typeface="方正兰亭黑_GBK" pitchFamily="2" charset="-122"/>
                <a:cs typeface="宋体" panose="02010600030101010101" pitchFamily="2" charset="-122"/>
              </a:rPr>
              <a:t>况，不宜字数太多。或者可以通过复制粘贴上您的文本。</a:t>
            </a:r>
            <a:endParaRPr lang="zh-CN" altLang="en-US" sz="1200" spc="75">
              <a:latin typeface="方正正黑简体" panose="02000000000000000000" pitchFamily="2" charset="-122"/>
              <a:ea typeface="方正正黑简体" panose="02000000000000000000" pitchFamily="2" charset="-122"/>
            </a:endParaRPr>
          </a:p>
        </p:txBody>
      </p:sp>
      <p:sp>
        <p:nvSpPr>
          <p:cNvPr id="68" name="淘宝店chenying0907出品 67"/>
          <p:cNvSpPr/>
          <p:nvPr/>
        </p:nvSpPr>
        <p:spPr>
          <a:xfrm>
            <a:off x="2008915" y="2971103"/>
            <a:ext cx="1523174" cy="400110"/>
          </a:xfrm>
          <a:prstGeom prst="rect">
            <a:avLst/>
          </a:prstGeom>
        </p:spPr>
        <p:txBody>
          <a:bodyPr wrap="none">
            <a:spAutoFit/>
          </a:bodyPr>
          <a:lstStyle/>
          <a:p>
            <a:pPr algn="ctr"/>
            <a:r>
              <a:rPr lang="zh-CN" altLang="en-US" sz="2000" b="1" spc="75">
                <a:latin typeface="方正兰亭黑_GBK" pitchFamily="2" charset="-122"/>
                <a:ea typeface="方正兰亭黑_GBK" pitchFamily="2" charset="-122"/>
              </a:rPr>
              <a:t>重点工作二</a:t>
            </a:r>
            <a:endParaRPr lang="zh-CN" altLang="en-US" sz="2000" b="1">
              <a:latin typeface="方正兰亭黑_GBK" pitchFamily="2" charset="-122"/>
              <a:ea typeface="方正兰亭黑_GBK" pitchFamily="2" charset="-122"/>
            </a:endParaRPr>
          </a:p>
        </p:txBody>
      </p:sp>
      <p:sp>
        <p:nvSpPr>
          <p:cNvPr id="69" name="淘宝店chenying0907出品 40"/>
          <p:cNvSpPr txBox="1"/>
          <p:nvPr/>
        </p:nvSpPr>
        <p:spPr bwMode="auto">
          <a:xfrm>
            <a:off x="760504" y="4810585"/>
            <a:ext cx="2876111" cy="923330"/>
          </a:xfrm>
          <a:prstGeom prst="rect">
            <a:avLst/>
          </a:prstGeom>
          <a:noFill/>
        </p:spPr>
        <p:txBody>
          <a:bodyPr wrap="square">
            <a:spAutoFit/>
          </a:bodyPr>
          <a:lstStyle/>
          <a:p>
            <a:pPr algn="r">
              <a:lnSpc>
                <a:spcPct val="150000"/>
              </a:lnSpc>
              <a:defRPr/>
            </a:pPr>
            <a:r>
              <a:rPr lang="zh-CN" altLang="zh-CN" sz="1200">
                <a:latin typeface="方正兰亭黑_GBK" pitchFamily="2" charset="-122"/>
                <a:ea typeface="方正兰亭黑_GBK" pitchFamily="2" charset="-122"/>
                <a:cs typeface="宋体" panose="02010600030101010101" pitchFamily="2" charset="-122"/>
              </a:rPr>
              <a:t>这里用输入你的文字，概述出</a:t>
            </a:r>
            <a:r>
              <a:rPr lang="zh-CN" altLang="en-US" sz="1200">
                <a:latin typeface="方正兰亭黑_GBK" pitchFamily="2" charset="-122"/>
                <a:ea typeface="方正兰亭黑_GBK" pitchFamily="2" charset="-122"/>
                <a:cs typeface="宋体" panose="02010600030101010101" pitchFamily="2" charset="-122"/>
              </a:rPr>
              <a:t>本半年</a:t>
            </a:r>
            <a:r>
              <a:rPr lang="zh-CN" altLang="zh-CN" sz="1200">
                <a:latin typeface="方正兰亭黑_GBK" pitchFamily="2" charset="-122"/>
                <a:ea typeface="方正兰亭黑_GBK" pitchFamily="2" charset="-122"/>
                <a:cs typeface="宋体" panose="02010600030101010101" pitchFamily="2" charset="-122"/>
              </a:rPr>
              <a:t>度的主要工作情</a:t>
            </a:r>
            <a:r>
              <a:rPr lang="zh-CN" altLang="en-US" sz="1200">
                <a:latin typeface="方正兰亭黑_GBK" pitchFamily="2" charset="-122"/>
                <a:ea typeface="方正兰亭黑_GBK" pitchFamily="2" charset="-122"/>
                <a:cs typeface="宋体" panose="02010600030101010101" pitchFamily="2" charset="-122"/>
              </a:rPr>
              <a:t>况，不宜字数太多。或者可以通过复制粘贴上您的文本。</a:t>
            </a:r>
            <a:endParaRPr lang="zh-CN" altLang="en-US" sz="1200" spc="75">
              <a:latin typeface="方正正黑简体" panose="02000000000000000000" pitchFamily="2" charset="-122"/>
              <a:ea typeface="方正正黑简体" panose="02000000000000000000" pitchFamily="2" charset="-122"/>
            </a:endParaRPr>
          </a:p>
        </p:txBody>
      </p:sp>
      <p:sp>
        <p:nvSpPr>
          <p:cNvPr id="70" name="淘宝店chenying0907出品 69"/>
          <p:cNvSpPr/>
          <p:nvPr/>
        </p:nvSpPr>
        <p:spPr>
          <a:xfrm>
            <a:off x="2008915" y="4521337"/>
            <a:ext cx="1523174" cy="400110"/>
          </a:xfrm>
          <a:prstGeom prst="rect">
            <a:avLst/>
          </a:prstGeom>
        </p:spPr>
        <p:txBody>
          <a:bodyPr wrap="none">
            <a:spAutoFit/>
          </a:bodyPr>
          <a:lstStyle/>
          <a:p>
            <a:pPr algn="ctr"/>
            <a:r>
              <a:rPr lang="zh-CN" altLang="en-US" sz="2000" b="1" spc="75">
                <a:solidFill>
                  <a:schemeClr val="accent4"/>
                </a:solidFill>
                <a:latin typeface="方正兰亭黑_GBK" pitchFamily="2" charset="-122"/>
                <a:ea typeface="方正兰亭黑_GBK" pitchFamily="2" charset="-122"/>
              </a:rPr>
              <a:t>重点工作三</a:t>
            </a:r>
            <a:endParaRPr lang="zh-CN" altLang="en-US" sz="2000" b="1">
              <a:solidFill>
                <a:schemeClr val="accent4"/>
              </a:solidFill>
              <a:latin typeface="方正兰亭黑_GBK" pitchFamily="2" charset="-122"/>
              <a:ea typeface="方正兰亭黑_GBK" pitchFamily="2" charset="-122"/>
            </a:endParaRPr>
          </a:p>
        </p:txBody>
      </p:sp>
      <p:cxnSp>
        <p:nvCxnSpPr>
          <p:cNvPr id="27" name="淘宝店chenying0907出品 26"/>
          <p:cNvCxnSpPr/>
          <p:nvPr/>
        </p:nvCxnSpPr>
        <p:spPr>
          <a:xfrm>
            <a:off x="7932003" y="3403712"/>
            <a:ext cx="3481476" cy="0"/>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par>
                          <p:cTn id="17" fill="hold" nodeType="afterGroup">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nodeType="afterGroup">
                            <p:stCondLst>
                              <p:cond delay="1200"/>
                            </p:stCondLst>
                            <p:childTnLst>
                              <p:par>
                                <p:cTn id="34" presetID="53" presetClass="entr" presetSubtype="16"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par>
                                <p:cTn id="44" presetID="53" presetClass="entr" presetSubtype="16" fill="hold" nodeType="with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p:cTn id="46" dur="500" fill="hold"/>
                                        <p:tgtEl>
                                          <p:spTgt spid="64"/>
                                        </p:tgtEl>
                                        <p:attrNameLst>
                                          <p:attrName>ppt_w</p:attrName>
                                        </p:attrNameLst>
                                      </p:cBhvr>
                                      <p:tavLst>
                                        <p:tav tm="0">
                                          <p:val>
                                            <p:fltVal val="0"/>
                                          </p:val>
                                        </p:tav>
                                        <p:tav tm="100000">
                                          <p:val>
                                            <p:strVal val="#ppt_w"/>
                                          </p:val>
                                        </p:tav>
                                      </p:tavLst>
                                    </p:anim>
                                    <p:anim calcmode="lin" valueType="num">
                                      <p:cBhvr>
                                        <p:cTn id="47" dur="500" fill="hold"/>
                                        <p:tgtEl>
                                          <p:spTgt spid="64"/>
                                        </p:tgtEl>
                                        <p:attrNameLst>
                                          <p:attrName>ppt_h</p:attrName>
                                        </p:attrNameLst>
                                      </p:cBhvr>
                                      <p:tavLst>
                                        <p:tav tm="0">
                                          <p:val>
                                            <p:fltVal val="0"/>
                                          </p:val>
                                        </p:tav>
                                        <p:tav tm="100000">
                                          <p:val>
                                            <p:strVal val="#ppt_h"/>
                                          </p:val>
                                        </p:tav>
                                      </p:tavLst>
                                    </p:anim>
                                    <p:animEffect transition="in" filter="fade">
                                      <p:cBhvr>
                                        <p:cTn id="48" dur="500"/>
                                        <p:tgtEl>
                                          <p:spTgt spid="64"/>
                                        </p:tgtEl>
                                      </p:cBhvr>
                                    </p:animEffect>
                                  </p:childTnLst>
                                </p:cTn>
                              </p:par>
                            </p:childTnLst>
                          </p:cTn>
                        </p:par>
                        <p:par>
                          <p:cTn id="49" fill="hold" nodeType="afterGroup">
                            <p:stCondLst>
                              <p:cond delay="1700"/>
                            </p:stCondLst>
                            <p:childTnLst>
                              <p:par>
                                <p:cTn id="50" presetID="53" presetClass="entr" presetSubtype="16"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0"/>
                                        </p:tgtEl>
                                        <p:attrNameLst>
                                          <p:attrName>style.visibility</p:attrName>
                                        </p:attrNameLst>
                                      </p:cBhvr>
                                      <p:to>
                                        <p:strVal val="visible"/>
                                      </p:to>
                                    </p:set>
                                    <p:anim calcmode="lin" valueType="num">
                                      <p:cBhvr>
                                        <p:cTn id="62" dur="500" fill="hold"/>
                                        <p:tgtEl>
                                          <p:spTgt spid="60"/>
                                        </p:tgtEl>
                                        <p:attrNameLst>
                                          <p:attrName>ppt_w</p:attrName>
                                        </p:attrNameLst>
                                      </p:cBhvr>
                                      <p:tavLst>
                                        <p:tav tm="0">
                                          <p:val>
                                            <p:fltVal val="0"/>
                                          </p:val>
                                        </p:tav>
                                        <p:tav tm="100000">
                                          <p:val>
                                            <p:strVal val="#ppt_w"/>
                                          </p:val>
                                        </p:tav>
                                      </p:tavLst>
                                    </p:anim>
                                    <p:anim calcmode="lin" valueType="num">
                                      <p:cBhvr>
                                        <p:cTn id="63" dur="500" fill="hold"/>
                                        <p:tgtEl>
                                          <p:spTgt spid="60"/>
                                        </p:tgtEl>
                                        <p:attrNameLst>
                                          <p:attrName>ppt_h</p:attrName>
                                        </p:attrNameLst>
                                      </p:cBhvr>
                                      <p:tavLst>
                                        <p:tav tm="0">
                                          <p:val>
                                            <p:fltVal val="0"/>
                                          </p:val>
                                        </p:tav>
                                        <p:tav tm="100000">
                                          <p:val>
                                            <p:strVal val="#ppt_h"/>
                                          </p:val>
                                        </p:tav>
                                      </p:tavLst>
                                    </p:anim>
                                    <p:animEffect transition="in" filter="fade">
                                      <p:cBhvr>
                                        <p:cTn id="64" dur="500"/>
                                        <p:tgtEl>
                                          <p:spTgt spid="60"/>
                                        </p:tgtEl>
                                      </p:cBhvr>
                                    </p:animEffect>
                                  </p:childTnLst>
                                </p:cTn>
                              </p:par>
                            </p:childTnLst>
                          </p:cTn>
                        </p:par>
                        <p:par>
                          <p:cTn id="65" fill="hold" nodeType="afterGroup">
                            <p:stCondLst>
                              <p:cond delay="2200"/>
                            </p:stCondLst>
                            <p:childTnLst>
                              <p:par>
                                <p:cTn id="66" presetID="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 calcmode="lin" valueType="num">
                                      <p:cBhvr additive="base">
                                        <p:cTn id="68" dur="500" fill="hold"/>
                                        <p:tgtEl>
                                          <p:spTgt spid="41"/>
                                        </p:tgtEl>
                                        <p:attrNameLst>
                                          <p:attrName>ppt_x</p:attrName>
                                        </p:attrNameLst>
                                      </p:cBhvr>
                                      <p:tavLst>
                                        <p:tav tm="0">
                                          <p:val>
                                            <p:strVal val="0-#ppt_w/2"/>
                                          </p:val>
                                        </p:tav>
                                        <p:tav tm="100000">
                                          <p:val>
                                            <p:strVal val="#ppt_x"/>
                                          </p:val>
                                        </p:tav>
                                      </p:tavLst>
                                    </p:anim>
                                    <p:anim calcmode="lin" valueType="num">
                                      <p:cBhvr additive="base">
                                        <p:cTn id="69" dur="500" fill="hold"/>
                                        <p:tgtEl>
                                          <p:spTgt spid="41"/>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additive="base">
                                        <p:cTn id="72" dur="500" fill="hold"/>
                                        <p:tgtEl>
                                          <p:spTgt spid="43"/>
                                        </p:tgtEl>
                                        <p:attrNameLst>
                                          <p:attrName>ppt_x</p:attrName>
                                        </p:attrNameLst>
                                      </p:cBhvr>
                                      <p:tavLst>
                                        <p:tav tm="0">
                                          <p:val>
                                            <p:strVal val="0-#ppt_w/2"/>
                                          </p:val>
                                        </p:tav>
                                        <p:tav tm="100000">
                                          <p:val>
                                            <p:strVal val="#ppt_x"/>
                                          </p:val>
                                        </p:tav>
                                      </p:tavLst>
                                    </p:anim>
                                    <p:anim calcmode="lin" valueType="num">
                                      <p:cBhvr additive="base">
                                        <p:cTn id="73" dur="500" fill="hold"/>
                                        <p:tgtEl>
                                          <p:spTgt spid="43"/>
                                        </p:tgtEl>
                                        <p:attrNameLst>
                                          <p:attrName>ppt_y</p:attrName>
                                        </p:attrNameLst>
                                      </p:cBhvr>
                                      <p:tavLst>
                                        <p:tav tm="0">
                                          <p:val>
                                            <p:strVal val="#ppt_y"/>
                                          </p:val>
                                        </p:tav>
                                        <p:tav tm="100000">
                                          <p:val>
                                            <p:strVal val="#ppt_y"/>
                                          </p:val>
                                        </p:tav>
                                      </p:tavLst>
                                    </p:anim>
                                  </p:childTnLst>
                                </p:cTn>
                              </p:par>
                            </p:childTnLst>
                          </p:cTn>
                        </p:par>
                        <p:par>
                          <p:cTn id="74" fill="hold" nodeType="afterGroup">
                            <p:stCondLst>
                              <p:cond delay="2700"/>
                            </p:stCondLst>
                            <p:childTnLst>
                              <p:par>
                                <p:cTn id="75" presetID="2" presetClass="entr" presetSubtype="8"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additive="base">
                                        <p:cTn id="77" dur="500" fill="hold"/>
                                        <p:tgtEl>
                                          <p:spTgt spid="68"/>
                                        </p:tgtEl>
                                        <p:attrNameLst>
                                          <p:attrName>ppt_x</p:attrName>
                                        </p:attrNameLst>
                                      </p:cBhvr>
                                      <p:tavLst>
                                        <p:tav tm="0">
                                          <p:val>
                                            <p:strVal val="0-#ppt_w/2"/>
                                          </p:val>
                                        </p:tav>
                                        <p:tav tm="100000">
                                          <p:val>
                                            <p:strVal val="#ppt_x"/>
                                          </p:val>
                                        </p:tav>
                                      </p:tavLst>
                                    </p:anim>
                                    <p:anim calcmode="lin" valueType="num">
                                      <p:cBhvr additive="base">
                                        <p:cTn id="78" dur="500" fill="hold"/>
                                        <p:tgtEl>
                                          <p:spTgt spid="68"/>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500" fill="hold"/>
                                        <p:tgtEl>
                                          <p:spTgt spid="67"/>
                                        </p:tgtEl>
                                        <p:attrNameLst>
                                          <p:attrName>ppt_x</p:attrName>
                                        </p:attrNameLst>
                                      </p:cBhvr>
                                      <p:tavLst>
                                        <p:tav tm="0">
                                          <p:val>
                                            <p:strVal val="0-#ppt_w/2"/>
                                          </p:val>
                                        </p:tav>
                                        <p:tav tm="100000">
                                          <p:val>
                                            <p:strVal val="#ppt_x"/>
                                          </p:val>
                                        </p:tav>
                                      </p:tavLst>
                                    </p:anim>
                                    <p:anim calcmode="lin" valueType="num">
                                      <p:cBhvr additive="base">
                                        <p:cTn id="82" dur="500" fill="hold"/>
                                        <p:tgtEl>
                                          <p:spTgt spid="67"/>
                                        </p:tgtEl>
                                        <p:attrNameLst>
                                          <p:attrName>ppt_y</p:attrName>
                                        </p:attrNameLst>
                                      </p:cBhvr>
                                      <p:tavLst>
                                        <p:tav tm="0">
                                          <p:val>
                                            <p:strVal val="#ppt_y"/>
                                          </p:val>
                                        </p:tav>
                                        <p:tav tm="100000">
                                          <p:val>
                                            <p:strVal val="#ppt_y"/>
                                          </p:val>
                                        </p:tav>
                                      </p:tavLst>
                                    </p:anim>
                                  </p:childTnLst>
                                </p:cTn>
                              </p:par>
                            </p:childTnLst>
                          </p:cTn>
                        </p:par>
                        <p:par>
                          <p:cTn id="83" fill="hold" nodeType="afterGroup">
                            <p:stCondLst>
                              <p:cond delay="3200"/>
                            </p:stCondLst>
                            <p:childTnLst>
                              <p:par>
                                <p:cTn id="84" presetID="2" presetClass="entr" presetSubtype="8" fill="hold" grpId="0"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500" fill="hold"/>
                                        <p:tgtEl>
                                          <p:spTgt spid="70"/>
                                        </p:tgtEl>
                                        <p:attrNameLst>
                                          <p:attrName>ppt_x</p:attrName>
                                        </p:attrNameLst>
                                      </p:cBhvr>
                                      <p:tavLst>
                                        <p:tav tm="0">
                                          <p:val>
                                            <p:strVal val="0-#ppt_w/2"/>
                                          </p:val>
                                        </p:tav>
                                        <p:tav tm="100000">
                                          <p:val>
                                            <p:strVal val="#ppt_x"/>
                                          </p:val>
                                        </p:tav>
                                      </p:tavLst>
                                    </p:anim>
                                    <p:anim calcmode="lin" valueType="num">
                                      <p:cBhvr additive="base">
                                        <p:cTn id="87" dur="500" fill="hold"/>
                                        <p:tgtEl>
                                          <p:spTgt spid="70"/>
                                        </p:tgtEl>
                                        <p:attrNameLst>
                                          <p:attrName>ppt_y</p:attrName>
                                        </p:attrNameLst>
                                      </p:cBhvr>
                                      <p:tavLst>
                                        <p:tav tm="0">
                                          <p:val>
                                            <p:strVal val="#ppt_y"/>
                                          </p:val>
                                        </p:tav>
                                        <p:tav tm="100000">
                                          <p:val>
                                            <p:strVal val="#ppt_y"/>
                                          </p:val>
                                        </p:tav>
                                      </p:tavLst>
                                    </p:anim>
                                  </p:childTnLst>
                                </p:cTn>
                              </p:par>
                              <p:par>
                                <p:cTn id="88" presetID="2" presetClass="entr" presetSubtype="8" fill="hold" grpId="0" nodeType="with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additive="base">
                                        <p:cTn id="90" dur="500" fill="hold"/>
                                        <p:tgtEl>
                                          <p:spTgt spid="69"/>
                                        </p:tgtEl>
                                        <p:attrNameLst>
                                          <p:attrName>ppt_x</p:attrName>
                                        </p:attrNameLst>
                                      </p:cBhvr>
                                      <p:tavLst>
                                        <p:tav tm="0">
                                          <p:val>
                                            <p:strVal val="0-#ppt_w/2"/>
                                          </p:val>
                                        </p:tav>
                                        <p:tav tm="100000">
                                          <p:val>
                                            <p:strVal val="#ppt_x"/>
                                          </p:val>
                                        </p:tav>
                                      </p:tavLst>
                                    </p:anim>
                                    <p:anim calcmode="lin" valueType="num">
                                      <p:cBhvr additive="base">
                                        <p:cTn id="91" dur="500" fill="hold"/>
                                        <p:tgtEl>
                                          <p:spTgt spid="69"/>
                                        </p:tgtEl>
                                        <p:attrNameLst>
                                          <p:attrName>ppt_y</p:attrName>
                                        </p:attrNameLst>
                                      </p:cBhvr>
                                      <p:tavLst>
                                        <p:tav tm="0">
                                          <p:val>
                                            <p:strVal val="#ppt_y"/>
                                          </p:val>
                                        </p:tav>
                                        <p:tav tm="100000">
                                          <p:val>
                                            <p:strVal val="#ppt_y"/>
                                          </p:val>
                                        </p:tav>
                                      </p:tavLst>
                                    </p:anim>
                                  </p:childTnLst>
                                </p:cTn>
                              </p:par>
                            </p:childTnLst>
                          </p:cTn>
                        </p:par>
                        <p:par>
                          <p:cTn id="92" fill="hold" nodeType="afterGroup">
                            <p:stCondLst>
                              <p:cond delay="3700"/>
                            </p:stCondLst>
                            <p:childTnLst>
                              <p:par>
                                <p:cTn id="93" presetID="42" presetClass="entr" presetSubtype="0"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fade">
                                      <p:cBhvr>
                                        <p:cTn id="95" dur="1000"/>
                                        <p:tgtEl>
                                          <p:spTgt spid="56"/>
                                        </p:tgtEl>
                                      </p:cBhvr>
                                    </p:animEffect>
                                    <p:anim calcmode="lin" valueType="num">
                                      <p:cBhvr>
                                        <p:cTn id="96" dur="1000" fill="hold"/>
                                        <p:tgtEl>
                                          <p:spTgt spid="56"/>
                                        </p:tgtEl>
                                        <p:attrNameLst>
                                          <p:attrName>ppt_x</p:attrName>
                                        </p:attrNameLst>
                                      </p:cBhvr>
                                      <p:tavLst>
                                        <p:tav tm="0">
                                          <p:val>
                                            <p:strVal val="#ppt_x"/>
                                          </p:val>
                                        </p:tav>
                                        <p:tav tm="100000">
                                          <p:val>
                                            <p:strVal val="#ppt_x"/>
                                          </p:val>
                                        </p:tav>
                                      </p:tavLst>
                                    </p:anim>
                                    <p:anim calcmode="lin" valueType="num">
                                      <p:cBhvr>
                                        <p:cTn id="97" dur="1000" fill="hold"/>
                                        <p:tgtEl>
                                          <p:spTgt spid="56"/>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6"/>
                                        </p:tgtEl>
                                        <p:attrNameLst>
                                          <p:attrName>style.visibility</p:attrName>
                                        </p:attrNameLst>
                                      </p:cBhvr>
                                      <p:to>
                                        <p:strVal val="visible"/>
                                      </p:to>
                                    </p:set>
                                    <p:animEffect transition="in" filter="fade">
                                      <p:cBhvr>
                                        <p:cTn id="100" dur="1000"/>
                                        <p:tgtEl>
                                          <p:spTgt spid="66"/>
                                        </p:tgtEl>
                                      </p:cBhvr>
                                    </p:animEffect>
                                    <p:anim calcmode="lin" valueType="num">
                                      <p:cBhvr>
                                        <p:cTn id="101" dur="1000" fill="hold"/>
                                        <p:tgtEl>
                                          <p:spTgt spid="66"/>
                                        </p:tgtEl>
                                        <p:attrNameLst>
                                          <p:attrName>ppt_x</p:attrName>
                                        </p:attrNameLst>
                                      </p:cBhvr>
                                      <p:tavLst>
                                        <p:tav tm="0">
                                          <p:val>
                                            <p:strVal val="#ppt_x"/>
                                          </p:val>
                                        </p:tav>
                                        <p:tav tm="100000">
                                          <p:val>
                                            <p:strVal val="#ppt_x"/>
                                          </p:val>
                                        </p:tav>
                                      </p:tavLst>
                                    </p:anim>
                                    <p:anim calcmode="lin" valueType="num">
                                      <p:cBhvr>
                                        <p:cTn id="102" dur="1000" fill="hold"/>
                                        <p:tgtEl>
                                          <p:spTgt spid="66"/>
                                        </p:tgtEl>
                                        <p:attrNameLst>
                                          <p:attrName>ppt_y</p:attrName>
                                        </p:attrNameLst>
                                      </p:cBhvr>
                                      <p:tavLst>
                                        <p:tav tm="0">
                                          <p:val>
                                            <p:strVal val="#ppt_y-.1"/>
                                          </p:val>
                                        </p:tav>
                                        <p:tav tm="100000">
                                          <p:val>
                                            <p:strVal val="#ppt_y"/>
                                          </p:val>
                                        </p:tav>
                                      </p:tavLst>
                                    </p:anim>
                                  </p:childTnLst>
                                </p:cTn>
                              </p:par>
                            </p:childTnLst>
                          </p:cTn>
                        </p:par>
                        <p:par>
                          <p:cTn id="103" fill="hold" nodeType="afterGroup">
                            <p:stCondLst>
                              <p:cond delay="4700"/>
                            </p:stCondLst>
                            <p:childTnLst>
                              <p:par>
                                <p:cTn id="104" presetID="22" presetClass="entr" presetSubtype="8" fill="hold" nodeType="afterEffect">
                                  <p:stCondLst>
                                    <p:cond delay="0"/>
                                  </p:stCondLst>
                                  <p:childTnLst>
                                    <p:set>
                                      <p:cBhvr>
                                        <p:cTn id="105" dur="1" fill="hold">
                                          <p:stCondLst>
                                            <p:cond delay="0"/>
                                          </p:stCondLst>
                                        </p:cTn>
                                        <p:tgtEl>
                                          <p:spTgt spid="27"/>
                                        </p:tgtEl>
                                        <p:attrNameLst>
                                          <p:attrName>style.visibility</p:attrName>
                                        </p:attrNameLst>
                                      </p:cBhvr>
                                      <p:to>
                                        <p:strVal val="visible"/>
                                      </p:to>
                                    </p:set>
                                    <p:animEffect transition="in" filter="wipe(left)">
                                      <p:cBhvr>
                                        <p:cTn id="106" dur="500"/>
                                        <p:tgtEl>
                                          <p:spTgt spid="27"/>
                                        </p:tgtEl>
                                      </p:cBhvr>
                                    </p:animEffect>
                                  </p:childTnLst>
                                </p:cTn>
                              </p:par>
                            </p:childTnLst>
                          </p:cTn>
                        </p:par>
                        <p:par>
                          <p:cTn id="107" fill="hold" nodeType="afterGroup">
                            <p:stCondLst>
                              <p:cond delay="5200"/>
                            </p:stCondLst>
                            <p:childTnLst>
                              <p:par>
                                <p:cTn id="108" presetID="16" presetClass="entr" presetSubtype="21" fill="hold" grpId="0" nodeType="afterEffect">
                                  <p:stCondLst>
                                    <p:cond delay="0"/>
                                  </p:stCondLst>
                                  <p:childTnLst>
                                    <p:set>
                                      <p:cBhvr>
                                        <p:cTn id="109" dur="1" fill="hold">
                                          <p:stCondLst>
                                            <p:cond delay="0"/>
                                          </p:stCondLst>
                                        </p:cTn>
                                        <p:tgtEl>
                                          <p:spTgt spid="65"/>
                                        </p:tgtEl>
                                        <p:attrNameLst>
                                          <p:attrName>style.visibility</p:attrName>
                                        </p:attrNameLst>
                                      </p:cBhvr>
                                      <p:to>
                                        <p:strVal val="visible"/>
                                      </p:to>
                                    </p:set>
                                    <p:animEffect transition="in" filter="barn(inVertical)">
                                      <p:cBhvr>
                                        <p:cTn id="110"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3" grpId="0" animBg="1"/>
      <p:bldP spid="14" grpId="0" animBg="1"/>
      <p:bldP spid="16" grpId="0" animBg="1"/>
      <p:bldP spid="17" grpId="0" animBg="1"/>
      <p:bldP spid="43" grpId="0"/>
      <p:bldP spid="41" grpId="0"/>
      <p:bldP spid="56" grpId="0"/>
      <p:bldP spid="59" grpId="0" animBg="1"/>
      <p:bldP spid="60" grpId="0" animBg="1"/>
      <p:bldP spid="65" grpId="0"/>
      <p:bldP spid="66" grpId="0"/>
      <p:bldP spid="67" grpId="0"/>
      <p:bldP spid="68" grpId="0"/>
      <p:bldP spid="69" grpId="0"/>
      <p:bldP spid="70"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3"/>
          <p:cNvSpPr txBox="1"/>
          <p:nvPr/>
        </p:nvSpPr>
        <p:spPr>
          <a:xfrm>
            <a:off x="741194" y="315827"/>
            <a:ext cx="2646878" cy="461665"/>
          </a:xfrm>
          <a:prstGeom prst="rect">
            <a:avLst/>
          </a:prstGeom>
          <a:noFill/>
        </p:spPr>
        <p:txBody>
          <a:bodyPr wrap="none" rtlCol="0">
            <a:spAutoFit/>
          </a:bodyPr>
          <a:lstStyle>
            <a:defPPr>
              <a:defRPr lang="zh-CN"/>
            </a:defPPr>
            <a:lvl1pPr>
              <a:defRPr b="1">
                <a:solidFill>
                  <a:schemeClr val="tx2"/>
                </a:solidFill>
                <a:latin typeface="方正兰亭黑_GBK" pitchFamily="2" charset="-122"/>
                <a:ea typeface="方正兰亭黑_GBK" pitchFamily="2" charset="-122"/>
              </a:defRPr>
            </a:lvl1pPr>
          </a:lstStyle>
          <a:p>
            <a:r>
              <a:rPr lang="zh-CN" altLang="en-US">
                <a:solidFill>
                  <a:schemeClr val="tx1"/>
                </a:solidFill>
              </a:rPr>
              <a:t>重点工作落实情况</a:t>
            </a:r>
            <a:endParaRPr lang="zh-CN" altLang="en-US">
              <a:solidFill>
                <a:schemeClr val="tx1"/>
              </a:solidFill>
            </a:endParaRPr>
          </a:p>
        </p:txBody>
      </p:sp>
      <p:grpSp>
        <p:nvGrpSpPr>
          <p:cNvPr id="5" name="淘宝店chenying0907出品 4"/>
          <p:cNvGrpSpPr/>
          <p:nvPr/>
        </p:nvGrpSpPr>
        <p:grpSpPr>
          <a:xfrm>
            <a:off x="336791" y="261442"/>
            <a:ext cx="423713" cy="432048"/>
            <a:chOff x="1357722" y="1125538"/>
            <a:chExt cx="423713" cy="432048"/>
          </a:xfrm>
        </p:grpSpPr>
        <p:sp>
          <p:nvSpPr>
            <p:cNvPr id="6" name="淘宝店chenying0907出品 5"/>
            <p:cNvSpPr/>
            <p:nvPr/>
          </p:nvSpPr>
          <p:spPr>
            <a:xfrm>
              <a:off x="1493403" y="1269554"/>
              <a:ext cx="288032" cy="288032"/>
            </a:xfrm>
            <a:prstGeom prst="rect">
              <a:avLst/>
            </a:prstGeom>
            <a:solidFill>
              <a:schemeClr val="accent4"/>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p>
          </p:txBody>
        </p:sp>
        <p:sp>
          <p:nvSpPr>
            <p:cNvPr id="7" name="淘宝店chenying0907出品 6"/>
            <p:cNvSpPr/>
            <p:nvPr/>
          </p:nvSpPr>
          <p:spPr>
            <a:xfrm>
              <a:off x="1357722" y="1125538"/>
              <a:ext cx="288032" cy="288032"/>
            </a:xfrm>
            <a:prstGeom prst="rect">
              <a:avLst/>
            </a:prstGeom>
            <a:solidFill>
              <a:schemeClr val="bg1">
                <a:lumMod val="95000"/>
              </a:schemeClr>
            </a:solidFill>
            <a:ln w="50800">
              <a:noFill/>
            </a:ln>
            <a:effectLst>
              <a:outerShdw blurRad="50800" dist="25400" dir="2700000" sx="99000" sy="99000" algn="tl" rotWithShape="0">
                <a:schemeClr val="tx1">
                  <a:alpha val="68000"/>
                </a:schemeClr>
              </a:outerShdw>
            </a:effectLst>
            <a:scene3d>
              <a:camera prst="orthographicFront"/>
              <a:lightRig rig="threePt" dir="t"/>
            </a:scene3d>
            <a:sp3d extrusionH="76200" prstMaterial="softEdge">
              <a:bevelT w="38100" h="19050" prst="angle"/>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grpSp>
      <p:cxnSp>
        <p:nvCxnSpPr>
          <p:cNvPr id="8" name="淘宝店chenying0907出品 7"/>
          <p:cNvCxnSpPr/>
          <p:nvPr/>
        </p:nvCxnSpPr>
        <p:spPr>
          <a:xfrm>
            <a:off x="0" y="777492"/>
            <a:ext cx="12169775" cy="0"/>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47" name="淘宝店chenying0907出品 25"/>
          <p:cNvSpPr>
            <a:spLocks noChangeArrowheads="1"/>
          </p:cNvSpPr>
          <p:nvPr/>
        </p:nvSpPr>
        <p:spPr bwMode="auto">
          <a:xfrm>
            <a:off x="986021" y="1197546"/>
            <a:ext cx="10219343" cy="1131079"/>
          </a:xfrm>
          <a:prstGeom prst="rect">
            <a:avLst/>
          </a:prstGeom>
          <a:noFill/>
          <a:ln>
            <a:noFill/>
          </a:ln>
        </p:spPr>
        <p:txBody>
          <a:bodyPr wrap="square">
            <a:spAutoFit/>
          </a:bodyPr>
          <a:lstStyle/>
          <a:p>
            <a:pPr>
              <a:lnSpc>
                <a:spcPct val="150000"/>
              </a:lnSpc>
            </a:pPr>
            <a:r>
              <a:rPr lang="zh-CN" sz="1500">
                <a:latin typeface="方正兰亭黑_GBK" pitchFamily="2" charset="-122"/>
                <a:ea typeface="方正兰亭黑_GBK" pitchFamily="2" charset="-122"/>
                <a:cs typeface="宋体" panose="02010600030101010101" pitchFamily="2" charset="-122"/>
              </a:rPr>
              <a:t>这里用输入你的文字，概述出</a:t>
            </a:r>
            <a:r>
              <a:rPr lang="zh-CN" altLang="en-US" sz="1500">
                <a:latin typeface="方正兰亭黑_GBK" pitchFamily="2" charset="-122"/>
                <a:ea typeface="方正兰亭黑_GBK" pitchFamily="2" charset="-122"/>
                <a:cs typeface="宋体" panose="02010600030101010101" pitchFamily="2" charset="-122"/>
              </a:rPr>
              <a:t>本年度主要项目工作达标的</a:t>
            </a:r>
            <a:r>
              <a:rPr lang="zh-CN" sz="1500">
                <a:latin typeface="方正兰亭黑_GBK" pitchFamily="2" charset="-122"/>
                <a:ea typeface="方正兰亭黑_GBK" pitchFamily="2" charset="-122"/>
                <a:cs typeface="宋体" panose="02010600030101010101" pitchFamily="2" charset="-122"/>
              </a:rPr>
              <a:t>情况，不宜字数太多。或者可以通过复制您的文本后，在此框中选择粘贴，并选</a:t>
            </a:r>
            <a:r>
              <a:rPr lang="zh-CN" altLang="en-US" sz="1500">
                <a:latin typeface="方正兰亭黑_GBK" pitchFamily="2" charset="-122"/>
                <a:ea typeface="方正兰亭黑_GBK" pitchFamily="2" charset="-122"/>
                <a:cs typeface="宋体" panose="02010600030101010101" pitchFamily="2" charset="-122"/>
              </a:rPr>
              <a:t>择只保留文字。这里用输入你的文字，概述出增长最快的主要地区情况，不宜字数太多。或者可以通过复制您的文本后，在此框中选择粘贴，并选择只保留文字。</a:t>
            </a:r>
            <a:endParaRPr lang="zh-CN" sz="1500">
              <a:latin typeface="方正兰亭黑_GBK" pitchFamily="2" charset="-122"/>
              <a:ea typeface="方正兰亭黑_GBK" pitchFamily="2" charset="-122"/>
              <a:cs typeface="宋体" panose="02010600030101010101" pitchFamily="2" charset="-122"/>
            </a:endParaRPr>
          </a:p>
        </p:txBody>
      </p:sp>
      <p:sp>
        <p:nvSpPr>
          <p:cNvPr id="49" name="Oval 27"/>
          <p:cNvSpPr/>
          <p:nvPr/>
        </p:nvSpPr>
        <p:spPr>
          <a:xfrm>
            <a:off x="1334260" y="2565698"/>
            <a:ext cx="1828800" cy="1828800"/>
          </a:xfrm>
          <a:prstGeom prst="ellipse">
            <a:avLst/>
          </a:prstGeom>
          <a:solidFill>
            <a:schemeClr val="accent4"/>
          </a:solidFill>
          <a:ln w="317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1400">
              <a:solidFill>
                <a:srgbClr val="FFFFFF"/>
              </a:solidFill>
              <a:latin typeface="Calibri"/>
              <a:ea typeface="宋体" panose="02010600030101010101" pitchFamily="2" charset="-122"/>
            </a:endParaRPr>
          </a:p>
        </p:txBody>
      </p:sp>
      <p:sp>
        <p:nvSpPr>
          <p:cNvPr id="50" name="Arc 28"/>
          <p:cNvSpPr/>
          <p:nvPr/>
        </p:nvSpPr>
        <p:spPr>
          <a:xfrm>
            <a:off x="1452990" y="2684428"/>
            <a:ext cx="1591339" cy="1591339"/>
          </a:xfrm>
          <a:prstGeom prst="arc">
            <a:avLst>
              <a:gd name="adj1" fmla="val 16945204"/>
              <a:gd name="adj2" fmla="val 13952050"/>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Arc 29"/>
          <p:cNvSpPr/>
          <p:nvPr/>
        </p:nvSpPr>
        <p:spPr>
          <a:xfrm>
            <a:off x="1522681" y="2754119"/>
            <a:ext cx="1451956" cy="1451956"/>
          </a:xfrm>
          <a:prstGeom prst="arc">
            <a:avLst>
              <a:gd name="adj1" fmla="val 16900146"/>
              <a:gd name="adj2" fmla="val 8229357"/>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27"/>
          <p:cNvSpPr/>
          <p:nvPr/>
        </p:nvSpPr>
        <p:spPr>
          <a:xfrm>
            <a:off x="3909969" y="2565698"/>
            <a:ext cx="1828800" cy="1828800"/>
          </a:xfrm>
          <a:prstGeom prst="ellipse">
            <a:avLst/>
          </a:prstGeom>
          <a:solidFill>
            <a:schemeClr val="bg1">
              <a:lumMod val="50000"/>
            </a:schemeClr>
          </a:solidFill>
          <a:ln w="317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1400">
              <a:solidFill>
                <a:srgbClr val="FFFFFF"/>
              </a:solidFill>
              <a:latin typeface="Calibri"/>
              <a:ea typeface="宋体" panose="02010600030101010101" pitchFamily="2" charset="-122"/>
            </a:endParaRPr>
          </a:p>
        </p:txBody>
      </p:sp>
      <p:sp>
        <p:nvSpPr>
          <p:cNvPr id="54" name="Arc 28"/>
          <p:cNvSpPr/>
          <p:nvPr/>
        </p:nvSpPr>
        <p:spPr>
          <a:xfrm>
            <a:off x="4028699" y="2684428"/>
            <a:ext cx="1591339" cy="1591339"/>
          </a:xfrm>
          <a:prstGeom prst="arc">
            <a:avLst>
              <a:gd name="adj1" fmla="val 16966492"/>
              <a:gd name="adj2" fmla="val 13952050"/>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Arc 29"/>
          <p:cNvSpPr/>
          <p:nvPr/>
        </p:nvSpPr>
        <p:spPr>
          <a:xfrm>
            <a:off x="4098390" y="2754119"/>
            <a:ext cx="1451956" cy="1451956"/>
          </a:xfrm>
          <a:prstGeom prst="arc">
            <a:avLst>
              <a:gd name="adj1" fmla="val 16967575"/>
              <a:gd name="adj2" fmla="val 8229357"/>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27"/>
          <p:cNvSpPr/>
          <p:nvPr/>
        </p:nvSpPr>
        <p:spPr>
          <a:xfrm>
            <a:off x="6485678" y="2565698"/>
            <a:ext cx="1828800" cy="1828800"/>
          </a:xfrm>
          <a:prstGeom prst="ellipse">
            <a:avLst/>
          </a:prstGeom>
          <a:solidFill>
            <a:schemeClr val="accent4"/>
          </a:solidFill>
          <a:ln w="317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1400">
              <a:solidFill>
                <a:srgbClr val="FFFFFF"/>
              </a:solidFill>
              <a:latin typeface="Calibri"/>
              <a:ea typeface="宋体" panose="02010600030101010101" pitchFamily="2" charset="-122"/>
            </a:endParaRPr>
          </a:p>
        </p:txBody>
      </p:sp>
      <p:sp>
        <p:nvSpPr>
          <p:cNvPr id="58" name="Arc 28"/>
          <p:cNvSpPr/>
          <p:nvPr/>
        </p:nvSpPr>
        <p:spPr>
          <a:xfrm>
            <a:off x="6604408" y="2684428"/>
            <a:ext cx="1591339" cy="1591339"/>
          </a:xfrm>
          <a:prstGeom prst="arc">
            <a:avLst>
              <a:gd name="adj1" fmla="val 16996324"/>
              <a:gd name="adj2" fmla="val 13952050"/>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c 29"/>
          <p:cNvSpPr/>
          <p:nvPr/>
        </p:nvSpPr>
        <p:spPr>
          <a:xfrm>
            <a:off x="6674099" y="2754119"/>
            <a:ext cx="1451956" cy="1451956"/>
          </a:xfrm>
          <a:prstGeom prst="arc">
            <a:avLst>
              <a:gd name="adj1" fmla="val 16939342"/>
              <a:gd name="adj2" fmla="val 8229357"/>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27"/>
          <p:cNvSpPr/>
          <p:nvPr/>
        </p:nvSpPr>
        <p:spPr>
          <a:xfrm>
            <a:off x="9008615" y="2565698"/>
            <a:ext cx="1828800" cy="1828800"/>
          </a:xfrm>
          <a:prstGeom prst="ellipse">
            <a:avLst/>
          </a:prstGeom>
          <a:solidFill>
            <a:schemeClr val="bg1">
              <a:lumMod val="50000"/>
            </a:schemeClr>
          </a:solidFill>
          <a:ln w="317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1400">
              <a:solidFill>
                <a:srgbClr val="FFFFFF"/>
              </a:solidFill>
              <a:latin typeface="Calibri"/>
              <a:ea typeface="宋体" panose="02010600030101010101" pitchFamily="2" charset="-122"/>
            </a:endParaRPr>
          </a:p>
        </p:txBody>
      </p:sp>
      <p:sp>
        <p:nvSpPr>
          <p:cNvPr id="62" name="Arc 28"/>
          <p:cNvSpPr/>
          <p:nvPr/>
        </p:nvSpPr>
        <p:spPr>
          <a:xfrm>
            <a:off x="9127345" y="2684428"/>
            <a:ext cx="1591339" cy="1591339"/>
          </a:xfrm>
          <a:prstGeom prst="arc">
            <a:avLst>
              <a:gd name="adj1" fmla="val 16826510"/>
              <a:gd name="adj2" fmla="val 13952050"/>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Arc 29"/>
          <p:cNvSpPr/>
          <p:nvPr/>
        </p:nvSpPr>
        <p:spPr>
          <a:xfrm>
            <a:off x="9197036" y="2754119"/>
            <a:ext cx="1451956" cy="1451956"/>
          </a:xfrm>
          <a:prstGeom prst="arc">
            <a:avLst>
              <a:gd name="adj1" fmla="val 16814626"/>
              <a:gd name="adj2" fmla="val 8229357"/>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淘宝店chenying0907出品 36"/>
          <p:cNvSpPr>
            <a:spLocks noChangeArrowheads="1"/>
          </p:cNvSpPr>
          <p:nvPr/>
        </p:nvSpPr>
        <p:spPr bwMode="auto">
          <a:xfrm>
            <a:off x="1620012" y="4644240"/>
            <a:ext cx="1154162" cy="230832"/>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500" b="1" i="0" u="none" strike="noStrike" cap="none" normalizeH="0" baseline="0">
                <a:ln>
                  <a:noFill/>
                </a:ln>
                <a:solidFill>
                  <a:schemeClr val="accent4"/>
                </a:solidFill>
                <a:effectLst/>
                <a:latin typeface="方正兰亭黑_GBK" pitchFamily="2" charset="-122"/>
                <a:ea typeface="方正兰亭黑_GBK" pitchFamily="2" charset="-122"/>
                <a:cs typeface="宋体" panose="02010600030101010101" pitchFamily="2" charset="-122"/>
              </a:rPr>
              <a:t>点击输入标题</a:t>
            </a:r>
            <a:endParaRPr kumimoji="0" lang="zh-CN" sz="1800" b="0" i="0" u="none" strike="noStrike" cap="none" normalizeH="0" baseline="0">
              <a:ln>
                <a:noFill/>
              </a:ln>
              <a:solidFill>
                <a:schemeClr val="accent4"/>
              </a:solidFill>
              <a:effectLst/>
              <a:latin typeface="方正兰亭黑_GBK" pitchFamily="2" charset="-122"/>
              <a:ea typeface="方正兰亭黑_GBK" pitchFamily="2" charset="-122"/>
              <a:cs typeface="宋体" panose="02010600030101010101" pitchFamily="2" charset="-122"/>
            </a:endParaRPr>
          </a:p>
        </p:txBody>
      </p:sp>
      <p:sp>
        <p:nvSpPr>
          <p:cNvPr id="65" name="淘宝店chenying0907出品 37"/>
          <p:cNvSpPr>
            <a:spLocks noChangeArrowheads="1"/>
          </p:cNvSpPr>
          <p:nvPr/>
        </p:nvSpPr>
        <p:spPr bwMode="auto">
          <a:xfrm>
            <a:off x="1188343" y="4926034"/>
            <a:ext cx="2088232" cy="923330"/>
          </a:xfrm>
          <a:prstGeom prst="rect">
            <a:avLst/>
          </a:prstGeom>
          <a:noFill/>
        </p:spPr>
        <p:txBody>
          <a:bodyPr wrap="square">
            <a:spAutoFit/>
          </a:bodyPr>
          <a:lstStyle/>
          <a:p>
            <a:pPr>
              <a:lnSpc>
                <a:spcPct val="150000"/>
              </a:lnSpc>
            </a:pPr>
            <a:r>
              <a:rPr lang="zh-CN" altLang="en-US" sz="1200">
                <a:latin typeface="方正兰亭黑_GBK" pitchFamily="2" charset="-122"/>
                <a:ea typeface="方正兰亭黑_GBK" pitchFamily="2" charset="-122"/>
                <a:cs typeface="宋体" panose="02010600030101010101" pitchFamily="2" charset="-122"/>
              </a:rPr>
              <a:t>这里用输入你的文字。拉动内边的弧形小黄点可延长缩短图示的指标。</a:t>
            </a:r>
            <a:endParaRPr lang="zh-CN" sz="1200">
              <a:latin typeface="方正兰亭黑_GBK" pitchFamily="2" charset="-122"/>
              <a:ea typeface="方正兰亭黑_GBK" pitchFamily="2" charset="-122"/>
              <a:cs typeface="宋体" panose="02010600030101010101" pitchFamily="2" charset="-122"/>
            </a:endParaRPr>
          </a:p>
        </p:txBody>
      </p:sp>
      <p:sp>
        <p:nvSpPr>
          <p:cNvPr id="66" name="淘宝店chenying0907出品 36"/>
          <p:cNvSpPr>
            <a:spLocks noChangeArrowheads="1"/>
          </p:cNvSpPr>
          <p:nvPr/>
        </p:nvSpPr>
        <p:spPr bwMode="auto">
          <a:xfrm>
            <a:off x="4266638" y="4644240"/>
            <a:ext cx="1154162" cy="230832"/>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500" b="1" i="0" u="none" strike="noStrike" cap="none" normalizeH="0" baseline="0">
                <a:ln>
                  <a:noFill/>
                </a:ln>
                <a:effectLst/>
                <a:latin typeface="方正兰亭黑_GBK" pitchFamily="2" charset="-122"/>
                <a:ea typeface="方正兰亭黑_GBK" pitchFamily="2" charset="-122"/>
                <a:cs typeface="宋体" panose="02010600030101010101" pitchFamily="2" charset="-122"/>
              </a:rPr>
              <a:t>点击输入标题</a:t>
            </a:r>
            <a:endParaRPr kumimoji="0" lang="zh-CN" sz="1800" b="0" i="0" u="none" strike="noStrike" cap="none" normalizeH="0" baseline="0">
              <a:ln>
                <a:noFill/>
              </a:ln>
              <a:effectLst/>
              <a:latin typeface="方正兰亭黑_GBK" pitchFamily="2" charset="-122"/>
              <a:ea typeface="方正兰亭黑_GBK" pitchFamily="2" charset="-122"/>
              <a:cs typeface="宋体" panose="02010600030101010101" pitchFamily="2" charset="-122"/>
            </a:endParaRPr>
          </a:p>
        </p:txBody>
      </p:sp>
      <p:sp>
        <p:nvSpPr>
          <p:cNvPr id="67" name="淘宝店chenying0907出品 37"/>
          <p:cNvSpPr>
            <a:spLocks noChangeArrowheads="1"/>
          </p:cNvSpPr>
          <p:nvPr/>
        </p:nvSpPr>
        <p:spPr bwMode="auto">
          <a:xfrm>
            <a:off x="3828268" y="4926034"/>
            <a:ext cx="2030902" cy="923330"/>
          </a:xfrm>
          <a:prstGeom prst="rect">
            <a:avLst/>
          </a:prstGeom>
          <a:noFill/>
        </p:spPr>
        <p:txBody>
          <a:bodyPr wrap="square">
            <a:spAutoFit/>
          </a:bodyPr>
          <a:lstStyle/>
          <a:p>
            <a:pPr>
              <a:lnSpc>
                <a:spcPct val="150000"/>
              </a:lnSpc>
            </a:pPr>
            <a:r>
              <a:rPr lang="zh-CN" altLang="en-US" sz="1200">
                <a:latin typeface="方正兰亭黑_GBK" pitchFamily="2" charset="-122"/>
                <a:ea typeface="方正兰亭黑_GBK" pitchFamily="2" charset="-122"/>
                <a:cs typeface="宋体" panose="02010600030101010101" pitchFamily="2" charset="-122"/>
              </a:rPr>
              <a:t>这里用输入你的文字。拉动内边的弧形小黄点可延长缩短图示的指标。</a:t>
            </a:r>
            <a:endParaRPr lang="zh-CN" sz="1200">
              <a:latin typeface="方正兰亭黑_GBK" pitchFamily="2" charset="-122"/>
              <a:ea typeface="方正兰亭黑_GBK" pitchFamily="2" charset="-122"/>
              <a:cs typeface="宋体" panose="02010600030101010101" pitchFamily="2" charset="-122"/>
            </a:endParaRPr>
          </a:p>
        </p:txBody>
      </p:sp>
      <p:sp>
        <p:nvSpPr>
          <p:cNvPr id="68" name="淘宝店chenying0907出品 36"/>
          <p:cNvSpPr>
            <a:spLocks noChangeArrowheads="1"/>
          </p:cNvSpPr>
          <p:nvPr/>
        </p:nvSpPr>
        <p:spPr bwMode="auto">
          <a:xfrm>
            <a:off x="6841826" y="4644240"/>
            <a:ext cx="1154162" cy="230832"/>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500" b="1" i="0" u="none" strike="noStrike" cap="none" normalizeH="0" baseline="0">
                <a:ln>
                  <a:noFill/>
                </a:ln>
                <a:solidFill>
                  <a:schemeClr val="accent4"/>
                </a:solidFill>
                <a:effectLst/>
                <a:latin typeface="方正兰亭黑_GBK" pitchFamily="2" charset="-122"/>
                <a:ea typeface="方正兰亭黑_GBK" pitchFamily="2" charset="-122"/>
                <a:cs typeface="宋体" panose="02010600030101010101" pitchFamily="2" charset="-122"/>
              </a:rPr>
              <a:t>点击输入标题</a:t>
            </a:r>
            <a:endParaRPr kumimoji="0" lang="zh-CN" sz="1800" b="0" i="0" u="none" strike="noStrike" cap="none" normalizeH="0" baseline="0">
              <a:ln>
                <a:noFill/>
              </a:ln>
              <a:solidFill>
                <a:schemeClr val="accent4"/>
              </a:solidFill>
              <a:effectLst/>
              <a:latin typeface="方正兰亭黑_GBK" pitchFamily="2" charset="-122"/>
              <a:ea typeface="方正兰亭黑_GBK" pitchFamily="2" charset="-122"/>
              <a:cs typeface="宋体" panose="02010600030101010101" pitchFamily="2" charset="-122"/>
            </a:endParaRPr>
          </a:p>
        </p:txBody>
      </p:sp>
      <p:sp>
        <p:nvSpPr>
          <p:cNvPr id="69" name="淘宝店chenying0907出品 37"/>
          <p:cNvSpPr>
            <a:spLocks noChangeArrowheads="1"/>
          </p:cNvSpPr>
          <p:nvPr/>
        </p:nvSpPr>
        <p:spPr bwMode="auto">
          <a:xfrm>
            <a:off x="6372919" y="4926034"/>
            <a:ext cx="2016224" cy="923330"/>
          </a:xfrm>
          <a:prstGeom prst="rect">
            <a:avLst/>
          </a:prstGeom>
          <a:noFill/>
        </p:spPr>
        <p:txBody>
          <a:bodyPr wrap="square">
            <a:spAutoFit/>
          </a:bodyPr>
          <a:lstStyle/>
          <a:p>
            <a:pPr>
              <a:lnSpc>
                <a:spcPct val="150000"/>
              </a:lnSpc>
            </a:pPr>
            <a:r>
              <a:rPr lang="zh-CN" altLang="en-US" sz="1200">
                <a:latin typeface="方正兰亭黑_GBK" pitchFamily="2" charset="-122"/>
                <a:ea typeface="方正兰亭黑_GBK" pitchFamily="2" charset="-122"/>
                <a:cs typeface="宋体" panose="02010600030101010101" pitchFamily="2" charset="-122"/>
              </a:rPr>
              <a:t>这里用输入你的文字。拉动内边的弧形小黄点可延长缩短图示的指标。</a:t>
            </a:r>
            <a:endParaRPr lang="zh-CN" sz="1200">
              <a:latin typeface="方正兰亭黑_GBK" pitchFamily="2" charset="-122"/>
              <a:ea typeface="方正兰亭黑_GBK" pitchFamily="2" charset="-122"/>
              <a:cs typeface="宋体" panose="02010600030101010101" pitchFamily="2" charset="-122"/>
            </a:endParaRPr>
          </a:p>
        </p:txBody>
      </p:sp>
      <p:sp>
        <p:nvSpPr>
          <p:cNvPr id="70" name="淘宝店chenying0907出品 36"/>
          <p:cNvSpPr>
            <a:spLocks noChangeArrowheads="1"/>
          </p:cNvSpPr>
          <p:nvPr/>
        </p:nvSpPr>
        <p:spPr bwMode="auto">
          <a:xfrm>
            <a:off x="9408655" y="4644240"/>
            <a:ext cx="1154162" cy="230832"/>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500" b="1" i="0" u="none" strike="noStrike" cap="none" normalizeH="0" baseline="0">
                <a:ln>
                  <a:noFill/>
                </a:ln>
                <a:effectLst/>
                <a:latin typeface="方正兰亭黑_GBK" pitchFamily="2" charset="-122"/>
                <a:ea typeface="方正兰亭黑_GBK" pitchFamily="2" charset="-122"/>
                <a:cs typeface="宋体" panose="02010600030101010101" pitchFamily="2" charset="-122"/>
              </a:rPr>
              <a:t>点击输入标题</a:t>
            </a:r>
            <a:endParaRPr kumimoji="0" lang="zh-CN" sz="1800" b="0" i="0" u="none" strike="noStrike" cap="none" normalizeH="0" baseline="0">
              <a:ln>
                <a:noFill/>
              </a:ln>
              <a:effectLst/>
              <a:latin typeface="方正兰亭黑_GBK" pitchFamily="2" charset="-122"/>
              <a:ea typeface="方正兰亭黑_GBK" pitchFamily="2" charset="-122"/>
              <a:cs typeface="宋体" panose="02010600030101010101" pitchFamily="2" charset="-122"/>
            </a:endParaRPr>
          </a:p>
        </p:txBody>
      </p:sp>
      <p:sp>
        <p:nvSpPr>
          <p:cNvPr id="71" name="淘宝店chenying0907出品 37"/>
          <p:cNvSpPr>
            <a:spLocks noChangeArrowheads="1"/>
          </p:cNvSpPr>
          <p:nvPr/>
        </p:nvSpPr>
        <p:spPr bwMode="auto">
          <a:xfrm>
            <a:off x="8914903" y="4926034"/>
            <a:ext cx="2016224" cy="923330"/>
          </a:xfrm>
          <a:prstGeom prst="rect">
            <a:avLst/>
          </a:prstGeom>
          <a:noFill/>
        </p:spPr>
        <p:txBody>
          <a:bodyPr wrap="square">
            <a:spAutoFit/>
          </a:bodyPr>
          <a:lstStyle/>
          <a:p>
            <a:pPr>
              <a:lnSpc>
                <a:spcPct val="150000"/>
              </a:lnSpc>
            </a:pPr>
            <a:r>
              <a:rPr lang="zh-CN" altLang="en-US" sz="1200">
                <a:latin typeface="方正兰亭黑_GBK" pitchFamily="2" charset="-122"/>
                <a:ea typeface="方正兰亭黑_GBK" pitchFamily="2" charset="-122"/>
                <a:cs typeface="宋体" panose="02010600030101010101" pitchFamily="2" charset="-122"/>
              </a:rPr>
              <a:t>这里用输入你的文字。拉动内边的弧形小黄点可延长缩短图示的指标。</a:t>
            </a:r>
            <a:endParaRPr lang="zh-CN" sz="1200">
              <a:latin typeface="方正兰亭黑_GBK" pitchFamily="2" charset="-122"/>
              <a:ea typeface="方正兰亭黑_GBK" pitchFamily="2" charset="-122"/>
              <a:cs typeface="宋体" panose="02010600030101010101" pitchFamily="2" charset="-122"/>
            </a:endParaRPr>
          </a:p>
        </p:txBody>
      </p:sp>
      <p:sp>
        <p:nvSpPr>
          <p:cNvPr id="72" name="淘宝店chenying0907出品 36"/>
          <p:cNvSpPr>
            <a:spLocks noChangeArrowheads="1"/>
          </p:cNvSpPr>
          <p:nvPr/>
        </p:nvSpPr>
        <p:spPr bwMode="auto">
          <a:xfrm>
            <a:off x="1851115" y="3210793"/>
            <a:ext cx="795089" cy="538609"/>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500" i="0" u="none" strike="noStrike" cap="none" normalizeH="0" baseline="0">
                <a:ln>
                  <a:noFill/>
                </a:ln>
                <a:solidFill>
                  <a:schemeClr val="bg1"/>
                </a:solidFill>
                <a:effectLst/>
                <a:latin typeface="Impact" panose="020b0806030902050204" pitchFamily="34" charset="0"/>
                <a:ea typeface="微软雅黑" panose="020b0503020204020204" pitchFamily="34" charset="-122"/>
                <a:cs typeface="宋体" panose="02010600030101010101" pitchFamily="2" charset="-122"/>
              </a:rPr>
              <a:t>60%</a:t>
            </a:r>
            <a:endParaRPr kumimoji="0" lang="zh-CN" sz="3500" i="0" u="none" strike="noStrike" cap="none" normalizeH="0" baseline="0">
              <a:ln>
                <a:noFill/>
              </a:ln>
              <a:solidFill>
                <a:schemeClr val="bg1"/>
              </a:solidFill>
              <a:effectLst/>
              <a:latin typeface="Impact" panose="020b0806030902050204" pitchFamily="34" charset="0"/>
              <a:ea typeface="宋体" panose="02010600030101010101" pitchFamily="2" charset="-122"/>
              <a:cs typeface="宋体" panose="02010600030101010101" pitchFamily="2" charset="-122"/>
            </a:endParaRPr>
          </a:p>
        </p:txBody>
      </p:sp>
      <p:sp>
        <p:nvSpPr>
          <p:cNvPr id="73" name="淘宝店chenying0907出品 36"/>
          <p:cNvSpPr>
            <a:spLocks noChangeArrowheads="1"/>
          </p:cNvSpPr>
          <p:nvPr/>
        </p:nvSpPr>
        <p:spPr bwMode="auto">
          <a:xfrm>
            <a:off x="4426823" y="3202136"/>
            <a:ext cx="795089" cy="538609"/>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500" i="0" u="none" strike="noStrike" cap="none" normalizeH="0" baseline="0">
                <a:ln>
                  <a:noFill/>
                </a:ln>
                <a:solidFill>
                  <a:schemeClr val="bg1"/>
                </a:solidFill>
                <a:effectLst/>
                <a:latin typeface="Impact" panose="020b0806030902050204" pitchFamily="34" charset="0"/>
                <a:ea typeface="微软雅黑" panose="020b0503020204020204" pitchFamily="34" charset="-122"/>
                <a:cs typeface="宋体" panose="02010600030101010101" pitchFamily="2" charset="-122"/>
              </a:rPr>
              <a:t>60%</a:t>
            </a:r>
            <a:endParaRPr kumimoji="0" lang="zh-CN" sz="3500" i="0" u="none" strike="noStrike" cap="none" normalizeH="0" baseline="0">
              <a:ln>
                <a:noFill/>
              </a:ln>
              <a:solidFill>
                <a:schemeClr val="bg1"/>
              </a:solidFill>
              <a:effectLst/>
              <a:latin typeface="Impact" panose="020b0806030902050204" pitchFamily="34" charset="0"/>
              <a:ea typeface="宋体" panose="02010600030101010101" pitchFamily="2" charset="-122"/>
              <a:cs typeface="宋体" panose="02010600030101010101" pitchFamily="2" charset="-122"/>
            </a:endParaRPr>
          </a:p>
        </p:txBody>
      </p:sp>
      <p:sp>
        <p:nvSpPr>
          <p:cNvPr id="74" name="淘宝店chenying0907出品 36"/>
          <p:cNvSpPr>
            <a:spLocks noChangeArrowheads="1"/>
          </p:cNvSpPr>
          <p:nvPr/>
        </p:nvSpPr>
        <p:spPr bwMode="auto">
          <a:xfrm>
            <a:off x="7021362" y="3210793"/>
            <a:ext cx="795089" cy="538609"/>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500" i="0" u="none" strike="noStrike" cap="none" normalizeH="0" baseline="0">
                <a:ln>
                  <a:noFill/>
                </a:ln>
                <a:solidFill>
                  <a:schemeClr val="bg1"/>
                </a:solidFill>
                <a:effectLst/>
                <a:latin typeface="Impact" panose="020b0806030902050204" pitchFamily="34" charset="0"/>
                <a:ea typeface="微软雅黑" panose="020b0503020204020204" pitchFamily="34" charset="-122"/>
                <a:cs typeface="宋体" panose="02010600030101010101" pitchFamily="2" charset="-122"/>
              </a:rPr>
              <a:t>60%</a:t>
            </a:r>
            <a:endParaRPr kumimoji="0" lang="zh-CN" sz="3500" i="0" u="none" strike="noStrike" cap="none" normalizeH="0" baseline="0">
              <a:ln>
                <a:noFill/>
              </a:ln>
              <a:solidFill>
                <a:schemeClr val="bg1"/>
              </a:solidFill>
              <a:effectLst/>
              <a:latin typeface="Impact" panose="020b0806030902050204" pitchFamily="34" charset="0"/>
              <a:ea typeface="宋体" panose="02010600030101010101" pitchFamily="2" charset="-122"/>
              <a:cs typeface="宋体" panose="02010600030101010101" pitchFamily="2" charset="-122"/>
            </a:endParaRPr>
          </a:p>
        </p:txBody>
      </p:sp>
      <p:sp>
        <p:nvSpPr>
          <p:cNvPr id="75" name="淘宝店chenying0907出品 36"/>
          <p:cNvSpPr>
            <a:spLocks noChangeArrowheads="1"/>
          </p:cNvSpPr>
          <p:nvPr/>
        </p:nvSpPr>
        <p:spPr bwMode="auto">
          <a:xfrm>
            <a:off x="9525469" y="3210793"/>
            <a:ext cx="795089" cy="538609"/>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500" i="0" u="none" strike="noStrike" cap="none" normalizeH="0" baseline="0">
                <a:ln>
                  <a:noFill/>
                </a:ln>
                <a:solidFill>
                  <a:schemeClr val="bg1"/>
                </a:solidFill>
                <a:effectLst/>
                <a:latin typeface="Impact" panose="020b0806030902050204" pitchFamily="34" charset="0"/>
                <a:ea typeface="微软雅黑" panose="020b0503020204020204" pitchFamily="34" charset="-122"/>
                <a:cs typeface="宋体" panose="02010600030101010101" pitchFamily="2" charset="-122"/>
              </a:rPr>
              <a:t>60%</a:t>
            </a:r>
            <a:endParaRPr kumimoji="0" lang="zh-CN" sz="3500" i="0" u="none" strike="noStrike" cap="none" normalizeH="0" baseline="0">
              <a:ln>
                <a:noFill/>
              </a:ln>
              <a:solidFill>
                <a:schemeClr val="bg1"/>
              </a:solidFill>
              <a:effectLst/>
              <a:latin typeface="Impact" panose="020b0806030902050204" pitchFamily="34" charset="0"/>
              <a:ea typeface="宋体" panose="02010600030101010101" pitchFamily="2" charset="-122"/>
              <a:cs typeface="宋体" panose="02010600030101010101" pitchFamily="2" charset="-122"/>
            </a:endParaRPr>
          </a:p>
        </p:txBody>
      </p:sp>
    </p:spTree>
  </p:cSld>
  <p:clrMapOvr>
    <a:masterClrMapping/>
  </p:clrMapOvr>
  <mc:AlternateContent>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par>
                          <p:cTn id="17" fill="hold" nodeType="afterGroup">
                            <p:stCondLst>
                              <p:cond delay="700"/>
                            </p:stCondLst>
                            <p:childTnLst>
                              <p:par>
                                <p:cTn id="18" presetID="52" presetClass="entr" presetSubtype="0" fill="hold" grpId="0" nodeType="afterEffect">
                                  <p:stCondLst>
                                    <p:cond delay="0"/>
                                  </p:stCondLst>
                                  <p:childTnLst>
                                    <p:set>
                                      <p:cBhvr>
                                        <p:cTn id="19" dur="1" fill="hold">
                                          <p:stCondLst>
                                            <p:cond delay="0"/>
                                          </p:stCondLst>
                                        </p:cTn>
                                        <p:tgtEl>
                                          <p:spTgt spid="47"/>
                                        </p:tgtEl>
                                        <p:attrNameLst>
                                          <p:attrName>style.visibility</p:attrName>
                                        </p:attrNameLst>
                                      </p:cBhvr>
                                      <p:to>
                                        <p:strVal val="visible"/>
                                      </p:to>
                                    </p:set>
                                    <p:animScale>
                                      <p:cBhvr>
                                        <p:cTn id="20" dur="500" decel="50000" fill="hold">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1" dur="500" decel="50000" fill="hold">
                                          <p:stCondLst>
                                            <p:cond delay="0"/>
                                          </p:stCondLst>
                                        </p:cTn>
                                        <p:tgtEl>
                                          <p:spTgt spid="47"/>
                                        </p:tgtEl>
                                        <p:attrNameLst>
                                          <p:attrName>ppt_x</p:attrName>
                                          <p:attrName>ppt_y</p:attrName>
                                        </p:attrNameLst>
                                      </p:cBhvr>
                                    </p:animMotion>
                                    <p:animEffect transition="in" filter="fade">
                                      <p:cBhvr>
                                        <p:cTn id="22" dur="500"/>
                                        <p:tgtEl>
                                          <p:spTgt spid="47"/>
                                        </p:tgtEl>
                                      </p:cBhvr>
                                    </p:animEffect>
                                  </p:childTnLst>
                                </p:cTn>
                              </p:par>
                            </p:childTnLst>
                          </p:cTn>
                        </p:par>
                        <p:par>
                          <p:cTn id="23" fill="hold" nodeType="afterGroup">
                            <p:stCondLst>
                              <p:cond delay="1200"/>
                            </p:stCondLst>
                            <p:childTnLst>
                              <p:par>
                                <p:cTn id="24" presetID="31" presetClass="entr" presetSubtype="0"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p:cTn id="26" dur="1000" fill="hold"/>
                                        <p:tgtEl>
                                          <p:spTgt spid="50"/>
                                        </p:tgtEl>
                                        <p:attrNameLst>
                                          <p:attrName>ppt_w</p:attrName>
                                        </p:attrNameLst>
                                      </p:cBhvr>
                                      <p:tavLst>
                                        <p:tav tm="0">
                                          <p:val>
                                            <p:fltVal val="0"/>
                                          </p:val>
                                        </p:tav>
                                        <p:tav tm="100000">
                                          <p:val>
                                            <p:strVal val="#ppt_w"/>
                                          </p:val>
                                        </p:tav>
                                      </p:tavLst>
                                    </p:anim>
                                    <p:anim calcmode="lin" valueType="num">
                                      <p:cBhvr>
                                        <p:cTn id="27" dur="1000" fill="hold"/>
                                        <p:tgtEl>
                                          <p:spTgt spid="50"/>
                                        </p:tgtEl>
                                        <p:attrNameLst>
                                          <p:attrName>ppt_h</p:attrName>
                                        </p:attrNameLst>
                                      </p:cBhvr>
                                      <p:tavLst>
                                        <p:tav tm="0">
                                          <p:val>
                                            <p:fltVal val="0"/>
                                          </p:val>
                                        </p:tav>
                                        <p:tav tm="100000">
                                          <p:val>
                                            <p:strVal val="#ppt_h"/>
                                          </p:val>
                                        </p:tav>
                                      </p:tavLst>
                                    </p:anim>
                                    <p:anim calcmode="lin" valueType="num">
                                      <p:cBhvr>
                                        <p:cTn id="28" dur="1000" fill="hold"/>
                                        <p:tgtEl>
                                          <p:spTgt spid="50"/>
                                        </p:tgtEl>
                                        <p:attrNameLst>
                                          <p:attrName>style.rotation</p:attrName>
                                        </p:attrNameLst>
                                      </p:cBhvr>
                                      <p:tavLst>
                                        <p:tav tm="0">
                                          <p:val>
                                            <p:fltVal val="90"/>
                                          </p:val>
                                        </p:tav>
                                        <p:tav tm="100000">
                                          <p:val>
                                            <p:fltVal val="0"/>
                                          </p:val>
                                        </p:tav>
                                      </p:tavLst>
                                    </p:anim>
                                    <p:animEffect transition="in" filter="fade">
                                      <p:cBhvr>
                                        <p:cTn id="29" dur="1000"/>
                                        <p:tgtEl>
                                          <p:spTgt spid="50"/>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cBhvr>
                                        <p:cTn id="32" dur="1000" fill="hold"/>
                                        <p:tgtEl>
                                          <p:spTgt spid="49"/>
                                        </p:tgtEl>
                                        <p:attrNameLst>
                                          <p:attrName>ppt_w</p:attrName>
                                        </p:attrNameLst>
                                      </p:cBhvr>
                                      <p:tavLst>
                                        <p:tav tm="0">
                                          <p:val>
                                            <p:fltVal val="0"/>
                                          </p:val>
                                        </p:tav>
                                        <p:tav tm="100000">
                                          <p:val>
                                            <p:strVal val="#ppt_w"/>
                                          </p:val>
                                        </p:tav>
                                      </p:tavLst>
                                    </p:anim>
                                    <p:anim calcmode="lin" valueType="num">
                                      <p:cBhvr>
                                        <p:cTn id="33" dur="1000" fill="hold"/>
                                        <p:tgtEl>
                                          <p:spTgt spid="49"/>
                                        </p:tgtEl>
                                        <p:attrNameLst>
                                          <p:attrName>ppt_h</p:attrName>
                                        </p:attrNameLst>
                                      </p:cBhvr>
                                      <p:tavLst>
                                        <p:tav tm="0">
                                          <p:val>
                                            <p:fltVal val="0"/>
                                          </p:val>
                                        </p:tav>
                                        <p:tav tm="100000">
                                          <p:val>
                                            <p:strVal val="#ppt_h"/>
                                          </p:val>
                                        </p:tav>
                                      </p:tavLst>
                                    </p:anim>
                                    <p:anim calcmode="lin" valueType="num">
                                      <p:cBhvr>
                                        <p:cTn id="34" dur="1000" fill="hold"/>
                                        <p:tgtEl>
                                          <p:spTgt spid="49"/>
                                        </p:tgtEl>
                                        <p:attrNameLst>
                                          <p:attrName>style.rotation</p:attrName>
                                        </p:attrNameLst>
                                      </p:cBhvr>
                                      <p:tavLst>
                                        <p:tav tm="0">
                                          <p:val>
                                            <p:fltVal val="90"/>
                                          </p:val>
                                        </p:tav>
                                        <p:tav tm="100000">
                                          <p:val>
                                            <p:fltVal val="0"/>
                                          </p:val>
                                        </p:tav>
                                      </p:tavLst>
                                    </p:anim>
                                    <p:animEffect transition="in" filter="fade">
                                      <p:cBhvr>
                                        <p:cTn id="35" dur="1000"/>
                                        <p:tgtEl>
                                          <p:spTgt spid="49"/>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53"/>
                                        </p:tgtEl>
                                        <p:attrNameLst>
                                          <p:attrName>style.visibility</p:attrName>
                                        </p:attrNameLst>
                                      </p:cBhvr>
                                      <p:to>
                                        <p:strVal val="visible"/>
                                      </p:to>
                                    </p:set>
                                    <p:anim calcmode="lin" valueType="num">
                                      <p:cBhvr>
                                        <p:cTn id="38" dur="1000" fill="hold"/>
                                        <p:tgtEl>
                                          <p:spTgt spid="53"/>
                                        </p:tgtEl>
                                        <p:attrNameLst>
                                          <p:attrName>ppt_w</p:attrName>
                                        </p:attrNameLst>
                                      </p:cBhvr>
                                      <p:tavLst>
                                        <p:tav tm="0">
                                          <p:val>
                                            <p:fltVal val="0"/>
                                          </p:val>
                                        </p:tav>
                                        <p:tav tm="100000">
                                          <p:val>
                                            <p:strVal val="#ppt_w"/>
                                          </p:val>
                                        </p:tav>
                                      </p:tavLst>
                                    </p:anim>
                                    <p:anim calcmode="lin" valueType="num">
                                      <p:cBhvr>
                                        <p:cTn id="39" dur="1000" fill="hold"/>
                                        <p:tgtEl>
                                          <p:spTgt spid="53"/>
                                        </p:tgtEl>
                                        <p:attrNameLst>
                                          <p:attrName>ppt_h</p:attrName>
                                        </p:attrNameLst>
                                      </p:cBhvr>
                                      <p:tavLst>
                                        <p:tav tm="0">
                                          <p:val>
                                            <p:fltVal val="0"/>
                                          </p:val>
                                        </p:tav>
                                        <p:tav tm="100000">
                                          <p:val>
                                            <p:strVal val="#ppt_h"/>
                                          </p:val>
                                        </p:tav>
                                      </p:tavLst>
                                    </p:anim>
                                    <p:anim calcmode="lin" valueType="num">
                                      <p:cBhvr>
                                        <p:cTn id="40" dur="1000" fill="hold"/>
                                        <p:tgtEl>
                                          <p:spTgt spid="53"/>
                                        </p:tgtEl>
                                        <p:attrNameLst>
                                          <p:attrName>style.rotation</p:attrName>
                                        </p:attrNameLst>
                                      </p:cBhvr>
                                      <p:tavLst>
                                        <p:tav tm="0">
                                          <p:val>
                                            <p:fltVal val="90"/>
                                          </p:val>
                                        </p:tav>
                                        <p:tav tm="100000">
                                          <p:val>
                                            <p:fltVal val="0"/>
                                          </p:val>
                                        </p:tav>
                                      </p:tavLst>
                                    </p:anim>
                                    <p:animEffect transition="in" filter="fade">
                                      <p:cBhvr>
                                        <p:cTn id="41" dur="1000"/>
                                        <p:tgtEl>
                                          <p:spTgt spid="53"/>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p:cTn id="44" dur="1000" fill="hold"/>
                                        <p:tgtEl>
                                          <p:spTgt spid="54"/>
                                        </p:tgtEl>
                                        <p:attrNameLst>
                                          <p:attrName>ppt_w</p:attrName>
                                        </p:attrNameLst>
                                      </p:cBhvr>
                                      <p:tavLst>
                                        <p:tav tm="0">
                                          <p:val>
                                            <p:fltVal val="0"/>
                                          </p:val>
                                        </p:tav>
                                        <p:tav tm="100000">
                                          <p:val>
                                            <p:strVal val="#ppt_w"/>
                                          </p:val>
                                        </p:tav>
                                      </p:tavLst>
                                    </p:anim>
                                    <p:anim calcmode="lin" valueType="num">
                                      <p:cBhvr>
                                        <p:cTn id="45" dur="1000" fill="hold"/>
                                        <p:tgtEl>
                                          <p:spTgt spid="54"/>
                                        </p:tgtEl>
                                        <p:attrNameLst>
                                          <p:attrName>ppt_h</p:attrName>
                                        </p:attrNameLst>
                                      </p:cBhvr>
                                      <p:tavLst>
                                        <p:tav tm="0">
                                          <p:val>
                                            <p:fltVal val="0"/>
                                          </p:val>
                                        </p:tav>
                                        <p:tav tm="100000">
                                          <p:val>
                                            <p:strVal val="#ppt_h"/>
                                          </p:val>
                                        </p:tav>
                                      </p:tavLst>
                                    </p:anim>
                                    <p:anim calcmode="lin" valueType="num">
                                      <p:cBhvr>
                                        <p:cTn id="46" dur="1000" fill="hold"/>
                                        <p:tgtEl>
                                          <p:spTgt spid="54"/>
                                        </p:tgtEl>
                                        <p:attrNameLst>
                                          <p:attrName>style.rotation</p:attrName>
                                        </p:attrNameLst>
                                      </p:cBhvr>
                                      <p:tavLst>
                                        <p:tav tm="0">
                                          <p:val>
                                            <p:fltVal val="90"/>
                                          </p:val>
                                        </p:tav>
                                        <p:tav tm="100000">
                                          <p:val>
                                            <p:fltVal val="0"/>
                                          </p:val>
                                        </p:tav>
                                      </p:tavLst>
                                    </p:anim>
                                    <p:animEffect transition="in" filter="fade">
                                      <p:cBhvr>
                                        <p:cTn id="47" dur="1000"/>
                                        <p:tgtEl>
                                          <p:spTgt spid="54"/>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57"/>
                                        </p:tgtEl>
                                        <p:attrNameLst>
                                          <p:attrName>style.visibility</p:attrName>
                                        </p:attrNameLst>
                                      </p:cBhvr>
                                      <p:to>
                                        <p:strVal val="visible"/>
                                      </p:to>
                                    </p:set>
                                    <p:anim calcmode="lin" valueType="num">
                                      <p:cBhvr>
                                        <p:cTn id="50" dur="1000" fill="hold"/>
                                        <p:tgtEl>
                                          <p:spTgt spid="57"/>
                                        </p:tgtEl>
                                        <p:attrNameLst>
                                          <p:attrName>ppt_w</p:attrName>
                                        </p:attrNameLst>
                                      </p:cBhvr>
                                      <p:tavLst>
                                        <p:tav tm="0">
                                          <p:val>
                                            <p:fltVal val="0"/>
                                          </p:val>
                                        </p:tav>
                                        <p:tav tm="100000">
                                          <p:val>
                                            <p:strVal val="#ppt_w"/>
                                          </p:val>
                                        </p:tav>
                                      </p:tavLst>
                                    </p:anim>
                                    <p:anim calcmode="lin" valueType="num">
                                      <p:cBhvr>
                                        <p:cTn id="51" dur="1000" fill="hold"/>
                                        <p:tgtEl>
                                          <p:spTgt spid="57"/>
                                        </p:tgtEl>
                                        <p:attrNameLst>
                                          <p:attrName>ppt_h</p:attrName>
                                        </p:attrNameLst>
                                      </p:cBhvr>
                                      <p:tavLst>
                                        <p:tav tm="0">
                                          <p:val>
                                            <p:fltVal val="0"/>
                                          </p:val>
                                        </p:tav>
                                        <p:tav tm="100000">
                                          <p:val>
                                            <p:strVal val="#ppt_h"/>
                                          </p:val>
                                        </p:tav>
                                      </p:tavLst>
                                    </p:anim>
                                    <p:anim calcmode="lin" valueType="num">
                                      <p:cBhvr>
                                        <p:cTn id="52" dur="1000" fill="hold"/>
                                        <p:tgtEl>
                                          <p:spTgt spid="57"/>
                                        </p:tgtEl>
                                        <p:attrNameLst>
                                          <p:attrName>style.rotation</p:attrName>
                                        </p:attrNameLst>
                                      </p:cBhvr>
                                      <p:tavLst>
                                        <p:tav tm="0">
                                          <p:val>
                                            <p:fltVal val="90"/>
                                          </p:val>
                                        </p:tav>
                                        <p:tav tm="100000">
                                          <p:val>
                                            <p:fltVal val="0"/>
                                          </p:val>
                                        </p:tav>
                                      </p:tavLst>
                                    </p:anim>
                                    <p:animEffect transition="in" filter="fade">
                                      <p:cBhvr>
                                        <p:cTn id="53" dur="1000"/>
                                        <p:tgtEl>
                                          <p:spTgt spid="57"/>
                                        </p:tgtEl>
                                      </p:cBhvr>
                                    </p:animEffect>
                                  </p:childTnLst>
                                </p:cTn>
                              </p:par>
                              <p:par>
                                <p:cTn id="54" presetID="31"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1000" fill="hold"/>
                                        <p:tgtEl>
                                          <p:spTgt spid="58"/>
                                        </p:tgtEl>
                                        <p:attrNameLst>
                                          <p:attrName>ppt_w</p:attrName>
                                        </p:attrNameLst>
                                      </p:cBhvr>
                                      <p:tavLst>
                                        <p:tav tm="0">
                                          <p:val>
                                            <p:fltVal val="0"/>
                                          </p:val>
                                        </p:tav>
                                        <p:tav tm="100000">
                                          <p:val>
                                            <p:strVal val="#ppt_w"/>
                                          </p:val>
                                        </p:tav>
                                      </p:tavLst>
                                    </p:anim>
                                    <p:anim calcmode="lin" valueType="num">
                                      <p:cBhvr>
                                        <p:cTn id="57" dur="1000" fill="hold"/>
                                        <p:tgtEl>
                                          <p:spTgt spid="58"/>
                                        </p:tgtEl>
                                        <p:attrNameLst>
                                          <p:attrName>ppt_h</p:attrName>
                                        </p:attrNameLst>
                                      </p:cBhvr>
                                      <p:tavLst>
                                        <p:tav tm="0">
                                          <p:val>
                                            <p:fltVal val="0"/>
                                          </p:val>
                                        </p:tav>
                                        <p:tav tm="100000">
                                          <p:val>
                                            <p:strVal val="#ppt_h"/>
                                          </p:val>
                                        </p:tav>
                                      </p:tavLst>
                                    </p:anim>
                                    <p:anim calcmode="lin" valueType="num">
                                      <p:cBhvr>
                                        <p:cTn id="58" dur="1000" fill="hold"/>
                                        <p:tgtEl>
                                          <p:spTgt spid="58"/>
                                        </p:tgtEl>
                                        <p:attrNameLst>
                                          <p:attrName>style.rotation</p:attrName>
                                        </p:attrNameLst>
                                      </p:cBhvr>
                                      <p:tavLst>
                                        <p:tav tm="0">
                                          <p:val>
                                            <p:fltVal val="90"/>
                                          </p:val>
                                        </p:tav>
                                        <p:tav tm="100000">
                                          <p:val>
                                            <p:fltVal val="0"/>
                                          </p:val>
                                        </p:tav>
                                      </p:tavLst>
                                    </p:anim>
                                    <p:animEffect transition="in" filter="fade">
                                      <p:cBhvr>
                                        <p:cTn id="59" dur="1000"/>
                                        <p:tgtEl>
                                          <p:spTgt spid="58"/>
                                        </p:tgtEl>
                                      </p:cBhvr>
                                    </p:animEffect>
                                  </p:childTnLst>
                                </p:cTn>
                              </p:par>
                              <p:par>
                                <p:cTn id="60" presetID="31" presetClass="entr" presetSubtype="0" fill="hold" grpId="0" nodeType="withEffect">
                                  <p:stCondLst>
                                    <p:cond delay="0"/>
                                  </p:stCondLst>
                                  <p:childTnLst>
                                    <p:set>
                                      <p:cBhvr>
                                        <p:cTn id="61" dur="1" fill="hold">
                                          <p:stCondLst>
                                            <p:cond delay="0"/>
                                          </p:stCondLst>
                                        </p:cTn>
                                        <p:tgtEl>
                                          <p:spTgt spid="61"/>
                                        </p:tgtEl>
                                        <p:attrNameLst>
                                          <p:attrName>style.visibility</p:attrName>
                                        </p:attrNameLst>
                                      </p:cBhvr>
                                      <p:to>
                                        <p:strVal val="visible"/>
                                      </p:to>
                                    </p:set>
                                    <p:anim calcmode="lin" valueType="num">
                                      <p:cBhvr>
                                        <p:cTn id="62" dur="1000" fill="hold"/>
                                        <p:tgtEl>
                                          <p:spTgt spid="61"/>
                                        </p:tgtEl>
                                        <p:attrNameLst>
                                          <p:attrName>ppt_w</p:attrName>
                                        </p:attrNameLst>
                                      </p:cBhvr>
                                      <p:tavLst>
                                        <p:tav tm="0">
                                          <p:val>
                                            <p:fltVal val="0"/>
                                          </p:val>
                                        </p:tav>
                                        <p:tav tm="100000">
                                          <p:val>
                                            <p:strVal val="#ppt_w"/>
                                          </p:val>
                                        </p:tav>
                                      </p:tavLst>
                                    </p:anim>
                                    <p:anim calcmode="lin" valueType="num">
                                      <p:cBhvr>
                                        <p:cTn id="63" dur="1000" fill="hold"/>
                                        <p:tgtEl>
                                          <p:spTgt spid="61"/>
                                        </p:tgtEl>
                                        <p:attrNameLst>
                                          <p:attrName>ppt_h</p:attrName>
                                        </p:attrNameLst>
                                      </p:cBhvr>
                                      <p:tavLst>
                                        <p:tav tm="0">
                                          <p:val>
                                            <p:fltVal val="0"/>
                                          </p:val>
                                        </p:tav>
                                        <p:tav tm="100000">
                                          <p:val>
                                            <p:strVal val="#ppt_h"/>
                                          </p:val>
                                        </p:tav>
                                      </p:tavLst>
                                    </p:anim>
                                    <p:anim calcmode="lin" valueType="num">
                                      <p:cBhvr>
                                        <p:cTn id="64" dur="1000" fill="hold"/>
                                        <p:tgtEl>
                                          <p:spTgt spid="61"/>
                                        </p:tgtEl>
                                        <p:attrNameLst>
                                          <p:attrName>style.rotation</p:attrName>
                                        </p:attrNameLst>
                                      </p:cBhvr>
                                      <p:tavLst>
                                        <p:tav tm="0">
                                          <p:val>
                                            <p:fltVal val="90"/>
                                          </p:val>
                                        </p:tav>
                                        <p:tav tm="100000">
                                          <p:val>
                                            <p:fltVal val="0"/>
                                          </p:val>
                                        </p:tav>
                                      </p:tavLst>
                                    </p:anim>
                                    <p:animEffect transition="in" filter="fade">
                                      <p:cBhvr>
                                        <p:cTn id="65" dur="1000"/>
                                        <p:tgtEl>
                                          <p:spTgt spid="61"/>
                                        </p:tgtEl>
                                      </p:cBhvr>
                                    </p:animEffect>
                                  </p:childTnLst>
                                </p:cTn>
                              </p:par>
                              <p:par>
                                <p:cTn id="66" presetID="31"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1000" fill="hold"/>
                                        <p:tgtEl>
                                          <p:spTgt spid="62"/>
                                        </p:tgtEl>
                                        <p:attrNameLst>
                                          <p:attrName>ppt_w</p:attrName>
                                        </p:attrNameLst>
                                      </p:cBhvr>
                                      <p:tavLst>
                                        <p:tav tm="0">
                                          <p:val>
                                            <p:fltVal val="0"/>
                                          </p:val>
                                        </p:tav>
                                        <p:tav tm="100000">
                                          <p:val>
                                            <p:strVal val="#ppt_w"/>
                                          </p:val>
                                        </p:tav>
                                      </p:tavLst>
                                    </p:anim>
                                    <p:anim calcmode="lin" valueType="num">
                                      <p:cBhvr>
                                        <p:cTn id="69" dur="1000" fill="hold"/>
                                        <p:tgtEl>
                                          <p:spTgt spid="62"/>
                                        </p:tgtEl>
                                        <p:attrNameLst>
                                          <p:attrName>ppt_h</p:attrName>
                                        </p:attrNameLst>
                                      </p:cBhvr>
                                      <p:tavLst>
                                        <p:tav tm="0">
                                          <p:val>
                                            <p:fltVal val="0"/>
                                          </p:val>
                                        </p:tav>
                                        <p:tav tm="100000">
                                          <p:val>
                                            <p:strVal val="#ppt_h"/>
                                          </p:val>
                                        </p:tav>
                                      </p:tavLst>
                                    </p:anim>
                                    <p:anim calcmode="lin" valueType="num">
                                      <p:cBhvr>
                                        <p:cTn id="70" dur="1000" fill="hold"/>
                                        <p:tgtEl>
                                          <p:spTgt spid="62"/>
                                        </p:tgtEl>
                                        <p:attrNameLst>
                                          <p:attrName>style.rotation</p:attrName>
                                        </p:attrNameLst>
                                      </p:cBhvr>
                                      <p:tavLst>
                                        <p:tav tm="0">
                                          <p:val>
                                            <p:fltVal val="90"/>
                                          </p:val>
                                        </p:tav>
                                        <p:tav tm="100000">
                                          <p:val>
                                            <p:fltVal val="0"/>
                                          </p:val>
                                        </p:tav>
                                      </p:tavLst>
                                    </p:anim>
                                    <p:animEffect transition="in" filter="fade">
                                      <p:cBhvr>
                                        <p:cTn id="71" dur="1000"/>
                                        <p:tgtEl>
                                          <p:spTgt spid="62"/>
                                        </p:tgtEl>
                                      </p:cBhvr>
                                    </p:animEffect>
                                  </p:childTnLst>
                                </p:cTn>
                              </p:par>
                            </p:childTnLst>
                          </p:cTn>
                        </p:par>
                        <p:par>
                          <p:cTn id="72" fill="hold" nodeType="afterGroup">
                            <p:stCondLst>
                              <p:cond delay="2200"/>
                            </p:stCondLst>
                            <p:childTnLst>
                              <p:par>
                                <p:cTn id="73" presetID="21" presetClass="entr" presetSubtype="1"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heel(1)">
                                      <p:cBhvr>
                                        <p:cTn id="75" dur="1000"/>
                                        <p:tgtEl>
                                          <p:spTgt spid="51"/>
                                        </p:tgtEl>
                                      </p:cBhvr>
                                    </p:animEffect>
                                  </p:childTnLst>
                                </p:cTn>
                              </p:par>
                              <p:par>
                                <p:cTn id="76" presetID="53" presetClass="entr" presetSubtype="16" fill="hold" grpId="0" nodeType="withEffect">
                                  <p:stCondLst>
                                    <p:cond delay="50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21" presetClass="entr" presetSubtype="1" fill="hold" grpId="0" nodeType="withEffect">
                                  <p:stCondLst>
                                    <p:cond delay="900"/>
                                  </p:stCondLst>
                                  <p:childTnLst>
                                    <p:set>
                                      <p:cBhvr>
                                        <p:cTn id="82" dur="1" fill="hold">
                                          <p:stCondLst>
                                            <p:cond delay="0"/>
                                          </p:stCondLst>
                                        </p:cTn>
                                        <p:tgtEl>
                                          <p:spTgt spid="55"/>
                                        </p:tgtEl>
                                        <p:attrNameLst>
                                          <p:attrName>style.visibility</p:attrName>
                                        </p:attrNameLst>
                                      </p:cBhvr>
                                      <p:to>
                                        <p:strVal val="visible"/>
                                      </p:to>
                                    </p:set>
                                    <p:animEffect transition="in" filter="wheel(1)">
                                      <p:cBhvr>
                                        <p:cTn id="83" dur="1000"/>
                                        <p:tgtEl>
                                          <p:spTgt spid="55"/>
                                        </p:tgtEl>
                                      </p:cBhvr>
                                    </p:animEffect>
                                  </p:childTnLst>
                                </p:cTn>
                              </p:par>
                              <p:par>
                                <p:cTn id="84" presetID="53" presetClass="entr" presetSubtype="16" fill="hold" grpId="0" nodeType="withEffect">
                                  <p:stCondLst>
                                    <p:cond delay="1400"/>
                                  </p:stCondLst>
                                  <p:childTnLst>
                                    <p:set>
                                      <p:cBhvr>
                                        <p:cTn id="85" dur="1" fill="hold">
                                          <p:stCondLst>
                                            <p:cond delay="0"/>
                                          </p:stCondLst>
                                        </p:cTn>
                                        <p:tgtEl>
                                          <p:spTgt spid="73"/>
                                        </p:tgtEl>
                                        <p:attrNameLst>
                                          <p:attrName>style.visibility</p:attrName>
                                        </p:attrNameLst>
                                      </p:cBhvr>
                                      <p:to>
                                        <p:strVal val="visible"/>
                                      </p:to>
                                    </p:set>
                                    <p:anim calcmode="lin" valueType="num">
                                      <p:cBhvr>
                                        <p:cTn id="86" dur="500" fill="hold"/>
                                        <p:tgtEl>
                                          <p:spTgt spid="73"/>
                                        </p:tgtEl>
                                        <p:attrNameLst>
                                          <p:attrName>ppt_w</p:attrName>
                                        </p:attrNameLst>
                                      </p:cBhvr>
                                      <p:tavLst>
                                        <p:tav tm="0">
                                          <p:val>
                                            <p:fltVal val="0"/>
                                          </p:val>
                                        </p:tav>
                                        <p:tav tm="100000">
                                          <p:val>
                                            <p:strVal val="#ppt_w"/>
                                          </p:val>
                                        </p:tav>
                                      </p:tavLst>
                                    </p:anim>
                                    <p:anim calcmode="lin" valueType="num">
                                      <p:cBhvr>
                                        <p:cTn id="87" dur="500" fill="hold"/>
                                        <p:tgtEl>
                                          <p:spTgt spid="73"/>
                                        </p:tgtEl>
                                        <p:attrNameLst>
                                          <p:attrName>ppt_h</p:attrName>
                                        </p:attrNameLst>
                                      </p:cBhvr>
                                      <p:tavLst>
                                        <p:tav tm="0">
                                          <p:val>
                                            <p:fltVal val="0"/>
                                          </p:val>
                                        </p:tav>
                                        <p:tav tm="100000">
                                          <p:val>
                                            <p:strVal val="#ppt_h"/>
                                          </p:val>
                                        </p:tav>
                                      </p:tavLst>
                                    </p:anim>
                                    <p:animEffect transition="in" filter="fade">
                                      <p:cBhvr>
                                        <p:cTn id="88" dur="500"/>
                                        <p:tgtEl>
                                          <p:spTgt spid="73"/>
                                        </p:tgtEl>
                                      </p:cBhvr>
                                    </p:animEffect>
                                  </p:childTnLst>
                                </p:cTn>
                              </p:par>
                              <p:par>
                                <p:cTn id="89" presetID="21" presetClass="entr" presetSubtype="1" fill="hold" grpId="0" nodeType="withEffect">
                                  <p:stCondLst>
                                    <p:cond delay="1500"/>
                                  </p:stCondLst>
                                  <p:childTnLst>
                                    <p:set>
                                      <p:cBhvr>
                                        <p:cTn id="90" dur="1" fill="hold">
                                          <p:stCondLst>
                                            <p:cond delay="0"/>
                                          </p:stCondLst>
                                        </p:cTn>
                                        <p:tgtEl>
                                          <p:spTgt spid="59"/>
                                        </p:tgtEl>
                                        <p:attrNameLst>
                                          <p:attrName>style.visibility</p:attrName>
                                        </p:attrNameLst>
                                      </p:cBhvr>
                                      <p:to>
                                        <p:strVal val="visible"/>
                                      </p:to>
                                    </p:set>
                                    <p:animEffect transition="in" filter="wheel(1)">
                                      <p:cBhvr>
                                        <p:cTn id="91" dur="1000"/>
                                        <p:tgtEl>
                                          <p:spTgt spid="59"/>
                                        </p:tgtEl>
                                      </p:cBhvr>
                                    </p:animEffect>
                                  </p:childTnLst>
                                </p:cTn>
                              </p:par>
                              <p:par>
                                <p:cTn id="92" presetID="53" presetClass="entr" presetSubtype="16" fill="hold" grpId="0" nodeType="withEffect">
                                  <p:stCondLst>
                                    <p:cond delay="2000"/>
                                  </p:stCondLst>
                                  <p:childTnLst>
                                    <p:set>
                                      <p:cBhvr>
                                        <p:cTn id="93" dur="1" fill="hold">
                                          <p:stCondLst>
                                            <p:cond delay="0"/>
                                          </p:stCondLst>
                                        </p:cTn>
                                        <p:tgtEl>
                                          <p:spTgt spid="74"/>
                                        </p:tgtEl>
                                        <p:attrNameLst>
                                          <p:attrName>style.visibility</p:attrName>
                                        </p:attrNameLst>
                                      </p:cBhvr>
                                      <p:to>
                                        <p:strVal val="visible"/>
                                      </p:to>
                                    </p:set>
                                    <p:anim calcmode="lin" valueType="num">
                                      <p:cBhvr>
                                        <p:cTn id="94" dur="500" fill="hold"/>
                                        <p:tgtEl>
                                          <p:spTgt spid="74"/>
                                        </p:tgtEl>
                                        <p:attrNameLst>
                                          <p:attrName>ppt_w</p:attrName>
                                        </p:attrNameLst>
                                      </p:cBhvr>
                                      <p:tavLst>
                                        <p:tav tm="0">
                                          <p:val>
                                            <p:fltVal val="0"/>
                                          </p:val>
                                        </p:tav>
                                        <p:tav tm="100000">
                                          <p:val>
                                            <p:strVal val="#ppt_w"/>
                                          </p:val>
                                        </p:tav>
                                      </p:tavLst>
                                    </p:anim>
                                    <p:anim calcmode="lin" valueType="num">
                                      <p:cBhvr>
                                        <p:cTn id="95" dur="500" fill="hold"/>
                                        <p:tgtEl>
                                          <p:spTgt spid="74"/>
                                        </p:tgtEl>
                                        <p:attrNameLst>
                                          <p:attrName>ppt_h</p:attrName>
                                        </p:attrNameLst>
                                      </p:cBhvr>
                                      <p:tavLst>
                                        <p:tav tm="0">
                                          <p:val>
                                            <p:fltVal val="0"/>
                                          </p:val>
                                        </p:tav>
                                        <p:tav tm="100000">
                                          <p:val>
                                            <p:strVal val="#ppt_h"/>
                                          </p:val>
                                        </p:tav>
                                      </p:tavLst>
                                    </p:anim>
                                    <p:animEffect transition="in" filter="fade">
                                      <p:cBhvr>
                                        <p:cTn id="96" dur="500"/>
                                        <p:tgtEl>
                                          <p:spTgt spid="74"/>
                                        </p:tgtEl>
                                      </p:cBhvr>
                                    </p:animEffect>
                                  </p:childTnLst>
                                </p:cTn>
                              </p:par>
                              <p:par>
                                <p:cTn id="97" presetID="21" presetClass="entr" presetSubtype="1" fill="hold" grpId="0" nodeType="withEffect">
                                  <p:stCondLst>
                                    <p:cond delay="2100"/>
                                  </p:stCondLst>
                                  <p:childTnLst>
                                    <p:set>
                                      <p:cBhvr>
                                        <p:cTn id="98" dur="1" fill="hold">
                                          <p:stCondLst>
                                            <p:cond delay="0"/>
                                          </p:stCondLst>
                                        </p:cTn>
                                        <p:tgtEl>
                                          <p:spTgt spid="63"/>
                                        </p:tgtEl>
                                        <p:attrNameLst>
                                          <p:attrName>style.visibility</p:attrName>
                                        </p:attrNameLst>
                                      </p:cBhvr>
                                      <p:to>
                                        <p:strVal val="visible"/>
                                      </p:to>
                                    </p:set>
                                    <p:animEffect transition="in" filter="wheel(1)">
                                      <p:cBhvr>
                                        <p:cTn id="99" dur="1000"/>
                                        <p:tgtEl>
                                          <p:spTgt spid="63"/>
                                        </p:tgtEl>
                                      </p:cBhvr>
                                    </p:animEffect>
                                  </p:childTnLst>
                                </p:cTn>
                              </p:par>
                              <p:par>
                                <p:cTn id="100" presetID="53" presetClass="entr" presetSubtype="16" fill="hold" grpId="0" nodeType="withEffect">
                                  <p:stCondLst>
                                    <p:cond delay="2620"/>
                                  </p:stCondLst>
                                  <p:childTnLst>
                                    <p:set>
                                      <p:cBhvr>
                                        <p:cTn id="101" dur="1" fill="hold">
                                          <p:stCondLst>
                                            <p:cond delay="0"/>
                                          </p:stCondLst>
                                        </p:cTn>
                                        <p:tgtEl>
                                          <p:spTgt spid="75"/>
                                        </p:tgtEl>
                                        <p:attrNameLst>
                                          <p:attrName>style.visibility</p:attrName>
                                        </p:attrNameLst>
                                      </p:cBhvr>
                                      <p:to>
                                        <p:strVal val="visible"/>
                                      </p:to>
                                    </p:set>
                                    <p:anim calcmode="lin" valueType="num">
                                      <p:cBhvr>
                                        <p:cTn id="102" dur="500" fill="hold"/>
                                        <p:tgtEl>
                                          <p:spTgt spid="75"/>
                                        </p:tgtEl>
                                        <p:attrNameLst>
                                          <p:attrName>ppt_w</p:attrName>
                                        </p:attrNameLst>
                                      </p:cBhvr>
                                      <p:tavLst>
                                        <p:tav tm="0">
                                          <p:val>
                                            <p:fltVal val="0"/>
                                          </p:val>
                                        </p:tav>
                                        <p:tav tm="100000">
                                          <p:val>
                                            <p:strVal val="#ppt_w"/>
                                          </p:val>
                                        </p:tav>
                                      </p:tavLst>
                                    </p:anim>
                                    <p:anim calcmode="lin" valueType="num">
                                      <p:cBhvr>
                                        <p:cTn id="103" dur="500" fill="hold"/>
                                        <p:tgtEl>
                                          <p:spTgt spid="75"/>
                                        </p:tgtEl>
                                        <p:attrNameLst>
                                          <p:attrName>ppt_h</p:attrName>
                                        </p:attrNameLst>
                                      </p:cBhvr>
                                      <p:tavLst>
                                        <p:tav tm="0">
                                          <p:val>
                                            <p:fltVal val="0"/>
                                          </p:val>
                                        </p:tav>
                                        <p:tav tm="100000">
                                          <p:val>
                                            <p:strVal val="#ppt_h"/>
                                          </p:val>
                                        </p:tav>
                                      </p:tavLst>
                                    </p:anim>
                                    <p:animEffect transition="in" filter="fade">
                                      <p:cBhvr>
                                        <p:cTn id="104" dur="500"/>
                                        <p:tgtEl>
                                          <p:spTgt spid="75"/>
                                        </p:tgtEl>
                                      </p:cBhvr>
                                    </p:animEffect>
                                  </p:childTnLst>
                                </p:cTn>
                              </p:par>
                            </p:childTnLst>
                          </p:cTn>
                        </p:par>
                        <p:par>
                          <p:cTn id="105" fill="hold" nodeType="afterGroup">
                            <p:stCondLst>
                              <p:cond delay="5320"/>
                            </p:stCondLst>
                            <p:childTnLst>
                              <p:par>
                                <p:cTn id="106" presetID="2" presetClass="entr" presetSubtype="4" fill="hold" grpId="0" nodeType="afterEffect">
                                  <p:stCondLst>
                                    <p:cond delay="0"/>
                                  </p:stCondLst>
                                  <p:childTnLst>
                                    <p:set>
                                      <p:cBhvr>
                                        <p:cTn id="107" dur="1" fill="hold">
                                          <p:stCondLst>
                                            <p:cond delay="0"/>
                                          </p:stCondLst>
                                        </p:cTn>
                                        <p:tgtEl>
                                          <p:spTgt spid="64"/>
                                        </p:tgtEl>
                                        <p:attrNameLst>
                                          <p:attrName>style.visibility</p:attrName>
                                        </p:attrNameLst>
                                      </p:cBhvr>
                                      <p:to>
                                        <p:strVal val="visible"/>
                                      </p:to>
                                    </p:set>
                                    <p:anim calcmode="lin" valueType="num">
                                      <p:cBhvr additive="base">
                                        <p:cTn id="108" dur="500" fill="hold"/>
                                        <p:tgtEl>
                                          <p:spTgt spid="64"/>
                                        </p:tgtEl>
                                        <p:attrNameLst>
                                          <p:attrName>ppt_x</p:attrName>
                                        </p:attrNameLst>
                                      </p:cBhvr>
                                      <p:tavLst>
                                        <p:tav tm="0">
                                          <p:val>
                                            <p:strVal val="#ppt_x"/>
                                          </p:val>
                                        </p:tav>
                                        <p:tav tm="100000">
                                          <p:val>
                                            <p:strVal val="#ppt_x"/>
                                          </p:val>
                                        </p:tav>
                                      </p:tavLst>
                                    </p:anim>
                                    <p:anim calcmode="lin" valueType="num">
                                      <p:cBhvr additive="base">
                                        <p:cTn id="109" dur="500" fill="hold"/>
                                        <p:tgtEl>
                                          <p:spTgt spid="64"/>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stCondLst>
                                    <p:cond delay="300"/>
                                  </p:stCondLst>
                                  <p:childTnLst>
                                    <p:set>
                                      <p:cBhvr>
                                        <p:cTn id="111" dur="1" fill="hold">
                                          <p:stCondLst>
                                            <p:cond delay="0"/>
                                          </p:stCondLst>
                                        </p:cTn>
                                        <p:tgtEl>
                                          <p:spTgt spid="65"/>
                                        </p:tgtEl>
                                        <p:attrNameLst>
                                          <p:attrName>style.visibility</p:attrName>
                                        </p:attrNameLst>
                                      </p:cBhvr>
                                      <p:to>
                                        <p:strVal val="visible"/>
                                      </p:to>
                                    </p:set>
                                    <p:anim calcmode="lin" valueType="num">
                                      <p:cBhvr additive="base">
                                        <p:cTn id="112" dur="500" fill="hold"/>
                                        <p:tgtEl>
                                          <p:spTgt spid="65"/>
                                        </p:tgtEl>
                                        <p:attrNameLst>
                                          <p:attrName>ppt_x</p:attrName>
                                        </p:attrNameLst>
                                      </p:cBhvr>
                                      <p:tavLst>
                                        <p:tav tm="0">
                                          <p:val>
                                            <p:strVal val="#ppt_x"/>
                                          </p:val>
                                        </p:tav>
                                        <p:tav tm="100000">
                                          <p:val>
                                            <p:strVal val="#ppt_x"/>
                                          </p:val>
                                        </p:tav>
                                      </p:tavLst>
                                    </p:anim>
                                    <p:anim calcmode="lin" valueType="num">
                                      <p:cBhvr additive="base">
                                        <p:cTn id="113" dur="500" fill="hold"/>
                                        <p:tgtEl>
                                          <p:spTgt spid="65"/>
                                        </p:tgtEl>
                                        <p:attrNameLst>
                                          <p:attrName>ppt_y</p:attrName>
                                        </p:attrNameLst>
                                      </p:cBhvr>
                                      <p:tavLst>
                                        <p:tav tm="0">
                                          <p:val>
                                            <p:strVal val="1+#ppt_h/2"/>
                                          </p:val>
                                        </p:tav>
                                        <p:tav tm="100000">
                                          <p:val>
                                            <p:strVal val="#ppt_y"/>
                                          </p:val>
                                        </p:tav>
                                      </p:tavLst>
                                    </p:anim>
                                  </p:childTnLst>
                                </p:cTn>
                              </p:par>
                              <p:par>
                                <p:cTn id="114" presetID="2" presetClass="entr" presetSubtype="4" fill="hold" grpId="0" nodeType="withEffect">
                                  <p:stCondLst>
                                    <p:cond delay="600"/>
                                  </p:stCondLst>
                                  <p:childTnLst>
                                    <p:set>
                                      <p:cBhvr>
                                        <p:cTn id="115" dur="1" fill="hold">
                                          <p:stCondLst>
                                            <p:cond delay="0"/>
                                          </p:stCondLst>
                                        </p:cTn>
                                        <p:tgtEl>
                                          <p:spTgt spid="66"/>
                                        </p:tgtEl>
                                        <p:attrNameLst>
                                          <p:attrName>style.visibility</p:attrName>
                                        </p:attrNameLst>
                                      </p:cBhvr>
                                      <p:to>
                                        <p:strVal val="visible"/>
                                      </p:to>
                                    </p:set>
                                    <p:anim calcmode="lin" valueType="num">
                                      <p:cBhvr additive="base">
                                        <p:cTn id="116" dur="500" fill="hold"/>
                                        <p:tgtEl>
                                          <p:spTgt spid="66"/>
                                        </p:tgtEl>
                                        <p:attrNameLst>
                                          <p:attrName>ppt_x</p:attrName>
                                        </p:attrNameLst>
                                      </p:cBhvr>
                                      <p:tavLst>
                                        <p:tav tm="0">
                                          <p:val>
                                            <p:strVal val="#ppt_x"/>
                                          </p:val>
                                        </p:tav>
                                        <p:tav tm="100000">
                                          <p:val>
                                            <p:strVal val="#ppt_x"/>
                                          </p:val>
                                        </p:tav>
                                      </p:tavLst>
                                    </p:anim>
                                    <p:anim calcmode="lin" valueType="num">
                                      <p:cBhvr additive="base">
                                        <p:cTn id="117" dur="500" fill="hold"/>
                                        <p:tgtEl>
                                          <p:spTgt spid="66"/>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900"/>
                                  </p:stCondLst>
                                  <p:childTnLst>
                                    <p:set>
                                      <p:cBhvr>
                                        <p:cTn id="119" dur="1" fill="hold">
                                          <p:stCondLst>
                                            <p:cond delay="0"/>
                                          </p:stCondLst>
                                        </p:cTn>
                                        <p:tgtEl>
                                          <p:spTgt spid="67"/>
                                        </p:tgtEl>
                                        <p:attrNameLst>
                                          <p:attrName>style.visibility</p:attrName>
                                        </p:attrNameLst>
                                      </p:cBhvr>
                                      <p:to>
                                        <p:strVal val="visible"/>
                                      </p:to>
                                    </p:set>
                                    <p:anim calcmode="lin" valueType="num">
                                      <p:cBhvr additive="base">
                                        <p:cTn id="120" dur="500" fill="hold"/>
                                        <p:tgtEl>
                                          <p:spTgt spid="67"/>
                                        </p:tgtEl>
                                        <p:attrNameLst>
                                          <p:attrName>ppt_x</p:attrName>
                                        </p:attrNameLst>
                                      </p:cBhvr>
                                      <p:tavLst>
                                        <p:tav tm="0">
                                          <p:val>
                                            <p:strVal val="#ppt_x"/>
                                          </p:val>
                                        </p:tav>
                                        <p:tav tm="100000">
                                          <p:val>
                                            <p:strVal val="#ppt_x"/>
                                          </p:val>
                                        </p:tav>
                                      </p:tavLst>
                                    </p:anim>
                                    <p:anim calcmode="lin" valueType="num">
                                      <p:cBhvr additive="base">
                                        <p:cTn id="121" dur="500" fill="hold"/>
                                        <p:tgtEl>
                                          <p:spTgt spid="67"/>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11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par>
                                <p:cTn id="126" presetID="2" presetClass="entr" presetSubtype="4" fill="hold" grpId="0" nodeType="withEffect">
                                  <p:stCondLst>
                                    <p:cond delay="1400"/>
                                  </p:stCondLst>
                                  <p:childTnLst>
                                    <p:set>
                                      <p:cBhvr>
                                        <p:cTn id="127" dur="1" fill="hold">
                                          <p:stCondLst>
                                            <p:cond delay="0"/>
                                          </p:stCondLst>
                                        </p:cTn>
                                        <p:tgtEl>
                                          <p:spTgt spid="69"/>
                                        </p:tgtEl>
                                        <p:attrNameLst>
                                          <p:attrName>style.visibility</p:attrName>
                                        </p:attrNameLst>
                                      </p:cBhvr>
                                      <p:to>
                                        <p:strVal val="visible"/>
                                      </p:to>
                                    </p:set>
                                    <p:anim calcmode="lin" valueType="num">
                                      <p:cBhvr additive="base">
                                        <p:cTn id="128" dur="500" fill="hold"/>
                                        <p:tgtEl>
                                          <p:spTgt spid="69"/>
                                        </p:tgtEl>
                                        <p:attrNameLst>
                                          <p:attrName>ppt_x</p:attrName>
                                        </p:attrNameLst>
                                      </p:cBhvr>
                                      <p:tavLst>
                                        <p:tav tm="0">
                                          <p:val>
                                            <p:strVal val="#ppt_x"/>
                                          </p:val>
                                        </p:tav>
                                        <p:tav tm="100000">
                                          <p:val>
                                            <p:strVal val="#ppt_x"/>
                                          </p:val>
                                        </p:tav>
                                      </p:tavLst>
                                    </p:anim>
                                    <p:anim calcmode="lin" valueType="num">
                                      <p:cBhvr additive="base">
                                        <p:cTn id="129" dur="500" fill="hold"/>
                                        <p:tgtEl>
                                          <p:spTgt spid="69"/>
                                        </p:tgtEl>
                                        <p:attrNameLst>
                                          <p:attrName>ppt_y</p:attrName>
                                        </p:attrNameLst>
                                      </p:cBhvr>
                                      <p:tavLst>
                                        <p:tav tm="0">
                                          <p:val>
                                            <p:strVal val="1+#ppt_h/2"/>
                                          </p:val>
                                        </p:tav>
                                        <p:tav tm="100000">
                                          <p:val>
                                            <p:strVal val="#ppt_y"/>
                                          </p:val>
                                        </p:tav>
                                      </p:tavLst>
                                    </p:anim>
                                  </p:childTnLst>
                                </p:cTn>
                              </p:par>
                              <p:par>
                                <p:cTn id="130" presetID="2" presetClass="entr" presetSubtype="4" fill="hold" grpId="0" nodeType="withEffect">
                                  <p:stCondLst>
                                    <p:cond delay="1600"/>
                                  </p:stCondLst>
                                  <p:childTnLst>
                                    <p:set>
                                      <p:cBhvr>
                                        <p:cTn id="131" dur="1" fill="hold">
                                          <p:stCondLst>
                                            <p:cond delay="0"/>
                                          </p:stCondLst>
                                        </p:cTn>
                                        <p:tgtEl>
                                          <p:spTgt spid="70"/>
                                        </p:tgtEl>
                                        <p:attrNameLst>
                                          <p:attrName>style.visibility</p:attrName>
                                        </p:attrNameLst>
                                      </p:cBhvr>
                                      <p:to>
                                        <p:strVal val="visible"/>
                                      </p:to>
                                    </p:set>
                                    <p:anim calcmode="lin" valueType="num">
                                      <p:cBhvr additive="base">
                                        <p:cTn id="132" dur="500" fill="hold"/>
                                        <p:tgtEl>
                                          <p:spTgt spid="70"/>
                                        </p:tgtEl>
                                        <p:attrNameLst>
                                          <p:attrName>ppt_x</p:attrName>
                                        </p:attrNameLst>
                                      </p:cBhvr>
                                      <p:tavLst>
                                        <p:tav tm="0">
                                          <p:val>
                                            <p:strVal val="#ppt_x"/>
                                          </p:val>
                                        </p:tav>
                                        <p:tav tm="100000">
                                          <p:val>
                                            <p:strVal val="#ppt_x"/>
                                          </p:val>
                                        </p:tav>
                                      </p:tavLst>
                                    </p:anim>
                                    <p:anim calcmode="lin" valueType="num">
                                      <p:cBhvr additive="base">
                                        <p:cTn id="133" dur="500" fill="hold"/>
                                        <p:tgtEl>
                                          <p:spTgt spid="70"/>
                                        </p:tgtEl>
                                        <p:attrNameLst>
                                          <p:attrName>ppt_y</p:attrName>
                                        </p:attrNameLst>
                                      </p:cBhvr>
                                      <p:tavLst>
                                        <p:tav tm="0">
                                          <p:val>
                                            <p:strVal val="1+#ppt_h/2"/>
                                          </p:val>
                                        </p:tav>
                                        <p:tav tm="100000">
                                          <p:val>
                                            <p:strVal val="#ppt_y"/>
                                          </p:val>
                                        </p:tav>
                                      </p:tavLst>
                                    </p:anim>
                                  </p:childTnLst>
                                </p:cTn>
                              </p:par>
                              <p:par>
                                <p:cTn id="134" presetID="2" presetClass="entr" presetSubtype="4" fill="hold" grpId="0" nodeType="withEffect">
                                  <p:stCondLst>
                                    <p:cond delay="1900"/>
                                  </p:stCondLst>
                                  <p:childTnLst>
                                    <p:set>
                                      <p:cBhvr>
                                        <p:cTn id="135" dur="1" fill="hold">
                                          <p:stCondLst>
                                            <p:cond delay="0"/>
                                          </p:stCondLst>
                                        </p:cTn>
                                        <p:tgtEl>
                                          <p:spTgt spid="71"/>
                                        </p:tgtEl>
                                        <p:attrNameLst>
                                          <p:attrName>style.visibility</p:attrName>
                                        </p:attrNameLst>
                                      </p:cBhvr>
                                      <p:to>
                                        <p:strVal val="visible"/>
                                      </p:to>
                                    </p:set>
                                    <p:anim calcmode="lin" valueType="num">
                                      <p:cBhvr additive="base">
                                        <p:cTn id="136" dur="500" fill="hold"/>
                                        <p:tgtEl>
                                          <p:spTgt spid="71"/>
                                        </p:tgtEl>
                                        <p:attrNameLst>
                                          <p:attrName>ppt_x</p:attrName>
                                        </p:attrNameLst>
                                      </p:cBhvr>
                                      <p:tavLst>
                                        <p:tav tm="0">
                                          <p:val>
                                            <p:strVal val="#ppt_x"/>
                                          </p:val>
                                        </p:tav>
                                        <p:tav tm="100000">
                                          <p:val>
                                            <p:strVal val="#ppt_x"/>
                                          </p:val>
                                        </p:tav>
                                      </p:tavLst>
                                    </p:anim>
                                    <p:anim calcmode="lin" valueType="num">
                                      <p:cBhvr additive="base">
                                        <p:cTn id="137"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7" grpId="0"/>
      <p:bldP spid="49" grpId="0" animBg="1"/>
      <p:bldP spid="50" grpId="0" animBg="1"/>
      <p:bldP spid="51" grpId="0" animBg="1"/>
      <p:bldP spid="53" grpId="0" animBg="1"/>
      <p:bldP spid="54" grpId="0" animBg="1"/>
      <p:bldP spid="55" grpId="0" animBg="1"/>
      <p:bldP spid="57" grpId="0" animBg="1"/>
      <p:bldP spid="58" grpId="0" animBg="1"/>
      <p:bldP spid="59" grpId="0" animBg="1"/>
      <p:bldP spid="61" grpId="0" animBg="1"/>
      <p:bldP spid="62" grpId="0" animBg="1"/>
      <p:bldP spid="63" grpId="0" animBg="1"/>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3"/>
          <p:cNvSpPr txBox="1"/>
          <p:nvPr/>
        </p:nvSpPr>
        <p:spPr>
          <a:xfrm>
            <a:off x="741194" y="315827"/>
            <a:ext cx="2031325" cy="461665"/>
          </a:xfrm>
          <a:prstGeom prst="rect">
            <a:avLst/>
          </a:prstGeom>
          <a:noFill/>
        </p:spPr>
        <p:txBody>
          <a:bodyPr wrap="none" rtlCol="0">
            <a:spAutoFit/>
          </a:bodyPr>
          <a:lstStyle>
            <a:defPPr>
              <a:defRPr lang="zh-CN"/>
            </a:defPPr>
            <a:lvl1pPr>
              <a:defRPr b="1">
                <a:solidFill>
                  <a:schemeClr val="tx2"/>
                </a:solidFill>
                <a:latin typeface="方正兰亭黑_GBK" pitchFamily="2" charset="-122"/>
                <a:ea typeface="方正兰亭黑_GBK" pitchFamily="2" charset="-122"/>
              </a:defRPr>
            </a:lvl1pPr>
          </a:lstStyle>
          <a:p>
            <a:r>
              <a:rPr lang="zh-CN" altLang="en-US">
                <a:solidFill>
                  <a:schemeClr val="tx1"/>
                </a:solidFill>
              </a:rPr>
              <a:t>团队建设情况</a:t>
            </a:r>
            <a:endParaRPr lang="zh-CN" altLang="en-US">
              <a:solidFill>
                <a:schemeClr val="tx1"/>
              </a:solidFill>
            </a:endParaRPr>
          </a:p>
        </p:txBody>
      </p:sp>
      <p:grpSp>
        <p:nvGrpSpPr>
          <p:cNvPr id="5" name="淘宝店chenying0907出品 4"/>
          <p:cNvGrpSpPr/>
          <p:nvPr/>
        </p:nvGrpSpPr>
        <p:grpSpPr>
          <a:xfrm>
            <a:off x="336791" y="261442"/>
            <a:ext cx="423713" cy="432048"/>
            <a:chOff x="1357722" y="1125538"/>
            <a:chExt cx="423713" cy="432048"/>
          </a:xfrm>
        </p:grpSpPr>
        <p:sp>
          <p:nvSpPr>
            <p:cNvPr id="6" name="淘宝店chenying0907出品 5"/>
            <p:cNvSpPr/>
            <p:nvPr/>
          </p:nvSpPr>
          <p:spPr>
            <a:xfrm>
              <a:off x="1493403" y="1269554"/>
              <a:ext cx="288032" cy="288032"/>
            </a:xfrm>
            <a:prstGeom prst="rect">
              <a:avLst/>
            </a:prstGeom>
            <a:solidFill>
              <a:schemeClr val="accent4"/>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p>
          </p:txBody>
        </p:sp>
        <p:sp>
          <p:nvSpPr>
            <p:cNvPr id="7" name="淘宝店chenying0907出品 6"/>
            <p:cNvSpPr/>
            <p:nvPr/>
          </p:nvSpPr>
          <p:spPr>
            <a:xfrm>
              <a:off x="1357722" y="1125538"/>
              <a:ext cx="288032" cy="288032"/>
            </a:xfrm>
            <a:prstGeom prst="rect">
              <a:avLst/>
            </a:prstGeom>
            <a:solidFill>
              <a:schemeClr val="bg1">
                <a:lumMod val="95000"/>
              </a:schemeClr>
            </a:solidFill>
            <a:ln w="50800">
              <a:noFill/>
            </a:ln>
            <a:effectLst>
              <a:outerShdw blurRad="50800" dist="25400" dir="2700000" sx="99000" sy="99000" algn="tl" rotWithShape="0">
                <a:schemeClr val="tx1">
                  <a:alpha val="68000"/>
                </a:schemeClr>
              </a:outerShdw>
            </a:effectLst>
            <a:scene3d>
              <a:camera prst="orthographicFront"/>
              <a:lightRig rig="threePt" dir="t"/>
            </a:scene3d>
            <a:sp3d extrusionH="76200" prstMaterial="softEdge">
              <a:bevelT w="38100" h="19050" prst="angle"/>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grpSp>
      <p:cxnSp>
        <p:nvCxnSpPr>
          <p:cNvPr id="8" name="淘宝店chenying0907出品 7"/>
          <p:cNvCxnSpPr/>
          <p:nvPr/>
        </p:nvCxnSpPr>
        <p:spPr>
          <a:xfrm>
            <a:off x="0" y="777492"/>
            <a:ext cx="12169775" cy="0"/>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9" name="淘宝店chenying0907出品 25"/>
          <p:cNvSpPr>
            <a:spLocks noChangeArrowheads="1"/>
          </p:cNvSpPr>
          <p:nvPr/>
        </p:nvSpPr>
        <p:spPr bwMode="auto">
          <a:xfrm>
            <a:off x="1002763" y="1223162"/>
            <a:ext cx="10338708" cy="1131079"/>
          </a:xfrm>
          <a:prstGeom prst="rect">
            <a:avLst/>
          </a:prstGeom>
          <a:noFill/>
          <a:ln>
            <a:noFill/>
          </a:ln>
        </p:spPr>
        <p:txBody>
          <a:bodyPr wrap="square">
            <a:spAutoFit/>
          </a:bodyPr>
          <a:lstStyle/>
          <a:p>
            <a:pPr>
              <a:lnSpc>
                <a:spcPct val="150000"/>
              </a:lnSpc>
            </a:pPr>
            <a:r>
              <a:rPr lang="zh-CN" sz="1500">
                <a:latin typeface="方正兰亭黑_GBK" pitchFamily="2" charset="-122"/>
                <a:ea typeface="方正兰亭黑_GBK" pitchFamily="2" charset="-122"/>
                <a:cs typeface="宋体" panose="02010600030101010101" pitchFamily="2" charset="-122"/>
              </a:rPr>
              <a:t>这里用输入你的文字，概述出</a:t>
            </a:r>
            <a:r>
              <a:rPr lang="zh-CN" altLang="en-US" sz="1500">
                <a:latin typeface="方正兰亭黑_GBK" pitchFamily="2" charset="-122"/>
                <a:ea typeface="方正兰亭黑_GBK" pitchFamily="2" charset="-122"/>
                <a:cs typeface="宋体" panose="02010600030101010101" pitchFamily="2" charset="-122"/>
              </a:rPr>
              <a:t>本年度团队建设的</a:t>
            </a:r>
            <a:r>
              <a:rPr lang="zh-CN" sz="1500">
                <a:latin typeface="方正兰亭黑_GBK" pitchFamily="2" charset="-122"/>
                <a:ea typeface="方正兰亭黑_GBK" pitchFamily="2" charset="-122"/>
                <a:cs typeface="宋体" panose="02010600030101010101" pitchFamily="2" charset="-122"/>
              </a:rPr>
              <a:t>情况，不宜字数太多。或者可以通过复制您的文本后，在此框中选择粘贴，并选</a:t>
            </a:r>
            <a:r>
              <a:rPr lang="zh-CN" altLang="en-US" sz="1500">
                <a:latin typeface="方正兰亭黑_GBK" pitchFamily="2" charset="-122"/>
                <a:ea typeface="方正兰亭黑_GBK" pitchFamily="2" charset="-122"/>
                <a:cs typeface="宋体" panose="02010600030101010101" pitchFamily="2" charset="-122"/>
              </a:rPr>
              <a:t>择只保留文字。这里用输入你的文字，概述出增长最快的主要地区情况，不宜字数太多。或者可以通过复制您的文本后，在此框中选择粘贴，并选择只保留文字。</a:t>
            </a:r>
            <a:endParaRPr lang="zh-CN" sz="1500">
              <a:latin typeface="方正兰亭黑_GBK" pitchFamily="2" charset="-122"/>
              <a:ea typeface="方正兰亭黑_GBK" pitchFamily="2" charset="-122"/>
              <a:cs typeface="宋体" panose="02010600030101010101" pitchFamily="2" charset="-122"/>
            </a:endParaRPr>
          </a:p>
        </p:txBody>
      </p:sp>
      <p:grpSp>
        <p:nvGrpSpPr>
          <p:cNvPr id="41" name="淘宝店chenying0907出品 40"/>
          <p:cNvGrpSpPr/>
          <p:nvPr/>
        </p:nvGrpSpPr>
        <p:grpSpPr>
          <a:xfrm>
            <a:off x="4534039" y="2709714"/>
            <a:ext cx="3101696" cy="3101694"/>
            <a:chOff x="4534039" y="2709714"/>
            <a:chExt cx="3101696" cy="3101694"/>
          </a:xfrm>
        </p:grpSpPr>
        <p:grpSp>
          <p:nvGrpSpPr>
            <p:cNvPr id="10" name="淘宝店chenying0907出品 9"/>
            <p:cNvGrpSpPr/>
            <p:nvPr/>
          </p:nvGrpSpPr>
          <p:grpSpPr>
            <a:xfrm>
              <a:off x="4534039" y="2709714"/>
              <a:ext cx="3101696" cy="3101694"/>
              <a:chOff x="5367323" y="2858290"/>
              <a:chExt cx="2753143" cy="2753141"/>
            </a:xfrm>
            <a:solidFill>
              <a:schemeClr val="accent4"/>
            </a:solidFill>
            <a:effectLst/>
          </p:grpSpPr>
          <p:sp>
            <p:nvSpPr>
              <p:cNvPr id="11" name="淘宝店chenying0907出品 5"/>
              <p:cNvSpPr/>
              <p:nvPr/>
            </p:nvSpPr>
            <p:spPr bwMode="auto">
              <a:xfrm>
                <a:off x="5367323" y="3542014"/>
                <a:ext cx="945883" cy="696207"/>
              </a:xfrm>
              <a:custGeom>
                <a:gdLst>
                  <a:gd name="T0" fmla="*/ 705 w 985"/>
                  <a:gd name="T1" fmla="*/ 613 h 725"/>
                  <a:gd name="T2" fmla="*/ 712 w 985"/>
                  <a:gd name="T3" fmla="*/ 480 h 725"/>
                  <a:gd name="T4" fmla="*/ 731 w 985"/>
                  <a:gd name="T5" fmla="*/ 434 h 725"/>
                  <a:gd name="T6" fmla="*/ 748 w 985"/>
                  <a:gd name="T7" fmla="*/ 429 h 725"/>
                  <a:gd name="T8" fmla="*/ 802 w 985"/>
                  <a:gd name="T9" fmla="*/ 459 h 725"/>
                  <a:gd name="T10" fmla="*/ 847 w 985"/>
                  <a:gd name="T11" fmla="*/ 482 h 725"/>
                  <a:gd name="T12" fmla="*/ 886 w 985"/>
                  <a:gd name="T13" fmla="*/ 485 h 725"/>
                  <a:gd name="T14" fmla="*/ 928 w 985"/>
                  <a:gd name="T15" fmla="*/ 473 h 725"/>
                  <a:gd name="T16" fmla="*/ 959 w 985"/>
                  <a:gd name="T17" fmla="*/ 445 h 725"/>
                  <a:gd name="T18" fmla="*/ 978 w 985"/>
                  <a:gd name="T19" fmla="*/ 409 h 725"/>
                  <a:gd name="T20" fmla="*/ 983 w 985"/>
                  <a:gd name="T21" fmla="*/ 335 h 725"/>
                  <a:gd name="T22" fmla="*/ 969 w 985"/>
                  <a:gd name="T23" fmla="*/ 297 h 725"/>
                  <a:gd name="T24" fmla="*/ 939 w 985"/>
                  <a:gd name="T25" fmla="*/ 268 h 725"/>
                  <a:gd name="T26" fmla="*/ 896 w 985"/>
                  <a:gd name="T27" fmla="*/ 253 h 725"/>
                  <a:gd name="T28" fmla="*/ 858 w 985"/>
                  <a:gd name="T29" fmla="*/ 255 h 725"/>
                  <a:gd name="T30" fmla="*/ 790 w 985"/>
                  <a:gd name="T31" fmla="*/ 286 h 725"/>
                  <a:gd name="T32" fmla="*/ 745 w 985"/>
                  <a:gd name="T33" fmla="*/ 299 h 725"/>
                  <a:gd name="T34" fmla="*/ 727 w 985"/>
                  <a:gd name="T35" fmla="*/ 282 h 725"/>
                  <a:gd name="T36" fmla="*/ 718 w 985"/>
                  <a:gd name="T37" fmla="*/ 183 h 725"/>
                  <a:gd name="T38" fmla="*/ 614 w 985"/>
                  <a:gd name="T39" fmla="*/ 1 h 725"/>
                  <a:gd name="T40" fmla="*/ 484 w 985"/>
                  <a:gd name="T41" fmla="*/ 5 h 725"/>
                  <a:gd name="T42" fmla="*/ 436 w 985"/>
                  <a:gd name="T43" fmla="*/ 26 h 725"/>
                  <a:gd name="T44" fmla="*/ 431 w 985"/>
                  <a:gd name="T45" fmla="*/ 44 h 725"/>
                  <a:gd name="T46" fmla="*/ 439 w 985"/>
                  <a:gd name="T47" fmla="*/ 65 h 725"/>
                  <a:gd name="T48" fmla="*/ 475 w 985"/>
                  <a:gd name="T49" fmla="*/ 125 h 725"/>
                  <a:gd name="T50" fmla="*/ 484 w 985"/>
                  <a:gd name="T51" fmla="*/ 180 h 725"/>
                  <a:gd name="T52" fmla="*/ 479 w 985"/>
                  <a:gd name="T53" fmla="*/ 213 h 725"/>
                  <a:gd name="T54" fmla="*/ 458 w 985"/>
                  <a:gd name="T55" fmla="*/ 247 h 725"/>
                  <a:gd name="T56" fmla="*/ 425 w 985"/>
                  <a:gd name="T57" fmla="*/ 269 h 725"/>
                  <a:gd name="T58" fmla="*/ 376 w 985"/>
                  <a:gd name="T59" fmla="*/ 279 h 725"/>
                  <a:gd name="T60" fmla="*/ 337 w 985"/>
                  <a:gd name="T61" fmla="*/ 271 h 725"/>
                  <a:gd name="T62" fmla="*/ 302 w 985"/>
                  <a:gd name="T63" fmla="*/ 250 h 725"/>
                  <a:gd name="T64" fmla="*/ 277 w 985"/>
                  <a:gd name="T65" fmla="*/ 215 h 725"/>
                  <a:gd name="T66" fmla="*/ 268 w 985"/>
                  <a:gd name="T67" fmla="*/ 166 h 725"/>
                  <a:gd name="T68" fmla="*/ 274 w 985"/>
                  <a:gd name="T69" fmla="*/ 120 h 725"/>
                  <a:gd name="T70" fmla="*/ 296 w 985"/>
                  <a:gd name="T71" fmla="*/ 74 h 725"/>
                  <a:gd name="T72" fmla="*/ 319 w 985"/>
                  <a:gd name="T73" fmla="*/ 43 h 725"/>
                  <a:gd name="T74" fmla="*/ 315 w 985"/>
                  <a:gd name="T75" fmla="*/ 30 h 725"/>
                  <a:gd name="T76" fmla="*/ 270 w 985"/>
                  <a:gd name="T77" fmla="*/ 11 h 725"/>
                  <a:gd name="T78" fmla="*/ 176 w 985"/>
                  <a:gd name="T79" fmla="*/ 2 h 725"/>
                  <a:gd name="T80" fmla="*/ 0 w 985"/>
                  <a:gd name="T81" fmla="*/ 721 h 725"/>
                  <a:gd name="T82" fmla="*/ 130 w 985"/>
                  <a:gd name="T83" fmla="*/ 724 h 725"/>
                  <a:gd name="T84" fmla="*/ 275 w 985"/>
                  <a:gd name="T85" fmla="*/ 715 h 725"/>
                  <a:gd name="T86" fmla="*/ 338 w 985"/>
                  <a:gd name="T87" fmla="*/ 697 h 725"/>
                  <a:gd name="T88" fmla="*/ 345 w 985"/>
                  <a:gd name="T89" fmla="*/ 684 h 725"/>
                  <a:gd name="T90" fmla="*/ 322 w 985"/>
                  <a:gd name="T91" fmla="*/ 650 h 725"/>
                  <a:gd name="T92" fmla="*/ 288 w 985"/>
                  <a:gd name="T93" fmla="*/ 592 h 725"/>
                  <a:gd name="T94" fmla="*/ 278 w 985"/>
                  <a:gd name="T95" fmla="*/ 533 h 725"/>
                  <a:gd name="T96" fmla="*/ 284 w 985"/>
                  <a:gd name="T97" fmla="*/ 506 h 725"/>
                  <a:gd name="T98" fmla="*/ 303 w 985"/>
                  <a:gd name="T99" fmla="*/ 478 h 725"/>
                  <a:gd name="T100" fmla="*/ 358 w 985"/>
                  <a:gd name="T101" fmla="*/ 451 h 725"/>
                  <a:gd name="T102" fmla="*/ 414 w 985"/>
                  <a:gd name="T103" fmla="*/ 452 h 725"/>
                  <a:gd name="T104" fmla="*/ 468 w 985"/>
                  <a:gd name="T105" fmla="*/ 482 h 725"/>
                  <a:gd name="T106" fmla="*/ 488 w 985"/>
                  <a:gd name="T107" fmla="*/ 510 h 725"/>
                  <a:gd name="T108" fmla="*/ 493 w 985"/>
                  <a:gd name="T109" fmla="*/ 556 h 725"/>
                  <a:gd name="T110" fmla="*/ 478 w 985"/>
                  <a:gd name="T111" fmla="*/ 619 h 725"/>
                  <a:gd name="T112" fmla="*/ 460 w 985"/>
                  <a:gd name="T113" fmla="*/ 677 h 725"/>
                  <a:gd name="T114" fmla="*/ 478 w 985"/>
                  <a:gd name="T115" fmla="*/ 703 h 725"/>
                  <a:gd name="T116" fmla="*/ 526 w 985"/>
                  <a:gd name="T117" fmla="*/ 719 h 725"/>
                  <a:gd name="T118" fmla="*/ 706 w 985"/>
                  <a:gd name="T119" fmla="*/ 724 h 7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4" h="725">
                    <a:moveTo>
                      <a:pt x="706" y="724"/>
                    </a:moveTo>
                    <a:lnTo>
                      <a:pt x="706" y="724"/>
                    </a:lnTo>
                    <a:lnTo>
                      <a:pt x="705" y="668"/>
                    </a:lnTo>
                    <a:lnTo>
                      <a:pt x="705" y="613"/>
                    </a:lnTo>
                    <a:lnTo>
                      <a:pt x="705" y="564"/>
                    </a:lnTo>
                    <a:lnTo>
                      <a:pt x="707" y="518"/>
                    </a:lnTo>
                    <a:lnTo>
                      <a:pt x="709" y="499"/>
                    </a:lnTo>
                    <a:lnTo>
                      <a:pt x="712" y="480"/>
                    </a:lnTo>
                    <a:lnTo>
                      <a:pt x="716" y="465"/>
                    </a:lnTo>
                    <a:lnTo>
                      <a:pt x="720" y="452"/>
                    </a:lnTo>
                    <a:lnTo>
                      <a:pt x="725" y="441"/>
                    </a:lnTo>
                    <a:lnTo>
                      <a:pt x="731" y="434"/>
                    </a:lnTo>
                    <a:lnTo>
                      <a:pt x="739" y="430"/>
                    </a:lnTo>
                    <a:lnTo>
                      <a:pt x="742" y="429"/>
                    </a:lnTo>
                    <a:lnTo>
                      <a:pt x="748" y="429"/>
                    </a:lnTo>
                    <a:lnTo>
                      <a:pt x="748" y="429"/>
                    </a:lnTo>
                    <a:lnTo>
                      <a:pt x="755" y="430"/>
                    </a:lnTo>
                    <a:lnTo>
                      <a:pt x="760" y="431"/>
                    </a:lnTo>
                    <a:lnTo>
                      <a:pt x="774" y="438"/>
                    </a:lnTo>
                    <a:lnTo>
                      <a:pt x="802" y="459"/>
                    </a:lnTo>
                    <a:lnTo>
                      <a:pt x="818" y="469"/>
                    </a:lnTo>
                    <a:lnTo>
                      <a:pt x="828" y="475"/>
                    </a:lnTo>
                    <a:lnTo>
                      <a:pt x="837" y="478"/>
                    </a:lnTo>
                    <a:lnTo>
                      <a:pt x="847" y="482"/>
                    </a:lnTo>
                    <a:lnTo>
                      <a:pt x="860" y="483"/>
                    </a:lnTo>
                    <a:lnTo>
                      <a:pt x="872" y="485"/>
                    </a:lnTo>
                    <a:lnTo>
                      <a:pt x="886" y="485"/>
                    </a:lnTo>
                    <a:lnTo>
                      <a:pt x="886" y="485"/>
                    </a:lnTo>
                    <a:lnTo>
                      <a:pt x="897" y="483"/>
                    </a:lnTo>
                    <a:lnTo>
                      <a:pt x="909" y="480"/>
                    </a:lnTo>
                    <a:lnTo>
                      <a:pt x="918" y="478"/>
                    </a:lnTo>
                    <a:lnTo>
                      <a:pt x="928" y="473"/>
                    </a:lnTo>
                    <a:lnTo>
                      <a:pt x="937" y="468"/>
                    </a:lnTo>
                    <a:lnTo>
                      <a:pt x="945" y="461"/>
                    </a:lnTo>
                    <a:lnTo>
                      <a:pt x="952" y="454"/>
                    </a:lnTo>
                    <a:lnTo>
                      <a:pt x="959" y="445"/>
                    </a:lnTo>
                    <a:lnTo>
                      <a:pt x="965" y="437"/>
                    </a:lnTo>
                    <a:lnTo>
                      <a:pt x="970" y="429"/>
                    </a:lnTo>
                    <a:lnTo>
                      <a:pt x="974" y="419"/>
                    </a:lnTo>
                    <a:lnTo>
                      <a:pt x="978" y="409"/>
                    </a:lnTo>
                    <a:lnTo>
                      <a:pt x="984" y="388"/>
                    </a:lnTo>
                    <a:lnTo>
                      <a:pt x="985" y="367"/>
                    </a:lnTo>
                    <a:lnTo>
                      <a:pt x="985" y="345"/>
                    </a:lnTo>
                    <a:lnTo>
                      <a:pt x="983" y="335"/>
                    </a:lnTo>
                    <a:lnTo>
                      <a:pt x="981" y="325"/>
                    </a:lnTo>
                    <a:lnTo>
                      <a:pt x="977" y="315"/>
                    </a:lnTo>
                    <a:lnTo>
                      <a:pt x="973" y="306"/>
                    </a:lnTo>
                    <a:lnTo>
                      <a:pt x="969" y="297"/>
                    </a:lnTo>
                    <a:lnTo>
                      <a:pt x="962" y="289"/>
                    </a:lnTo>
                    <a:lnTo>
                      <a:pt x="955" y="280"/>
                    </a:lnTo>
                    <a:lnTo>
                      <a:pt x="948" y="273"/>
                    </a:lnTo>
                    <a:lnTo>
                      <a:pt x="939" y="268"/>
                    </a:lnTo>
                    <a:lnTo>
                      <a:pt x="930" y="262"/>
                    </a:lnTo>
                    <a:lnTo>
                      <a:pt x="920" y="258"/>
                    </a:lnTo>
                    <a:lnTo>
                      <a:pt x="909" y="255"/>
                    </a:lnTo>
                    <a:lnTo>
                      <a:pt x="896" y="253"/>
                    </a:lnTo>
                    <a:lnTo>
                      <a:pt x="883" y="253"/>
                    </a:lnTo>
                    <a:lnTo>
                      <a:pt x="883" y="253"/>
                    </a:lnTo>
                    <a:lnTo>
                      <a:pt x="871" y="253"/>
                    </a:lnTo>
                    <a:lnTo>
                      <a:pt x="858" y="255"/>
                    </a:lnTo>
                    <a:lnTo>
                      <a:pt x="846" y="258"/>
                    </a:lnTo>
                    <a:lnTo>
                      <a:pt x="835" y="264"/>
                    </a:lnTo>
                    <a:lnTo>
                      <a:pt x="811" y="275"/>
                    </a:lnTo>
                    <a:lnTo>
                      <a:pt x="790" y="286"/>
                    </a:lnTo>
                    <a:lnTo>
                      <a:pt x="769" y="294"/>
                    </a:lnTo>
                    <a:lnTo>
                      <a:pt x="760" y="299"/>
                    </a:lnTo>
                    <a:lnTo>
                      <a:pt x="752" y="299"/>
                    </a:lnTo>
                    <a:lnTo>
                      <a:pt x="745" y="299"/>
                    </a:lnTo>
                    <a:lnTo>
                      <a:pt x="738" y="296"/>
                    </a:lnTo>
                    <a:lnTo>
                      <a:pt x="732" y="290"/>
                    </a:lnTo>
                    <a:lnTo>
                      <a:pt x="727" y="282"/>
                    </a:lnTo>
                    <a:lnTo>
                      <a:pt x="727" y="282"/>
                    </a:lnTo>
                    <a:lnTo>
                      <a:pt x="724" y="269"/>
                    </a:lnTo>
                    <a:lnTo>
                      <a:pt x="721" y="247"/>
                    </a:lnTo>
                    <a:lnTo>
                      <a:pt x="720" y="219"/>
                    </a:lnTo>
                    <a:lnTo>
                      <a:pt x="718" y="183"/>
                    </a:lnTo>
                    <a:lnTo>
                      <a:pt x="717" y="99"/>
                    </a:lnTo>
                    <a:lnTo>
                      <a:pt x="718" y="6"/>
                    </a:lnTo>
                    <a:lnTo>
                      <a:pt x="718" y="6"/>
                    </a:lnTo>
                    <a:lnTo>
                      <a:pt x="614" y="1"/>
                    </a:lnTo>
                    <a:lnTo>
                      <a:pt x="565" y="0"/>
                    </a:lnTo>
                    <a:lnTo>
                      <a:pt x="521" y="1"/>
                    </a:lnTo>
                    <a:lnTo>
                      <a:pt x="502" y="2"/>
                    </a:lnTo>
                    <a:lnTo>
                      <a:pt x="484" y="5"/>
                    </a:lnTo>
                    <a:lnTo>
                      <a:pt x="468" y="9"/>
                    </a:lnTo>
                    <a:lnTo>
                      <a:pt x="454" y="13"/>
                    </a:lnTo>
                    <a:lnTo>
                      <a:pt x="445" y="19"/>
                    </a:lnTo>
                    <a:lnTo>
                      <a:pt x="436" y="26"/>
                    </a:lnTo>
                    <a:lnTo>
                      <a:pt x="433" y="30"/>
                    </a:lnTo>
                    <a:lnTo>
                      <a:pt x="432" y="34"/>
                    </a:lnTo>
                    <a:lnTo>
                      <a:pt x="431" y="39"/>
                    </a:lnTo>
                    <a:lnTo>
                      <a:pt x="431" y="44"/>
                    </a:lnTo>
                    <a:lnTo>
                      <a:pt x="431" y="44"/>
                    </a:lnTo>
                    <a:lnTo>
                      <a:pt x="431" y="50"/>
                    </a:lnTo>
                    <a:lnTo>
                      <a:pt x="433" y="55"/>
                    </a:lnTo>
                    <a:lnTo>
                      <a:pt x="439" y="65"/>
                    </a:lnTo>
                    <a:lnTo>
                      <a:pt x="457" y="90"/>
                    </a:lnTo>
                    <a:lnTo>
                      <a:pt x="467" y="106"/>
                    </a:lnTo>
                    <a:lnTo>
                      <a:pt x="471" y="116"/>
                    </a:lnTo>
                    <a:lnTo>
                      <a:pt x="475" y="125"/>
                    </a:lnTo>
                    <a:lnTo>
                      <a:pt x="479" y="138"/>
                    </a:lnTo>
                    <a:lnTo>
                      <a:pt x="482" y="150"/>
                    </a:lnTo>
                    <a:lnTo>
                      <a:pt x="484" y="164"/>
                    </a:lnTo>
                    <a:lnTo>
                      <a:pt x="484" y="180"/>
                    </a:lnTo>
                    <a:lnTo>
                      <a:pt x="484" y="180"/>
                    </a:lnTo>
                    <a:lnTo>
                      <a:pt x="484" y="192"/>
                    </a:lnTo>
                    <a:lnTo>
                      <a:pt x="482" y="204"/>
                    </a:lnTo>
                    <a:lnTo>
                      <a:pt x="479" y="213"/>
                    </a:lnTo>
                    <a:lnTo>
                      <a:pt x="475" y="223"/>
                    </a:lnTo>
                    <a:lnTo>
                      <a:pt x="470" y="232"/>
                    </a:lnTo>
                    <a:lnTo>
                      <a:pt x="464" y="240"/>
                    </a:lnTo>
                    <a:lnTo>
                      <a:pt x="458" y="247"/>
                    </a:lnTo>
                    <a:lnTo>
                      <a:pt x="450" y="254"/>
                    </a:lnTo>
                    <a:lnTo>
                      <a:pt x="443" y="260"/>
                    </a:lnTo>
                    <a:lnTo>
                      <a:pt x="435" y="265"/>
                    </a:lnTo>
                    <a:lnTo>
                      <a:pt x="425" y="269"/>
                    </a:lnTo>
                    <a:lnTo>
                      <a:pt x="417" y="272"/>
                    </a:lnTo>
                    <a:lnTo>
                      <a:pt x="407" y="275"/>
                    </a:lnTo>
                    <a:lnTo>
                      <a:pt x="397" y="278"/>
                    </a:lnTo>
                    <a:lnTo>
                      <a:pt x="376" y="279"/>
                    </a:lnTo>
                    <a:lnTo>
                      <a:pt x="366" y="278"/>
                    </a:lnTo>
                    <a:lnTo>
                      <a:pt x="356" y="276"/>
                    </a:lnTo>
                    <a:lnTo>
                      <a:pt x="347" y="275"/>
                    </a:lnTo>
                    <a:lnTo>
                      <a:pt x="337" y="271"/>
                    </a:lnTo>
                    <a:lnTo>
                      <a:pt x="327" y="268"/>
                    </a:lnTo>
                    <a:lnTo>
                      <a:pt x="319" y="262"/>
                    </a:lnTo>
                    <a:lnTo>
                      <a:pt x="310" y="257"/>
                    </a:lnTo>
                    <a:lnTo>
                      <a:pt x="302" y="250"/>
                    </a:lnTo>
                    <a:lnTo>
                      <a:pt x="295" y="243"/>
                    </a:lnTo>
                    <a:lnTo>
                      <a:pt x="288" y="234"/>
                    </a:lnTo>
                    <a:lnTo>
                      <a:pt x="282" y="226"/>
                    </a:lnTo>
                    <a:lnTo>
                      <a:pt x="277" y="215"/>
                    </a:lnTo>
                    <a:lnTo>
                      <a:pt x="274" y="205"/>
                    </a:lnTo>
                    <a:lnTo>
                      <a:pt x="271" y="192"/>
                    </a:lnTo>
                    <a:lnTo>
                      <a:pt x="268" y="180"/>
                    </a:lnTo>
                    <a:lnTo>
                      <a:pt x="268" y="166"/>
                    </a:lnTo>
                    <a:lnTo>
                      <a:pt x="268" y="166"/>
                    </a:lnTo>
                    <a:lnTo>
                      <a:pt x="268" y="149"/>
                    </a:lnTo>
                    <a:lnTo>
                      <a:pt x="271" y="132"/>
                    </a:lnTo>
                    <a:lnTo>
                      <a:pt x="274" y="120"/>
                    </a:lnTo>
                    <a:lnTo>
                      <a:pt x="277" y="107"/>
                    </a:lnTo>
                    <a:lnTo>
                      <a:pt x="282" y="97"/>
                    </a:lnTo>
                    <a:lnTo>
                      <a:pt x="287" y="88"/>
                    </a:lnTo>
                    <a:lnTo>
                      <a:pt x="296" y="74"/>
                    </a:lnTo>
                    <a:lnTo>
                      <a:pt x="306" y="62"/>
                    </a:lnTo>
                    <a:lnTo>
                      <a:pt x="315" y="53"/>
                    </a:lnTo>
                    <a:lnTo>
                      <a:pt x="317" y="48"/>
                    </a:lnTo>
                    <a:lnTo>
                      <a:pt x="319" y="43"/>
                    </a:lnTo>
                    <a:lnTo>
                      <a:pt x="319" y="39"/>
                    </a:lnTo>
                    <a:lnTo>
                      <a:pt x="317" y="33"/>
                    </a:lnTo>
                    <a:lnTo>
                      <a:pt x="317" y="33"/>
                    </a:lnTo>
                    <a:lnTo>
                      <a:pt x="315" y="30"/>
                    </a:lnTo>
                    <a:lnTo>
                      <a:pt x="312" y="26"/>
                    </a:lnTo>
                    <a:lnTo>
                      <a:pt x="302" y="20"/>
                    </a:lnTo>
                    <a:lnTo>
                      <a:pt x="287" y="15"/>
                    </a:lnTo>
                    <a:lnTo>
                      <a:pt x="270" y="11"/>
                    </a:lnTo>
                    <a:lnTo>
                      <a:pt x="249" y="8"/>
                    </a:lnTo>
                    <a:lnTo>
                      <a:pt x="226" y="5"/>
                    </a:lnTo>
                    <a:lnTo>
                      <a:pt x="176" y="2"/>
                    </a:lnTo>
                    <a:lnTo>
                      <a:pt x="176" y="2"/>
                    </a:lnTo>
                    <a:lnTo>
                      <a:pt x="123" y="1"/>
                    </a:lnTo>
                    <a:lnTo>
                      <a:pt x="74" y="2"/>
                    </a:lnTo>
                    <a:lnTo>
                      <a:pt x="0" y="4"/>
                    </a:lnTo>
                    <a:lnTo>
                      <a:pt x="0" y="721"/>
                    </a:lnTo>
                    <a:lnTo>
                      <a:pt x="0" y="721"/>
                    </a:lnTo>
                    <a:lnTo>
                      <a:pt x="0" y="721"/>
                    </a:lnTo>
                    <a:lnTo>
                      <a:pt x="74" y="724"/>
                    </a:lnTo>
                    <a:lnTo>
                      <a:pt x="130" y="724"/>
                    </a:lnTo>
                    <a:lnTo>
                      <a:pt x="192" y="722"/>
                    </a:lnTo>
                    <a:lnTo>
                      <a:pt x="221" y="721"/>
                    </a:lnTo>
                    <a:lnTo>
                      <a:pt x="249" y="718"/>
                    </a:lnTo>
                    <a:lnTo>
                      <a:pt x="275" y="715"/>
                    </a:lnTo>
                    <a:lnTo>
                      <a:pt x="299" y="711"/>
                    </a:lnTo>
                    <a:lnTo>
                      <a:pt x="319" y="707"/>
                    </a:lnTo>
                    <a:lnTo>
                      <a:pt x="333" y="700"/>
                    </a:lnTo>
                    <a:lnTo>
                      <a:pt x="338" y="697"/>
                    </a:lnTo>
                    <a:lnTo>
                      <a:pt x="342" y="693"/>
                    </a:lnTo>
                    <a:lnTo>
                      <a:pt x="344" y="689"/>
                    </a:lnTo>
                    <a:lnTo>
                      <a:pt x="345" y="684"/>
                    </a:lnTo>
                    <a:lnTo>
                      <a:pt x="345" y="684"/>
                    </a:lnTo>
                    <a:lnTo>
                      <a:pt x="344" y="679"/>
                    </a:lnTo>
                    <a:lnTo>
                      <a:pt x="341" y="675"/>
                    </a:lnTo>
                    <a:lnTo>
                      <a:pt x="333" y="663"/>
                    </a:lnTo>
                    <a:lnTo>
                      <a:pt x="322" y="650"/>
                    </a:lnTo>
                    <a:lnTo>
                      <a:pt x="310" y="634"/>
                    </a:lnTo>
                    <a:lnTo>
                      <a:pt x="298" y="615"/>
                    </a:lnTo>
                    <a:lnTo>
                      <a:pt x="292" y="605"/>
                    </a:lnTo>
                    <a:lnTo>
                      <a:pt x="288" y="592"/>
                    </a:lnTo>
                    <a:lnTo>
                      <a:pt x="284" y="580"/>
                    </a:lnTo>
                    <a:lnTo>
                      <a:pt x="281" y="566"/>
                    </a:lnTo>
                    <a:lnTo>
                      <a:pt x="278" y="550"/>
                    </a:lnTo>
                    <a:lnTo>
                      <a:pt x="278" y="533"/>
                    </a:lnTo>
                    <a:lnTo>
                      <a:pt x="278" y="533"/>
                    </a:lnTo>
                    <a:lnTo>
                      <a:pt x="280" y="524"/>
                    </a:lnTo>
                    <a:lnTo>
                      <a:pt x="281" y="514"/>
                    </a:lnTo>
                    <a:lnTo>
                      <a:pt x="284" y="506"/>
                    </a:lnTo>
                    <a:lnTo>
                      <a:pt x="288" y="497"/>
                    </a:lnTo>
                    <a:lnTo>
                      <a:pt x="292" y="490"/>
                    </a:lnTo>
                    <a:lnTo>
                      <a:pt x="298" y="483"/>
                    </a:lnTo>
                    <a:lnTo>
                      <a:pt x="303" y="478"/>
                    </a:lnTo>
                    <a:lnTo>
                      <a:pt x="309" y="472"/>
                    </a:lnTo>
                    <a:lnTo>
                      <a:pt x="324" y="462"/>
                    </a:lnTo>
                    <a:lnTo>
                      <a:pt x="341" y="457"/>
                    </a:lnTo>
                    <a:lnTo>
                      <a:pt x="358" y="451"/>
                    </a:lnTo>
                    <a:lnTo>
                      <a:pt x="376" y="450"/>
                    </a:lnTo>
                    <a:lnTo>
                      <a:pt x="376" y="450"/>
                    </a:lnTo>
                    <a:lnTo>
                      <a:pt x="396" y="450"/>
                    </a:lnTo>
                    <a:lnTo>
                      <a:pt x="414" y="452"/>
                    </a:lnTo>
                    <a:lnTo>
                      <a:pt x="431" y="458"/>
                    </a:lnTo>
                    <a:lnTo>
                      <a:pt x="447" y="465"/>
                    </a:lnTo>
                    <a:lnTo>
                      <a:pt x="461" y="476"/>
                    </a:lnTo>
                    <a:lnTo>
                      <a:pt x="468" y="482"/>
                    </a:lnTo>
                    <a:lnTo>
                      <a:pt x="474" y="487"/>
                    </a:lnTo>
                    <a:lnTo>
                      <a:pt x="479" y="494"/>
                    </a:lnTo>
                    <a:lnTo>
                      <a:pt x="484" y="503"/>
                    </a:lnTo>
                    <a:lnTo>
                      <a:pt x="488" y="510"/>
                    </a:lnTo>
                    <a:lnTo>
                      <a:pt x="489" y="520"/>
                    </a:lnTo>
                    <a:lnTo>
                      <a:pt x="489" y="520"/>
                    </a:lnTo>
                    <a:lnTo>
                      <a:pt x="493" y="538"/>
                    </a:lnTo>
                    <a:lnTo>
                      <a:pt x="493" y="556"/>
                    </a:lnTo>
                    <a:lnTo>
                      <a:pt x="492" y="573"/>
                    </a:lnTo>
                    <a:lnTo>
                      <a:pt x="488" y="589"/>
                    </a:lnTo>
                    <a:lnTo>
                      <a:pt x="482" y="605"/>
                    </a:lnTo>
                    <a:lnTo>
                      <a:pt x="478" y="619"/>
                    </a:lnTo>
                    <a:lnTo>
                      <a:pt x="467" y="645"/>
                    </a:lnTo>
                    <a:lnTo>
                      <a:pt x="463" y="656"/>
                    </a:lnTo>
                    <a:lnTo>
                      <a:pt x="460" y="668"/>
                    </a:lnTo>
                    <a:lnTo>
                      <a:pt x="460" y="677"/>
                    </a:lnTo>
                    <a:lnTo>
                      <a:pt x="463" y="687"/>
                    </a:lnTo>
                    <a:lnTo>
                      <a:pt x="465" y="691"/>
                    </a:lnTo>
                    <a:lnTo>
                      <a:pt x="468" y="696"/>
                    </a:lnTo>
                    <a:lnTo>
                      <a:pt x="478" y="703"/>
                    </a:lnTo>
                    <a:lnTo>
                      <a:pt x="492" y="710"/>
                    </a:lnTo>
                    <a:lnTo>
                      <a:pt x="510" y="715"/>
                    </a:lnTo>
                    <a:lnTo>
                      <a:pt x="510" y="715"/>
                    </a:lnTo>
                    <a:lnTo>
                      <a:pt x="526" y="719"/>
                    </a:lnTo>
                    <a:lnTo>
                      <a:pt x="545" y="721"/>
                    </a:lnTo>
                    <a:lnTo>
                      <a:pt x="591" y="724"/>
                    </a:lnTo>
                    <a:lnTo>
                      <a:pt x="646" y="725"/>
                    </a:lnTo>
                    <a:lnTo>
                      <a:pt x="706" y="724"/>
                    </a:lnTo>
                    <a:lnTo>
                      <a:pt x="706" y="724"/>
                    </a:lnTo>
                    <a:close/>
                  </a:path>
                </a:pathLst>
              </a:custGeom>
              <a:grpFill/>
              <a:ln w="31750">
                <a:gradFill flip="none" rotWithShape="1">
                  <a:gsLst>
                    <a:gs pos="0">
                      <a:schemeClr val="bg1">
                        <a:lumMod val="75000"/>
                      </a:schemeClr>
                    </a:gs>
                    <a:gs pos="100000">
                      <a:schemeClr val="bg1"/>
                    </a:gs>
                  </a:gsLst>
                  <a:lin ang="2700000" scaled="1"/>
                </a:gradFill>
              </a:ln>
              <a:effectLst>
                <a:innerShdw blurRad="127000" dist="63500" dir="13500000">
                  <a:schemeClr val="accent4">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ko-KR" altLang="en-US" sz="1400">
                  <a:solidFill>
                    <a:srgbClr val="FFFFFF"/>
                  </a:solidFill>
                  <a:latin typeface="Calibri"/>
                  <a:ea typeface="宋体" panose="02010600030101010101" pitchFamily="2" charset="-122"/>
                </a:endParaRPr>
              </a:p>
            </p:txBody>
          </p:sp>
          <p:sp>
            <p:nvSpPr>
              <p:cNvPr id="12" name="淘宝店chenying0907出品 6"/>
              <p:cNvSpPr/>
              <p:nvPr/>
            </p:nvSpPr>
            <p:spPr bwMode="auto">
              <a:xfrm>
                <a:off x="7174583" y="2858290"/>
                <a:ext cx="945883" cy="695247"/>
              </a:xfrm>
              <a:custGeom>
                <a:gdLst>
                  <a:gd name="T0" fmla="*/ 985 w 985"/>
                  <a:gd name="T1" fmla="*/ 74 h 724"/>
                  <a:gd name="T2" fmla="*/ 978 w 985"/>
                  <a:gd name="T3" fmla="*/ 45 h 724"/>
                  <a:gd name="T4" fmla="*/ 949 w 985"/>
                  <a:gd name="T5" fmla="*/ 13 h 724"/>
                  <a:gd name="T6" fmla="*/ 901 w 985"/>
                  <a:gd name="T7" fmla="*/ 0 h 724"/>
                  <a:gd name="T8" fmla="*/ 269 w 985"/>
                  <a:gd name="T9" fmla="*/ 32 h 724"/>
                  <a:gd name="T10" fmla="*/ 267 w 985"/>
                  <a:gd name="T11" fmla="*/ 189 h 724"/>
                  <a:gd name="T12" fmla="*/ 260 w 985"/>
                  <a:gd name="T13" fmla="*/ 270 h 724"/>
                  <a:gd name="T14" fmla="*/ 246 w 985"/>
                  <a:gd name="T15" fmla="*/ 327 h 724"/>
                  <a:gd name="T16" fmla="*/ 232 w 985"/>
                  <a:gd name="T17" fmla="*/ 344 h 724"/>
                  <a:gd name="T18" fmla="*/ 222 w 985"/>
                  <a:gd name="T19" fmla="*/ 345 h 724"/>
                  <a:gd name="T20" fmla="*/ 202 w 985"/>
                  <a:gd name="T21" fmla="*/ 328 h 724"/>
                  <a:gd name="T22" fmla="*/ 164 w 985"/>
                  <a:gd name="T23" fmla="*/ 295 h 724"/>
                  <a:gd name="T24" fmla="*/ 127 w 985"/>
                  <a:gd name="T25" fmla="*/ 280 h 724"/>
                  <a:gd name="T26" fmla="*/ 93 w 985"/>
                  <a:gd name="T27" fmla="*/ 275 h 724"/>
                  <a:gd name="T28" fmla="*/ 61 w 985"/>
                  <a:gd name="T29" fmla="*/ 281 h 724"/>
                  <a:gd name="T30" fmla="*/ 34 w 985"/>
                  <a:gd name="T31" fmla="*/ 294 h 724"/>
                  <a:gd name="T32" fmla="*/ 16 w 985"/>
                  <a:gd name="T33" fmla="*/ 313 h 724"/>
                  <a:gd name="T34" fmla="*/ 5 w 985"/>
                  <a:gd name="T35" fmla="*/ 338 h 724"/>
                  <a:gd name="T36" fmla="*/ 1 w 985"/>
                  <a:gd name="T37" fmla="*/ 396 h 724"/>
                  <a:gd name="T38" fmla="*/ 19 w 985"/>
                  <a:gd name="T39" fmla="*/ 449 h 724"/>
                  <a:gd name="T40" fmla="*/ 41 w 985"/>
                  <a:gd name="T41" fmla="*/ 477 h 724"/>
                  <a:gd name="T42" fmla="*/ 64 w 985"/>
                  <a:gd name="T43" fmla="*/ 489 h 724"/>
                  <a:gd name="T44" fmla="*/ 92 w 985"/>
                  <a:gd name="T45" fmla="*/ 493 h 724"/>
                  <a:gd name="T46" fmla="*/ 143 w 985"/>
                  <a:gd name="T47" fmla="*/ 488 h 724"/>
                  <a:gd name="T48" fmla="*/ 197 w 985"/>
                  <a:gd name="T49" fmla="*/ 465 h 724"/>
                  <a:gd name="T50" fmla="*/ 227 w 985"/>
                  <a:gd name="T51" fmla="*/ 460 h 724"/>
                  <a:gd name="T52" fmla="*/ 251 w 985"/>
                  <a:gd name="T53" fmla="*/ 477 h 724"/>
                  <a:gd name="T54" fmla="*/ 262 w 985"/>
                  <a:gd name="T55" fmla="*/ 510 h 724"/>
                  <a:gd name="T56" fmla="*/ 271 w 985"/>
                  <a:gd name="T57" fmla="*/ 570 h 724"/>
                  <a:gd name="T58" fmla="*/ 271 w 985"/>
                  <a:gd name="T59" fmla="*/ 718 h 724"/>
                  <a:gd name="T60" fmla="*/ 517 w 985"/>
                  <a:gd name="T61" fmla="*/ 724 h 724"/>
                  <a:gd name="T62" fmla="*/ 546 w 985"/>
                  <a:gd name="T63" fmla="*/ 720 h 724"/>
                  <a:gd name="T64" fmla="*/ 570 w 985"/>
                  <a:gd name="T65" fmla="*/ 700 h 724"/>
                  <a:gd name="T66" fmla="*/ 575 w 985"/>
                  <a:gd name="T67" fmla="*/ 678 h 724"/>
                  <a:gd name="T68" fmla="*/ 566 w 985"/>
                  <a:gd name="T69" fmla="*/ 657 h 724"/>
                  <a:gd name="T70" fmla="*/ 522 w 985"/>
                  <a:gd name="T71" fmla="*/ 577 h 724"/>
                  <a:gd name="T72" fmla="*/ 510 w 985"/>
                  <a:gd name="T73" fmla="*/ 533 h 724"/>
                  <a:gd name="T74" fmla="*/ 511 w 985"/>
                  <a:gd name="T75" fmla="*/ 509 h 724"/>
                  <a:gd name="T76" fmla="*/ 521 w 985"/>
                  <a:gd name="T77" fmla="*/ 477 h 724"/>
                  <a:gd name="T78" fmla="*/ 542 w 985"/>
                  <a:gd name="T79" fmla="*/ 450 h 724"/>
                  <a:gd name="T80" fmla="*/ 568 w 985"/>
                  <a:gd name="T81" fmla="*/ 431 h 724"/>
                  <a:gd name="T82" fmla="*/ 601 w 985"/>
                  <a:gd name="T83" fmla="*/ 418 h 724"/>
                  <a:gd name="T84" fmla="*/ 624 w 985"/>
                  <a:gd name="T85" fmla="*/ 414 h 724"/>
                  <a:gd name="T86" fmla="*/ 658 w 985"/>
                  <a:gd name="T87" fmla="*/ 414 h 724"/>
                  <a:gd name="T88" fmla="*/ 690 w 985"/>
                  <a:gd name="T89" fmla="*/ 424 h 724"/>
                  <a:gd name="T90" fmla="*/ 719 w 985"/>
                  <a:gd name="T91" fmla="*/ 442 h 724"/>
                  <a:gd name="T92" fmla="*/ 740 w 985"/>
                  <a:gd name="T93" fmla="*/ 472 h 724"/>
                  <a:gd name="T94" fmla="*/ 752 w 985"/>
                  <a:gd name="T95" fmla="*/ 512 h 724"/>
                  <a:gd name="T96" fmla="*/ 753 w 985"/>
                  <a:gd name="T97" fmla="*/ 544 h 724"/>
                  <a:gd name="T98" fmla="*/ 746 w 985"/>
                  <a:gd name="T99" fmla="*/ 580 h 724"/>
                  <a:gd name="T100" fmla="*/ 728 w 985"/>
                  <a:gd name="T101" fmla="*/ 619 h 724"/>
                  <a:gd name="T102" fmla="*/ 704 w 985"/>
                  <a:gd name="T103" fmla="*/ 660 h 724"/>
                  <a:gd name="T104" fmla="*/ 696 w 985"/>
                  <a:gd name="T105" fmla="*/ 686 h 724"/>
                  <a:gd name="T106" fmla="*/ 697 w 985"/>
                  <a:gd name="T107" fmla="*/ 695 h 724"/>
                  <a:gd name="T108" fmla="*/ 714 w 985"/>
                  <a:gd name="T109" fmla="*/ 706 h 724"/>
                  <a:gd name="T110" fmla="*/ 763 w 985"/>
                  <a:gd name="T111" fmla="*/ 716 h 724"/>
                  <a:gd name="T112" fmla="*/ 905 w 985"/>
                  <a:gd name="T113" fmla="*/ 717 h 724"/>
                  <a:gd name="T114" fmla="*/ 985 w 985"/>
                  <a:gd name="T115" fmla="*/ 716 h 7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4" h="724">
                    <a:moveTo>
                      <a:pt x="985" y="716"/>
                    </a:moveTo>
                    <a:lnTo>
                      <a:pt x="985" y="74"/>
                    </a:lnTo>
                    <a:lnTo>
                      <a:pt x="985" y="74"/>
                    </a:lnTo>
                    <a:lnTo>
                      <a:pt x="985" y="67"/>
                    </a:lnTo>
                    <a:lnTo>
                      <a:pt x="984" y="59"/>
                    </a:lnTo>
                    <a:lnTo>
                      <a:pt x="978" y="45"/>
                    </a:lnTo>
                    <a:lnTo>
                      <a:pt x="971" y="32"/>
                    </a:lnTo>
                    <a:lnTo>
                      <a:pt x="960" y="21"/>
                    </a:lnTo>
                    <a:lnTo>
                      <a:pt x="949" y="13"/>
                    </a:lnTo>
                    <a:lnTo>
                      <a:pt x="933" y="6"/>
                    </a:lnTo>
                    <a:lnTo>
                      <a:pt x="918" y="1"/>
                    </a:lnTo>
                    <a:lnTo>
                      <a:pt x="901" y="0"/>
                    </a:lnTo>
                    <a:lnTo>
                      <a:pt x="268" y="0"/>
                    </a:lnTo>
                    <a:lnTo>
                      <a:pt x="268" y="0"/>
                    </a:lnTo>
                    <a:lnTo>
                      <a:pt x="269" y="32"/>
                    </a:lnTo>
                    <a:lnTo>
                      <a:pt x="269" y="77"/>
                    </a:lnTo>
                    <a:lnTo>
                      <a:pt x="269" y="131"/>
                    </a:lnTo>
                    <a:lnTo>
                      <a:pt x="267" y="189"/>
                    </a:lnTo>
                    <a:lnTo>
                      <a:pt x="267" y="189"/>
                    </a:lnTo>
                    <a:lnTo>
                      <a:pt x="262" y="245"/>
                    </a:lnTo>
                    <a:lnTo>
                      <a:pt x="260" y="270"/>
                    </a:lnTo>
                    <a:lnTo>
                      <a:pt x="255" y="292"/>
                    </a:lnTo>
                    <a:lnTo>
                      <a:pt x="251" y="312"/>
                    </a:lnTo>
                    <a:lnTo>
                      <a:pt x="246" y="327"/>
                    </a:lnTo>
                    <a:lnTo>
                      <a:pt x="239" y="338"/>
                    </a:lnTo>
                    <a:lnTo>
                      <a:pt x="236" y="342"/>
                    </a:lnTo>
                    <a:lnTo>
                      <a:pt x="232" y="344"/>
                    </a:lnTo>
                    <a:lnTo>
                      <a:pt x="232" y="344"/>
                    </a:lnTo>
                    <a:lnTo>
                      <a:pt x="226" y="345"/>
                    </a:lnTo>
                    <a:lnTo>
                      <a:pt x="222" y="345"/>
                    </a:lnTo>
                    <a:lnTo>
                      <a:pt x="216" y="342"/>
                    </a:lnTo>
                    <a:lnTo>
                      <a:pt x="212" y="338"/>
                    </a:lnTo>
                    <a:lnTo>
                      <a:pt x="202" y="328"/>
                    </a:lnTo>
                    <a:lnTo>
                      <a:pt x="190" y="315"/>
                    </a:lnTo>
                    <a:lnTo>
                      <a:pt x="174" y="301"/>
                    </a:lnTo>
                    <a:lnTo>
                      <a:pt x="164" y="295"/>
                    </a:lnTo>
                    <a:lnTo>
                      <a:pt x="153" y="289"/>
                    </a:lnTo>
                    <a:lnTo>
                      <a:pt x="141" y="284"/>
                    </a:lnTo>
                    <a:lnTo>
                      <a:pt x="127" y="280"/>
                    </a:lnTo>
                    <a:lnTo>
                      <a:pt x="111" y="277"/>
                    </a:lnTo>
                    <a:lnTo>
                      <a:pt x="93" y="275"/>
                    </a:lnTo>
                    <a:lnTo>
                      <a:pt x="93" y="275"/>
                    </a:lnTo>
                    <a:lnTo>
                      <a:pt x="82" y="277"/>
                    </a:lnTo>
                    <a:lnTo>
                      <a:pt x="71" y="278"/>
                    </a:lnTo>
                    <a:lnTo>
                      <a:pt x="61" y="281"/>
                    </a:lnTo>
                    <a:lnTo>
                      <a:pt x="51" y="284"/>
                    </a:lnTo>
                    <a:lnTo>
                      <a:pt x="43" y="288"/>
                    </a:lnTo>
                    <a:lnTo>
                      <a:pt x="34" y="294"/>
                    </a:lnTo>
                    <a:lnTo>
                      <a:pt x="27" y="299"/>
                    </a:lnTo>
                    <a:lnTo>
                      <a:pt x="22" y="306"/>
                    </a:lnTo>
                    <a:lnTo>
                      <a:pt x="16" y="313"/>
                    </a:lnTo>
                    <a:lnTo>
                      <a:pt x="12" y="322"/>
                    </a:lnTo>
                    <a:lnTo>
                      <a:pt x="8" y="330"/>
                    </a:lnTo>
                    <a:lnTo>
                      <a:pt x="5" y="338"/>
                    </a:lnTo>
                    <a:lnTo>
                      <a:pt x="1" y="356"/>
                    </a:lnTo>
                    <a:lnTo>
                      <a:pt x="0" y="376"/>
                    </a:lnTo>
                    <a:lnTo>
                      <a:pt x="1" y="396"/>
                    </a:lnTo>
                    <a:lnTo>
                      <a:pt x="4" y="414"/>
                    </a:lnTo>
                    <a:lnTo>
                      <a:pt x="11" y="432"/>
                    </a:lnTo>
                    <a:lnTo>
                      <a:pt x="19" y="449"/>
                    </a:lnTo>
                    <a:lnTo>
                      <a:pt x="29" y="464"/>
                    </a:lnTo>
                    <a:lnTo>
                      <a:pt x="36" y="471"/>
                    </a:lnTo>
                    <a:lnTo>
                      <a:pt x="41" y="477"/>
                    </a:lnTo>
                    <a:lnTo>
                      <a:pt x="48" y="481"/>
                    </a:lnTo>
                    <a:lnTo>
                      <a:pt x="57" y="485"/>
                    </a:lnTo>
                    <a:lnTo>
                      <a:pt x="64" y="489"/>
                    </a:lnTo>
                    <a:lnTo>
                      <a:pt x="72" y="491"/>
                    </a:lnTo>
                    <a:lnTo>
                      <a:pt x="72" y="491"/>
                    </a:lnTo>
                    <a:lnTo>
                      <a:pt x="92" y="493"/>
                    </a:lnTo>
                    <a:lnTo>
                      <a:pt x="110" y="493"/>
                    </a:lnTo>
                    <a:lnTo>
                      <a:pt x="128" y="491"/>
                    </a:lnTo>
                    <a:lnTo>
                      <a:pt x="143" y="488"/>
                    </a:lnTo>
                    <a:lnTo>
                      <a:pt x="159" y="482"/>
                    </a:lnTo>
                    <a:lnTo>
                      <a:pt x="171" y="477"/>
                    </a:lnTo>
                    <a:lnTo>
                      <a:pt x="197" y="465"/>
                    </a:lnTo>
                    <a:lnTo>
                      <a:pt x="208" y="463"/>
                    </a:lnTo>
                    <a:lnTo>
                      <a:pt x="218" y="460"/>
                    </a:lnTo>
                    <a:lnTo>
                      <a:pt x="227" y="460"/>
                    </a:lnTo>
                    <a:lnTo>
                      <a:pt x="236" y="461"/>
                    </a:lnTo>
                    <a:lnTo>
                      <a:pt x="244" y="468"/>
                    </a:lnTo>
                    <a:lnTo>
                      <a:pt x="251" y="477"/>
                    </a:lnTo>
                    <a:lnTo>
                      <a:pt x="257" y="491"/>
                    </a:lnTo>
                    <a:lnTo>
                      <a:pt x="262" y="510"/>
                    </a:lnTo>
                    <a:lnTo>
                      <a:pt x="262" y="510"/>
                    </a:lnTo>
                    <a:lnTo>
                      <a:pt x="267" y="526"/>
                    </a:lnTo>
                    <a:lnTo>
                      <a:pt x="269" y="547"/>
                    </a:lnTo>
                    <a:lnTo>
                      <a:pt x="271" y="570"/>
                    </a:lnTo>
                    <a:lnTo>
                      <a:pt x="272" y="595"/>
                    </a:lnTo>
                    <a:lnTo>
                      <a:pt x="272" y="656"/>
                    </a:lnTo>
                    <a:lnTo>
                      <a:pt x="271" y="718"/>
                    </a:lnTo>
                    <a:lnTo>
                      <a:pt x="271" y="718"/>
                    </a:lnTo>
                    <a:lnTo>
                      <a:pt x="419" y="721"/>
                    </a:lnTo>
                    <a:lnTo>
                      <a:pt x="517" y="724"/>
                    </a:lnTo>
                    <a:lnTo>
                      <a:pt x="517" y="724"/>
                    </a:lnTo>
                    <a:lnTo>
                      <a:pt x="533" y="723"/>
                    </a:lnTo>
                    <a:lnTo>
                      <a:pt x="546" y="720"/>
                    </a:lnTo>
                    <a:lnTo>
                      <a:pt x="556" y="714"/>
                    </a:lnTo>
                    <a:lnTo>
                      <a:pt x="564" y="709"/>
                    </a:lnTo>
                    <a:lnTo>
                      <a:pt x="570" y="700"/>
                    </a:lnTo>
                    <a:lnTo>
                      <a:pt x="573" y="693"/>
                    </a:lnTo>
                    <a:lnTo>
                      <a:pt x="575" y="685"/>
                    </a:lnTo>
                    <a:lnTo>
                      <a:pt x="575" y="678"/>
                    </a:lnTo>
                    <a:lnTo>
                      <a:pt x="575" y="678"/>
                    </a:lnTo>
                    <a:lnTo>
                      <a:pt x="573" y="670"/>
                    </a:lnTo>
                    <a:lnTo>
                      <a:pt x="566" y="657"/>
                    </a:lnTo>
                    <a:lnTo>
                      <a:pt x="545" y="621"/>
                    </a:lnTo>
                    <a:lnTo>
                      <a:pt x="533" y="600"/>
                    </a:lnTo>
                    <a:lnTo>
                      <a:pt x="522" y="577"/>
                    </a:lnTo>
                    <a:lnTo>
                      <a:pt x="515" y="555"/>
                    </a:lnTo>
                    <a:lnTo>
                      <a:pt x="513" y="544"/>
                    </a:lnTo>
                    <a:lnTo>
                      <a:pt x="510" y="533"/>
                    </a:lnTo>
                    <a:lnTo>
                      <a:pt x="510" y="533"/>
                    </a:lnTo>
                    <a:lnTo>
                      <a:pt x="510" y="520"/>
                    </a:lnTo>
                    <a:lnTo>
                      <a:pt x="511" y="509"/>
                    </a:lnTo>
                    <a:lnTo>
                      <a:pt x="513" y="498"/>
                    </a:lnTo>
                    <a:lnTo>
                      <a:pt x="517" y="486"/>
                    </a:lnTo>
                    <a:lnTo>
                      <a:pt x="521" y="477"/>
                    </a:lnTo>
                    <a:lnTo>
                      <a:pt x="527" y="467"/>
                    </a:lnTo>
                    <a:lnTo>
                      <a:pt x="533" y="458"/>
                    </a:lnTo>
                    <a:lnTo>
                      <a:pt x="542" y="450"/>
                    </a:lnTo>
                    <a:lnTo>
                      <a:pt x="550" y="443"/>
                    </a:lnTo>
                    <a:lnTo>
                      <a:pt x="559" y="436"/>
                    </a:lnTo>
                    <a:lnTo>
                      <a:pt x="568" y="431"/>
                    </a:lnTo>
                    <a:lnTo>
                      <a:pt x="580" y="425"/>
                    </a:lnTo>
                    <a:lnTo>
                      <a:pt x="589" y="421"/>
                    </a:lnTo>
                    <a:lnTo>
                      <a:pt x="601" y="418"/>
                    </a:lnTo>
                    <a:lnTo>
                      <a:pt x="612" y="415"/>
                    </a:lnTo>
                    <a:lnTo>
                      <a:pt x="624" y="414"/>
                    </a:lnTo>
                    <a:lnTo>
                      <a:pt x="624" y="414"/>
                    </a:lnTo>
                    <a:lnTo>
                      <a:pt x="636" y="412"/>
                    </a:lnTo>
                    <a:lnTo>
                      <a:pt x="647" y="412"/>
                    </a:lnTo>
                    <a:lnTo>
                      <a:pt x="658" y="414"/>
                    </a:lnTo>
                    <a:lnTo>
                      <a:pt x="669" y="415"/>
                    </a:lnTo>
                    <a:lnTo>
                      <a:pt x="680" y="419"/>
                    </a:lnTo>
                    <a:lnTo>
                      <a:pt x="690" y="424"/>
                    </a:lnTo>
                    <a:lnTo>
                      <a:pt x="701" y="429"/>
                    </a:lnTo>
                    <a:lnTo>
                      <a:pt x="710" y="435"/>
                    </a:lnTo>
                    <a:lnTo>
                      <a:pt x="719" y="442"/>
                    </a:lnTo>
                    <a:lnTo>
                      <a:pt x="726" y="452"/>
                    </a:lnTo>
                    <a:lnTo>
                      <a:pt x="733" y="461"/>
                    </a:lnTo>
                    <a:lnTo>
                      <a:pt x="740" y="472"/>
                    </a:lnTo>
                    <a:lnTo>
                      <a:pt x="745" y="484"/>
                    </a:lnTo>
                    <a:lnTo>
                      <a:pt x="749" y="498"/>
                    </a:lnTo>
                    <a:lnTo>
                      <a:pt x="752" y="512"/>
                    </a:lnTo>
                    <a:lnTo>
                      <a:pt x="753" y="528"/>
                    </a:lnTo>
                    <a:lnTo>
                      <a:pt x="753" y="528"/>
                    </a:lnTo>
                    <a:lnTo>
                      <a:pt x="753" y="544"/>
                    </a:lnTo>
                    <a:lnTo>
                      <a:pt x="752" y="556"/>
                    </a:lnTo>
                    <a:lnTo>
                      <a:pt x="750" y="569"/>
                    </a:lnTo>
                    <a:lnTo>
                      <a:pt x="746" y="580"/>
                    </a:lnTo>
                    <a:lnTo>
                      <a:pt x="742" y="591"/>
                    </a:lnTo>
                    <a:lnTo>
                      <a:pt x="738" y="601"/>
                    </a:lnTo>
                    <a:lnTo>
                      <a:pt x="728" y="619"/>
                    </a:lnTo>
                    <a:lnTo>
                      <a:pt x="717" y="635"/>
                    </a:lnTo>
                    <a:lnTo>
                      <a:pt x="707" y="651"/>
                    </a:lnTo>
                    <a:lnTo>
                      <a:pt x="704" y="660"/>
                    </a:lnTo>
                    <a:lnTo>
                      <a:pt x="700" y="668"/>
                    </a:lnTo>
                    <a:lnTo>
                      <a:pt x="697" y="677"/>
                    </a:lnTo>
                    <a:lnTo>
                      <a:pt x="696" y="686"/>
                    </a:lnTo>
                    <a:lnTo>
                      <a:pt x="696" y="686"/>
                    </a:lnTo>
                    <a:lnTo>
                      <a:pt x="696" y="691"/>
                    </a:lnTo>
                    <a:lnTo>
                      <a:pt x="697" y="695"/>
                    </a:lnTo>
                    <a:lnTo>
                      <a:pt x="700" y="698"/>
                    </a:lnTo>
                    <a:lnTo>
                      <a:pt x="703" y="700"/>
                    </a:lnTo>
                    <a:lnTo>
                      <a:pt x="714" y="706"/>
                    </a:lnTo>
                    <a:lnTo>
                      <a:pt x="726" y="710"/>
                    </a:lnTo>
                    <a:lnTo>
                      <a:pt x="743" y="713"/>
                    </a:lnTo>
                    <a:lnTo>
                      <a:pt x="763" y="716"/>
                    </a:lnTo>
                    <a:lnTo>
                      <a:pt x="807" y="718"/>
                    </a:lnTo>
                    <a:lnTo>
                      <a:pt x="856" y="718"/>
                    </a:lnTo>
                    <a:lnTo>
                      <a:pt x="905" y="717"/>
                    </a:lnTo>
                    <a:lnTo>
                      <a:pt x="950" y="716"/>
                    </a:lnTo>
                    <a:lnTo>
                      <a:pt x="985" y="716"/>
                    </a:lnTo>
                    <a:lnTo>
                      <a:pt x="985" y="716"/>
                    </a:lnTo>
                    <a:close/>
                  </a:path>
                </a:pathLst>
              </a:custGeom>
              <a:grpFill/>
              <a:ln w="31750">
                <a:gradFill flip="none" rotWithShape="1">
                  <a:gsLst>
                    <a:gs pos="0">
                      <a:schemeClr val="bg1">
                        <a:lumMod val="75000"/>
                      </a:schemeClr>
                    </a:gs>
                    <a:gs pos="100000">
                      <a:schemeClr val="bg1"/>
                    </a:gs>
                  </a:gsLst>
                  <a:lin ang="2700000" scaled="1"/>
                </a:gradFill>
              </a:ln>
              <a:effectLst>
                <a:innerShdw blurRad="127000" dist="63500" dir="13500000">
                  <a:schemeClr val="accent4">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ko-KR" altLang="en-US" sz="1400">
                  <a:solidFill>
                    <a:srgbClr val="FFFFFF"/>
                  </a:solidFill>
                  <a:latin typeface="Calibri"/>
                  <a:ea typeface="宋体" panose="02010600030101010101" pitchFamily="2" charset="-122"/>
                </a:endParaRPr>
              </a:p>
            </p:txBody>
          </p:sp>
          <p:sp>
            <p:nvSpPr>
              <p:cNvPr id="13" name="淘宝店chenying0907出品 7"/>
              <p:cNvSpPr/>
              <p:nvPr/>
            </p:nvSpPr>
            <p:spPr bwMode="auto">
              <a:xfrm>
                <a:off x="6740533" y="2858290"/>
                <a:ext cx="695248" cy="945882"/>
              </a:xfrm>
              <a:custGeom>
                <a:gdLst>
                  <a:gd name="T0" fmla="*/ 0 w 724"/>
                  <a:gd name="T1" fmla="*/ 598 h 985"/>
                  <a:gd name="T2" fmla="*/ 8 w 724"/>
                  <a:gd name="T3" fmla="*/ 510 h 985"/>
                  <a:gd name="T4" fmla="*/ 29 w 724"/>
                  <a:gd name="T5" fmla="*/ 468 h 985"/>
                  <a:gd name="T6" fmla="*/ 57 w 724"/>
                  <a:gd name="T7" fmla="*/ 460 h 985"/>
                  <a:gd name="T8" fmla="*/ 120 w 724"/>
                  <a:gd name="T9" fmla="*/ 482 h 985"/>
                  <a:gd name="T10" fmla="*/ 186 w 724"/>
                  <a:gd name="T11" fmla="*/ 492 h 985"/>
                  <a:gd name="T12" fmla="*/ 222 w 724"/>
                  <a:gd name="T13" fmla="*/ 484 h 985"/>
                  <a:gd name="T14" fmla="*/ 249 w 724"/>
                  <a:gd name="T15" fmla="*/ 461 h 985"/>
                  <a:gd name="T16" fmla="*/ 274 w 724"/>
                  <a:gd name="T17" fmla="*/ 394 h 985"/>
                  <a:gd name="T18" fmla="*/ 268 w 724"/>
                  <a:gd name="T19" fmla="*/ 340 h 985"/>
                  <a:gd name="T20" fmla="*/ 240 w 724"/>
                  <a:gd name="T21" fmla="*/ 296 h 985"/>
                  <a:gd name="T22" fmla="*/ 211 w 724"/>
                  <a:gd name="T23" fmla="*/ 281 h 985"/>
                  <a:gd name="T24" fmla="*/ 175 w 724"/>
                  <a:gd name="T25" fmla="*/ 278 h 985"/>
                  <a:gd name="T26" fmla="*/ 120 w 724"/>
                  <a:gd name="T27" fmla="*/ 292 h 985"/>
                  <a:gd name="T28" fmla="*/ 62 w 724"/>
                  <a:gd name="T29" fmla="*/ 333 h 985"/>
                  <a:gd name="T30" fmla="*/ 41 w 724"/>
                  <a:gd name="T31" fmla="*/ 344 h 985"/>
                  <a:gd name="T32" fmla="*/ 24 w 724"/>
                  <a:gd name="T33" fmla="*/ 333 h 985"/>
                  <a:gd name="T34" fmla="*/ 6 w 724"/>
                  <a:gd name="T35" fmla="*/ 249 h 985"/>
                  <a:gd name="T36" fmla="*/ 1 w 724"/>
                  <a:gd name="T37" fmla="*/ 73 h 985"/>
                  <a:gd name="T38" fmla="*/ 721 w 724"/>
                  <a:gd name="T39" fmla="*/ 32 h 985"/>
                  <a:gd name="T40" fmla="*/ 719 w 724"/>
                  <a:gd name="T41" fmla="*/ 189 h 985"/>
                  <a:gd name="T42" fmla="*/ 703 w 724"/>
                  <a:gd name="T43" fmla="*/ 312 h 985"/>
                  <a:gd name="T44" fmla="*/ 684 w 724"/>
                  <a:gd name="T45" fmla="*/ 344 h 985"/>
                  <a:gd name="T46" fmla="*/ 668 w 724"/>
                  <a:gd name="T47" fmla="*/ 342 h 985"/>
                  <a:gd name="T48" fmla="*/ 626 w 724"/>
                  <a:gd name="T49" fmla="*/ 301 h 985"/>
                  <a:gd name="T50" fmla="*/ 579 w 724"/>
                  <a:gd name="T51" fmla="*/ 280 h 985"/>
                  <a:gd name="T52" fmla="*/ 534 w 724"/>
                  <a:gd name="T53" fmla="*/ 277 h 985"/>
                  <a:gd name="T54" fmla="*/ 495 w 724"/>
                  <a:gd name="T55" fmla="*/ 288 h 985"/>
                  <a:gd name="T56" fmla="*/ 468 w 724"/>
                  <a:gd name="T57" fmla="*/ 313 h 985"/>
                  <a:gd name="T58" fmla="*/ 453 w 724"/>
                  <a:gd name="T59" fmla="*/ 356 h 985"/>
                  <a:gd name="T60" fmla="*/ 463 w 724"/>
                  <a:gd name="T61" fmla="*/ 432 h 985"/>
                  <a:gd name="T62" fmla="*/ 493 w 724"/>
                  <a:gd name="T63" fmla="*/ 477 h 985"/>
                  <a:gd name="T64" fmla="*/ 524 w 724"/>
                  <a:gd name="T65" fmla="*/ 491 h 985"/>
                  <a:gd name="T66" fmla="*/ 580 w 724"/>
                  <a:gd name="T67" fmla="*/ 491 h 985"/>
                  <a:gd name="T68" fmla="*/ 649 w 724"/>
                  <a:gd name="T69" fmla="*/ 465 h 985"/>
                  <a:gd name="T70" fmla="*/ 688 w 724"/>
                  <a:gd name="T71" fmla="*/ 461 h 985"/>
                  <a:gd name="T72" fmla="*/ 714 w 724"/>
                  <a:gd name="T73" fmla="*/ 510 h 985"/>
                  <a:gd name="T74" fmla="*/ 723 w 724"/>
                  <a:gd name="T75" fmla="*/ 570 h 985"/>
                  <a:gd name="T76" fmla="*/ 723 w 724"/>
                  <a:gd name="T77" fmla="*/ 718 h 985"/>
                  <a:gd name="T78" fmla="*/ 478 w 724"/>
                  <a:gd name="T79" fmla="*/ 721 h 985"/>
                  <a:gd name="T80" fmla="*/ 433 w 724"/>
                  <a:gd name="T81" fmla="*/ 731 h 985"/>
                  <a:gd name="T82" fmla="*/ 426 w 724"/>
                  <a:gd name="T83" fmla="*/ 760 h 985"/>
                  <a:gd name="T84" fmla="*/ 461 w 724"/>
                  <a:gd name="T85" fmla="*/ 833 h 985"/>
                  <a:gd name="T86" fmla="*/ 472 w 724"/>
                  <a:gd name="T87" fmla="*/ 882 h 985"/>
                  <a:gd name="T88" fmla="*/ 467 w 724"/>
                  <a:gd name="T89" fmla="*/ 920 h 985"/>
                  <a:gd name="T90" fmla="*/ 445 w 724"/>
                  <a:gd name="T91" fmla="*/ 955 h 985"/>
                  <a:gd name="T92" fmla="*/ 410 w 724"/>
                  <a:gd name="T93" fmla="*/ 977 h 985"/>
                  <a:gd name="T94" fmla="*/ 358 w 724"/>
                  <a:gd name="T95" fmla="*/ 985 h 985"/>
                  <a:gd name="T96" fmla="*/ 296 w 724"/>
                  <a:gd name="T97" fmla="*/ 970 h 985"/>
                  <a:gd name="T98" fmla="*/ 264 w 724"/>
                  <a:gd name="T99" fmla="*/ 945 h 985"/>
                  <a:gd name="T100" fmla="*/ 243 w 724"/>
                  <a:gd name="T101" fmla="*/ 909 h 985"/>
                  <a:gd name="T102" fmla="*/ 239 w 724"/>
                  <a:gd name="T103" fmla="*/ 872 h 985"/>
                  <a:gd name="T104" fmla="*/ 250 w 724"/>
                  <a:gd name="T105" fmla="*/ 826 h 985"/>
                  <a:gd name="T106" fmla="*/ 294 w 724"/>
                  <a:gd name="T107" fmla="*/ 760 h 985"/>
                  <a:gd name="T108" fmla="*/ 296 w 724"/>
                  <a:gd name="T109" fmla="*/ 742 h 985"/>
                  <a:gd name="T110" fmla="*/ 282 w 724"/>
                  <a:gd name="T111" fmla="*/ 727 h 985"/>
                  <a:gd name="T112" fmla="*/ 225 w 724"/>
                  <a:gd name="T113" fmla="*/ 714 h 985"/>
                  <a:gd name="T114" fmla="*/ 1 w 724"/>
                  <a:gd name="T115" fmla="*/ 723 h 9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4" h="984">
                    <a:moveTo>
                      <a:pt x="1" y="723"/>
                    </a:moveTo>
                    <a:lnTo>
                      <a:pt x="1" y="723"/>
                    </a:lnTo>
                    <a:lnTo>
                      <a:pt x="0" y="657"/>
                    </a:lnTo>
                    <a:lnTo>
                      <a:pt x="0" y="598"/>
                    </a:lnTo>
                    <a:lnTo>
                      <a:pt x="1" y="572"/>
                    </a:lnTo>
                    <a:lnTo>
                      <a:pt x="3" y="547"/>
                    </a:lnTo>
                    <a:lnTo>
                      <a:pt x="6" y="527"/>
                    </a:lnTo>
                    <a:lnTo>
                      <a:pt x="8" y="510"/>
                    </a:lnTo>
                    <a:lnTo>
                      <a:pt x="8" y="510"/>
                    </a:lnTo>
                    <a:lnTo>
                      <a:pt x="15" y="491"/>
                    </a:lnTo>
                    <a:lnTo>
                      <a:pt x="21" y="477"/>
                    </a:lnTo>
                    <a:lnTo>
                      <a:pt x="29" y="468"/>
                    </a:lnTo>
                    <a:lnTo>
                      <a:pt x="34" y="464"/>
                    </a:lnTo>
                    <a:lnTo>
                      <a:pt x="38" y="463"/>
                    </a:lnTo>
                    <a:lnTo>
                      <a:pt x="48" y="460"/>
                    </a:lnTo>
                    <a:lnTo>
                      <a:pt x="57" y="460"/>
                    </a:lnTo>
                    <a:lnTo>
                      <a:pt x="69" y="463"/>
                    </a:lnTo>
                    <a:lnTo>
                      <a:pt x="80" y="467"/>
                    </a:lnTo>
                    <a:lnTo>
                      <a:pt x="106" y="477"/>
                    </a:lnTo>
                    <a:lnTo>
                      <a:pt x="120" y="482"/>
                    </a:lnTo>
                    <a:lnTo>
                      <a:pt x="136" y="488"/>
                    </a:lnTo>
                    <a:lnTo>
                      <a:pt x="151" y="491"/>
                    </a:lnTo>
                    <a:lnTo>
                      <a:pt x="169" y="493"/>
                    </a:lnTo>
                    <a:lnTo>
                      <a:pt x="186" y="492"/>
                    </a:lnTo>
                    <a:lnTo>
                      <a:pt x="205" y="489"/>
                    </a:lnTo>
                    <a:lnTo>
                      <a:pt x="205" y="489"/>
                    </a:lnTo>
                    <a:lnTo>
                      <a:pt x="214" y="486"/>
                    </a:lnTo>
                    <a:lnTo>
                      <a:pt x="222" y="484"/>
                    </a:lnTo>
                    <a:lnTo>
                      <a:pt x="229" y="479"/>
                    </a:lnTo>
                    <a:lnTo>
                      <a:pt x="236" y="474"/>
                    </a:lnTo>
                    <a:lnTo>
                      <a:pt x="243" y="468"/>
                    </a:lnTo>
                    <a:lnTo>
                      <a:pt x="249" y="461"/>
                    </a:lnTo>
                    <a:lnTo>
                      <a:pt x="259" y="447"/>
                    </a:lnTo>
                    <a:lnTo>
                      <a:pt x="267" y="431"/>
                    </a:lnTo>
                    <a:lnTo>
                      <a:pt x="271" y="414"/>
                    </a:lnTo>
                    <a:lnTo>
                      <a:pt x="274" y="394"/>
                    </a:lnTo>
                    <a:lnTo>
                      <a:pt x="275" y="376"/>
                    </a:lnTo>
                    <a:lnTo>
                      <a:pt x="275" y="376"/>
                    </a:lnTo>
                    <a:lnTo>
                      <a:pt x="273" y="358"/>
                    </a:lnTo>
                    <a:lnTo>
                      <a:pt x="268" y="340"/>
                    </a:lnTo>
                    <a:lnTo>
                      <a:pt x="261" y="324"/>
                    </a:lnTo>
                    <a:lnTo>
                      <a:pt x="253" y="309"/>
                    </a:lnTo>
                    <a:lnTo>
                      <a:pt x="247" y="302"/>
                    </a:lnTo>
                    <a:lnTo>
                      <a:pt x="240" y="296"/>
                    </a:lnTo>
                    <a:lnTo>
                      <a:pt x="235" y="292"/>
                    </a:lnTo>
                    <a:lnTo>
                      <a:pt x="226" y="287"/>
                    </a:lnTo>
                    <a:lnTo>
                      <a:pt x="219" y="284"/>
                    </a:lnTo>
                    <a:lnTo>
                      <a:pt x="211" y="281"/>
                    </a:lnTo>
                    <a:lnTo>
                      <a:pt x="201" y="278"/>
                    </a:lnTo>
                    <a:lnTo>
                      <a:pt x="192" y="278"/>
                    </a:lnTo>
                    <a:lnTo>
                      <a:pt x="192" y="278"/>
                    </a:lnTo>
                    <a:lnTo>
                      <a:pt x="175" y="278"/>
                    </a:lnTo>
                    <a:lnTo>
                      <a:pt x="159" y="280"/>
                    </a:lnTo>
                    <a:lnTo>
                      <a:pt x="145" y="282"/>
                    </a:lnTo>
                    <a:lnTo>
                      <a:pt x="133" y="287"/>
                    </a:lnTo>
                    <a:lnTo>
                      <a:pt x="120" y="292"/>
                    </a:lnTo>
                    <a:lnTo>
                      <a:pt x="109" y="298"/>
                    </a:lnTo>
                    <a:lnTo>
                      <a:pt x="91" y="309"/>
                    </a:lnTo>
                    <a:lnTo>
                      <a:pt x="75" y="322"/>
                    </a:lnTo>
                    <a:lnTo>
                      <a:pt x="62" y="333"/>
                    </a:lnTo>
                    <a:lnTo>
                      <a:pt x="50" y="341"/>
                    </a:lnTo>
                    <a:lnTo>
                      <a:pt x="45" y="344"/>
                    </a:lnTo>
                    <a:lnTo>
                      <a:pt x="41" y="344"/>
                    </a:lnTo>
                    <a:lnTo>
                      <a:pt x="41" y="344"/>
                    </a:lnTo>
                    <a:lnTo>
                      <a:pt x="35" y="344"/>
                    </a:lnTo>
                    <a:lnTo>
                      <a:pt x="32" y="341"/>
                    </a:lnTo>
                    <a:lnTo>
                      <a:pt x="28" y="338"/>
                    </a:lnTo>
                    <a:lnTo>
                      <a:pt x="24" y="333"/>
                    </a:lnTo>
                    <a:lnTo>
                      <a:pt x="18" y="317"/>
                    </a:lnTo>
                    <a:lnTo>
                      <a:pt x="13" y="299"/>
                    </a:lnTo>
                    <a:lnTo>
                      <a:pt x="10" y="275"/>
                    </a:lnTo>
                    <a:lnTo>
                      <a:pt x="6" y="249"/>
                    </a:lnTo>
                    <a:lnTo>
                      <a:pt x="4" y="221"/>
                    </a:lnTo>
                    <a:lnTo>
                      <a:pt x="3" y="190"/>
                    </a:lnTo>
                    <a:lnTo>
                      <a:pt x="1" y="130"/>
                    </a:lnTo>
                    <a:lnTo>
                      <a:pt x="1" y="73"/>
                    </a:lnTo>
                    <a:lnTo>
                      <a:pt x="4" y="0"/>
                    </a:lnTo>
                    <a:lnTo>
                      <a:pt x="720" y="0"/>
                    </a:lnTo>
                    <a:lnTo>
                      <a:pt x="720" y="0"/>
                    </a:lnTo>
                    <a:lnTo>
                      <a:pt x="721" y="32"/>
                    </a:lnTo>
                    <a:lnTo>
                      <a:pt x="721" y="77"/>
                    </a:lnTo>
                    <a:lnTo>
                      <a:pt x="721" y="131"/>
                    </a:lnTo>
                    <a:lnTo>
                      <a:pt x="719" y="189"/>
                    </a:lnTo>
                    <a:lnTo>
                      <a:pt x="719" y="189"/>
                    </a:lnTo>
                    <a:lnTo>
                      <a:pt x="714" y="245"/>
                    </a:lnTo>
                    <a:lnTo>
                      <a:pt x="712" y="270"/>
                    </a:lnTo>
                    <a:lnTo>
                      <a:pt x="707" y="292"/>
                    </a:lnTo>
                    <a:lnTo>
                      <a:pt x="703" y="312"/>
                    </a:lnTo>
                    <a:lnTo>
                      <a:pt x="698" y="327"/>
                    </a:lnTo>
                    <a:lnTo>
                      <a:pt x="691" y="338"/>
                    </a:lnTo>
                    <a:lnTo>
                      <a:pt x="688" y="342"/>
                    </a:lnTo>
                    <a:lnTo>
                      <a:pt x="684" y="344"/>
                    </a:lnTo>
                    <a:lnTo>
                      <a:pt x="684" y="344"/>
                    </a:lnTo>
                    <a:lnTo>
                      <a:pt x="678" y="345"/>
                    </a:lnTo>
                    <a:lnTo>
                      <a:pt x="674" y="345"/>
                    </a:lnTo>
                    <a:lnTo>
                      <a:pt x="668" y="342"/>
                    </a:lnTo>
                    <a:lnTo>
                      <a:pt x="664" y="338"/>
                    </a:lnTo>
                    <a:lnTo>
                      <a:pt x="654" y="328"/>
                    </a:lnTo>
                    <a:lnTo>
                      <a:pt x="642" y="315"/>
                    </a:lnTo>
                    <a:lnTo>
                      <a:pt x="626" y="301"/>
                    </a:lnTo>
                    <a:lnTo>
                      <a:pt x="616" y="295"/>
                    </a:lnTo>
                    <a:lnTo>
                      <a:pt x="605" y="289"/>
                    </a:lnTo>
                    <a:lnTo>
                      <a:pt x="593" y="284"/>
                    </a:lnTo>
                    <a:lnTo>
                      <a:pt x="579" y="280"/>
                    </a:lnTo>
                    <a:lnTo>
                      <a:pt x="563" y="277"/>
                    </a:lnTo>
                    <a:lnTo>
                      <a:pt x="545" y="275"/>
                    </a:lnTo>
                    <a:lnTo>
                      <a:pt x="545" y="275"/>
                    </a:lnTo>
                    <a:lnTo>
                      <a:pt x="534" y="277"/>
                    </a:lnTo>
                    <a:lnTo>
                      <a:pt x="523" y="278"/>
                    </a:lnTo>
                    <a:lnTo>
                      <a:pt x="513" y="281"/>
                    </a:lnTo>
                    <a:lnTo>
                      <a:pt x="503" y="284"/>
                    </a:lnTo>
                    <a:lnTo>
                      <a:pt x="495" y="288"/>
                    </a:lnTo>
                    <a:lnTo>
                      <a:pt x="486" y="294"/>
                    </a:lnTo>
                    <a:lnTo>
                      <a:pt x="479" y="299"/>
                    </a:lnTo>
                    <a:lnTo>
                      <a:pt x="474" y="306"/>
                    </a:lnTo>
                    <a:lnTo>
                      <a:pt x="468" y="313"/>
                    </a:lnTo>
                    <a:lnTo>
                      <a:pt x="464" y="322"/>
                    </a:lnTo>
                    <a:lnTo>
                      <a:pt x="460" y="330"/>
                    </a:lnTo>
                    <a:lnTo>
                      <a:pt x="457" y="338"/>
                    </a:lnTo>
                    <a:lnTo>
                      <a:pt x="453" y="356"/>
                    </a:lnTo>
                    <a:lnTo>
                      <a:pt x="452" y="376"/>
                    </a:lnTo>
                    <a:lnTo>
                      <a:pt x="453" y="396"/>
                    </a:lnTo>
                    <a:lnTo>
                      <a:pt x="456" y="414"/>
                    </a:lnTo>
                    <a:lnTo>
                      <a:pt x="463" y="432"/>
                    </a:lnTo>
                    <a:lnTo>
                      <a:pt x="471" y="449"/>
                    </a:lnTo>
                    <a:lnTo>
                      <a:pt x="481" y="464"/>
                    </a:lnTo>
                    <a:lnTo>
                      <a:pt x="488" y="471"/>
                    </a:lnTo>
                    <a:lnTo>
                      <a:pt x="493" y="477"/>
                    </a:lnTo>
                    <a:lnTo>
                      <a:pt x="500" y="481"/>
                    </a:lnTo>
                    <a:lnTo>
                      <a:pt x="509" y="485"/>
                    </a:lnTo>
                    <a:lnTo>
                      <a:pt x="516" y="489"/>
                    </a:lnTo>
                    <a:lnTo>
                      <a:pt x="524" y="491"/>
                    </a:lnTo>
                    <a:lnTo>
                      <a:pt x="524" y="491"/>
                    </a:lnTo>
                    <a:lnTo>
                      <a:pt x="544" y="493"/>
                    </a:lnTo>
                    <a:lnTo>
                      <a:pt x="562" y="493"/>
                    </a:lnTo>
                    <a:lnTo>
                      <a:pt x="580" y="491"/>
                    </a:lnTo>
                    <a:lnTo>
                      <a:pt x="595" y="488"/>
                    </a:lnTo>
                    <a:lnTo>
                      <a:pt x="611" y="482"/>
                    </a:lnTo>
                    <a:lnTo>
                      <a:pt x="623" y="477"/>
                    </a:lnTo>
                    <a:lnTo>
                      <a:pt x="649" y="465"/>
                    </a:lnTo>
                    <a:lnTo>
                      <a:pt x="660" y="463"/>
                    </a:lnTo>
                    <a:lnTo>
                      <a:pt x="670" y="460"/>
                    </a:lnTo>
                    <a:lnTo>
                      <a:pt x="679" y="460"/>
                    </a:lnTo>
                    <a:lnTo>
                      <a:pt x="688" y="461"/>
                    </a:lnTo>
                    <a:lnTo>
                      <a:pt x="696" y="468"/>
                    </a:lnTo>
                    <a:lnTo>
                      <a:pt x="703" y="477"/>
                    </a:lnTo>
                    <a:lnTo>
                      <a:pt x="709" y="491"/>
                    </a:lnTo>
                    <a:lnTo>
                      <a:pt x="714" y="510"/>
                    </a:lnTo>
                    <a:lnTo>
                      <a:pt x="714" y="510"/>
                    </a:lnTo>
                    <a:lnTo>
                      <a:pt x="719" y="526"/>
                    </a:lnTo>
                    <a:lnTo>
                      <a:pt x="721" y="547"/>
                    </a:lnTo>
                    <a:lnTo>
                      <a:pt x="723" y="570"/>
                    </a:lnTo>
                    <a:lnTo>
                      <a:pt x="724" y="595"/>
                    </a:lnTo>
                    <a:lnTo>
                      <a:pt x="724" y="656"/>
                    </a:lnTo>
                    <a:lnTo>
                      <a:pt x="723" y="718"/>
                    </a:lnTo>
                    <a:lnTo>
                      <a:pt x="723" y="718"/>
                    </a:lnTo>
                    <a:lnTo>
                      <a:pt x="629" y="717"/>
                    </a:lnTo>
                    <a:lnTo>
                      <a:pt x="544" y="718"/>
                    </a:lnTo>
                    <a:lnTo>
                      <a:pt x="507" y="718"/>
                    </a:lnTo>
                    <a:lnTo>
                      <a:pt x="478" y="721"/>
                    </a:lnTo>
                    <a:lnTo>
                      <a:pt x="456" y="723"/>
                    </a:lnTo>
                    <a:lnTo>
                      <a:pt x="442" y="727"/>
                    </a:lnTo>
                    <a:lnTo>
                      <a:pt x="442" y="727"/>
                    </a:lnTo>
                    <a:lnTo>
                      <a:pt x="433" y="731"/>
                    </a:lnTo>
                    <a:lnTo>
                      <a:pt x="429" y="738"/>
                    </a:lnTo>
                    <a:lnTo>
                      <a:pt x="426" y="744"/>
                    </a:lnTo>
                    <a:lnTo>
                      <a:pt x="425" y="752"/>
                    </a:lnTo>
                    <a:lnTo>
                      <a:pt x="426" y="760"/>
                    </a:lnTo>
                    <a:lnTo>
                      <a:pt x="429" y="769"/>
                    </a:lnTo>
                    <a:lnTo>
                      <a:pt x="439" y="788"/>
                    </a:lnTo>
                    <a:lnTo>
                      <a:pt x="450" y="811"/>
                    </a:lnTo>
                    <a:lnTo>
                      <a:pt x="461" y="833"/>
                    </a:lnTo>
                    <a:lnTo>
                      <a:pt x="465" y="846"/>
                    </a:lnTo>
                    <a:lnTo>
                      <a:pt x="470" y="858"/>
                    </a:lnTo>
                    <a:lnTo>
                      <a:pt x="472" y="871"/>
                    </a:lnTo>
                    <a:lnTo>
                      <a:pt x="472" y="882"/>
                    </a:lnTo>
                    <a:lnTo>
                      <a:pt x="472" y="882"/>
                    </a:lnTo>
                    <a:lnTo>
                      <a:pt x="472" y="896"/>
                    </a:lnTo>
                    <a:lnTo>
                      <a:pt x="470" y="907"/>
                    </a:lnTo>
                    <a:lnTo>
                      <a:pt x="467" y="920"/>
                    </a:lnTo>
                    <a:lnTo>
                      <a:pt x="463" y="930"/>
                    </a:lnTo>
                    <a:lnTo>
                      <a:pt x="457" y="939"/>
                    </a:lnTo>
                    <a:lnTo>
                      <a:pt x="452" y="948"/>
                    </a:lnTo>
                    <a:lnTo>
                      <a:pt x="445" y="955"/>
                    </a:lnTo>
                    <a:lnTo>
                      <a:pt x="436" y="962"/>
                    </a:lnTo>
                    <a:lnTo>
                      <a:pt x="428" y="967"/>
                    </a:lnTo>
                    <a:lnTo>
                      <a:pt x="419" y="973"/>
                    </a:lnTo>
                    <a:lnTo>
                      <a:pt x="410" y="977"/>
                    </a:lnTo>
                    <a:lnTo>
                      <a:pt x="400" y="980"/>
                    </a:lnTo>
                    <a:lnTo>
                      <a:pt x="390" y="983"/>
                    </a:lnTo>
                    <a:lnTo>
                      <a:pt x="379" y="984"/>
                    </a:lnTo>
                    <a:lnTo>
                      <a:pt x="358" y="985"/>
                    </a:lnTo>
                    <a:lnTo>
                      <a:pt x="337" y="983"/>
                    </a:lnTo>
                    <a:lnTo>
                      <a:pt x="316" y="978"/>
                    </a:lnTo>
                    <a:lnTo>
                      <a:pt x="306" y="974"/>
                    </a:lnTo>
                    <a:lnTo>
                      <a:pt x="296" y="970"/>
                    </a:lnTo>
                    <a:lnTo>
                      <a:pt x="288" y="965"/>
                    </a:lnTo>
                    <a:lnTo>
                      <a:pt x="280" y="959"/>
                    </a:lnTo>
                    <a:lnTo>
                      <a:pt x="271" y="952"/>
                    </a:lnTo>
                    <a:lnTo>
                      <a:pt x="264" y="945"/>
                    </a:lnTo>
                    <a:lnTo>
                      <a:pt x="257" y="937"/>
                    </a:lnTo>
                    <a:lnTo>
                      <a:pt x="252" y="928"/>
                    </a:lnTo>
                    <a:lnTo>
                      <a:pt x="247" y="918"/>
                    </a:lnTo>
                    <a:lnTo>
                      <a:pt x="243" y="909"/>
                    </a:lnTo>
                    <a:lnTo>
                      <a:pt x="240" y="897"/>
                    </a:lnTo>
                    <a:lnTo>
                      <a:pt x="240" y="886"/>
                    </a:lnTo>
                    <a:lnTo>
                      <a:pt x="240" y="886"/>
                    </a:lnTo>
                    <a:lnTo>
                      <a:pt x="239" y="872"/>
                    </a:lnTo>
                    <a:lnTo>
                      <a:pt x="240" y="860"/>
                    </a:lnTo>
                    <a:lnTo>
                      <a:pt x="243" y="847"/>
                    </a:lnTo>
                    <a:lnTo>
                      <a:pt x="246" y="836"/>
                    </a:lnTo>
                    <a:lnTo>
                      <a:pt x="250" y="826"/>
                    </a:lnTo>
                    <a:lnTo>
                      <a:pt x="254" y="818"/>
                    </a:lnTo>
                    <a:lnTo>
                      <a:pt x="266" y="801"/>
                    </a:lnTo>
                    <a:lnTo>
                      <a:pt x="285" y="774"/>
                    </a:lnTo>
                    <a:lnTo>
                      <a:pt x="294" y="760"/>
                    </a:lnTo>
                    <a:lnTo>
                      <a:pt x="295" y="753"/>
                    </a:lnTo>
                    <a:lnTo>
                      <a:pt x="296" y="746"/>
                    </a:lnTo>
                    <a:lnTo>
                      <a:pt x="296" y="746"/>
                    </a:lnTo>
                    <a:lnTo>
                      <a:pt x="296" y="742"/>
                    </a:lnTo>
                    <a:lnTo>
                      <a:pt x="295" y="739"/>
                    </a:lnTo>
                    <a:lnTo>
                      <a:pt x="294" y="735"/>
                    </a:lnTo>
                    <a:lnTo>
                      <a:pt x="291" y="732"/>
                    </a:lnTo>
                    <a:lnTo>
                      <a:pt x="282" y="727"/>
                    </a:lnTo>
                    <a:lnTo>
                      <a:pt x="273" y="723"/>
                    </a:lnTo>
                    <a:lnTo>
                      <a:pt x="259" y="718"/>
                    </a:lnTo>
                    <a:lnTo>
                      <a:pt x="243" y="716"/>
                    </a:lnTo>
                    <a:lnTo>
                      <a:pt x="225" y="714"/>
                    </a:lnTo>
                    <a:lnTo>
                      <a:pt x="205" y="714"/>
                    </a:lnTo>
                    <a:lnTo>
                      <a:pt x="161" y="714"/>
                    </a:lnTo>
                    <a:lnTo>
                      <a:pt x="110" y="716"/>
                    </a:lnTo>
                    <a:lnTo>
                      <a:pt x="1" y="723"/>
                    </a:lnTo>
                    <a:lnTo>
                      <a:pt x="1" y="723"/>
                    </a:lnTo>
                    <a:close/>
                  </a:path>
                </a:pathLst>
              </a:custGeom>
              <a:grpFill/>
              <a:ln w="31750">
                <a:gradFill flip="none" rotWithShape="1">
                  <a:gsLst>
                    <a:gs pos="0">
                      <a:schemeClr val="bg1">
                        <a:lumMod val="75000"/>
                      </a:schemeClr>
                    </a:gs>
                    <a:gs pos="100000">
                      <a:schemeClr val="bg1"/>
                    </a:gs>
                  </a:gsLst>
                  <a:lin ang="2700000" scaled="1"/>
                </a:gradFill>
              </a:ln>
              <a:effectLst>
                <a:innerShdw blurRad="127000" dist="63500" dir="13500000">
                  <a:schemeClr val="accent4">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ko-KR" altLang="en-US" sz="1400">
                  <a:solidFill>
                    <a:srgbClr val="FFFFFF"/>
                  </a:solidFill>
                  <a:latin typeface="Calibri"/>
                  <a:ea typeface="宋体" panose="02010600030101010101" pitchFamily="2" charset="-122"/>
                </a:endParaRPr>
              </a:p>
            </p:txBody>
          </p:sp>
          <p:sp>
            <p:nvSpPr>
              <p:cNvPr id="14" name="淘宝店chenying0907出品 8"/>
              <p:cNvSpPr/>
              <p:nvPr/>
            </p:nvSpPr>
            <p:spPr bwMode="auto">
              <a:xfrm>
                <a:off x="5765842" y="2858290"/>
                <a:ext cx="1238770" cy="699089"/>
              </a:xfrm>
              <a:custGeom>
                <a:gdLst>
                  <a:gd name="T0" fmla="*/ 1015 w 1290"/>
                  <a:gd name="T1" fmla="*/ 598 h 728"/>
                  <a:gd name="T2" fmla="*/ 1023 w 1290"/>
                  <a:gd name="T3" fmla="*/ 510 h 728"/>
                  <a:gd name="T4" fmla="*/ 1044 w 1290"/>
                  <a:gd name="T5" fmla="*/ 468 h 728"/>
                  <a:gd name="T6" fmla="*/ 1072 w 1290"/>
                  <a:gd name="T7" fmla="*/ 460 h 728"/>
                  <a:gd name="T8" fmla="*/ 1135 w 1290"/>
                  <a:gd name="T9" fmla="*/ 482 h 728"/>
                  <a:gd name="T10" fmla="*/ 1201 w 1290"/>
                  <a:gd name="T11" fmla="*/ 492 h 728"/>
                  <a:gd name="T12" fmla="*/ 1237 w 1290"/>
                  <a:gd name="T13" fmla="*/ 484 h 728"/>
                  <a:gd name="T14" fmla="*/ 1264 w 1290"/>
                  <a:gd name="T15" fmla="*/ 461 h 728"/>
                  <a:gd name="T16" fmla="*/ 1289 w 1290"/>
                  <a:gd name="T17" fmla="*/ 394 h 728"/>
                  <a:gd name="T18" fmla="*/ 1283 w 1290"/>
                  <a:gd name="T19" fmla="*/ 340 h 728"/>
                  <a:gd name="T20" fmla="*/ 1255 w 1290"/>
                  <a:gd name="T21" fmla="*/ 296 h 728"/>
                  <a:gd name="T22" fmla="*/ 1226 w 1290"/>
                  <a:gd name="T23" fmla="*/ 281 h 728"/>
                  <a:gd name="T24" fmla="*/ 1190 w 1290"/>
                  <a:gd name="T25" fmla="*/ 278 h 728"/>
                  <a:gd name="T26" fmla="*/ 1135 w 1290"/>
                  <a:gd name="T27" fmla="*/ 292 h 728"/>
                  <a:gd name="T28" fmla="*/ 1077 w 1290"/>
                  <a:gd name="T29" fmla="*/ 333 h 728"/>
                  <a:gd name="T30" fmla="*/ 1056 w 1290"/>
                  <a:gd name="T31" fmla="*/ 344 h 728"/>
                  <a:gd name="T32" fmla="*/ 1039 w 1290"/>
                  <a:gd name="T33" fmla="*/ 333 h 728"/>
                  <a:gd name="T34" fmla="*/ 1021 w 1290"/>
                  <a:gd name="T35" fmla="*/ 249 h 728"/>
                  <a:gd name="T36" fmla="*/ 1016 w 1290"/>
                  <a:gd name="T37" fmla="*/ 73 h 728"/>
                  <a:gd name="T38" fmla="*/ 302 w 1290"/>
                  <a:gd name="T39" fmla="*/ 78 h 728"/>
                  <a:gd name="T40" fmla="*/ 295 w 1290"/>
                  <a:gd name="T41" fmla="*/ 240 h 728"/>
                  <a:gd name="T42" fmla="*/ 281 w 1290"/>
                  <a:gd name="T43" fmla="*/ 285 h 728"/>
                  <a:gd name="T44" fmla="*/ 271 w 1290"/>
                  <a:gd name="T45" fmla="*/ 288 h 728"/>
                  <a:gd name="T46" fmla="*/ 207 w 1290"/>
                  <a:gd name="T47" fmla="*/ 260 h 728"/>
                  <a:gd name="T48" fmla="*/ 141 w 1290"/>
                  <a:gd name="T49" fmla="*/ 238 h 728"/>
                  <a:gd name="T50" fmla="*/ 101 w 1290"/>
                  <a:gd name="T51" fmla="*/ 236 h 728"/>
                  <a:gd name="T52" fmla="*/ 53 w 1290"/>
                  <a:gd name="T53" fmla="*/ 252 h 728"/>
                  <a:gd name="T54" fmla="*/ 21 w 1290"/>
                  <a:gd name="T55" fmla="*/ 284 h 728"/>
                  <a:gd name="T56" fmla="*/ 4 w 1290"/>
                  <a:gd name="T57" fmla="*/ 324 h 728"/>
                  <a:gd name="T58" fmla="*/ 0 w 1290"/>
                  <a:gd name="T59" fmla="*/ 356 h 728"/>
                  <a:gd name="T60" fmla="*/ 7 w 1290"/>
                  <a:gd name="T61" fmla="*/ 401 h 728"/>
                  <a:gd name="T62" fmla="*/ 30 w 1290"/>
                  <a:gd name="T63" fmla="*/ 439 h 728"/>
                  <a:gd name="T64" fmla="*/ 64 w 1290"/>
                  <a:gd name="T65" fmla="*/ 465 h 728"/>
                  <a:gd name="T66" fmla="*/ 113 w 1290"/>
                  <a:gd name="T67" fmla="*/ 474 h 728"/>
                  <a:gd name="T68" fmla="*/ 150 w 1290"/>
                  <a:gd name="T69" fmla="*/ 468 h 728"/>
                  <a:gd name="T70" fmla="*/ 224 w 1290"/>
                  <a:gd name="T71" fmla="*/ 433 h 728"/>
                  <a:gd name="T72" fmla="*/ 263 w 1290"/>
                  <a:gd name="T73" fmla="*/ 410 h 728"/>
                  <a:gd name="T74" fmla="*/ 292 w 1290"/>
                  <a:gd name="T75" fmla="*/ 419 h 728"/>
                  <a:gd name="T76" fmla="*/ 309 w 1290"/>
                  <a:gd name="T77" fmla="*/ 467 h 728"/>
                  <a:gd name="T78" fmla="*/ 303 w 1290"/>
                  <a:gd name="T79" fmla="*/ 718 h 728"/>
                  <a:gd name="T80" fmla="*/ 488 w 1290"/>
                  <a:gd name="T81" fmla="*/ 721 h 728"/>
                  <a:gd name="T82" fmla="*/ 547 w 1290"/>
                  <a:gd name="T83" fmla="*/ 707 h 728"/>
                  <a:gd name="T84" fmla="*/ 570 w 1290"/>
                  <a:gd name="T85" fmla="*/ 685 h 728"/>
                  <a:gd name="T86" fmla="*/ 572 w 1290"/>
                  <a:gd name="T87" fmla="*/ 647 h 728"/>
                  <a:gd name="T88" fmla="*/ 536 w 1290"/>
                  <a:gd name="T89" fmla="*/ 584 h 728"/>
                  <a:gd name="T90" fmla="*/ 522 w 1290"/>
                  <a:gd name="T91" fmla="*/ 534 h 728"/>
                  <a:gd name="T92" fmla="*/ 527 w 1290"/>
                  <a:gd name="T93" fmla="*/ 485 h 728"/>
                  <a:gd name="T94" fmla="*/ 554 w 1290"/>
                  <a:gd name="T95" fmla="*/ 436 h 728"/>
                  <a:gd name="T96" fmla="*/ 593 w 1290"/>
                  <a:gd name="T97" fmla="*/ 407 h 728"/>
                  <a:gd name="T98" fmla="*/ 640 w 1290"/>
                  <a:gd name="T99" fmla="*/ 396 h 728"/>
                  <a:gd name="T100" fmla="*/ 677 w 1290"/>
                  <a:gd name="T101" fmla="*/ 398 h 728"/>
                  <a:gd name="T102" fmla="*/ 723 w 1290"/>
                  <a:gd name="T103" fmla="*/ 418 h 728"/>
                  <a:gd name="T104" fmla="*/ 759 w 1290"/>
                  <a:gd name="T105" fmla="*/ 454 h 728"/>
                  <a:gd name="T106" fmla="*/ 780 w 1290"/>
                  <a:gd name="T107" fmla="*/ 505 h 728"/>
                  <a:gd name="T108" fmla="*/ 782 w 1290"/>
                  <a:gd name="T109" fmla="*/ 547 h 728"/>
                  <a:gd name="T110" fmla="*/ 755 w 1290"/>
                  <a:gd name="T111" fmla="*/ 604 h 728"/>
                  <a:gd name="T112" fmla="*/ 721 w 1290"/>
                  <a:gd name="T113" fmla="*/ 667 h 728"/>
                  <a:gd name="T114" fmla="*/ 733 w 1290"/>
                  <a:gd name="T115" fmla="*/ 700 h 728"/>
                  <a:gd name="T116" fmla="*/ 762 w 1290"/>
                  <a:gd name="T117" fmla="*/ 716 h 728"/>
                  <a:gd name="T118" fmla="*/ 842 w 1290"/>
                  <a:gd name="T119" fmla="*/ 727 h 728"/>
                  <a:gd name="T120" fmla="*/ 1016 w 1290"/>
                  <a:gd name="T121" fmla="*/ 723 h 7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0" h="728">
                    <a:moveTo>
                      <a:pt x="1016" y="723"/>
                    </a:moveTo>
                    <a:lnTo>
                      <a:pt x="1016" y="723"/>
                    </a:lnTo>
                    <a:lnTo>
                      <a:pt x="1015" y="657"/>
                    </a:lnTo>
                    <a:lnTo>
                      <a:pt x="1015" y="598"/>
                    </a:lnTo>
                    <a:lnTo>
                      <a:pt x="1016" y="572"/>
                    </a:lnTo>
                    <a:lnTo>
                      <a:pt x="1018" y="547"/>
                    </a:lnTo>
                    <a:lnTo>
                      <a:pt x="1021" y="527"/>
                    </a:lnTo>
                    <a:lnTo>
                      <a:pt x="1023" y="510"/>
                    </a:lnTo>
                    <a:lnTo>
                      <a:pt x="1023" y="510"/>
                    </a:lnTo>
                    <a:lnTo>
                      <a:pt x="1030" y="491"/>
                    </a:lnTo>
                    <a:lnTo>
                      <a:pt x="1036" y="477"/>
                    </a:lnTo>
                    <a:lnTo>
                      <a:pt x="1044" y="468"/>
                    </a:lnTo>
                    <a:lnTo>
                      <a:pt x="1049" y="464"/>
                    </a:lnTo>
                    <a:lnTo>
                      <a:pt x="1053" y="463"/>
                    </a:lnTo>
                    <a:lnTo>
                      <a:pt x="1063" y="460"/>
                    </a:lnTo>
                    <a:lnTo>
                      <a:pt x="1072" y="460"/>
                    </a:lnTo>
                    <a:lnTo>
                      <a:pt x="1084" y="463"/>
                    </a:lnTo>
                    <a:lnTo>
                      <a:pt x="1095" y="467"/>
                    </a:lnTo>
                    <a:lnTo>
                      <a:pt x="1121" y="477"/>
                    </a:lnTo>
                    <a:lnTo>
                      <a:pt x="1135" y="482"/>
                    </a:lnTo>
                    <a:lnTo>
                      <a:pt x="1151" y="488"/>
                    </a:lnTo>
                    <a:lnTo>
                      <a:pt x="1166" y="491"/>
                    </a:lnTo>
                    <a:lnTo>
                      <a:pt x="1184" y="493"/>
                    </a:lnTo>
                    <a:lnTo>
                      <a:pt x="1201" y="492"/>
                    </a:lnTo>
                    <a:lnTo>
                      <a:pt x="1220" y="489"/>
                    </a:lnTo>
                    <a:lnTo>
                      <a:pt x="1220" y="489"/>
                    </a:lnTo>
                    <a:lnTo>
                      <a:pt x="1229" y="486"/>
                    </a:lnTo>
                    <a:lnTo>
                      <a:pt x="1237" y="484"/>
                    </a:lnTo>
                    <a:lnTo>
                      <a:pt x="1244" y="479"/>
                    </a:lnTo>
                    <a:lnTo>
                      <a:pt x="1251" y="474"/>
                    </a:lnTo>
                    <a:lnTo>
                      <a:pt x="1258" y="468"/>
                    </a:lnTo>
                    <a:lnTo>
                      <a:pt x="1264" y="461"/>
                    </a:lnTo>
                    <a:lnTo>
                      <a:pt x="1274" y="447"/>
                    </a:lnTo>
                    <a:lnTo>
                      <a:pt x="1282" y="431"/>
                    </a:lnTo>
                    <a:lnTo>
                      <a:pt x="1286" y="414"/>
                    </a:lnTo>
                    <a:lnTo>
                      <a:pt x="1289" y="394"/>
                    </a:lnTo>
                    <a:lnTo>
                      <a:pt x="1290" y="376"/>
                    </a:lnTo>
                    <a:lnTo>
                      <a:pt x="1290" y="376"/>
                    </a:lnTo>
                    <a:lnTo>
                      <a:pt x="1288" y="358"/>
                    </a:lnTo>
                    <a:lnTo>
                      <a:pt x="1283" y="340"/>
                    </a:lnTo>
                    <a:lnTo>
                      <a:pt x="1276" y="324"/>
                    </a:lnTo>
                    <a:lnTo>
                      <a:pt x="1268" y="309"/>
                    </a:lnTo>
                    <a:lnTo>
                      <a:pt x="1262" y="302"/>
                    </a:lnTo>
                    <a:lnTo>
                      <a:pt x="1255" y="296"/>
                    </a:lnTo>
                    <a:lnTo>
                      <a:pt x="1250" y="292"/>
                    </a:lnTo>
                    <a:lnTo>
                      <a:pt x="1241" y="287"/>
                    </a:lnTo>
                    <a:lnTo>
                      <a:pt x="1234" y="284"/>
                    </a:lnTo>
                    <a:lnTo>
                      <a:pt x="1226" y="281"/>
                    </a:lnTo>
                    <a:lnTo>
                      <a:pt x="1216" y="278"/>
                    </a:lnTo>
                    <a:lnTo>
                      <a:pt x="1207" y="278"/>
                    </a:lnTo>
                    <a:lnTo>
                      <a:pt x="1207" y="278"/>
                    </a:lnTo>
                    <a:lnTo>
                      <a:pt x="1190" y="278"/>
                    </a:lnTo>
                    <a:lnTo>
                      <a:pt x="1174" y="280"/>
                    </a:lnTo>
                    <a:lnTo>
                      <a:pt x="1160" y="282"/>
                    </a:lnTo>
                    <a:lnTo>
                      <a:pt x="1148" y="287"/>
                    </a:lnTo>
                    <a:lnTo>
                      <a:pt x="1135" y="292"/>
                    </a:lnTo>
                    <a:lnTo>
                      <a:pt x="1124" y="298"/>
                    </a:lnTo>
                    <a:lnTo>
                      <a:pt x="1106" y="309"/>
                    </a:lnTo>
                    <a:lnTo>
                      <a:pt x="1090" y="322"/>
                    </a:lnTo>
                    <a:lnTo>
                      <a:pt x="1077" y="333"/>
                    </a:lnTo>
                    <a:lnTo>
                      <a:pt x="1065" y="341"/>
                    </a:lnTo>
                    <a:lnTo>
                      <a:pt x="1060" y="344"/>
                    </a:lnTo>
                    <a:lnTo>
                      <a:pt x="1056" y="344"/>
                    </a:lnTo>
                    <a:lnTo>
                      <a:pt x="1056" y="344"/>
                    </a:lnTo>
                    <a:lnTo>
                      <a:pt x="1050" y="344"/>
                    </a:lnTo>
                    <a:lnTo>
                      <a:pt x="1047" y="341"/>
                    </a:lnTo>
                    <a:lnTo>
                      <a:pt x="1043" y="338"/>
                    </a:lnTo>
                    <a:lnTo>
                      <a:pt x="1039" y="333"/>
                    </a:lnTo>
                    <a:lnTo>
                      <a:pt x="1033" y="317"/>
                    </a:lnTo>
                    <a:lnTo>
                      <a:pt x="1028" y="299"/>
                    </a:lnTo>
                    <a:lnTo>
                      <a:pt x="1025" y="275"/>
                    </a:lnTo>
                    <a:lnTo>
                      <a:pt x="1021" y="249"/>
                    </a:lnTo>
                    <a:lnTo>
                      <a:pt x="1019" y="221"/>
                    </a:lnTo>
                    <a:lnTo>
                      <a:pt x="1018" y="190"/>
                    </a:lnTo>
                    <a:lnTo>
                      <a:pt x="1016" y="130"/>
                    </a:lnTo>
                    <a:lnTo>
                      <a:pt x="1016" y="73"/>
                    </a:lnTo>
                    <a:lnTo>
                      <a:pt x="1019" y="0"/>
                    </a:lnTo>
                    <a:lnTo>
                      <a:pt x="302" y="0"/>
                    </a:lnTo>
                    <a:lnTo>
                      <a:pt x="302" y="0"/>
                    </a:lnTo>
                    <a:lnTo>
                      <a:pt x="302" y="78"/>
                    </a:lnTo>
                    <a:lnTo>
                      <a:pt x="301" y="126"/>
                    </a:lnTo>
                    <a:lnTo>
                      <a:pt x="301" y="175"/>
                    </a:lnTo>
                    <a:lnTo>
                      <a:pt x="298" y="221"/>
                    </a:lnTo>
                    <a:lnTo>
                      <a:pt x="295" y="240"/>
                    </a:lnTo>
                    <a:lnTo>
                      <a:pt x="292" y="257"/>
                    </a:lnTo>
                    <a:lnTo>
                      <a:pt x="288" y="271"/>
                    </a:lnTo>
                    <a:lnTo>
                      <a:pt x="284" y="281"/>
                    </a:lnTo>
                    <a:lnTo>
                      <a:pt x="281" y="285"/>
                    </a:lnTo>
                    <a:lnTo>
                      <a:pt x="278" y="287"/>
                    </a:lnTo>
                    <a:lnTo>
                      <a:pt x="276" y="288"/>
                    </a:lnTo>
                    <a:lnTo>
                      <a:pt x="271" y="288"/>
                    </a:lnTo>
                    <a:lnTo>
                      <a:pt x="271" y="288"/>
                    </a:lnTo>
                    <a:lnTo>
                      <a:pt x="264" y="287"/>
                    </a:lnTo>
                    <a:lnTo>
                      <a:pt x="259" y="285"/>
                    </a:lnTo>
                    <a:lnTo>
                      <a:pt x="243" y="278"/>
                    </a:lnTo>
                    <a:lnTo>
                      <a:pt x="207" y="260"/>
                    </a:lnTo>
                    <a:lnTo>
                      <a:pt x="187" y="250"/>
                    </a:lnTo>
                    <a:lnTo>
                      <a:pt x="165" y="242"/>
                    </a:lnTo>
                    <a:lnTo>
                      <a:pt x="154" y="239"/>
                    </a:lnTo>
                    <a:lnTo>
                      <a:pt x="141" y="238"/>
                    </a:lnTo>
                    <a:lnTo>
                      <a:pt x="129" y="236"/>
                    </a:lnTo>
                    <a:lnTo>
                      <a:pt x="116" y="235"/>
                    </a:lnTo>
                    <a:lnTo>
                      <a:pt x="116" y="235"/>
                    </a:lnTo>
                    <a:lnTo>
                      <a:pt x="101" y="236"/>
                    </a:lnTo>
                    <a:lnTo>
                      <a:pt x="88" y="239"/>
                    </a:lnTo>
                    <a:lnTo>
                      <a:pt x="76" y="242"/>
                    </a:lnTo>
                    <a:lnTo>
                      <a:pt x="64" y="246"/>
                    </a:lnTo>
                    <a:lnTo>
                      <a:pt x="53" y="252"/>
                    </a:lnTo>
                    <a:lnTo>
                      <a:pt x="45" y="259"/>
                    </a:lnTo>
                    <a:lnTo>
                      <a:pt x="37" y="266"/>
                    </a:lnTo>
                    <a:lnTo>
                      <a:pt x="28" y="274"/>
                    </a:lnTo>
                    <a:lnTo>
                      <a:pt x="21" y="284"/>
                    </a:lnTo>
                    <a:lnTo>
                      <a:pt x="16" y="292"/>
                    </a:lnTo>
                    <a:lnTo>
                      <a:pt x="11" y="302"/>
                    </a:lnTo>
                    <a:lnTo>
                      <a:pt x="7" y="313"/>
                    </a:lnTo>
                    <a:lnTo>
                      <a:pt x="4" y="324"/>
                    </a:lnTo>
                    <a:lnTo>
                      <a:pt x="2" y="334"/>
                    </a:lnTo>
                    <a:lnTo>
                      <a:pt x="0" y="345"/>
                    </a:lnTo>
                    <a:lnTo>
                      <a:pt x="0" y="356"/>
                    </a:lnTo>
                    <a:lnTo>
                      <a:pt x="0" y="356"/>
                    </a:lnTo>
                    <a:lnTo>
                      <a:pt x="0" y="369"/>
                    </a:lnTo>
                    <a:lnTo>
                      <a:pt x="2" y="379"/>
                    </a:lnTo>
                    <a:lnTo>
                      <a:pt x="4" y="390"/>
                    </a:lnTo>
                    <a:lnTo>
                      <a:pt x="7" y="401"/>
                    </a:lnTo>
                    <a:lnTo>
                      <a:pt x="11" y="411"/>
                    </a:lnTo>
                    <a:lnTo>
                      <a:pt x="17" y="421"/>
                    </a:lnTo>
                    <a:lnTo>
                      <a:pt x="23" y="431"/>
                    </a:lnTo>
                    <a:lnTo>
                      <a:pt x="30" y="439"/>
                    </a:lnTo>
                    <a:lnTo>
                      <a:pt x="37" y="447"/>
                    </a:lnTo>
                    <a:lnTo>
                      <a:pt x="45" y="454"/>
                    </a:lnTo>
                    <a:lnTo>
                      <a:pt x="55" y="460"/>
                    </a:lnTo>
                    <a:lnTo>
                      <a:pt x="64" y="465"/>
                    </a:lnTo>
                    <a:lnTo>
                      <a:pt x="76" y="470"/>
                    </a:lnTo>
                    <a:lnTo>
                      <a:pt x="88" y="472"/>
                    </a:lnTo>
                    <a:lnTo>
                      <a:pt x="101" y="474"/>
                    </a:lnTo>
                    <a:lnTo>
                      <a:pt x="113" y="474"/>
                    </a:lnTo>
                    <a:lnTo>
                      <a:pt x="113" y="474"/>
                    </a:lnTo>
                    <a:lnTo>
                      <a:pt x="126" y="474"/>
                    </a:lnTo>
                    <a:lnTo>
                      <a:pt x="139" y="471"/>
                    </a:lnTo>
                    <a:lnTo>
                      <a:pt x="150" y="468"/>
                    </a:lnTo>
                    <a:lnTo>
                      <a:pt x="162" y="465"/>
                    </a:lnTo>
                    <a:lnTo>
                      <a:pt x="185" y="456"/>
                    </a:lnTo>
                    <a:lnTo>
                      <a:pt x="206" y="445"/>
                    </a:lnTo>
                    <a:lnTo>
                      <a:pt x="224" y="433"/>
                    </a:lnTo>
                    <a:lnTo>
                      <a:pt x="241" y="422"/>
                    </a:lnTo>
                    <a:lnTo>
                      <a:pt x="253" y="414"/>
                    </a:lnTo>
                    <a:lnTo>
                      <a:pt x="263" y="410"/>
                    </a:lnTo>
                    <a:lnTo>
                      <a:pt x="263" y="410"/>
                    </a:lnTo>
                    <a:lnTo>
                      <a:pt x="270" y="408"/>
                    </a:lnTo>
                    <a:lnTo>
                      <a:pt x="278" y="410"/>
                    </a:lnTo>
                    <a:lnTo>
                      <a:pt x="285" y="412"/>
                    </a:lnTo>
                    <a:lnTo>
                      <a:pt x="292" y="419"/>
                    </a:lnTo>
                    <a:lnTo>
                      <a:pt x="299" y="428"/>
                    </a:lnTo>
                    <a:lnTo>
                      <a:pt x="305" y="438"/>
                    </a:lnTo>
                    <a:lnTo>
                      <a:pt x="308" y="452"/>
                    </a:lnTo>
                    <a:lnTo>
                      <a:pt x="309" y="467"/>
                    </a:lnTo>
                    <a:lnTo>
                      <a:pt x="309" y="467"/>
                    </a:lnTo>
                    <a:lnTo>
                      <a:pt x="308" y="568"/>
                    </a:lnTo>
                    <a:lnTo>
                      <a:pt x="303" y="718"/>
                    </a:lnTo>
                    <a:lnTo>
                      <a:pt x="303" y="718"/>
                    </a:lnTo>
                    <a:lnTo>
                      <a:pt x="385" y="723"/>
                    </a:lnTo>
                    <a:lnTo>
                      <a:pt x="422" y="723"/>
                    </a:lnTo>
                    <a:lnTo>
                      <a:pt x="457" y="723"/>
                    </a:lnTo>
                    <a:lnTo>
                      <a:pt x="488" y="721"/>
                    </a:lnTo>
                    <a:lnTo>
                      <a:pt x="516" y="717"/>
                    </a:lnTo>
                    <a:lnTo>
                      <a:pt x="527" y="716"/>
                    </a:lnTo>
                    <a:lnTo>
                      <a:pt x="538" y="712"/>
                    </a:lnTo>
                    <a:lnTo>
                      <a:pt x="547" y="707"/>
                    </a:lnTo>
                    <a:lnTo>
                      <a:pt x="554" y="703"/>
                    </a:lnTo>
                    <a:lnTo>
                      <a:pt x="554" y="703"/>
                    </a:lnTo>
                    <a:lnTo>
                      <a:pt x="565" y="693"/>
                    </a:lnTo>
                    <a:lnTo>
                      <a:pt x="570" y="685"/>
                    </a:lnTo>
                    <a:lnTo>
                      <a:pt x="575" y="675"/>
                    </a:lnTo>
                    <a:lnTo>
                      <a:pt x="576" y="667"/>
                    </a:lnTo>
                    <a:lnTo>
                      <a:pt x="575" y="657"/>
                    </a:lnTo>
                    <a:lnTo>
                      <a:pt x="572" y="647"/>
                    </a:lnTo>
                    <a:lnTo>
                      <a:pt x="568" y="637"/>
                    </a:lnTo>
                    <a:lnTo>
                      <a:pt x="561" y="628"/>
                    </a:lnTo>
                    <a:lnTo>
                      <a:pt x="548" y="607"/>
                    </a:lnTo>
                    <a:lnTo>
                      <a:pt x="536" y="584"/>
                    </a:lnTo>
                    <a:lnTo>
                      <a:pt x="530" y="573"/>
                    </a:lnTo>
                    <a:lnTo>
                      <a:pt x="524" y="561"/>
                    </a:lnTo>
                    <a:lnTo>
                      <a:pt x="522" y="548"/>
                    </a:lnTo>
                    <a:lnTo>
                      <a:pt x="522" y="534"/>
                    </a:lnTo>
                    <a:lnTo>
                      <a:pt x="522" y="534"/>
                    </a:lnTo>
                    <a:lnTo>
                      <a:pt x="522" y="517"/>
                    </a:lnTo>
                    <a:lnTo>
                      <a:pt x="524" y="500"/>
                    </a:lnTo>
                    <a:lnTo>
                      <a:pt x="527" y="485"/>
                    </a:lnTo>
                    <a:lnTo>
                      <a:pt x="533" y="471"/>
                    </a:lnTo>
                    <a:lnTo>
                      <a:pt x="538" y="457"/>
                    </a:lnTo>
                    <a:lnTo>
                      <a:pt x="545" y="446"/>
                    </a:lnTo>
                    <a:lnTo>
                      <a:pt x="554" y="436"/>
                    </a:lnTo>
                    <a:lnTo>
                      <a:pt x="562" y="426"/>
                    </a:lnTo>
                    <a:lnTo>
                      <a:pt x="572" y="418"/>
                    </a:lnTo>
                    <a:lnTo>
                      <a:pt x="582" y="412"/>
                    </a:lnTo>
                    <a:lnTo>
                      <a:pt x="593" y="407"/>
                    </a:lnTo>
                    <a:lnTo>
                      <a:pt x="604" y="401"/>
                    </a:lnTo>
                    <a:lnTo>
                      <a:pt x="617" y="398"/>
                    </a:lnTo>
                    <a:lnTo>
                      <a:pt x="628" y="396"/>
                    </a:lnTo>
                    <a:lnTo>
                      <a:pt x="640" y="396"/>
                    </a:lnTo>
                    <a:lnTo>
                      <a:pt x="653" y="396"/>
                    </a:lnTo>
                    <a:lnTo>
                      <a:pt x="653" y="396"/>
                    </a:lnTo>
                    <a:lnTo>
                      <a:pt x="664" y="396"/>
                    </a:lnTo>
                    <a:lnTo>
                      <a:pt x="677" y="398"/>
                    </a:lnTo>
                    <a:lnTo>
                      <a:pt x="689" y="401"/>
                    </a:lnTo>
                    <a:lnTo>
                      <a:pt x="700" y="407"/>
                    </a:lnTo>
                    <a:lnTo>
                      <a:pt x="712" y="411"/>
                    </a:lnTo>
                    <a:lnTo>
                      <a:pt x="723" y="418"/>
                    </a:lnTo>
                    <a:lnTo>
                      <a:pt x="733" y="425"/>
                    </a:lnTo>
                    <a:lnTo>
                      <a:pt x="742" y="433"/>
                    </a:lnTo>
                    <a:lnTo>
                      <a:pt x="751" y="443"/>
                    </a:lnTo>
                    <a:lnTo>
                      <a:pt x="759" y="454"/>
                    </a:lnTo>
                    <a:lnTo>
                      <a:pt x="766" y="465"/>
                    </a:lnTo>
                    <a:lnTo>
                      <a:pt x="772" y="478"/>
                    </a:lnTo>
                    <a:lnTo>
                      <a:pt x="776" y="491"/>
                    </a:lnTo>
                    <a:lnTo>
                      <a:pt x="780" y="505"/>
                    </a:lnTo>
                    <a:lnTo>
                      <a:pt x="782" y="520"/>
                    </a:lnTo>
                    <a:lnTo>
                      <a:pt x="782" y="537"/>
                    </a:lnTo>
                    <a:lnTo>
                      <a:pt x="782" y="537"/>
                    </a:lnTo>
                    <a:lnTo>
                      <a:pt x="782" y="547"/>
                    </a:lnTo>
                    <a:lnTo>
                      <a:pt x="779" y="558"/>
                    </a:lnTo>
                    <a:lnTo>
                      <a:pt x="773" y="570"/>
                    </a:lnTo>
                    <a:lnTo>
                      <a:pt x="768" y="582"/>
                    </a:lnTo>
                    <a:lnTo>
                      <a:pt x="755" y="604"/>
                    </a:lnTo>
                    <a:lnTo>
                      <a:pt x="741" y="626"/>
                    </a:lnTo>
                    <a:lnTo>
                      <a:pt x="730" y="647"/>
                    </a:lnTo>
                    <a:lnTo>
                      <a:pt x="724" y="657"/>
                    </a:lnTo>
                    <a:lnTo>
                      <a:pt x="721" y="667"/>
                    </a:lnTo>
                    <a:lnTo>
                      <a:pt x="721" y="677"/>
                    </a:lnTo>
                    <a:lnTo>
                      <a:pt x="723" y="685"/>
                    </a:lnTo>
                    <a:lnTo>
                      <a:pt x="726" y="693"/>
                    </a:lnTo>
                    <a:lnTo>
                      <a:pt x="733" y="700"/>
                    </a:lnTo>
                    <a:lnTo>
                      <a:pt x="733" y="700"/>
                    </a:lnTo>
                    <a:lnTo>
                      <a:pt x="741" y="707"/>
                    </a:lnTo>
                    <a:lnTo>
                      <a:pt x="751" y="712"/>
                    </a:lnTo>
                    <a:lnTo>
                      <a:pt x="762" y="716"/>
                    </a:lnTo>
                    <a:lnTo>
                      <a:pt x="775" y="720"/>
                    </a:lnTo>
                    <a:lnTo>
                      <a:pt x="790" y="723"/>
                    </a:lnTo>
                    <a:lnTo>
                      <a:pt x="807" y="724"/>
                    </a:lnTo>
                    <a:lnTo>
                      <a:pt x="842" y="727"/>
                    </a:lnTo>
                    <a:lnTo>
                      <a:pt x="882" y="728"/>
                    </a:lnTo>
                    <a:lnTo>
                      <a:pt x="926" y="727"/>
                    </a:lnTo>
                    <a:lnTo>
                      <a:pt x="1016" y="723"/>
                    </a:lnTo>
                    <a:lnTo>
                      <a:pt x="1016" y="723"/>
                    </a:lnTo>
                    <a:close/>
                  </a:path>
                </a:pathLst>
              </a:custGeom>
              <a:grpFill/>
              <a:ln w="31750">
                <a:gradFill flip="none" rotWithShape="1">
                  <a:gsLst>
                    <a:gs pos="0">
                      <a:schemeClr val="bg1">
                        <a:lumMod val="75000"/>
                      </a:schemeClr>
                    </a:gs>
                    <a:gs pos="100000">
                      <a:schemeClr val="bg1"/>
                    </a:gs>
                  </a:gsLst>
                  <a:lin ang="2700000" scaled="1"/>
                </a:gradFill>
              </a:ln>
              <a:effectLst>
                <a:innerShdw blurRad="127000" dist="63500" dir="13500000">
                  <a:schemeClr val="accent4">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ko-KR" altLang="en-US" sz="1400">
                  <a:solidFill>
                    <a:srgbClr val="FFFFFF"/>
                  </a:solidFill>
                  <a:latin typeface="Calibri"/>
                  <a:ea typeface="宋体" panose="02010600030101010101" pitchFamily="2" charset="-122"/>
                </a:endParaRPr>
              </a:p>
            </p:txBody>
          </p:sp>
          <p:sp>
            <p:nvSpPr>
              <p:cNvPr id="15" name="淘宝店chenying0907出品 9"/>
              <p:cNvSpPr/>
              <p:nvPr/>
            </p:nvSpPr>
            <p:spPr bwMode="auto">
              <a:xfrm>
                <a:off x="5367324" y="2858290"/>
                <a:ext cx="695248" cy="951644"/>
              </a:xfrm>
              <a:custGeom>
                <a:gdLst>
                  <a:gd name="T0" fmla="*/ 723 w 724"/>
                  <a:gd name="T1" fmla="*/ 568 h 991"/>
                  <a:gd name="T2" fmla="*/ 723 w 724"/>
                  <a:gd name="T3" fmla="*/ 452 h 991"/>
                  <a:gd name="T4" fmla="*/ 707 w 724"/>
                  <a:gd name="T5" fmla="*/ 419 h 991"/>
                  <a:gd name="T6" fmla="*/ 685 w 724"/>
                  <a:gd name="T7" fmla="*/ 408 h 991"/>
                  <a:gd name="T8" fmla="*/ 668 w 724"/>
                  <a:gd name="T9" fmla="*/ 414 h 991"/>
                  <a:gd name="T10" fmla="*/ 621 w 724"/>
                  <a:gd name="T11" fmla="*/ 445 h 991"/>
                  <a:gd name="T12" fmla="*/ 565 w 724"/>
                  <a:gd name="T13" fmla="*/ 468 h 991"/>
                  <a:gd name="T14" fmla="*/ 528 w 724"/>
                  <a:gd name="T15" fmla="*/ 474 h 991"/>
                  <a:gd name="T16" fmla="*/ 503 w 724"/>
                  <a:gd name="T17" fmla="*/ 472 h 991"/>
                  <a:gd name="T18" fmla="*/ 470 w 724"/>
                  <a:gd name="T19" fmla="*/ 460 h 991"/>
                  <a:gd name="T20" fmla="*/ 445 w 724"/>
                  <a:gd name="T21" fmla="*/ 439 h 991"/>
                  <a:gd name="T22" fmla="*/ 426 w 724"/>
                  <a:gd name="T23" fmla="*/ 411 h 991"/>
                  <a:gd name="T24" fmla="*/ 417 w 724"/>
                  <a:gd name="T25" fmla="*/ 379 h 991"/>
                  <a:gd name="T26" fmla="*/ 415 w 724"/>
                  <a:gd name="T27" fmla="*/ 356 h 991"/>
                  <a:gd name="T28" fmla="*/ 419 w 724"/>
                  <a:gd name="T29" fmla="*/ 324 h 991"/>
                  <a:gd name="T30" fmla="*/ 431 w 724"/>
                  <a:gd name="T31" fmla="*/ 292 h 991"/>
                  <a:gd name="T32" fmla="*/ 452 w 724"/>
                  <a:gd name="T33" fmla="*/ 266 h 991"/>
                  <a:gd name="T34" fmla="*/ 479 w 724"/>
                  <a:gd name="T35" fmla="*/ 246 h 991"/>
                  <a:gd name="T36" fmla="*/ 516 w 724"/>
                  <a:gd name="T37" fmla="*/ 236 h 991"/>
                  <a:gd name="T38" fmla="*/ 544 w 724"/>
                  <a:gd name="T39" fmla="*/ 236 h 991"/>
                  <a:gd name="T40" fmla="*/ 580 w 724"/>
                  <a:gd name="T41" fmla="*/ 242 h 991"/>
                  <a:gd name="T42" fmla="*/ 658 w 724"/>
                  <a:gd name="T43" fmla="*/ 278 h 991"/>
                  <a:gd name="T44" fmla="*/ 686 w 724"/>
                  <a:gd name="T45" fmla="*/ 288 h 991"/>
                  <a:gd name="T46" fmla="*/ 693 w 724"/>
                  <a:gd name="T47" fmla="*/ 287 h 991"/>
                  <a:gd name="T48" fmla="*/ 703 w 724"/>
                  <a:gd name="T49" fmla="*/ 271 h 991"/>
                  <a:gd name="T50" fmla="*/ 713 w 724"/>
                  <a:gd name="T51" fmla="*/ 221 h 991"/>
                  <a:gd name="T52" fmla="*/ 717 w 724"/>
                  <a:gd name="T53" fmla="*/ 78 h 991"/>
                  <a:gd name="T54" fmla="*/ 84 w 724"/>
                  <a:gd name="T55" fmla="*/ 0 h 991"/>
                  <a:gd name="T56" fmla="*/ 36 w 724"/>
                  <a:gd name="T57" fmla="*/ 13 h 991"/>
                  <a:gd name="T58" fmla="*/ 7 w 724"/>
                  <a:gd name="T59" fmla="*/ 45 h 991"/>
                  <a:gd name="T60" fmla="*/ 0 w 724"/>
                  <a:gd name="T61" fmla="*/ 74 h 991"/>
                  <a:gd name="T62" fmla="*/ 74 w 724"/>
                  <a:gd name="T63" fmla="*/ 714 h 991"/>
                  <a:gd name="T64" fmla="*/ 176 w 724"/>
                  <a:gd name="T65" fmla="*/ 714 h 991"/>
                  <a:gd name="T66" fmla="*/ 270 w 724"/>
                  <a:gd name="T67" fmla="*/ 723 h 991"/>
                  <a:gd name="T68" fmla="*/ 312 w 724"/>
                  <a:gd name="T69" fmla="*/ 738 h 991"/>
                  <a:gd name="T70" fmla="*/ 317 w 724"/>
                  <a:gd name="T71" fmla="*/ 745 h 991"/>
                  <a:gd name="T72" fmla="*/ 317 w 724"/>
                  <a:gd name="T73" fmla="*/ 760 h 991"/>
                  <a:gd name="T74" fmla="*/ 296 w 724"/>
                  <a:gd name="T75" fmla="*/ 786 h 991"/>
                  <a:gd name="T76" fmla="*/ 277 w 724"/>
                  <a:gd name="T77" fmla="*/ 819 h 991"/>
                  <a:gd name="T78" fmla="*/ 268 w 724"/>
                  <a:gd name="T79" fmla="*/ 861 h 991"/>
                  <a:gd name="T80" fmla="*/ 268 w 724"/>
                  <a:gd name="T81" fmla="*/ 892 h 991"/>
                  <a:gd name="T82" fmla="*/ 277 w 724"/>
                  <a:gd name="T83" fmla="*/ 927 h 991"/>
                  <a:gd name="T84" fmla="*/ 295 w 724"/>
                  <a:gd name="T85" fmla="*/ 955 h 991"/>
                  <a:gd name="T86" fmla="*/ 319 w 724"/>
                  <a:gd name="T87" fmla="*/ 974 h 991"/>
                  <a:gd name="T88" fmla="*/ 347 w 724"/>
                  <a:gd name="T89" fmla="*/ 987 h 991"/>
                  <a:gd name="T90" fmla="*/ 376 w 724"/>
                  <a:gd name="T91" fmla="*/ 991 h 991"/>
                  <a:gd name="T92" fmla="*/ 417 w 724"/>
                  <a:gd name="T93" fmla="*/ 984 h 991"/>
                  <a:gd name="T94" fmla="*/ 443 w 724"/>
                  <a:gd name="T95" fmla="*/ 972 h 991"/>
                  <a:gd name="T96" fmla="*/ 464 w 724"/>
                  <a:gd name="T97" fmla="*/ 952 h 991"/>
                  <a:gd name="T98" fmla="*/ 479 w 724"/>
                  <a:gd name="T99" fmla="*/ 925 h 991"/>
                  <a:gd name="T100" fmla="*/ 484 w 724"/>
                  <a:gd name="T101" fmla="*/ 892 h 991"/>
                  <a:gd name="T102" fmla="*/ 482 w 724"/>
                  <a:gd name="T103" fmla="*/ 862 h 991"/>
                  <a:gd name="T104" fmla="*/ 471 w 724"/>
                  <a:gd name="T105" fmla="*/ 828 h 991"/>
                  <a:gd name="T106" fmla="*/ 439 w 724"/>
                  <a:gd name="T107" fmla="*/ 777 h 991"/>
                  <a:gd name="T108" fmla="*/ 431 w 724"/>
                  <a:gd name="T109" fmla="*/ 756 h 991"/>
                  <a:gd name="T110" fmla="*/ 432 w 724"/>
                  <a:gd name="T111" fmla="*/ 746 h 991"/>
                  <a:gd name="T112" fmla="*/ 445 w 724"/>
                  <a:gd name="T113" fmla="*/ 731 h 991"/>
                  <a:gd name="T114" fmla="*/ 484 w 724"/>
                  <a:gd name="T115" fmla="*/ 717 h 991"/>
                  <a:gd name="T116" fmla="*/ 565 w 724"/>
                  <a:gd name="T117" fmla="*/ 712 h 991"/>
                  <a:gd name="T118" fmla="*/ 718 w 724"/>
                  <a:gd name="T119" fmla="*/ 718 h 9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4" h="991">
                    <a:moveTo>
                      <a:pt x="718" y="718"/>
                    </a:moveTo>
                    <a:lnTo>
                      <a:pt x="718" y="718"/>
                    </a:lnTo>
                    <a:lnTo>
                      <a:pt x="723" y="568"/>
                    </a:lnTo>
                    <a:lnTo>
                      <a:pt x="724" y="467"/>
                    </a:lnTo>
                    <a:lnTo>
                      <a:pt x="724" y="467"/>
                    </a:lnTo>
                    <a:lnTo>
                      <a:pt x="723" y="452"/>
                    </a:lnTo>
                    <a:lnTo>
                      <a:pt x="720" y="438"/>
                    </a:lnTo>
                    <a:lnTo>
                      <a:pt x="714" y="428"/>
                    </a:lnTo>
                    <a:lnTo>
                      <a:pt x="707" y="419"/>
                    </a:lnTo>
                    <a:lnTo>
                      <a:pt x="700" y="412"/>
                    </a:lnTo>
                    <a:lnTo>
                      <a:pt x="693" y="410"/>
                    </a:lnTo>
                    <a:lnTo>
                      <a:pt x="685" y="408"/>
                    </a:lnTo>
                    <a:lnTo>
                      <a:pt x="678" y="410"/>
                    </a:lnTo>
                    <a:lnTo>
                      <a:pt x="678" y="410"/>
                    </a:lnTo>
                    <a:lnTo>
                      <a:pt x="668" y="414"/>
                    </a:lnTo>
                    <a:lnTo>
                      <a:pt x="656" y="422"/>
                    </a:lnTo>
                    <a:lnTo>
                      <a:pt x="639" y="433"/>
                    </a:lnTo>
                    <a:lnTo>
                      <a:pt x="621" y="445"/>
                    </a:lnTo>
                    <a:lnTo>
                      <a:pt x="600" y="456"/>
                    </a:lnTo>
                    <a:lnTo>
                      <a:pt x="577" y="465"/>
                    </a:lnTo>
                    <a:lnTo>
                      <a:pt x="565" y="468"/>
                    </a:lnTo>
                    <a:lnTo>
                      <a:pt x="554" y="471"/>
                    </a:lnTo>
                    <a:lnTo>
                      <a:pt x="541" y="474"/>
                    </a:lnTo>
                    <a:lnTo>
                      <a:pt x="528" y="474"/>
                    </a:lnTo>
                    <a:lnTo>
                      <a:pt x="528" y="474"/>
                    </a:lnTo>
                    <a:lnTo>
                      <a:pt x="516" y="474"/>
                    </a:lnTo>
                    <a:lnTo>
                      <a:pt x="503" y="472"/>
                    </a:lnTo>
                    <a:lnTo>
                      <a:pt x="491" y="470"/>
                    </a:lnTo>
                    <a:lnTo>
                      <a:pt x="479" y="465"/>
                    </a:lnTo>
                    <a:lnTo>
                      <a:pt x="470" y="460"/>
                    </a:lnTo>
                    <a:lnTo>
                      <a:pt x="460" y="454"/>
                    </a:lnTo>
                    <a:lnTo>
                      <a:pt x="452" y="447"/>
                    </a:lnTo>
                    <a:lnTo>
                      <a:pt x="445" y="439"/>
                    </a:lnTo>
                    <a:lnTo>
                      <a:pt x="438" y="431"/>
                    </a:lnTo>
                    <a:lnTo>
                      <a:pt x="432" y="421"/>
                    </a:lnTo>
                    <a:lnTo>
                      <a:pt x="426" y="411"/>
                    </a:lnTo>
                    <a:lnTo>
                      <a:pt x="422" y="401"/>
                    </a:lnTo>
                    <a:lnTo>
                      <a:pt x="419" y="390"/>
                    </a:lnTo>
                    <a:lnTo>
                      <a:pt x="417" y="379"/>
                    </a:lnTo>
                    <a:lnTo>
                      <a:pt x="415" y="369"/>
                    </a:lnTo>
                    <a:lnTo>
                      <a:pt x="415" y="356"/>
                    </a:lnTo>
                    <a:lnTo>
                      <a:pt x="415" y="356"/>
                    </a:lnTo>
                    <a:lnTo>
                      <a:pt x="415" y="345"/>
                    </a:lnTo>
                    <a:lnTo>
                      <a:pt x="417" y="334"/>
                    </a:lnTo>
                    <a:lnTo>
                      <a:pt x="419" y="324"/>
                    </a:lnTo>
                    <a:lnTo>
                      <a:pt x="422" y="313"/>
                    </a:lnTo>
                    <a:lnTo>
                      <a:pt x="426" y="302"/>
                    </a:lnTo>
                    <a:lnTo>
                      <a:pt x="431" y="292"/>
                    </a:lnTo>
                    <a:lnTo>
                      <a:pt x="436" y="284"/>
                    </a:lnTo>
                    <a:lnTo>
                      <a:pt x="443" y="274"/>
                    </a:lnTo>
                    <a:lnTo>
                      <a:pt x="452" y="266"/>
                    </a:lnTo>
                    <a:lnTo>
                      <a:pt x="460" y="259"/>
                    </a:lnTo>
                    <a:lnTo>
                      <a:pt x="468" y="252"/>
                    </a:lnTo>
                    <a:lnTo>
                      <a:pt x="479" y="246"/>
                    </a:lnTo>
                    <a:lnTo>
                      <a:pt x="491" y="242"/>
                    </a:lnTo>
                    <a:lnTo>
                      <a:pt x="503" y="239"/>
                    </a:lnTo>
                    <a:lnTo>
                      <a:pt x="516" y="236"/>
                    </a:lnTo>
                    <a:lnTo>
                      <a:pt x="531" y="235"/>
                    </a:lnTo>
                    <a:lnTo>
                      <a:pt x="531" y="235"/>
                    </a:lnTo>
                    <a:lnTo>
                      <a:pt x="544" y="236"/>
                    </a:lnTo>
                    <a:lnTo>
                      <a:pt x="556" y="238"/>
                    </a:lnTo>
                    <a:lnTo>
                      <a:pt x="569" y="239"/>
                    </a:lnTo>
                    <a:lnTo>
                      <a:pt x="580" y="242"/>
                    </a:lnTo>
                    <a:lnTo>
                      <a:pt x="602" y="250"/>
                    </a:lnTo>
                    <a:lnTo>
                      <a:pt x="622" y="260"/>
                    </a:lnTo>
                    <a:lnTo>
                      <a:pt x="658" y="278"/>
                    </a:lnTo>
                    <a:lnTo>
                      <a:pt x="674" y="285"/>
                    </a:lnTo>
                    <a:lnTo>
                      <a:pt x="679" y="287"/>
                    </a:lnTo>
                    <a:lnTo>
                      <a:pt x="686" y="288"/>
                    </a:lnTo>
                    <a:lnTo>
                      <a:pt x="686" y="288"/>
                    </a:lnTo>
                    <a:lnTo>
                      <a:pt x="691" y="288"/>
                    </a:lnTo>
                    <a:lnTo>
                      <a:pt x="693" y="287"/>
                    </a:lnTo>
                    <a:lnTo>
                      <a:pt x="696" y="285"/>
                    </a:lnTo>
                    <a:lnTo>
                      <a:pt x="699" y="281"/>
                    </a:lnTo>
                    <a:lnTo>
                      <a:pt x="703" y="271"/>
                    </a:lnTo>
                    <a:lnTo>
                      <a:pt x="707" y="257"/>
                    </a:lnTo>
                    <a:lnTo>
                      <a:pt x="710" y="240"/>
                    </a:lnTo>
                    <a:lnTo>
                      <a:pt x="713" y="221"/>
                    </a:lnTo>
                    <a:lnTo>
                      <a:pt x="716" y="175"/>
                    </a:lnTo>
                    <a:lnTo>
                      <a:pt x="716" y="126"/>
                    </a:lnTo>
                    <a:lnTo>
                      <a:pt x="717" y="78"/>
                    </a:lnTo>
                    <a:lnTo>
                      <a:pt x="717" y="0"/>
                    </a:lnTo>
                    <a:lnTo>
                      <a:pt x="84" y="0"/>
                    </a:lnTo>
                    <a:lnTo>
                      <a:pt x="84" y="0"/>
                    </a:lnTo>
                    <a:lnTo>
                      <a:pt x="67" y="1"/>
                    </a:lnTo>
                    <a:lnTo>
                      <a:pt x="52" y="6"/>
                    </a:lnTo>
                    <a:lnTo>
                      <a:pt x="36" y="13"/>
                    </a:lnTo>
                    <a:lnTo>
                      <a:pt x="25" y="21"/>
                    </a:lnTo>
                    <a:lnTo>
                      <a:pt x="14" y="32"/>
                    </a:lnTo>
                    <a:lnTo>
                      <a:pt x="7" y="45"/>
                    </a:lnTo>
                    <a:lnTo>
                      <a:pt x="1" y="59"/>
                    </a:lnTo>
                    <a:lnTo>
                      <a:pt x="0" y="67"/>
                    </a:lnTo>
                    <a:lnTo>
                      <a:pt x="0" y="74"/>
                    </a:lnTo>
                    <a:lnTo>
                      <a:pt x="0" y="716"/>
                    </a:lnTo>
                    <a:lnTo>
                      <a:pt x="0" y="716"/>
                    </a:lnTo>
                    <a:lnTo>
                      <a:pt x="74" y="714"/>
                    </a:lnTo>
                    <a:lnTo>
                      <a:pt x="123" y="713"/>
                    </a:lnTo>
                    <a:lnTo>
                      <a:pt x="176" y="714"/>
                    </a:lnTo>
                    <a:lnTo>
                      <a:pt x="176" y="714"/>
                    </a:lnTo>
                    <a:lnTo>
                      <a:pt x="226" y="717"/>
                    </a:lnTo>
                    <a:lnTo>
                      <a:pt x="249" y="720"/>
                    </a:lnTo>
                    <a:lnTo>
                      <a:pt x="270" y="723"/>
                    </a:lnTo>
                    <a:lnTo>
                      <a:pt x="287" y="727"/>
                    </a:lnTo>
                    <a:lnTo>
                      <a:pt x="302" y="732"/>
                    </a:lnTo>
                    <a:lnTo>
                      <a:pt x="312" y="738"/>
                    </a:lnTo>
                    <a:lnTo>
                      <a:pt x="315" y="742"/>
                    </a:lnTo>
                    <a:lnTo>
                      <a:pt x="317" y="745"/>
                    </a:lnTo>
                    <a:lnTo>
                      <a:pt x="317" y="745"/>
                    </a:lnTo>
                    <a:lnTo>
                      <a:pt x="319" y="751"/>
                    </a:lnTo>
                    <a:lnTo>
                      <a:pt x="319" y="755"/>
                    </a:lnTo>
                    <a:lnTo>
                      <a:pt x="317" y="760"/>
                    </a:lnTo>
                    <a:lnTo>
                      <a:pt x="315" y="765"/>
                    </a:lnTo>
                    <a:lnTo>
                      <a:pt x="306" y="774"/>
                    </a:lnTo>
                    <a:lnTo>
                      <a:pt x="296" y="786"/>
                    </a:lnTo>
                    <a:lnTo>
                      <a:pt x="287" y="800"/>
                    </a:lnTo>
                    <a:lnTo>
                      <a:pt x="282" y="809"/>
                    </a:lnTo>
                    <a:lnTo>
                      <a:pt x="277" y="819"/>
                    </a:lnTo>
                    <a:lnTo>
                      <a:pt x="274" y="832"/>
                    </a:lnTo>
                    <a:lnTo>
                      <a:pt x="271" y="844"/>
                    </a:lnTo>
                    <a:lnTo>
                      <a:pt x="268" y="861"/>
                    </a:lnTo>
                    <a:lnTo>
                      <a:pt x="268" y="878"/>
                    </a:lnTo>
                    <a:lnTo>
                      <a:pt x="268" y="878"/>
                    </a:lnTo>
                    <a:lnTo>
                      <a:pt x="268" y="892"/>
                    </a:lnTo>
                    <a:lnTo>
                      <a:pt x="271" y="904"/>
                    </a:lnTo>
                    <a:lnTo>
                      <a:pt x="274" y="917"/>
                    </a:lnTo>
                    <a:lnTo>
                      <a:pt x="277" y="927"/>
                    </a:lnTo>
                    <a:lnTo>
                      <a:pt x="282" y="938"/>
                    </a:lnTo>
                    <a:lnTo>
                      <a:pt x="288" y="946"/>
                    </a:lnTo>
                    <a:lnTo>
                      <a:pt x="295" y="955"/>
                    </a:lnTo>
                    <a:lnTo>
                      <a:pt x="302" y="962"/>
                    </a:lnTo>
                    <a:lnTo>
                      <a:pt x="310" y="969"/>
                    </a:lnTo>
                    <a:lnTo>
                      <a:pt x="319" y="974"/>
                    </a:lnTo>
                    <a:lnTo>
                      <a:pt x="327" y="980"/>
                    </a:lnTo>
                    <a:lnTo>
                      <a:pt x="337" y="983"/>
                    </a:lnTo>
                    <a:lnTo>
                      <a:pt x="347" y="987"/>
                    </a:lnTo>
                    <a:lnTo>
                      <a:pt x="356" y="988"/>
                    </a:lnTo>
                    <a:lnTo>
                      <a:pt x="366" y="990"/>
                    </a:lnTo>
                    <a:lnTo>
                      <a:pt x="376" y="991"/>
                    </a:lnTo>
                    <a:lnTo>
                      <a:pt x="397" y="990"/>
                    </a:lnTo>
                    <a:lnTo>
                      <a:pt x="407" y="987"/>
                    </a:lnTo>
                    <a:lnTo>
                      <a:pt x="417" y="984"/>
                    </a:lnTo>
                    <a:lnTo>
                      <a:pt x="425" y="981"/>
                    </a:lnTo>
                    <a:lnTo>
                      <a:pt x="435" y="977"/>
                    </a:lnTo>
                    <a:lnTo>
                      <a:pt x="443" y="972"/>
                    </a:lnTo>
                    <a:lnTo>
                      <a:pt x="450" y="966"/>
                    </a:lnTo>
                    <a:lnTo>
                      <a:pt x="458" y="959"/>
                    </a:lnTo>
                    <a:lnTo>
                      <a:pt x="464" y="952"/>
                    </a:lnTo>
                    <a:lnTo>
                      <a:pt x="470" y="944"/>
                    </a:lnTo>
                    <a:lnTo>
                      <a:pt x="475" y="935"/>
                    </a:lnTo>
                    <a:lnTo>
                      <a:pt x="479" y="925"/>
                    </a:lnTo>
                    <a:lnTo>
                      <a:pt x="482" y="914"/>
                    </a:lnTo>
                    <a:lnTo>
                      <a:pt x="484" y="904"/>
                    </a:lnTo>
                    <a:lnTo>
                      <a:pt x="484" y="892"/>
                    </a:lnTo>
                    <a:lnTo>
                      <a:pt x="484" y="892"/>
                    </a:lnTo>
                    <a:lnTo>
                      <a:pt x="484" y="876"/>
                    </a:lnTo>
                    <a:lnTo>
                      <a:pt x="482" y="862"/>
                    </a:lnTo>
                    <a:lnTo>
                      <a:pt x="479" y="850"/>
                    </a:lnTo>
                    <a:lnTo>
                      <a:pt x="475" y="837"/>
                    </a:lnTo>
                    <a:lnTo>
                      <a:pt x="471" y="828"/>
                    </a:lnTo>
                    <a:lnTo>
                      <a:pt x="467" y="818"/>
                    </a:lnTo>
                    <a:lnTo>
                      <a:pt x="457" y="802"/>
                    </a:lnTo>
                    <a:lnTo>
                      <a:pt x="439" y="777"/>
                    </a:lnTo>
                    <a:lnTo>
                      <a:pt x="433" y="767"/>
                    </a:lnTo>
                    <a:lnTo>
                      <a:pt x="431" y="762"/>
                    </a:lnTo>
                    <a:lnTo>
                      <a:pt x="431" y="756"/>
                    </a:lnTo>
                    <a:lnTo>
                      <a:pt x="431" y="756"/>
                    </a:lnTo>
                    <a:lnTo>
                      <a:pt x="431" y="751"/>
                    </a:lnTo>
                    <a:lnTo>
                      <a:pt x="432" y="746"/>
                    </a:lnTo>
                    <a:lnTo>
                      <a:pt x="433" y="742"/>
                    </a:lnTo>
                    <a:lnTo>
                      <a:pt x="436" y="738"/>
                    </a:lnTo>
                    <a:lnTo>
                      <a:pt x="445" y="731"/>
                    </a:lnTo>
                    <a:lnTo>
                      <a:pt x="454" y="725"/>
                    </a:lnTo>
                    <a:lnTo>
                      <a:pt x="468" y="721"/>
                    </a:lnTo>
                    <a:lnTo>
                      <a:pt x="484" y="717"/>
                    </a:lnTo>
                    <a:lnTo>
                      <a:pt x="502" y="714"/>
                    </a:lnTo>
                    <a:lnTo>
                      <a:pt x="521" y="713"/>
                    </a:lnTo>
                    <a:lnTo>
                      <a:pt x="565" y="712"/>
                    </a:lnTo>
                    <a:lnTo>
                      <a:pt x="614" y="713"/>
                    </a:lnTo>
                    <a:lnTo>
                      <a:pt x="718" y="718"/>
                    </a:lnTo>
                    <a:lnTo>
                      <a:pt x="718" y="718"/>
                    </a:lnTo>
                    <a:close/>
                  </a:path>
                </a:pathLst>
              </a:custGeom>
              <a:grpFill/>
              <a:ln w="317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ko-KR" altLang="en-US" sz="1400">
                  <a:solidFill>
                    <a:srgbClr val="FFFFFF"/>
                  </a:solidFill>
                  <a:latin typeface="Calibri"/>
                  <a:ea typeface="宋体" panose="02010600030101010101" pitchFamily="2" charset="-122"/>
                </a:endParaRPr>
              </a:p>
            </p:txBody>
          </p:sp>
          <p:sp>
            <p:nvSpPr>
              <p:cNvPr id="16" name="淘宝店chenying0907出品 10"/>
              <p:cNvSpPr/>
              <p:nvPr/>
            </p:nvSpPr>
            <p:spPr bwMode="auto">
              <a:xfrm>
                <a:off x="5367323" y="4916184"/>
                <a:ext cx="937240" cy="695247"/>
              </a:xfrm>
              <a:custGeom>
                <a:gdLst>
                  <a:gd name="T0" fmla="*/ 0 w 976"/>
                  <a:gd name="T1" fmla="*/ 649 h 724"/>
                  <a:gd name="T2" fmla="*/ 7 w 976"/>
                  <a:gd name="T3" fmla="*/ 678 h 724"/>
                  <a:gd name="T4" fmla="*/ 38 w 976"/>
                  <a:gd name="T5" fmla="*/ 711 h 724"/>
                  <a:gd name="T6" fmla="*/ 84 w 976"/>
                  <a:gd name="T7" fmla="*/ 724 h 724"/>
                  <a:gd name="T8" fmla="*/ 716 w 976"/>
                  <a:gd name="T9" fmla="*/ 649 h 724"/>
                  <a:gd name="T10" fmla="*/ 713 w 976"/>
                  <a:gd name="T11" fmla="*/ 471 h 724"/>
                  <a:gd name="T12" fmla="*/ 720 w 976"/>
                  <a:gd name="T13" fmla="*/ 414 h 724"/>
                  <a:gd name="T14" fmla="*/ 735 w 976"/>
                  <a:gd name="T15" fmla="*/ 383 h 724"/>
                  <a:gd name="T16" fmla="*/ 748 w 976"/>
                  <a:gd name="T17" fmla="*/ 379 h 724"/>
                  <a:gd name="T18" fmla="*/ 759 w 976"/>
                  <a:gd name="T19" fmla="*/ 380 h 724"/>
                  <a:gd name="T20" fmla="*/ 784 w 976"/>
                  <a:gd name="T21" fmla="*/ 404 h 724"/>
                  <a:gd name="T22" fmla="*/ 814 w 976"/>
                  <a:gd name="T23" fmla="*/ 429 h 724"/>
                  <a:gd name="T24" fmla="*/ 847 w 976"/>
                  <a:gd name="T25" fmla="*/ 443 h 724"/>
                  <a:gd name="T26" fmla="*/ 892 w 976"/>
                  <a:gd name="T27" fmla="*/ 447 h 724"/>
                  <a:gd name="T28" fmla="*/ 909 w 976"/>
                  <a:gd name="T29" fmla="*/ 444 h 724"/>
                  <a:gd name="T30" fmla="*/ 938 w 976"/>
                  <a:gd name="T31" fmla="*/ 430 h 724"/>
                  <a:gd name="T32" fmla="*/ 967 w 976"/>
                  <a:gd name="T33" fmla="*/ 391 h 724"/>
                  <a:gd name="T34" fmla="*/ 976 w 976"/>
                  <a:gd name="T35" fmla="*/ 342 h 724"/>
                  <a:gd name="T36" fmla="*/ 965 w 976"/>
                  <a:gd name="T37" fmla="*/ 293 h 724"/>
                  <a:gd name="T38" fmla="*/ 932 w 976"/>
                  <a:gd name="T39" fmla="*/ 256 h 724"/>
                  <a:gd name="T40" fmla="*/ 918 w 976"/>
                  <a:gd name="T41" fmla="*/ 247 h 724"/>
                  <a:gd name="T42" fmla="*/ 867 w 976"/>
                  <a:gd name="T43" fmla="*/ 239 h 724"/>
                  <a:gd name="T44" fmla="*/ 821 w 976"/>
                  <a:gd name="T45" fmla="*/ 249 h 724"/>
                  <a:gd name="T46" fmla="*/ 772 w 976"/>
                  <a:gd name="T47" fmla="*/ 263 h 724"/>
                  <a:gd name="T48" fmla="*/ 748 w 976"/>
                  <a:gd name="T49" fmla="*/ 259 h 724"/>
                  <a:gd name="T50" fmla="*/ 728 w 976"/>
                  <a:gd name="T51" fmla="*/ 232 h 724"/>
                  <a:gd name="T52" fmla="*/ 718 w 976"/>
                  <a:gd name="T53" fmla="*/ 197 h 724"/>
                  <a:gd name="T54" fmla="*/ 712 w 976"/>
                  <a:gd name="T55" fmla="*/ 68 h 724"/>
                  <a:gd name="T56" fmla="*/ 565 w 976"/>
                  <a:gd name="T57" fmla="*/ 1 h 724"/>
                  <a:gd name="T58" fmla="*/ 452 w 976"/>
                  <a:gd name="T59" fmla="*/ 1 h 724"/>
                  <a:gd name="T60" fmla="*/ 419 w 976"/>
                  <a:gd name="T61" fmla="*/ 15 h 724"/>
                  <a:gd name="T62" fmla="*/ 408 w 976"/>
                  <a:gd name="T63" fmla="*/ 38 h 724"/>
                  <a:gd name="T64" fmla="*/ 415 w 976"/>
                  <a:gd name="T65" fmla="*/ 54 h 724"/>
                  <a:gd name="T66" fmla="*/ 445 w 976"/>
                  <a:gd name="T67" fmla="*/ 103 h 724"/>
                  <a:gd name="T68" fmla="*/ 470 w 976"/>
                  <a:gd name="T69" fmla="*/ 159 h 724"/>
                  <a:gd name="T70" fmla="*/ 475 w 976"/>
                  <a:gd name="T71" fmla="*/ 194 h 724"/>
                  <a:gd name="T72" fmla="*/ 472 w 976"/>
                  <a:gd name="T73" fmla="*/ 221 h 724"/>
                  <a:gd name="T74" fmla="*/ 461 w 976"/>
                  <a:gd name="T75" fmla="*/ 254 h 724"/>
                  <a:gd name="T76" fmla="*/ 439 w 976"/>
                  <a:gd name="T77" fmla="*/ 279 h 724"/>
                  <a:gd name="T78" fmla="*/ 412 w 976"/>
                  <a:gd name="T79" fmla="*/ 296 h 724"/>
                  <a:gd name="T80" fmla="*/ 380 w 976"/>
                  <a:gd name="T81" fmla="*/ 306 h 724"/>
                  <a:gd name="T82" fmla="*/ 358 w 976"/>
                  <a:gd name="T83" fmla="*/ 309 h 724"/>
                  <a:gd name="T84" fmla="*/ 324 w 976"/>
                  <a:gd name="T85" fmla="*/ 305 h 724"/>
                  <a:gd name="T86" fmla="*/ 294 w 976"/>
                  <a:gd name="T87" fmla="*/ 293 h 724"/>
                  <a:gd name="T88" fmla="*/ 267 w 976"/>
                  <a:gd name="T89" fmla="*/ 272 h 724"/>
                  <a:gd name="T90" fmla="*/ 247 w 976"/>
                  <a:gd name="T91" fmla="*/ 245 h 724"/>
                  <a:gd name="T92" fmla="*/ 236 w 976"/>
                  <a:gd name="T93" fmla="*/ 207 h 724"/>
                  <a:gd name="T94" fmla="*/ 236 w 976"/>
                  <a:gd name="T95" fmla="*/ 180 h 724"/>
                  <a:gd name="T96" fmla="*/ 243 w 976"/>
                  <a:gd name="T97" fmla="*/ 144 h 724"/>
                  <a:gd name="T98" fmla="*/ 278 w 976"/>
                  <a:gd name="T99" fmla="*/ 66 h 724"/>
                  <a:gd name="T100" fmla="*/ 289 w 976"/>
                  <a:gd name="T101" fmla="*/ 38 h 724"/>
                  <a:gd name="T102" fmla="*/ 288 w 976"/>
                  <a:gd name="T103" fmla="*/ 31 h 724"/>
                  <a:gd name="T104" fmla="*/ 271 w 976"/>
                  <a:gd name="T105" fmla="*/ 19 h 724"/>
                  <a:gd name="T106" fmla="*/ 221 w 976"/>
                  <a:gd name="T107" fmla="*/ 11 h 724"/>
                  <a:gd name="T108" fmla="*/ 78 w 976"/>
                  <a:gd name="T109" fmla="*/ 7 h 7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6" h="724">
                    <a:moveTo>
                      <a:pt x="0" y="7"/>
                    </a:moveTo>
                    <a:lnTo>
                      <a:pt x="0" y="649"/>
                    </a:lnTo>
                    <a:lnTo>
                      <a:pt x="0" y="649"/>
                    </a:lnTo>
                    <a:lnTo>
                      <a:pt x="0" y="657"/>
                    </a:lnTo>
                    <a:lnTo>
                      <a:pt x="1" y="664"/>
                    </a:lnTo>
                    <a:lnTo>
                      <a:pt x="7" y="678"/>
                    </a:lnTo>
                    <a:lnTo>
                      <a:pt x="14" y="690"/>
                    </a:lnTo>
                    <a:lnTo>
                      <a:pt x="25" y="702"/>
                    </a:lnTo>
                    <a:lnTo>
                      <a:pt x="38" y="711"/>
                    </a:lnTo>
                    <a:lnTo>
                      <a:pt x="52" y="717"/>
                    </a:lnTo>
                    <a:lnTo>
                      <a:pt x="67" y="723"/>
                    </a:lnTo>
                    <a:lnTo>
                      <a:pt x="84" y="724"/>
                    </a:lnTo>
                    <a:lnTo>
                      <a:pt x="717" y="724"/>
                    </a:lnTo>
                    <a:lnTo>
                      <a:pt x="717" y="724"/>
                    </a:lnTo>
                    <a:lnTo>
                      <a:pt x="716" y="649"/>
                    </a:lnTo>
                    <a:lnTo>
                      <a:pt x="714" y="580"/>
                    </a:lnTo>
                    <a:lnTo>
                      <a:pt x="713" y="521"/>
                    </a:lnTo>
                    <a:lnTo>
                      <a:pt x="713" y="471"/>
                    </a:lnTo>
                    <a:lnTo>
                      <a:pt x="714" y="449"/>
                    </a:lnTo>
                    <a:lnTo>
                      <a:pt x="716" y="430"/>
                    </a:lnTo>
                    <a:lnTo>
                      <a:pt x="720" y="414"/>
                    </a:lnTo>
                    <a:lnTo>
                      <a:pt x="723" y="401"/>
                    </a:lnTo>
                    <a:lnTo>
                      <a:pt x="728" y="390"/>
                    </a:lnTo>
                    <a:lnTo>
                      <a:pt x="735" y="383"/>
                    </a:lnTo>
                    <a:lnTo>
                      <a:pt x="739" y="382"/>
                    </a:lnTo>
                    <a:lnTo>
                      <a:pt x="744" y="380"/>
                    </a:lnTo>
                    <a:lnTo>
                      <a:pt x="748" y="379"/>
                    </a:lnTo>
                    <a:lnTo>
                      <a:pt x="753" y="379"/>
                    </a:lnTo>
                    <a:lnTo>
                      <a:pt x="753" y="379"/>
                    </a:lnTo>
                    <a:lnTo>
                      <a:pt x="759" y="380"/>
                    </a:lnTo>
                    <a:lnTo>
                      <a:pt x="763" y="383"/>
                    </a:lnTo>
                    <a:lnTo>
                      <a:pt x="773" y="391"/>
                    </a:lnTo>
                    <a:lnTo>
                      <a:pt x="784" y="404"/>
                    </a:lnTo>
                    <a:lnTo>
                      <a:pt x="798" y="416"/>
                    </a:lnTo>
                    <a:lnTo>
                      <a:pt x="805" y="422"/>
                    </a:lnTo>
                    <a:lnTo>
                      <a:pt x="814" y="429"/>
                    </a:lnTo>
                    <a:lnTo>
                      <a:pt x="823" y="435"/>
                    </a:lnTo>
                    <a:lnTo>
                      <a:pt x="835" y="439"/>
                    </a:lnTo>
                    <a:lnTo>
                      <a:pt x="847" y="443"/>
                    </a:lnTo>
                    <a:lnTo>
                      <a:pt x="860" y="446"/>
                    </a:lnTo>
                    <a:lnTo>
                      <a:pt x="875" y="447"/>
                    </a:lnTo>
                    <a:lnTo>
                      <a:pt x="892" y="447"/>
                    </a:lnTo>
                    <a:lnTo>
                      <a:pt x="892" y="447"/>
                    </a:lnTo>
                    <a:lnTo>
                      <a:pt x="900" y="446"/>
                    </a:lnTo>
                    <a:lnTo>
                      <a:pt x="909" y="444"/>
                    </a:lnTo>
                    <a:lnTo>
                      <a:pt x="917" y="442"/>
                    </a:lnTo>
                    <a:lnTo>
                      <a:pt x="925" y="439"/>
                    </a:lnTo>
                    <a:lnTo>
                      <a:pt x="938" y="430"/>
                    </a:lnTo>
                    <a:lnTo>
                      <a:pt x="951" y="419"/>
                    </a:lnTo>
                    <a:lnTo>
                      <a:pt x="959" y="405"/>
                    </a:lnTo>
                    <a:lnTo>
                      <a:pt x="967" y="391"/>
                    </a:lnTo>
                    <a:lnTo>
                      <a:pt x="972" y="376"/>
                    </a:lnTo>
                    <a:lnTo>
                      <a:pt x="974" y="359"/>
                    </a:lnTo>
                    <a:lnTo>
                      <a:pt x="976" y="342"/>
                    </a:lnTo>
                    <a:lnTo>
                      <a:pt x="974" y="326"/>
                    </a:lnTo>
                    <a:lnTo>
                      <a:pt x="970" y="309"/>
                    </a:lnTo>
                    <a:lnTo>
                      <a:pt x="965" y="293"/>
                    </a:lnTo>
                    <a:lnTo>
                      <a:pt x="956" y="279"/>
                    </a:lnTo>
                    <a:lnTo>
                      <a:pt x="946" y="267"/>
                    </a:lnTo>
                    <a:lnTo>
                      <a:pt x="932" y="256"/>
                    </a:lnTo>
                    <a:lnTo>
                      <a:pt x="925" y="252"/>
                    </a:lnTo>
                    <a:lnTo>
                      <a:pt x="918" y="247"/>
                    </a:lnTo>
                    <a:lnTo>
                      <a:pt x="918" y="247"/>
                    </a:lnTo>
                    <a:lnTo>
                      <a:pt x="900" y="242"/>
                    </a:lnTo>
                    <a:lnTo>
                      <a:pt x="882" y="239"/>
                    </a:lnTo>
                    <a:lnTo>
                      <a:pt x="867" y="239"/>
                    </a:lnTo>
                    <a:lnTo>
                      <a:pt x="850" y="240"/>
                    </a:lnTo>
                    <a:lnTo>
                      <a:pt x="835" y="245"/>
                    </a:lnTo>
                    <a:lnTo>
                      <a:pt x="821" y="249"/>
                    </a:lnTo>
                    <a:lnTo>
                      <a:pt x="794" y="257"/>
                    </a:lnTo>
                    <a:lnTo>
                      <a:pt x="783" y="261"/>
                    </a:lnTo>
                    <a:lnTo>
                      <a:pt x="772" y="263"/>
                    </a:lnTo>
                    <a:lnTo>
                      <a:pt x="762" y="264"/>
                    </a:lnTo>
                    <a:lnTo>
                      <a:pt x="752" y="261"/>
                    </a:lnTo>
                    <a:lnTo>
                      <a:pt x="748" y="259"/>
                    </a:lnTo>
                    <a:lnTo>
                      <a:pt x="744" y="256"/>
                    </a:lnTo>
                    <a:lnTo>
                      <a:pt x="735" y="246"/>
                    </a:lnTo>
                    <a:lnTo>
                      <a:pt x="728" y="232"/>
                    </a:lnTo>
                    <a:lnTo>
                      <a:pt x="723" y="214"/>
                    </a:lnTo>
                    <a:lnTo>
                      <a:pt x="723" y="214"/>
                    </a:lnTo>
                    <a:lnTo>
                      <a:pt x="718" y="197"/>
                    </a:lnTo>
                    <a:lnTo>
                      <a:pt x="716" y="177"/>
                    </a:lnTo>
                    <a:lnTo>
                      <a:pt x="713" y="127"/>
                    </a:lnTo>
                    <a:lnTo>
                      <a:pt x="712" y="68"/>
                    </a:lnTo>
                    <a:lnTo>
                      <a:pt x="713" y="4"/>
                    </a:lnTo>
                    <a:lnTo>
                      <a:pt x="713" y="4"/>
                    </a:lnTo>
                    <a:lnTo>
                      <a:pt x="565" y="1"/>
                    </a:lnTo>
                    <a:lnTo>
                      <a:pt x="468" y="0"/>
                    </a:lnTo>
                    <a:lnTo>
                      <a:pt x="468" y="0"/>
                    </a:lnTo>
                    <a:lnTo>
                      <a:pt x="452" y="1"/>
                    </a:lnTo>
                    <a:lnTo>
                      <a:pt x="439" y="4"/>
                    </a:lnTo>
                    <a:lnTo>
                      <a:pt x="428" y="10"/>
                    </a:lnTo>
                    <a:lnTo>
                      <a:pt x="419" y="15"/>
                    </a:lnTo>
                    <a:lnTo>
                      <a:pt x="414" y="22"/>
                    </a:lnTo>
                    <a:lnTo>
                      <a:pt x="410" y="31"/>
                    </a:lnTo>
                    <a:lnTo>
                      <a:pt x="408" y="38"/>
                    </a:lnTo>
                    <a:lnTo>
                      <a:pt x="410" y="46"/>
                    </a:lnTo>
                    <a:lnTo>
                      <a:pt x="410" y="46"/>
                    </a:lnTo>
                    <a:lnTo>
                      <a:pt x="415" y="54"/>
                    </a:lnTo>
                    <a:lnTo>
                      <a:pt x="424" y="68"/>
                    </a:lnTo>
                    <a:lnTo>
                      <a:pt x="433" y="84"/>
                    </a:lnTo>
                    <a:lnTo>
                      <a:pt x="445" y="103"/>
                    </a:lnTo>
                    <a:lnTo>
                      <a:pt x="456" y="124"/>
                    </a:lnTo>
                    <a:lnTo>
                      <a:pt x="465" y="147"/>
                    </a:lnTo>
                    <a:lnTo>
                      <a:pt x="470" y="159"/>
                    </a:lnTo>
                    <a:lnTo>
                      <a:pt x="472" y="170"/>
                    </a:lnTo>
                    <a:lnTo>
                      <a:pt x="474" y="183"/>
                    </a:lnTo>
                    <a:lnTo>
                      <a:pt x="475" y="194"/>
                    </a:lnTo>
                    <a:lnTo>
                      <a:pt x="475" y="194"/>
                    </a:lnTo>
                    <a:lnTo>
                      <a:pt x="475" y="208"/>
                    </a:lnTo>
                    <a:lnTo>
                      <a:pt x="472" y="221"/>
                    </a:lnTo>
                    <a:lnTo>
                      <a:pt x="470" y="233"/>
                    </a:lnTo>
                    <a:lnTo>
                      <a:pt x="465" y="243"/>
                    </a:lnTo>
                    <a:lnTo>
                      <a:pt x="461" y="254"/>
                    </a:lnTo>
                    <a:lnTo>
                      <a:pt x="454" y="263"/>
                    </a:lnTo>
                    <a:lnTo>
                      <a:pt x="447" y="271"/>
                    </a:lnTo>
                    <a:lnTo>
                      <a:pt x="439" y="279"/>
                    </a:lnTo>
                    <a:lnTo>
                      <a:pt x="431" y="286"/>
                    </a:lnTo>
                    <a:lnTo>
                      <a:pt x="422" y="292"/>
                    </a:lnTo>
                    <a:lnTo>
                      <a:pt x="412" y="296"/>
                    </a:lnTo>
                    <a:lnTo>
                      <a:pt x="401" y="300"/>
                    </a:lnTo>
                    <a:lnTo>
                      <a:pt x="391" y="305"/>
                    </a:lnTo>
                    <a:lnTo>
                      <a:pt x="380" y="306"/>
                    </a:lnTo>
                    <a:lnTo>
                      <a:pt x="369" y="307"/>
                    </a:lnTo>
                    <a:lnTo>
                      <a:pt x="358" y="309"/>
                    </a:lnTo>
                    <a:lnTo>
                      <a:pt x="358" y="309"/>
                    </a:lnTo>
                    <a:lnTo>
                      <a:pt x="347" y="307"/>
                    </a:lnTo>
                    <a:lnTo>
                      <a:pt x="335" y="307"/>
                    </a:lnTo>
                    <a:lnTo>
                      <a:pt x="324" y="305"/>
                    </a:lnTo>
                    <a:lnTo>
                      <a:pt x="313" y="302"/>
                    </a:lnTo>
                    <a:lnTo>
                      <a:pt x="303" y="298"/>
                    </a:lnTo>
                    <a:lnTo>
                      <a:pt x="294" y="293"/>
                    </a:lnTo>
                    <a:lnTo>
                      <a:pt x="284" y="286"/>
                    </a:lnTo>
                    <a:lnTo>
                      <a:pt x="275" y="281"/>
                    </a:lnTo>
                    <a:lnTo>
                      <a:pt x="267" y="272"/>
                    </a:lnTo>
                    <a:lnTo>
                      <a:pt x="259" y="264"/>
                    </a:lnTo>
                    <a:lnTo>
                      <a:pt x="253" y="254"/>
                    </a:lnTo>
                    <a:lnTo>
                      <a:pt x="247" y="245"/>
                    </a:lnTo>
                    <a:lnTo>
                      <a:pt x="242" y="233"/>
                    </a:lnTo>
                    <a:lnTo>
                      <a:pt x="239" y="221"/>
                    </a:lnTo>
                    <a:lnTo>
                      <a:pt x="236" y="207"/>
                    </a:lnTo>
                    <a:lnTo>
                      <a:pt x="236" y="193"/>
                    </a:lnTo>
                    <a:lnTo>
                      <a:pt x="236" y="193"/>
                    </a:lnTo>
                    <a:lnTo>
                      <a:pt x="236" y="180"/>
                    </a:lnTo>
                    <a:lnTo>
                      <a:pt x="238" y="168"/>
                    </a:lnTo>
                    <a:lnTo>
                      <a:pt x="240" y="155"/>
                    </a:lnTo>
                    <a:lnTo>
                      <a:pt x="243" y="144"/>
                    </a:lnTo>
                    <a:lnTo>
                      <a:pt x="252" y="122"/>
                    </a:lnTo>
                    <a:lnTo>
                      <a:pt x="260" y="101"/>
                    </a:lnTo>
                    <a:lnTo>
                      <a:pt x="278" y="66"/>
                    </a:lnTo>
                    <a:lnTo>
                      <a:pt x="285" y="50"/>
                    </a:lnTo>
                    <a:lnTo>
                      <a:pt x="288" y="43"/>
                    </a:lnTo>
                    <a:lnTo>
                      <a:pt x="289" y="38"/>
                    </a:lnTo>
                    <a:lnTo>
                      <a:pt x="289" y="38"/>
                    </a:lnTo>
                    <a:lnTo>
                      <a:pt x="289" y="33"/>
                    </a:lnTo>
                    <a:lnTo>
                      <a:pt x="288" y="31"/>
                    </a:lnTo>
                    <a:lnTo>
                      <a:pt x="285" y="28"/>
                    </a:lnTo>
                    <a:lnTo>
                      <a:pt x="282" y="25"/>
                    </a:lnTo>
                    <a:lnTo>
                      <a:pt x="271" y="19"/>
                    </a:lnTo>
                    <a:lnTo>
                      <a:pt x="257" y="17"/>
                    </a:lnTo>
                    <a:lnTo>
                      <a:pt x="240" y="14"/>
                    </a:lnTo>
                    <a:lnTo>
                      <a:pt x="221" y="11"/>
                    </a:lnTo>
                    <a:lnTo>
                      <a:pt x="176" y="8"/>
                    </a:lnTo>
                    <a:lnTo>
                      <a:pt x="127" y="7"/>
                    </a:lnTo>
                    <a:lnTo>
                      <a:pt x="78" y="7"/>
                    </a:lnTo>
                    <a:lnTo>
                      <a:pt x="0" y="7"/>
                    </a:lnTo>
                    <a:lnTo>
                      <a:pt x="0" y="7"/>
                    </a:lnTo>
                    <a:close/>
                  </a:path>
                </a:pathLst>
              </a:custGeom>
              <a:grpFill/>
              <a:ln w="31750">
                <a:gradFill flip="none" rotWithShape="1">
                  <a:gsLst>
                    <a:gs pos="0">
                      <a:schemeClr val="bg1">
                        <a:lumMod val="75000"/>
                      </a:schemeClr>
                    </a:gs>
                    <a:gs pos="100000">
                      <a:schemeClr val="bg1"/>
                    </a:gs>
                  </a:gsLst>
                  <a:lin ang="2700000" scaled="1"/>
                </a:gradFill>
              </a:ln>
              <a:effectLst>
                <a:innerShdw blurRad="127000" dist="63500" dir="13500000">
                  <a:schemeClr val="accent4">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ko-KR" altLang="en-US" sz="1400">
                  <a:solidFill>
                    <a:srgbClr val="FFFFFF"/>
                  </a:solidFill>
                  <a:latin typeface="Calibri"/>
                  <a:ea typeface="宋体" panose="02010600030101010101" pitchFamily="2" charset="-122"/>
                </a:endParaRPr>
              </a:p>
            </p:txBody>
          </p:sp>
          <p:sp>
            <p:nvSpPr>
              <p:cNvPr id="17" name="淘宝店chenying0907出品 11"/>
              <p:cNvSpPr/>
              <p:nvPr/>
            </p:nvSpPr>
            <p:spPr bwMode="auto">
              <a:xfrm>
                <a:off x="6051047" y="4663629"/>
                <a:ext cx="700049" cy="947802"/>
              </a:xfrm>
              <a:custGeom>
                <a:gdLst>
                  <a:gd name="T0" fmla="*/ 615 w 729"/>
                  <a:gd name="T1" fmla="*/ 282 h 987"/>
                  <a:gd name="T2" fmla="*/ 482 w 729"/>
                  <a:gd name="T3" fmla="*/ 274 h 987"/>
                  <a:gd name="T4" fmla="*/ 434 w 729"/>
                  <a:gd name="T5" fmla="*/ 255 h 987"/>
                  <a:gd name="T6" fmla="*/ 429 w 729"/>
                  <a:gd name="T7" fmla="*/ 239 h 987"/>
                  <a:gd name="T8" fmla="*/ 459 w 729"/>
                  <a:gd name="T9" fmla="*/ 185 h 987"/>
                  <a:gd name="T10" fmla="*/ 482 w 729"/>
                  <a:gd name="T11" fmla="*/ 139 h 987"/>
                  <a:gd name="T12" fmla="*/ 486 w 729"/>
                  <a:gd name="T13" fmla="*/ 101 h 987"/>
                  <a:gd name="T14" fmla="*/ 473 w 729"/>
                  <a:gd name="T15" fmla="*/ 59 h 987"/>
                  <a:gd name="T16" fmla="*/ 447 w 729"/>
                  <a:gd name="T17" fmla="*/ 28 h 987"/>
                  <a:gd name="T18" fmla="*/ 409 w 729"/>
                  <a:gd name="T19" fmla="*/ 9 h 987"/>
                  <a:gd name="T20" fmla="*/ 335 w 729"/>
                  <a:gd name="T21" fmla="*/ 3 h 987"/>
                  <a:gd name="T22" fmla="*/ 297 w 729"/>
                  <a:gd name="T23" fmla="*/ 18 h 987"/>
                  <a:gd name="T24" fmla="*/ 268 w 729"/>
                  <a:gd name="T25" fmla="*/ 48 h 987"/>
                  <a:gd name="T26" fmla="*/ 254 w 729"/>
                  <a:gd name="T27" fmla="*/ 91 h 987"/>
                  <a:gd name="T28" fmla="*/ 255 w 729"/>
                  <a:gd name="T29" fmla="*/ 129 h 987"/>
                  <a:gd name="T30" fmla="*/ 286 w 729"/>
                  <a:gd name="T31" fmla="*/ 197 h 987"/>
                  <a:gd name="T32" fmla="*/ 299 w 729"/>
                  <a:gd name="T33" fmla="*/ 242 h 987"/>
                  <a:gd name="T34" fmla="*/ 283 w 729"/>
                  <a:gd name="T35" fmla="*/ 260 h 987"/>
                  <a:gd name="T36" fmla="*/ 218 w 729"/>
                  <a:gd name="T37" fmla="*/ 267 h 987"/>
                  <a:gd name="T38" fmla="*/ 1 w 729"/>
                  <a:gd name="T39" fmla="*/ 267 h 987"/>
                  <a:gd name="T40" fmla="*/ 6 w 729"/>
                  <a:gd name="T41" fmla="*/ 460 h 987"/>
                  <a:gd name="T42" fmla="*/ 23 w 729"/>
                  <a:gd name="T43" fmla="*/ 509 h 987"/>
                  <a:gd name="T44" fmla="*/ 50 w 729"/>
                  <a:gd name="T45" fmla="*/ 527 h 987"/>
                  <a:gd name="T46" fmla="*/ 109 w 729"/>
                  <a:gd name="T47" fmla="*/ 512 h 987"/>
                  <a:gd name="T48" fmla="*/ 170 w 729"/>
                  <a:gd name="T49" fmla="*/ 502 h 987"/>
                  <a:gd name="T50" fmla="*/ 213 w 729"/>
                  <a:gd name="T51" fmla="*/ 515 h 987"/>
                  <a:gd name="T52" fmla="*/ 253 w 729"/>
                  <a:gd name="T53" fmla="*/ 556 h 987"/>
                  <a:gd name="T54" fmla="*/ 262 w 729"/>
                  <a:gd name="T55" fmla="*/ 622 h 987"/>
                  <a:gd name="T56" fmla="*/ 239 w 729"/>
                  <a:gd name="T57" fmla="*/ 682 h 987"/>
                  <a:gd name="T58" fmla="*/ 197 w 729"/>
                  <a:gd name="T59" fmla="*/ 707 h 987"/>
                  <a:gd name="T60" fmla="*/ 163 w 729"/>
                  <a:gd name="T61" fmla="*/ 710 h 987"/>
                  <a:gd name="T62" fmla="*/ 111 w 729"/>
                  <a:gd name="T63" fmla="*/ 698 h 987"/>
                  <a:gd name="T64" fmla="*/ 72 w 729"/>
                  <a:gd name="T65" fmla="*/ 667 h 987"/>
                  <a:gd name="T66" fmla="*/ 41 w 729"/>
                  <a:gd name="T67" fmla="*/ 642 h 987"/>
                  <a:gd name="T68" fmla="*/ 27 w 729"/>
                  <a:gd name="T69" fmla="*/ 645 h 987"/>
                  <a:gd name="T70" fmla="*/ 8 w 729"/>
                  <a:gd name="T71" fmla="*/ 677 h 987"/>
                  <a:gd name="T72" fmla="*/ 1 w 729"/>
                  <a:gd name="T73" fmla="*/ 784 h 987"/>
                  <a:gd name="T74" fmla="*/ 722 w 729"/>
                  <a:gd name="T75" fmla="*/ 987 h 987"/>
                  <a:gd name="T76" fmla="*/ 724 w 729"/>
                  <a:gd name="T77" fmla="*/ 752 h 987"/>
                  <a:gd name="T78" fmla="*/ 714 w 729"/>
                  <a:gd name="T79" fmla="*/ 707 h 987"/>
                  <a:gd name="T80" fmla="*/ 691 w 729"/>
                  <a:gd name="T81" fmla="*/ 698 h 987"/>
                  <a:gd name="T82" fmla="*/ 624 w 729"/>
                  <a:gd name="T83" fmla="*/ 716 h 987"/>
                  <a:gd name="T84" fmla="*/ 545 w 729"/>
                  <a:gd name="T85" fmla="*/ 733 h 987"/>
                  <a:gd name="T86" fmla="*/ 510 w 729"/>
                  <a:gd name="T87" fmla="*/ 727 h 987"/>
                  <a:gd name="T88" fmla="*/ 476 w 729"/>
                  <a:gd name="T89" fmla="*/ 705 h 987"/>
                  <a:gd name="T90" fmla="*/ 454 w 729"/>
                  <a:gd name="T91" fmla="*/ 667 h 987"/>
                  <a:gd name="T92" fmla="*/ 445 w 729"/>
                  <a:gd name="T93" fmla="*/ 590 h 987"/>
                  <a:gd name="T94" fmla="*/ 458 w 729"/>
                  <a:gd name="T95" fmla="*/ 549 h 987"/>
                  <a:gd name="T96" fmla="*/ 485 w 729"/>
                  <a:gd name="T97" fmla="*/ 519 h 987"/>
                  <a:gd name="T98" fmla="*/ 524 w 729"/>
                  <a:gd name="T99" fmla="*/ 503 h 987"/>
                  <a:gd name="T100" fmla="*/ 560 w 729"/>
                  <a:gd name="T101" fmla="*/ 506 h 987"/>
                  <a:gd name="T102" fmla="*/ 612 w 729"/>
                  <a:gd name="T103" fmla="*/ 530 h 987"/>
                  <a:gd name="T104" fmla="*/ 679 w 729"/>
                  <a:gd name="T105" fmla="*/ 576 h 987"/>
                  <a:gd name="T106" fmla="*/ 698 w 729"/>
                  <a:gd name="T107" fmla="*/ 575 h 987"/>
                  <a:gd name="T108" fmla="*/ 719 w 729"/>
                  <a:gd name="T109" fmla="*/ 558 h 987"/>
                  <a:gd name="T110" fmla="*/ 729 w 729"/>
                  <a:gd name="T111" fmla="*/ 519 h 9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9" h="986">
                    <a:moveTo>
                      <a:pt x="724" y="280"/>
                    </a:moveTo>
                    <a:lnTo>
                      <a:pt x="724" y="280"/>
                    </a:lnTo>
                    <a:lnTo>
                      <a:pt x="668" y="282"/>
                    </a:lnTo>
                    <a:lnTo>
                      <a:pt x="615" y="282"/>
                    </a:lnTo>
                    <a:lnTo>
                      <a:pt x="564" y="282"/>
                    </a:lnTo>
                    <a:lnTo>
                      <a:pt x="520" y="280"/>
                    </a:lnTo>
                    <a:lnTo>
                      <a:pt x="500" y="277"/>
                    </a:lnTo>
                    <a:lnTo>
                      <a:pt x="482" y="274"/>
                    </a:lnTo>
                    <a:lnTo>
                      <a:pt x="466" y="271"/>
                    </a:lnTo>
                    <a:lnTo>
                      <a:pt x="452" y="267"/>
                    </a:lnTo>
                    <a:lnTo>
                      <a:pt x="443" y="262"/>
                    </a:lnTo>
                    <a:lnTo>
                      <a:pt x="434" y="255"/>
                    </a:lnTo>
                    <a:lnTo>
                      <a:pt x="430" y="248"/>
                    </a:lnTo>
                    <a:lnTo>
                      <a:pt x="429" y="243"/>
                    </a:lnTo>
                    <a:lnTo>
                      <a:pt x="429" y="239"/>
                    </a:lnTo>
                    <a:lnTo>
                      <a:pt x="429" y="239"/>
                    </a:lnTo>
                    <a:lnTo>
                      <a:pt x="430" y="232"/>
                    </a:lnTo>
                    <a:lnTo>
                      <a:pt x="433" y="225"/>
                    </a:lnTo>
                    <a:lnTo>
                      <a:pt x="440" y="213"/>
                    </a:lnTo>
                    <a:lnTo>
                      <a:pt x="459" y="185"/>
                    </a:lnTo>
                    <a:lnTo>
                      <a:pt x="471" y="169"/>
                    </a:lnTo>
                    <a:lnTo>
                      <a:pt x="475" y="159"/>
                    </a:lnTo>
                    <a:lnTo>
                      <a:pt x="479" y="150"/>
                    </a:lnTo>
                    <a:lnTo>
                      <a:pt x="482" y="139"/>
                    </a:lnTo>
                    <a:lnTo>
                      <a:pt x="485" y="127"/>
                    </a:lnTo>
                    <a:lnTo>
                      <a:pt x="486" y="115"/>
                    </a:lnTo>
                    <a:lnTo>
                      <a:pt x="486" y="101"/>
                    </a:lnTo>
                    <a:lnTo>
                      <a:pt x="486" y="101"/>
                    </a:lnTo>
                    <a:lnTo>
                      <a:pt x="485" y="88"/>
                    </a:lnTo>
                    <a:lnTo>
                      <a:pt x="482" y="78"/>
                    </a:lnTo>
                    <a:lnTo>
                      <a:pt x="478" y="67"/>
                    </a:lnTo>
                    <a:lnTo>
                      <a:pt x="473" y="59"/>
                    </a:lnTo>
                    <a:lnTo>
                      <a:pt x="468" y="49"/>
                    </a:lnTo>
                    <a:lnTo>
                      <a:pt x="461" y="42"/>
                    </a:lnTo>
                    <a:lnTo>
                      <a:pt x="454" y="34"/>
                    </a:lnTo>
                    <a:lnTo>
                      <a:pt x="447" y="28"/>
                    </a:lnTo>
                    <a:lnTo>
                      <a:pt x="437" y="21"/>
                    </a:lnTo>
                    <a:lnTo>
                      <a:pt x="429" y="17"/>
                    </a:lnTo>
                    <a:lnTo>
                      <a:pt x="419" y="11"/>
                    </a:lnTo>
                    <a:lnTo>
                      <a:pt x="409" y="9"/>
                    </a:lnTo>
                    <a:lnTo>
                      <a:pt x="388" y="3"/>
                    </a:lnTo>
                    <a:lnTo>
                      <a:pt x="367" y="0"/>
                    </a:lnTo>
                    <a:lnTo>
                      <a:pt x="346" y="2"/>
                    </a:lnTo>
                    <a:lnTo>
                      <a:pt x="335" y="3"/>
                    </a:lnTo>
                    <a:lnTo>
                      <a:pt x="325" y="6"/>
                    </a:lnTo>
                    <a:lnTo>
                      <a:pt x="315" y="10"/>
                    </a:lnTo>
                    <a:lnTo>
                      <a:pt x="306" y="14"/>
                    </a:lnTo>
                    <a:lnTo>
                      <a:pt x="297" y="18"/>
                    </a:lnTo>
                    <a:lnTo>
                      <a:pt x="289" y="24"/>
                    </a:lnTo>
                    <a:lnTo>
                      <a:pt x="282" y="31"/>
                    </a:lnTo>
                    <a:lnTo>
                      <a:pt x="275" y="39"/>
                    </a:lnTo>
                    <a:lnTo>
                      <a:pt x="268" y="48"/>
                    </a:lnTo>
                    <a:lnTo>
                      <a:pt x="262" y="57"/>
                    </a:lnTo>
                    <a:lnTo>
                      <a:pt x="258" y="67"/>
                    </a:lnTo>
                    <a:lnTo>
                      <a:pt x="255" y="78"/>
                    </a:lnTo>
                    <a:lnTo>
                      <a:pt x="254" y="91"/>
                    </a:lnTo>
                    <a:lnTo>
                      <a:pt x="253" y="104"/>
                    </a:lnTo>
                    <a:lnTo>
                      <a:pt x="253" y="104"/>
                    </a:lnTo>
                    <a:lnTo>
                      <a:pt x="253" y="116"/>
                    </a:lnTo>
                    <a:lnTo>
                      <a:pt x="255" y="129"/>
                    </a:lnTo>
                    <a:lnTo>
                      <a:pt x="260" y="140"/>
                    </a:lnTo>
                    <a:lnTo>
                      <a:pt x="264" y="152"/>
                    </a:lnTo>
                    <a:lnTo>
                      <a:pt x="275" y="176"/>
                    </a:lnTo>
                    <a:lnTo>
                      <a:pt x="286" y="197"/>
                    </a:lnTo>
                    <a:lnTo>
                      <a:pt x="296" y="217"/>
                    </a:lnTo>
                    <a:lnTo>
                      <a:pt x="299" y="227"/>
                    </a:lnTo>
                    <a:lnTo>
                      <a:pt x="300" y="235"/>
                    </a:lnTo>
                    <a:lnTo>
                      <a:pt x="299" y="242"/>
                    </a:lnTo>
                    <a:lnTo>
                      <a:pt x="296" y="249"/>
                    </a:lnTo>
                    <a:lnTo>
                      <a:pt x="292" y="255"/>
                    </a:lnTo>
                    <a:lnTo>
                      <a:pt x="283" y="260"/>
                    </a:lnTo>
                    <a:lnTo>
                      <a:pt x="283" y="260"/>
                    </a:lnTo>
                    <a:lnTo>
                      <a:pt x="278" y="262"/>
                    </a:lnTo>
                    <a:lnTo>
                      <a:pt x="269" y="263"/>
                    </a:lnTo>
                    <a:lnTo>
                      <a:pt x="247" y="266"/>
                    </a:lnTo>
                    <a:lnTo>
                      <a:pt x="218" y="267"/>
                    </a:lnTo>
                    <a:lnTo>
                      <a:pt x="181" y="269"/>
                    </a:lnTo>
                    <a:lnTo>
                      <a:pt x="95" y="269"/>
                    </a:lnTo>
                    <a:lnTo>
                      <a:pt x="1" y="267"/>
                    </a:lnTo>
                    <a:lnTo>
                      <a:pt x="1" y="267"/>
                    </a:lnTo>
                    <a:lnTo>
                      <a:pt x="0" y="331"/>
                    </a:lnTo>
                    <a:lnTo>
                      <a:pt x="1" y="390"/>
                    </a:lnTo>
                    <a:lnTo>
                      <a:pt x="4" y="440"/>
                    </a:lnTo>
                    <a:lnTo>
                      <a:pt x="6" y="460"/>
                    </a:lnTo>
                    <a:lnTo>
                      <a:pt x="11" y="477"/>
                    </a:lnTo>
                    <a:lnTo>
                      <a:pt x="11" y="477"/>
                    </a:lnTo>
                    <a:lnTo>
                      <a:pt x="16" y="495"/>
                    </a:lnTo>
                    <a:lnTo>
                      <a:pt x="23" y="509"/>
                    </a:lnTo>
                    <a:lnTo>
                      <a:pt x="32" y="519"/>
                    </a:lnTo>
                    <a:lnTo>
                      <a:pt x="36" y="522"/>
                    </a:lnTo>
                    <a:lnTo>
                      <a:pt x="40" y="524"/>
                    </a:lnTo>
                    <a:lnTo>
                      <a:pt x="50" y="527"/>
                    </a:lnTo>
                    <a:lnTo>
                      <a:pt x="60" y="526"/>
                    </a:lnTo>
                    <a:lnTo>
                      <a:pt x="71" y="524"/>
                    </a:lnTo>
                    <a:lnTo>
                      <a:pt x="82" y="520"/>
                    </a:lnTo>
                    <a:lnTo>
                      <a:pt x="109" y="512"/>
                    </a:lnTo>
                    <a:lnTo>
                      <a:pt x="123" y="508"/>
                    </a:lnTo>
                    <a:lnTo>
                      <a:pt x="138" y="503"/>
                    </a:lnTo>
                    <a:lnTo>
                      <a:pt x="155" y="502"/>
                    </a:lnTo>
                    <a:lnTo>
                      <a:pt x="170" y="502"/>
                    </a:lnTo>
                    <a:lnTo>
                      <a:pt x="188" y="505"/>
                    </a:lnTo>
                    <a:lnTo>
                      <a:pt x="206" y="510"/>
                    </a:lnTo>
                    <a:lnTo>
                      <a:pt x="206" y="510"/>
                    </a:lnTo>
                    <a:lnTo>
                      <a:pt x="213" y="515"/>
                    </a:lnTo>
                    <a:lnTo>
                      <a:pt x="220" y="519"/>
                    </a:lnTo>
                    <a:lnTo>
                      <a:pt x="234" y="530"/>
                    </a:lnTo>
                    <a:lnTo>
                      <a:pt x="244" y="542"/>
                    </a:lnTo>
                    <a:lnTo>
                      <a:pt x="253" y="556"/>
                    </a:lnTo>
                    <a:lnTo>
                      <a:pt x="258" y="572"/>
                    </a:lnTo>
                    <a:lnTo>
                      <a:pt x="262" y="589"/>
                    </a:lnTo>
                    <a:lnTo>
                      <a:pt x="264" y="605"/>
                    </a:lnTo>
                    <a:lnTo>
                      <a:pt x="262" y="622"/>
                    </a:lnTo>
                    <a:lnTo>
                      <a:pt x="260" y="639"/>
                    </a:lnTo>
                    <a:lnTo>
                      <a:pt x="255" y="654"/>
                    </a:lnTo>
                    <a:lnTo>
                      <a:pt x="247" y="668"/>
                    </a:lnTo>
                    <a:lnTo>
                      <a:pt x="239" y="682"/>
                    </a:lnTo>
                    <a:lnTo>
                      <a:pt x="226" y="693"/>
                    </a:lnTo>
                    <a:lnTo>
                      <a:pt x="213" y="702"/>
                    </a:lnTo>
                    <a:lnTo>
                      <a:pt x="205" y="705"/>
                    </a:lnTo>
                    <a:lnTo>
                      <a:pt x="197" y="707"/>
                    </a:lnTo>
                    <a:lnTo>
                      <a:pt x="188" y="709"/>
                    </a:lnTo>
                    <a:lnTo>
                      <a:pt x="180" y="710"/>
                    </a:lnTo>
                    <a:lnTo>
                      <a:pt x="180" y="710"/>
                    </a:lnTo>
                    <a:lnTo>
                      <a:pt x="163" y="710"/>
                    </a:lnTo>
                    <a:lnTo>
                      <a:pt x="148" y="709"/>
                    </a:lnTo>
                    <a:lnTo>
                      <a:pt x="135" y="706"/>
                    </a:lnTo>
                    <a:lnTo>
                      <a:pt x="123" y="702"/>
                    </a:lnTo>
                    <a:lnTo>
                      <a:pt x="111" y="698"/>
                    </a:lnTo>
                    <a:lnTo>
                      <a:pt x="102" y="692"/>
                    </a:lnTo>
                    <a:lnTo>
                      <a:pt x="93" y="685"/>
                    </a:lnTo>
                    <a:lnTo>
                      <a:pt x="86" y="679"/>
                    </a:lnTo>
                    <a:lnTo>
                      <a:pt x="72" y="667"/>
                    </a:lnTo>
                    <a:lnTo>
                      <a:pt x="61" y="654"/>
                    </a:lnTo>
                    <a:lnTo>
                      <a:pt x="51" y="646"/>
                    </a:lnTo>
                    <a:lnTo>
                      <a:pt x="47" y="643"/>
                    </a:lnTo>
                    <a:lnTo>
                      <a:pt x="41" y="642"/>
                    </a:lnTo>
                    <a:lnTo>
                      <a:pt x="41" y="642"/>
                    </a:lnTo>
                    <a:lnTo>
                      <a:pt x="36" y="642"/>
                    </a:lnTo>
                    <a:lnTo>
                      <a:pt x="32" y="643"/>
                    </a:lnTo>
                    <a:lnTo>
                      <a:pt x="27" y="645"/>
                    </a:lnTo>
                    <a:lnTo>
                      <a:pt x="23" y="646"/>
                    </a:lnTo>
                    <a:lnTo>
                      <a:pt x="16" y="653"/>
                    </a:lnTo>
                    <a:lnTo>
                      <a:pt x="11" y="664"/>
                    </a:lnTo>
                    <a:lnTo>
                      <a:pt x="8" y="677"/>
                    </a:lnTo>
                    <a:lnTo>
                      <a:pt x="4" y="693"/>
                    </a:lnTo>
                    <a:lnTo>
                      <a:pt x="2" y="712"/>
                    </a:lnTo>
                    <a:lnTo>
                      <a:pt x="1" y="734"/>
                    </a:lnTo>
                    <a:lnTo>
                      <a:pt x="1" y="784"/>
                    </a:lnTo>
                    <a:lnTo>
                      <a:pt x="2" y="843"/>
                    </a:lnTo>
                    <a:lnTo>
                      <a:pt x="4" y="912"/>
                    </a:lnTo>
                    <a:lnTo>
                      <a:pt x="5" y="987"/>
                    </a:lnTo>
                    <a:lnTo>
                      <a:pt x="722" y="987"/>
                    </a:lnTo>
                    <a:lnTo>
                      <a:pt x="722" y="987"/>
                    </a:lnTo>
                    <a:lnTo>
                      <a:pt x="724" y="843"/>
                    </a:lnTo>
                    <a:lnTo>
                      <a:pt x="724" y="791"/>
                    </a:lnTo>
                    <a:lnTo>
                      <a:pt x="724" y="752"/>
                    </a:lnTo>
                    <a:lnTo>
                      <a:pt x="722" y="738"/>
                    </a:lnTo>
                    <a:lnTo>
                      <a:pt x="721" y="726"/>
                    </a:lnTo>
                    <a:lnTo>
                      <a:pt x="718" y="716"/>
                    </a:lnTo>
                    <a:lnTo>
                      <a:pt x="714" y="707"/>
                    </a:lnTo>
                    <a:lnTo>
                      <a:pt x="710" y="702"/>
                    </a:lnTo>
                    <a:lnTo>
                      <a:pt x="705" y="699"/>
                    </a:lnTo>
                    <a:lnTo>
                      <a:pt x="698" y="698"/>
                    </a:lnTo>
                    <a:lnTo>
                      <a:pt x="691" y="698"/>
                    </a:lnTo>
                    <a:lnTo>
                      <a:pt x="691" y="698"/>
                    </a:lnTo>
                    <a:lnTo>
                      <a:pt x="677" y="700"/>
                    </a:lnTo>
                    <a:lnTo>
                      <a:pt x="662" y="705"/>
                    </a:lnTo>
                    <a:lnTo>
                      <a:pt x="624" y="716"/>
                    </a:lnTo>
                    <a:lnTo>
                      <a:pt x="605" y="723"/>
                    </a:lnTo>
                    <a:lnTo>
                      <a:pt x="585" y="727"/>
                    </a:lnTo>
                    <a:lnTo>
                      <a:pt x="564" y="731"/>
                    </a:lnTo>
                    <a:lnTo>
                      <a:pt x="545" y="733"/>
                    </a:lnTo>
                    <a:lnTo>
                      <a:pt x="545" y="733"/>
                    </a:lnTo>
                    <a:lnTo>
                      <a:pt x="532" y="733"/>
                    </a:lnTo>
                    <a:lnTo>
                      <a:pt x="521" y="731"/>
                    </a:lnTo>
                    <a:lnTo>
                      <a:pt x="510" y="727"/>
                    </a:lnTo>
                    <a:lnTo>
                      <a:pt x="500" y="723"/>
                    </a:lnTo>
                    <a:lnTo>
                      <a:pt x="492" y="717"/>
                    </a:lnTo>
                    <a:lnTo>
                      <a:pt x="483" y="712"/>
                    </a:lnTo>
                    <a:lnTo>
                      <a:pt x="476" y="705"/>
                    </a:lnTo>
                    <a:lnTo>
                      <a:pt x="469" y="696"/>
                    </a:lnTo>
                    <a:lnTo>
                      <a:pt x="464" y="686"/>
                    </a:lnTo>
                    <a:lnTo>
                      <a:pt x="458" y="678"/>
                    </a:lnTo>
                    <a:lnTo>
                      <a:pt x="454" y="667"/>
                    </a:lnTo>
                    <a:lnTo>
                      <a:pt x="450" y="657"/>
                    </a:lnTo>
                    <a:lnTo>
                      <a:pt x="445" y="635"/>
                    </a:lnTo>
                    <a:lnTo>
                      <a:pt x="444" y="612"/>
                    </a:lnTo>
                    <a:lnTo>
                      <a:pt x="445" y="590"/>
                    </a:lnTo>
                    <a:lnTo>
                      <a:pt x="448" y="580"/>
                    </a:lnTo>
                    <a:lnTo>
                      <a:pt x="451" y="569"/>
                    </a:lnTo>
                    <a:lnTo>
                      <a:pt x="454" y="559"/>
                    </a:lnTo>
                    <a:lnTo>
                      <a:pt x="458" y="549"/>
                    </a:lnTo>
                    <a:lnTo>
                      <a:pt x="464" y="541"/>
                    </a:lnTo>
                    <a:lnTo>
                      <a:pt x="471" y="533"/>
                    </a:lnTo>
                    <a:lnTo>
                      <a:pt x="478" y="524"/>
                    </a:lnTo>
                    <a:lnTo>
                      <a:pt x="485" y="519"/>
                    </a:lnTo>
                    <a:lnTo>
                      <a:pt x="493" y="513"/>
                    </a:lnTo>
                    <a:lnTo>
                      <a:pt x="503" y="509"/>
                    </a:lnTo>
                    <a:lnTo>
                      <a:pt x="513" y="505"/>
                    </a:lnTo>
                    <a:lnTo>
                      <a:pt x="524" y="503"/>
                    </a:lnTo>
                    <a:lnTo>
                      <a:pt x="536" y="502"/>
                    </a:lnTo>
                    <a:lnTo>
                      <a:pt x="549" y="503"/>
                    </a:lnTo>
                    <a:lnTo>
                      <a:pt x="549" y="503"/>
                    </a:lnTo>
                    <a:lnTo>
                      <a:pt x="560" y="506"/>
                    </a:lnTo>
                    <a:lnTo>
                      <a:pt x="570" y="509"/>
                    </a:lnTo>
                    <a:lnTo>
                      <a:pt x="581" y="513"/>
                    </a:lnTo>
                    <a:lnTo>
                      <a:pt x="592" y="517"/>
                    </a:lnTo>
                    <a:lnTo>
                      <a:pt x="612" y="530"/>
                    </a:lnTo>
                    <a:lnTo>
                      <a:pt x="631" y="542"/>
                    </a:lnTo>
                    <a:lnTo>
                      <a:pt x="663" y="566"/>
                    </a:lnTo>
                    <a:lnTo>
                      <a:pt x="675" y="575"/>
                    </a:lnTo>
                    <a:lnTo>
                      <a:pt x="679" y="576"/>
                    </a:lnTo>
                    <a:lnTo>
                      <a:pt x="683" y="577"/>
                    </a:lnTo>
                    <a:lnTo>
                      <a:pt x="683" y="577"/>
                    </a:lnTo>
                    <a:lnTo>
                      <a:pt x="690" y="577"/>
                    </a:lnTo>
                    <a:lnTo>
                      <a:pt x="698" y="575"/>
                    </a:lnTo>
                    <a:lnTo>
                      <a:pt x="707" y="572"/>
                    </a:lnTo>
                    <a:lnTo>
                      <a:pt x="714" y="565"/>
                    </a:lnTo>
                    <a:lnTo>
                      <a:pt x="714" y="565"/>
                    </a:lnTo>
                    <a:lnTo>
                      <a:pt x="719" y="558"/>
                    </a:lnTo>
                    <a:lnTo>
                      <a:pt x="725" y="547"/>
                    </a:lnTo>
                    <a:lnTo>
                      <a:pt x="728" y="534"/>
                    </a:lnTo>
                    <a:lnTo>
                      <a:pt x="729" y="519"/>
                    </a:lnTo>
                    <a:lnTo>
                      <a:pt x="729" y="519"/>
                    </a:lnTo>
                    <a:lnTo>
                      <a:pt x="728" y="424"/>
                    </a:lnTo>
                    <a:lnTo>
                      <a:pt x="724" y="280"/>
                    </a:lnTo>
                    <a:lnTo>
                      <a:pt x="724" y="280"/>
                    </a:lnTo>
                    <a:close/>
                  </a:path>
                </a:pathLst>
              </a:custGeom>
              <a:grpFill/>
              <a:ln w="31750">
                <a:gradFill flip="none" rotWithShape="1">
                  <a:gsLst>
                    <a:gs pos="0">
                      <a:schemeClr val="bg1">
                        <a:lumMod val="75000"/>
                      </a:schemeClr>
                    </a:gs>
                    <a:gs pos="100000">
                      <a:schemeClr val="bg1"/>
                    </a:gs>
                  </a:gsLst>
                  <a:lin ang="2700000" scaled="1"/>
                </a:gradFill>
              </a:ln>
              <a:effectLst>
                <a:innerShdw blurRad="127000" dist="63500" dir="13500000">
                  <a:schemeClr val="accent4">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ko-KR" altLang="en-US" sz="1400">
                  <a:solidFill>
                    <a:srgbClr val="FFFFFF"/>
                  </a:solidFill>
                  <a:latin typeface="Calibri"/>
                  <a:ea typeface="宋体" panose="02010600030101010101" pitchFamily="2" charset="-122"/>
                </a:endParaRPr>
              </a:p>
            </p:txBody>
          </p:sp>
          <p:sp>
            <p:nvSpPr>
              <p:cNvPr id="18" name="淘宝店chenying0907出品 12"/>
              <p:cNvSpPr/>
              <p:nvPr/>
            </p:nvSpPr>
            <p:spPr bwMode="auto">
              <a:xfrm>
                <a:off x="6477415" y="4926747"/>
                <a:ext cx="1247413" cy="684684"/>
              </a:xfrm>
              <a:custGeom>
                <a:gdLst>
                  <a:gd name="T0" fmla="*/ 280 w 1299"/>
                  <a:gd name="T1" fmla="*/ 517 h 713"/>
                  <a:gd name="T2" fmla="*/ 274 w 1299"/>
                  <a:gd name="T3" fmla="*/ 442 h 713"/>
                  <a:gd name="T4" fmla="*/ 254 w 1299"/>
                  <a:gd name="T5" fmla="*/ 424 h 713"/>
                  <a:gd name="T6" fmla="*/ 218 w 1299"/>
                  <a:gd name="T7" fmla="*/ 431 h 713"/>
                  <a:gd name="T8" fmla="*/ 120 w 1299"/>
                  <a:gd name="T9" fmla="*/ 457 h 713"/>
                  <a:gd name="T10" fmla="*/ 77 w 1299"/>
                  <a:gd name="T11" fmla="*/ 457 h 713"/>
                  <a:gd name="T12" fmla="*/ 39 w 1299"/>
                  <a:gd name="T13" fmla="*/ 438 h 713"/>
                  <a:gd name="T14" fmla="*/ 14 w 1299"/>
                  <a:gd name="T15" fmla="*/ 404 h 713"/>
                  <a:gd name="T16" fmla="*/ 0 w 1299"/>
                  <a:gd name="T17" fmla="*/ 338 h 713"/>
                  <a:gd name="T18" fmla="*/ 10 w 1299"/>
                  <a:gd name="T19" fmla="*/ 285 h 713"/>
                  <a:gd name="T20" fmla="*/ 34 w 1299"/>
                  <a:gd name="T21" fmla="*/ 250 h 713"/>
                  <a:gd name="T22" fmla="*/ 69 w 1299"/>
                  <a:gd name="T23" fmla="*/ 231 h 713"/>
                  <a:gd name="T24" fmla="*/ 105 w 1299"/>
                  <a:gd name="T25" fmla="*/ 229 h 713"/>
                  <a:gd name="T26" fmla="*/ 148 w 1299"/>
                  <a:gd name="T27" fmla="*/ 243 h 713"/>
                  <a:gd name="T28" fmla="*/ 231 w 1299"/>
                  <a:gd name="T29" fmla="*/ 301 h 713"/>
                  <a:gd name="T30" fmla="*/ 246 w 1299"/>
                  <a:gd name="T31" fmla="*/ 303 h 713"/>
                  <a:gd name="T32" fmla="*/ 270 w 1299"/>
                  <a:gd name="T33" fmla="*/ 291 h 713"/>
                  <a:gd name="T34" fmla="*/ 285 w 1299"/>
                  <a:gd name="T35" fmla="*/ 245 h 713"/>
                  <a:gd name="T36" fmla="*/ 280 w 1299"/>
                  <a:gd name="T37" fmla="*/ 6 h 713"/>
                  <a:gd name="T38" fmla="*/ 516 w 1299"/>
                  <a:gd name="T39" fmla="*/ 4 h 713"/>
                  <a:gd name="T40" fmla="*/ 573 w 1299"/>
                  <a:gd name="T41" fmla="*/ 15 h 713"/>
                  <a:gd name="T42" fmla="*/ 582 w 1299"/>
                  <a:gd name="T43" fmla="*/ 45 h 713"/>
                  <a:gd name="T44" fmla="*/ 542 w 1299"/>
                  <a:gd name="T45" fmla="*/ 123 h 713"/>
                  <a:gd name="T46" fmla="*/ 523 w 1299"/>
                  <a:gd name="T47" fmla="*/ 197 h 713"/>
                  <a:gd name="T48" fmla="*/ 526 w 1299"/>
                  <a:gd name="T49" fmla="*/ 250 h 713"/>
                  <a:gd name="T50" fmla="*/ 549 w 1299"/>
                  <a:gd name="T51" fmla="*/ 301 h 713"/>
                  <a:gd name="T52" fmla="*/ 587 w 1299"/>
                  <a:gd name="T53" fmla="*/ 330 h 713"/>
                  <a:gd name="T54" fmla="*/ 635 w 1299"/>
                  <a:gd name="T55" fmla="*/ 340 h 713"/>
                  <a:gd name="T56" fmla="*/ 672 w 1299"/>
                  <a:gd name="T57" fmla="*/ 337 h 713"/>
                  <a:gd name="T58" fmla="*/ 720 w 1299"/>
                  <a:gd name="T59" fmla="*/ 319 h 713"/>
                  <a:gd name="T60" fmla="*/ 758 w 1299"/>
                  <a:gd name="T61" fmla="*/ 285 h 713"/>
                  <a:gd name="T62" fmla="*/ 780 w 1299"/>
                  <a:gd name="T63" fmla="*/ 239 h 713"/>
                  <a:gd name="T64" fmla="*/ 784 w 1299"/>
                  <a:gd name="T65" fmla="*/ 197 h 713"/>
                  <a:gd name="T66" fmla="*/ 767 w 1299"/>
                  <a:gd name="T67" fmla="*/ 143 h 713"/>
                  <a:gd name="T68" fmla="*/ 727 w 1299"/>
                  <a:gd name="T69" fmla="*/ 52 h 713"/>
                  <a:gd name="T70" fmla="*/ 734 w 1299"/>
                  <a:gd name="T71" fmla="*/ 15 h 713"/>
                  <a:gd name="T72" fmla="*/ 753 w 1299"/>
                  <a:gd name="T73" fmla="*/ 6 h 713"/>
                  <a:gd name="T74" fmla="*/ 907 w 1299"/>
                  <a:gd name="T75" fmla="*/ 1 h 713"/>
                  <a:gd name="T76" fmla="*/ 987 w 1299"/>
                  <a:gd name="T77" fmla="*/ 245 h 713"/>
                  <a:gd name="T78" fmla="*/ 997 w 1299"/>
                  <a:gd name="T79" fmla="*/ 284 h 713"/>
                  <a:gd name="T80" fmla="*/ 1025 w 1299"/>
                  <a:gd name="T81" fmla="*/ 302 h 713"/>
                  <a:gd name="T82" fmla="*/ 1054 w 1299"/>
                  <a:gd name="T83" fmla="*/ 294 h 713"/>
                  <a:gd name="T84" fmla="*/ 1156 w 1299"/>
                  <a:gd name="T85" fmla="*/ 242 h 713"/>
                  <a:gd name="T86" fmla="*/ 1190 w 1299"/>
                  <a:gd name="T87" fmla="*/ 238 h 713"/>
                  <a:gd name="T88" fmla="*/ 1234 w 1299"/>
                  <a:gd name="T89" fmla="*/ 249 h 713"/>
                  <a:gd name="T90" fmla="*/ 1268 w 1299"/>
                  <a:gd name="T91" fmla="*/ 277 h 713"/>
                  <a:gd name="T92" fmla="*/ 1290 w 1299"/>
                  <a:gd name="T93" fmla="*/ 317 h 713"/>
                  <a:gd name="T94" fmla="*/ 1297 w 1299"/>
                  <a:gd name="T95" fmla="*/ 351 h 713"/>
                  <a:gd name="T96" fmla="*/ 1294 w 1299"/>
                  <a:gd name="T97" fmla="*/ 397 h 713"/>
                  <a:gd name="T98" fmla="*/ 1276 w 1299"/>
                  <a:gd name="T99" fmla="*/ 438 h 713"/>
                  <a:gd name="T100" fmla="*/ 1239 w 1299"/>
                  <a:gd name="T101" fmla="*/ 467 h 713"/>
                  <a:gd name="T102" fmla="*/ 1183 w 1299"/>
                  <a:gd name="T103" fmla="*/ 481 h 713"/>
                  <a:gd name="T104" fmla="*/ 1139 w 1299"/>
                  <a:gd name="T105" fmla="*/ 477 h 713"/>
                  <a:gd name="T106" fmla="*/ 1085 w 1299"/>
                  <a:gd name="T107" fmla="*/ 454 h 713"/>
                  <a:gd name="T108" fmla="*/ 1025 w 1299"/>
                  <a:gd name="T109" fmla="*/ 424 h 713"/>
                  <a:gd name="T110" fmla="*/ 1013 w 1299"/>
                  <a:gd name="T111" fmla="*/ 428 h 713"/>
                  <a:gd name="T112" fmla="*/ 999 w 1299"/>
                  <a:gd name="T113" fmla="*/ 471 h 713"/>
                  <a:gd name="T114" fmla="*/ 994 w 1299"/>
                  <a:gd name="T115" fmla="*/ 633 h 713"/>
                  <a:gd name="T116" fmla="*/ 278 w 1299"/>
                  <a:gd name="T117" fmla="*/ 713 h 7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99" h="713">
                    <a:moveTo>
                      <a:pt x="278" y="713"/>
                    </a:moveTo>
                    <a:lnTo>
                      <a:pt x="278" y="713"/>
                    </a:lnTo>
                    <a:lnTo>
                      <a:pt x="280" y="569"/>
                    </a:lnTo>
                    <a:lnTo>
                      <a:pt x="280" y="517"/>
                    </a:lnTo>
                    <a:lnTo>
                      <a:pt x="280" y="478"/>
                    </a:lnTo>
                    <a:lnTo>
                      <a:pt x="278" y="464"/>
                    </a:lnTo>
                    <a:lnTo>
                      <a:pt x="275" y="452"/>
                    </a:lnTo>
                    <a:lnTo>
                      <a:pt x="274" y="442"/>
                    </a:lnTo>
                    <a:lnTo>
                      <a:pt x="270" y="433"/>
                    </a:lnTo>
                    <a:lnTo>
                      <a:pt x="266" y="428"/>
                    </a:lnTo>
                    <a:lnTo>
                      <a:pt x="261" y="425"/>
                    </a:lnTo>
                    <a:lnTo>
                      <a:pt x="254" y="424"/>
                    </a:lnTo>
                    <a:lnTo>
                      <a:pt x="247" y="424"/>
                    </a:lnTo>
                    <a:lnTo>
                      <a:pt x="247" y="424"/>
                    </a:lnTo>
                    <a:lnTo>
                      <a:pt x="233" y="426"/>
                    </a:lnTo>
                    <a:lnTo>
                      <a:pt x="218" y="431"/>
                    </a:lnTo>
                    <a:lnTo>
                      <a:pt x="180" y="442"/>
                    </a:lnTo>
                    <a:lnTo>
                      <a:pt x="161" y="449"/>
                    </a:lnTo>
                    <a:lnTo>
                      <a:pt x="141" y="453"/>
                    </a:lnTo>
                    <a:lnTo>
                      <a:pt x="120" y="457"/>
                    </a:lnTo>
                    <a:lnTo>
                      <a:pt x="101" y="459"/>
                    </a:lnTo>
                    <a:lnTo>
                      <a:pt x="101" y="459"/>
                    </a:lnTo>
                    <a:lnTo>
                      <a:pt x="88" y="459"/>
                    </a:lnTo>
                    <a:lnTo>
                      <a:pt x="77" y="457"/>
                    </a:lnTo>
                    <a:lnTo>
                      <a:pt x="66" y="453"/>
                    </a:lnTo>
                    <a:lnTo>
                      <a:pt x="56" y="449"/>
                    </a:lnTo>
                    <a:lnTo>
                      <a:pt x="48" y="443"/>
                    </a:lnTo>
                    <a:lnTo>
                      <a:pt x="39" y="438"/>
                    </a:lnTo>
                    <a:lnTo>
                      <a:pt x="32" y="431"/>
                    </a:lnTo>
                    <a:lnTo>
                      <a:pt x="25" y="422"/>
                    </a:lnTo>
                    <a:lnTo>
                      <a:pt x="18" y="412"/>
                    </a:lnTo>
                    <a:lnTo>
                      <a:pt x="14" y="404"/>
                    </a:lnTo>
                    <a:lnTo>
                      <a:pt x="10" y="393"/>
                    </a:lnTo>
                    <a:lnTo>
                      <a:pt x="6" y="383"/>
                    </a:lnTo>
                    <a:lnTo>
                      <a:pt x="1" y="361"/>
                    </a:lnTo>
                    <a:lnTo>
                      <a:pt x="0" y="338"/>
                    </a:lnTo>
                    <a:lnTo>
                      <a:pt x="1" y="316"/>
                    </a:lnTo>
                    <a:lnTo>
                      <a:pt x="3" y="306"/>
                    </a:lnTo>
                    <a:lnTo>
                      <a:pt x="6" y="295"/>
                    </a:lnTo>
                    <a:lnTo>
                      <a:pt x="10" y="285"/>
                    </a:lnTo>
                    <a:lnTo>
                      <a:pt x="14" y="275"/>
                    </a:lnTo>
                    <a:lnTo>
                      <a:pt x="20" y="267"/>
                    </a:lnTo>
                    <a:lnTo>
                      <a:pt x="27" y="259"/>
                    </a:lnTo>
                    <a:lnTo>
                      <a:pt x="34" y="250"/>
                    </a:lnTo>
                    <a:lnTo>
                      <a:pt x="41" y="245"/>
                    </a:lnTo>
                    <a:lnTo>
                      <a:pt x="49" y="239"/>
                    </a:lnTo>
                    <a:lnTo>
                      <a:pt x="59" y="235"/>
                    </a:lnTo>
                    <a:lnTo>
                      <a:pt x="69" y="231"/>
                    </a:lnTo>
                    <a:lnTo>
                      <a:pt x="80" y="229"/>
                    </a:lnTo>
                    <a:lnTo>
                      <a:pt x="92" y="228"/>
                    </a:lnTo>
                    <a:lnTo>
                      <a:pt x="105" y="229"/>
                    </a:lnTo>
                    <a:lnTo>
                      <a:pt x="105" y="229"/>
                    </a:lnTo>
                    <a:lnTo>
                      <a:pt x="116" y="232"/>
                    </a:lnTo>
                    <a:lnTo>
                      <a:pt x="126" y="235"/>
                    </a:lnTo>
                    <a:lnTo>
                      <a:pt x="137" y="239"/>
                    </a:lnTo>
                    <a:lnTo>
                      <a:pt x="148" y="243"/>
                    </a:lnTo>
                    <a:lnTo>
                      <a:pt x="168" y="256"/>
                    </a:lnTo>
                    <a:lnTo>
                      <a:pt x="187" y="268"/>
                    </a:lnTo>
                    <a:lnTo>
                      <a:pt x="219" y="292"/>
                    </a:lnTo>
                    <a:lnTo>
                      <a:pt x="231" y="301"/>
                    </a:lnTo>
                    <a:lnTo>
                      <a:pt x="235" y="302"/>
                    </a:lnTo>
                    <a:lnTo>
                      <a:pt x="239" y="303"/>
                    </a:lnTo>
                    <a:lnTo>
                      <a:pt x="239" y="303"/>
                    </a:lnTo>
                    <a:lnTo>
                      <a:pt x="246" y="303"/>
                    </a:lnTo>
                    <a:lnTo>
                      <a:pt x="254" y="301"/>
                    </a:lnTo>
                    <a:lnTo>
                      <a:pt x="261" y="298"/>
                    </a:lnTo>
                    <a:lnTo>
                      <a:pt x="270" y="291"/>
                    </a:lnTo>
                    <a:lnTo>
                      <a:pt x="270" y="291"/>
                    </a:lnTo>
                    <a:lnTo>
                      <a:pt x="275" y="284"/>
                    </a:lnTo>
                    <a:lnTo>
                      <a:pt x="281" y="273"/>
                    </a:lnTo>
                    <a:lnTo>
                      <a:pt x="284" y="260"/>
                    </a:lnTo>
                    <a:lnTo>
                      <a:pt x="285" y="245"/>
                    </a:lnTo>
                    <a:lnTo>
                      <a:pt x="285" y="245"/>
                    </a:lnTo>
                    <a:lnTo>
                      <a:pt x="282" y="150"/>
                    </a:lnTo>
                    <a:lnTo>
                      <a:pt x="280" y="6"/>
                    </a:lnTo>
                    <a:lnTo>
                      <a:pt x="280" y="6"/>
                    </a:lnTo>
                    <a:lnTo>
                      <a:pt x="368" y="3"/>
                    </a:lnTo>
                    <a:lnTo>
                      <a:pt x="449" y="1"/>
                    </a:lnTo>
                    <a:lnTo>
                      <a:pt x="485" y="3"/>
                    </a:lnTo>
                    <a:lnTo>
                      <a:pt x="516" y="4"/>
                    </a:lnTo>
                    <a:lnTo>
                      <a:pt x="542" y="7"/>
                    </a:lnTo>
                    <a:lnTo>
                      <a:pt x="563" y="11"/>
                    </a:lnTo>
                    <a:lnTo>
                      <a:pt x="563" y="11"/>
                    </a:lnTo>
                    <a:lnTo>
                      <a:pt x="573" y="15"/>
                    </a:lnTo>
                    <a:lnTo>
                      <a:pt x="580" y="21"/>
                    </a:lnTo>
                    <a:lnTo>
                      <a:pt x="583" y="28"/>
                    </a:lnTo>
                    <a:lnTo>
                      <a:pt x="583" y="36"/>
                    </a:lnTo>
                    <a:lnTo>
                      <a:pt x="582" y="45"/>
                    </a:lnTo>
                    <a:lnTo>
                      <a:pt x="577" y="56"/>
                    </a:lnTo>
                    <a:lnTo>
                      <a:pt x="565" y="80"/>
                    </a:lnTo>
                    <a:lnTo>
                      <a:pt x="551" y="108"/>
                    </a:lnTo>
                    <a:lnTo>
                      <a:pt x="542" y="123"/>
                    </a:lnTo>
                    <a:lnTo>
                      <a:pt x="535" y="140"/>
                    </a:lnTo>
                    <a:lnTo>
                      <a:pt x="530" y="158"/>
                    </a:lnTo>
                    <a:lnTo>
                      <a:pt x="526" y="178"/>
                    </a:lnTo>
                    <a:lnTo>
                      <a:pt x="523" y="197"/>
                    </a:lnTo>
                    <a:lnTo>
                      <a:pt x="521" y="218"/>
                    </a:lnTo>
                    <a:lnTo>
                      <a:pt x="521" y="218"/>
                    </a:lnTo>
                    <a:lnTo>
                      <a:pt x="523" y="235"/>
                    </a:lnTo>
                    <a:lnTo>
                      <a:pt x="526" y="250"/>
                    </a:lnTo>
                    <a:lnTo>
                      <a:pt x="530" y="264"/>
                    </a:lnTo>
                    <a:lnTo>
                      <a:pt x="535" y="278"/>
                    </a:lnTo>
                    <a:lnTo>
                      <a:pt x="541" y="289"/>
                    </a:lnTo>
                    <a:lnTo>
                      <a:pt x="549" y="301"/>
                    </a:lnTo>
                    <a:lnTo>
                      <a:pt x="558" y="309"/>
                    </a:lnTo>
                    <a:lnTo>
                      <a:pt x="568" y="317"/>
                    </a:lnTo>
                    <a:lnTo>
                      <a:pt x="577" y="324"/>
                    </a:lnTo>
                    <a:lnTo>
                      <a:pt x="587" y="330"/>
                    </a:lnTo>
                    <a:lnTo>
                      <a:pt x="600" y="334"/>
                    </a:lnTo>
                    <a:lnTo>
                      <a:pt x="611" y="337"/>
                    </a:lnTo>
                    <a:lnTo>
                      <a:pt x="623" y="338"/>
                    </a:lnTo>
                    <a:lnTo>
                      <a:pt x="635" y="340"/>
                    </a:lnTo>
                    <a:lnTo>
                      <a:pt x="647" y="340"/>
                    </a:lnTo>
                    <a:lnTo>
                      <a:pt x="660" y="338"/>
                    </a:lnTo>
                    <a:lnTo>
                      <a:pt x="660" y="338"/>
                    </a:lnTo>
                    <a:lnTo>
                      <a:pt x="672" y="337"/>
                    </a:lnTo>
                    <a:lnTo>
                      <a:pt x="685" y="334"/>
                    </a:lnTo>
                    <a:lnTo>
                      <a:pt x="696" y="330"/>
                    </a:lnTo>
                    <a:lnTo>
                      <a:pt x="709" y="324"/>
                    </a:lnTo>
                    <a:lnTo>
                      <a:pt x="720" y="319"/>
                    </a:lnTo>
                    <a:lnTo>
                      <a:pt x="730" y="312"/>
                    </a:lnTo>
                    <a:lnTo>
                      <a:pt x="739" y="303"/>
                    </a:lnTo>
                    <a:lnTo>
                      <a:pt x="749" y="295"/>
                    </a:lnTo>
                    <a:lnTo>
                      <a:pt x="758" y="285"/>
                    </a:lnTo>
                    <a:lnTo>
                      <a:pt x="765" y="275"/>
                    </a:lnTo>
                    <a:lnTo>
                      <a:pt x="772" y="264"/>
                    </a:lnTo>
                    <a:lnTo>
                      <a:pt x="777" y="252"/>
                    </a:lnTo>
                    <a:lnTo>
                      <a:pt x="780" y="239"/>
                    </a:lnTo>
                    <a:lnTo>
                      <a:pt x="783" y="227"/>
                    </a:lnTo>
                    <a:lnTo>
                      <a:pt x="784" y="213"/>
                    </a:lnTo>
                    <a:lnTo>
                      <a:pt x="784" y="197"/>
                    </a:lnTo>
                    <a:lnTo>
                      <a:pt x="784" y="197"/>
                    </a:lnTo>
                    <a:lnTo>
                      <a:pt x="781" y="185"/>
                    </a:lnTo>
                    <a:lnTo>
                      <a:pt x="779" y="171"/>
                    </a:lnTo>
                    <a:lnTo>
                      <a:pt x="773" y="157"/>
                    </a:lnTo>
                    <a:lnTo>
                      <a:pt x="767" y="143"/>
                    </a:lnTo>
                    <a:lnTo>
                      <a:pt x="753" y="115"/>
                    </a:lnTo>
                    <a:lnTo>
                      <a:pt x="741" y="88"/>
                    </a:lnTo>
                    <a:lnTo>
                      <a:pt x="731" y="63"/>
                    </a:lnTo>
                    <a:lnTo>
                      <a:pt x="727" y="52"/>
                    </a:lnTo>
                    <a:lnTo>
                      <a:pt x="726" y="41"/>
                    </a:lnTo>
                    <a:lnTo>
                      <a:pt x="726" y="31"/>
                    </a:lnTo>
                    <a:lnTo>
                      <a:pt x="728" y="22"/>
                    </a:lnTo>
                    <a:lnTo>
                      <a:pt x="734" y="15"/>
                    </a:lnTo>
                    <a:lnTo>
                      <a:pt x="742" y="8"/>
                    </a:lnTo>
                    <a:lnTo>
                      <a:pt x="742" y="8"/>
                    </a:lnTo>
                    <a:lnTo>
                      <a:pt x="746" y="7"/>
                    </a:lnTo>
                    <a:lnTo>
                      <a:pt x="753" y="6"/>
                    </a:lnTo>
                    <a:lnTo>
                      <a:pt x="774" y="3"/>
                    </a:lnTo>
                    <a:lnTo>
                      <a:pt x="801" y="1"/>
                    </a:lnTo>
                    <a:lnTo>
                      <a:pt x="832" y="0"/>
                    </a:lnTo>
                    <a:lnTo>
                      <a:pt x="907" y="1"/>
                    </a:lnTo>
                    <a:lnTo>
                      <a:pt x="993" y="3"/>
                    </a:lnTo>
                    <a:lnTo>
                      <a:pt x="993" y="3"/>
                    </a:lnTo>
                    <a:lnTo>
                      <a:pt x="988" y="148"/>
                    </a:lnTo>
                    <a:lnTo>
                      <a:pt x="987" y="245"/>
                    </a:lnTo>
                    <a:lnTo>
                      <a:pt x="987" y="245"/>
                    </a:lnTo>
                    <a:lnTo>
                      <a:pt x="988" y="260"/>
                    </a:lnTo>
                    <a:lnTo>
                      <a:pt x="991" y="273"/>
                    </a:lnTo>
                    <a:lnTo>
                      <a:pt x="997" y="284"/>
                    </a:lnTo>
                    <a:lnTo>
                      <a:pt x="1002" y="291"/>
                    </a:lnTo>
                    <a:lnTo>
                      <a:pt x="1009" y="296"/>
                    </a:lnTo>
                    <a:lnTo>
                      <a:pt x="1018" y="301"/>
                    </a:lnTo>
                    <a:lnTo>
                      <a:pt x="1025" y="302"/>
                    </a:lnTo>
                    <a:lnTo>
                      <a:pt x="1033" y="303"/>
                    </a:lnTo>
                    <a:lnTo>
                      <a:pt x="1033" y="303"/>
                    </a:lnTo>
                    <a:lnTo>
                      <a:pt x="1041" y="301"/>
                    </a:lnTo>
                    <a:lnTo>
                      <a:pt x="1054" y="294"/>
                    </a:lnTo>
                    <a:lnTo>
                      <a:pt x="1089" y="273"/>
                    </a:lnTo>
                    <a:lnTo>
                      <a:pt x="1110" y="260"/>
                    </a:lnTo>
                    <a:lnTo>
                      <a:pt x="1132" y="250"/>
                    </a:lnTo>
                    <a:lnTo>
                      <a:pt x="1156" y="242"/>
                    </a:lnTo>
                    <a:lnTo>
                      <a:pt x="1167" y="239"/>
                    </a:lnTo>
                    <a:lnTo>
                      <a:pt x="1177" y="238"/>
                    </a:lnTo>
                    <a:lnTo>
                      <a:pt x="1177" y="238"/>
                    </a:lnTo>
                    <a:lnTo>
                      <a:pt x="1190" y="238"/>
                    </a:lnTo>
                    <a:lnTo>
                      <a:pt x="1202" y="238"/>
                    </a:lnTo>
                    <a:lnTo>
                      <a:pt x="1213" y="241"/>
                    </a:lnTo>
                    <a:lnTo>
                      <a:pt x="1225" y="245"/>
                    </a:lnTo>
                    <a:lnTo>
                      <a:pt x="1234" y="249"/>
                    </a:lnTo>
                    <a:lnTo>
                      <a:pt x="1244" y="255"/>
                    </a:lnTo>
                    <a:lnTo>
                      <a:pt x="1253" y="261"/>
                    </a:lnTo>
                    <a:lnTo>
                      <a:pt x="1261" y="268"/>
                    </a:lnTo>
                    <a:lnTo>
                      <a:pt x="1268" y="277"/>
                    </a:lnTo>
                    <a:lnTo>
                      <a:pt x="1275" y="287"/>
                    </a:lnTo>
                    <a:lnTo>
                      <a:pt x="1280" y="296"/>
                    </a:lnTo>
                    <a:lnTo>
                      <a:pt x="1286" y="306"/>
                    </a:lnTo>
                    <a:lnTo>
                      <a:pt x="1290" y="317"/>
                    </a:lnTo>
                    <a:lnTo>
                      <a:pt x="1293" y="329"/>
                    </a:lnTo>
                    <a:lnTo>
                      <a:pt x="1296" y="340"/>
                    </a:lnTo>
                    <a:lnTo>
                      <a:pt x="1297" y="351"/>
                    </a:lnTo>
                    <a:lnTo>
                      <a:pt x="1297" y="351"/>
                    </a:lnTo>
                    <a:lnTo>
                      <a:pt x="1299" y="364"/>
                    </a:lnTo>
                    <a:lnTo>
                      <a:pt x="1299" y="375"/>
                    </a:lnTo>
                    <a:lnTo>
                      <a:pt x="1297" y="386"/>
                    </a:lnTo>
                    <a:lnTo>
                      <a:pt x="1294" y="397"/>
                    </a:lnTo>
                    <a:lnTo>
                      <a:pt x="1292" y="408"/>
                    </a:lnTo>
                    <a:lnTo>
                      <a:pt x="1287" y="418"/>
                    </a:lnTo>
                    <a:lnTo>
                      <a:pt x="1282" y="428"/>
                    </a:lnTo>
                    <a:lnTo>
                      <a:pt x="1276" y="438"/>
                    </a:lnTo>
                    <a:lnTo>
                      <a:pt x="1268" y="446"/>
                    </a:lnTo>
                    <a:lnTo>
                      <a:pt x="1259" y="454"/>
                    </a:lnTo>
                    <a:lnTo>
                      <a:pt x="1250" y="461"/>
                    </a:lnTo>
                    <a:lnTo>
                      <a:pt x="1239" y="467"/>
                    </a:lnTo>
                    <a:lnTo>
                      <a:pt x="1226" y="473"/>
                    </a:lnTo>
                    <a:lnTo>
                      <a:pt x="1213" y="477"/>
                    </a:lnTo>
                    <a:lnTo>
                      <a:pt x="1198" y="480"/>
                    </a:lnTo>
                    <a:lnTo>
                      <a:pt x="1183" y="481"/>
                    </a:lnTo>
                    <a:lnTo>
                      <a:pt x="1183" y="481"/>
                    </a:lnTo>
                    <a:lnTo>
                      <a:pt x="1167" y="481"/>
                    </a:lnTo>
                    <a:lnTo>
                      <a:pt x="1153" y="480"/>
                    </a:lnTo>
                    <a:lnTo>
                      <a:pt x="1139" y="477"/>
                    </a:lnTo>
                    <a:lnTo>
                      <a:pt x="1127" y="474"/>
                    </a:lnTo>
                    <a:lnTo>
                      <a:pt x="1116" y="470"/>
                    </a:lnTo>
                    <a:lnTo>
                      <a:pt x="1104" y="466"/>
                    </a:lnTo>
                    <a:lnTo>
                      <a:pt x="1085" y="454"/>
                    </a:lnTo>
                    <a:lnTo>
                      <a:pt x="1051" y="435"/>
                    </a:lnTo>
                    <a:lnTo>
                      <a:pt x="1037" y="428"/>
                    </a:lnTo>
                    <a:lnTo>
                      <a:pt x="1030" y="425"/>
                    </a:lnTo>
                    <a:lnTo>
                      <a:pt x="1025" y="424"/>
                    </a:lnTo>
                    <a:lnTo>
                      <a:pt x="1025" y="424"/>
                    </a:lnTo>
                    <a:lnTo>
                      <a:pt x="1020" y="424"/>
                    </a:lnTo>
                    <a:lnTo>
                      <a:pt x="1018" y="425"/>
                    </a:lnTo>
                    <a:lnTo>
                      <a:pt x="1013" y="428"/>
                    </a:lnTo>
                    <a:lnTo>
                      <a:pt x="1011" y="431"/>
                    </a:lnTo>
                    <a:lnTo>
                      <a:pt x="1006" y="440"/>
                    </a:lnTo>
                    <a:lnTo>
                      <a:pt x="1002" y="454"/>
                    </a:lnTo>
                    <a:lnTo>
                      <a:pt x="999" y="471"/>
                    </a:lnTo>
                    <a:lnTo>
                      <a:pt x="997" y="491"/>
                    </a:lnTo>
                    <a:lnTo>
                      <a:pt x="994" y="535"/>
                    </a:lnTo>
                    <a:lnTo>
                      <a:pt x="994" y="584"/>
                    </a:lnTo>
                    <a:lnTo>
                      <a:pt x="994" y="633"/>
                    </a:lnTo>
                    <a:lnTo>
                      <a:pt x="994" y="677"/>
                    </a:lnTo>
                    <a:lnTo>
                      <a:pt x="994" y="713"/>
                    </a:lnTo>
                    <a:lnTo>
                      <a:pt x="278" y="713"/>
                    </a:lnTo>
                    <a:lnTo>
                      <a:pt x="278" y="713"/>
                    </a:lnTo>
                    <a:close/>
                  </a:path>
                </a:pathLst>
              </a:custGeom>
              <a:grpFill/>
              <a:ln w="31750">
                <a:gradFill flip="none" rotWithShape="1">
                  <a:gsLst>
                    <a:gs pos="0">
                      <a:schemeClr val="bg1">
                        <a:lumMod val="75000"/>
                      </a:schemeClr>
                    </a:gs>
                    <a:gs pos="100000">
                      <a:schemeClr val="bg1"/>
                    </a:gs>
                  </a:gsLst>
                  <a:lin ang="2700000" scaled="1"/>
                </a:gradFill>
              </a:ln>
              <a:effectLst>
                <a:innerShdw blurRad="127000" dist="63500" dir="13500000">
                  <a:schemeClr val="accent4">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ko-KR" altLang="en-US" sz="1400">
                  <a:solidFill>
                    <a:srgbClr val="FFFFFF"/>
                  </a:solidFill>
                  <a:latin typeface="Calibri"/>
                  <a:ea typeface="宋体" panose="02010600030101010101" pitchFamily="2" charset="-122"/>
                </a:endParaRPr>
              </a:p>
            </p:txBody>
          </p:sp>
          <p:sp>
            <p:nvSpPr>
              <p:cNvPr id="19" name="淘宝店chenying0907出品 13"/>
              <p:cNvSpPr/>
              <p:nvPr/>
            </p:nvSpPr>
            <p:spPr bwMode="auto">
              <a:xfrm>
                <a:off x="7425218" y="4670350"/>
                <a:ext cx="695248" cy="941081"/>
              </a:xfrm>
              <a:custGeom>
                <a:gdLst>
                  <a:gd name="T0" fmla="*/ 640 w 724"/>
                  <a:gd name="T1" fmla="*/ 980 h 980"/>
                  <a:gd name="T2" fmla="*/ 688 w 724"/>
                  <a:gd name="T3" fmla="*/ 967 h 980"/>
                  <a:gd name="T4" fmla="*/ 717 w 724"/>
                  <a:gd name="T5" fmla="*/ 934 h 980"/>
                  <a:gd name="T6" fmla="*/ 724 w 724"/>
                  <a:gd name="T7" fmla="*/ 905 h 980"/>
                  <a:gd name="T8" fmla="*/ 650 w 724"/>
                  <a:gd name="T9" fmla="*/ 264 h 980"/>
                  <a:gd name="T10" fmla="*/ 484 w 724"/>
                  <a:gd name="T11" fmla="*/ 268 h 980"/>
                  <a:gd name="T12" fmla="*/ 435 w 724"/>
                  <a:gd name="T13" fmla="*/ 263 h 980"/>
                  <a:gd name="T14" fmla="*/ 408 w 724"/>
                  <a:gd name="T15" fmla="*/ 248 h 980"/>
                  <a:gd name="T16" fmla="*/ 405 w 724"/>
                  <a:gd name="T17" fmla="*/ 229 h 980"/>
                  <a:gd name="T18" fmla="*/ 415 w 724"/>
                  <a:gd name="T19" fmla="*/ 210 h 980"/>
                  <a:gd name="T20" fmla="*/ 443 w 724"/>
                  <a:gd name="T21" fmla="*/ 169 h 980"/>
                  <a:gd name="T22" fmla="*/ 453 w 724"/>
                  <a:gd name="T23" fmla="*/ 136 h 980"/>
                  <a:gd name="T24" fmla="*/ 457 w 724"/>
                  <a:gd name="T25" fmla="*/ 91 h 980"/>
                  <a:gd name="T26" fmla="*/ 454 w 724"/>
                  <a:gd name="T27" fmla="*/ 70 h 980"/>
                  <a:gd name="T28" fmla="*/ 443 w 724"/>
                  <a:gd name="T29" fmla="*/ 43 h 980"/>
                  <a:gd name="T30" fmla="*/ 425 w 724"/>
                  <a:gd name="T31" fmla="*/ 24 h 980"/>
                  <a:gd name="T32" fmla="*/ 393 w 724"/>
                  <a:gd name="T33" fmla="*/ 7 h 980"/>
                  <a:gd name="T34" fmla="*/ 335 w 724"/>
                  <a:gd name="T35" fmla="*/ 0 h 980"/>
                  <a:gd name="T36" fmla="*/ 282 w 724"/>
                  <a:gd name="T37" fmla="*/ 15 h 980"/>
                  <a:gd name="T38" fmla="*/ 256 w 724"/>
                  <a:gd name="T39" fmla="*/ 38 h 980"/>
                  <a:gd name="T40" fmla="*/ 243 w 724"/>
                  <a:gd name="T41" fmla="*/ 59 h 980"/>
                  <a:gd name="T42" fmla="*/ 239 w 724"/>
                  <a:gd name="T43" fmla="*/ 78 h 980"/>
                  <a:gd name="T44" fmla="*/ 240 w 724"/>
                  <a:gd name="T45" fmla="*/ 127 h 980"/>
                  <a:gd name="T46" fmla="*/ 259 w 724"/>
                  <a:gd name="T47" fmla="*/ 175 h 980"/>
                  <a:gd name="T48" fmla="*/ 282 w 724"/>
                  <a:gd name="T49" fmla="*/ 218 h 980"/>
                  <a:gd name="T50" fmla="*/ 282 w 724"/>
                  <a:gd name="T51" fmla="*/ 239 h 980"/>
                  <a:gd name="T52" fmla="*/ 259 w 724"/>
                  <a:gd name="T53" fmla="*/ 256 h 980"/>
                  <a:gd name="T54" fmla="*/ 222 w 724"/>
                  <a:gd name="T55" fmla="*/ 264 h 980"/>
                  <a:gd name="T56" fmla="*/ 144 w 724"/>
                  <a:gd name="T57" fmla="*/ 270 h 980"/>
                  <a:gd name="T58" fmla="*/ 6 w 724"/>
                  <a:gd name="T59" fmla="*/ 270 h 980"/>
                  <a:gd name="T60" fmla="*/ 0 w 724"/>
                  <a:gd name="T61" fmla="*/ 512 h 980"/>
                  <a:gd name="T62" fmla="*/ 10 w 724"/>
                  <a:gd name="T63" fmla="*/ 551 h 980"/>
                  <a:gd name="T64" fmla="*/ 31 w 724"/>
                  <a:gd name="T65" fmla="*/ 568 h 980"/>
                  <a:gd name="T66" fmla="*/ 46 w 724"/>
                  <a:gd name="T67" fmla="*/ 570 h 980"/>
                  <a:gd name="T68" fmla="*/ 102 w 724"/>
                  <a:gd name="T69" fmla="*/ 540 h 980"/>
                  <a:gd name="T70" fmla="*/ 169 w 724"/>
                  <a:gd name="T71" fmla="*/ 509 h 980"/>
                  <a:gd name="T72" fmla="*/ 190 w 724"/>
                  <a:gd name="T73" fmla="*/ 505 h 980"/>
                  <a:gd name="T74" fmla="*/ 226 w 724"/>
                  <a:gd name="T75" fmla="*/ 508 h 980"/>
                  <a:gd name="T76" fmla="*/ 257 w 724"/>
                  <a:gd name="T77" fmla="*/ 522 h 980"/>
                  <a:gd name="T78" fmla="*/ 281 w 724"/>
                  <a:gd name="T79" fmla="*/ 544 h 980"/>
                  <a:gd name="T80" fmla="*/ 299 w 724"/>
                  <a:gd name="T81" fmla="*/ 573 h 980"/>
                  <a:gd name="T82" fmla="*/ 309 w 724"/>
                  <a:gd name="T83" fmla="*/ 607 h 980"/>
                  <a:gd name="T84" fmla="*/ 312 w 724"/>
                  <a:gd name="T85" fmla="*/ 631 h 980"/>
                  <a:gd name="T86" fmla="*/ 307 w 724"/>
                  <a:gd name="T87" fmla="*/ 664 h 980"/>
                  <a:gd name="T88" fmla="*/ 295 w 724"/>
                  <a:gd name="T89" fmla="*/ 695 h 980"/>
                  <a:gd name="T90" fmla="*/ 272 w 724"/>
                  <a:gd name="T91" fmla="*/ 721 h 980"/>
                  <a:gd name="T92" fmla="*/ 239 w 724"/>
                  <a:gd name="T93" fmla="*/ 740 h 980"/>
                  <a:gd name="T94" fmla="*/ 196 w 724"/>
                  <a:gd name="T95" fmla="*/ 748 h 980"/>
                  <a:gd name="T96" fmla="*/ 166 w 724"/>
                  <a:gd name="T97" fmla="*/ 747 h 980"/>
                  <a:gd name="T98" fmla="*/ 129 w 724"/>
                  <a:gd name="T99" fmla="*/ 737 h 980"/>
                  <a:gd name="T100" fmla="*/ 64 w 724"/>
                  <a:gd name="T101" fmla="*/ 702 h 980"/>
                  <a:gd name="T102" fmla="*/ 38 w 724"/>
                  <a:gd name="T103" fmla="*/ 691 h 980"/>
                  <a:gd name="T104" fmla="*/ 31 w 724"/>
                  <a:gd name="T105" fmla="*/ 692 h 980"/>
                  <a:gd name="T106" fmla="*/ 19 w 724"/>
                  <a:gd name="T107" fmla="*/ 707 h 980"/>
                  <a:gd name="T108" fmla="*/ 10 w 724"/>
                  <a:gd name="T109" fmla="*/ 758 h 980"/>
                  <a:gd name="T110" fmla="*/ 7 w 724"/>
                  <a:gd name="T111" fmla="*/ 900 h 980"/>
                  <a:gd name="T112" fmla="*/ 7 w 724"/>
                  <a:gd name="T113" fmla="*/ 980 h 9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4" h="980">
                    <a:moveTo>
                      <a:pt x="7" y="980"/>
                    </a:moveTo>
                    <a:lnTo>
                      <a:pt x="640" y="980"/>
                    </a:lnTo>
                    <a:lnTo>
                      <a:pt x="640" y="980"/>
                    </a:lnTo>
                    <a:lnTo>
                      <a:pt x="657" y="979"/>
                    </a:lnTo>
                    <a:lnTo>
                      <a:pt x="672" y="973"/>
                    </a:lnTo>
                    <a:lnTo>
                      <a:pt x="688" y="967"/>
                    </a:lnTo>
                    <a:lnTo>
                      <a:pt x="699" y="958"/>
                    </a:lnTo>
                    <a:lnTo>
                      <a:pt x="710" y="946"/>
                    </a:lnTo>
                    <a:lnTo>
                      <a:pt x="717" y="934"/>
                    </a:lnTo>
                    <a:lnTo>
                      <a:pt x="723" y="920"/>
                    </a:lnTo>
                    <a:lnTo>
                      <a:pt x="724" y="913"/>
                    </a:lnTo>
                    <a:lnTo>
                      <a:pt x="724" y="905"/>
                    </a:lnTo>
                    <a:lnTo>
                      <a:pt x="724" y="263"/>
                    </a:lnTo>
                    <a:lnTo>
                      <a:pt x="724" y="263"/>
                    </a:lnTo>
                    <a:lnTo>
                      <a:pt x="650" y="264"/>
                    </a:lnTo>
                    <a:lnTo>
                      <a:pt x="584" y="267"/>
                    </a:lnTo>
                    <a:lnTo>
                      <a:pt x="530" y="268"/>
                    </a:lnTo>
                    <a:lnTo>
                      <a:pt x="484" y="268"/>
                    </a:lnTo>
                    <a:lnTo>
                      <a:pt x="464" y="268"/>
                    </a:lnTo>
                    <a:lnTo>
                      <a:pt x="449" y="266"/>
                    </a:lnTo>
                    <a:lnTo>
                      <a:pt x="435" y="263"/>
                    </a:lnTo>
                    <a:lnTo>
                      <a:pt x="423" y="260"/>
                    </a:lnTo>
                    <a:lnTo>
                      <a:pt x="414" y="255"/>
                    </a:lnTo>
                    <a:lnTo>
                      <a:pt x="408" y="248"/>
                    </a:lnTo>
                    <a:lnTo>
                      <a:pt x="405" y="239"/>
                    </a:lnTo>
                    <a:lnTo>
                      <a:pt x="405" y="229"/>
                    </a:lnTo>
                    <a:lnTo>
                      <a:pt x="405" y="229"/>
                    </a:lnTo>
                    <a:lnTo>
                      <a:pt x="407" y="225"/>
                    </a:lnTo>
                    <a:lnTo>
                      <a:pt x="408" y="220"/>
                    </a:lnTo>
                    <a:lnTo>
                      <a:pt x="415" y="210"/>
                    </a:lnTo>
                    <a:lnTo>
                      <a:pt x="423" y="199"/>
                    </a:lnTo>
                    <a:lnTo>
                      <a:pt x="433" y="186"/>
                    </a:lnTo>
                    <a:lnTo>
                      <a:pt x="443" y="169"/>
                    </a:lnTo>
                    <a:lnTo>
                      <a:pt x="447" y="159"/>
                    </a:lnTo>
                    <a:lnTo>
                      <a:pt x="450" y="148"/>
                    </a:lnTo>
                    <a:lnTo>
                      <a:pt x="453" y="136"/>
                    </a:lnTo>
                    <a:lnTo>
                      <a:pt x="456" y="123"/>
                    </a:lnTo>
                    <a:lnTo>
                      <a:pt x="457" y="108"/>
                    </a:lnTo>
                    <a:lnTo>
                      <a:pt x="457" y="91"/>
                    </a:lnTo>
                    <a:lnTo>
                      <a:pt x="457" y="91"/>
                    </a:lnTo>
                    <a:lnTo>
                      <a:pt x="456" y="80"/>
                    </a:lnTo>
                    <a:lnTo>
                      <a:pt x="454" y="70"/>
                    </a:lnTo>
                    <a:lnTo>
                      <a:pt x="451" y="60"/>
                    </a:lnTo>
                    <a:lnTo>
                      <a:pt x="447" y="52"/>
                    </a:lnTo>
                    <a:lnTo>
                      <a:pt x="443" y="43"/>
                    </a:lnTo>
                    <a:lnTo>
                      <a:pt x="437" y="36"/>
                    </a:lnTo>
                    <a:lnTo>
                      <a:pt x="430" y="29"/>
                    </a:lnTo>
                    <a:lnTo>
                      <a:pt x="425" y="24"/>
                    </a:lnTo>
                    <a:lnTo>
                      <a:pt x="416" y="18"/>
                    </a:lnTo>
                    <a:lnTo>
                      <a:pt x="409" y="14"/>
                    </a:lnTo>
                    <a:lnTo>
                      <a:pt x="393" y="7"/>
                    </a:lnTo>
                    <a:lnTo>
                      <a:pt x="375" y="2"/>
                    </a:lnTo>
                    <a:lnTo>
                      <a:pt x="355" y="0"/>
                    </a:lnTo>
                    <a:lnTo>
                      <a:pt x="335" y="0"/>
                    </a:lnTo>
                    <a:lnTo>
                      <a:pt x="317" y="3"/>
                    </a:lnTo>
                    <a:lnTo>
                      <a:pt x="299" y="8"/>
                    </a:lnTo>
                    <a:lnTo>
                      <a:pt x="282" y="15"/>
                    </a:lnTo>
                    <a:lnTo>
                      <a:pt x="268" y="25"/>
                    </a:lnTo>
                    <a:lnTo>
                      <a:pt x="261" y="31"/>
                    </a:lnTo>
                    <a:lnTo>
                      <a:pt x="256" y="38"/>
                    </a:lnTo>
                    <a:lnTo>
                      <a:pt x="250" y="45"/>
                    </a:lnTo>
                    <a:lnTo>
                      <a:pt x="246" y="52"/>
                    </a:lnTo>
                    <a:lnTo>
                      <a:pt x="243" y="59"/>
                    </a:lnTo>
                    <a:lnTo>
                      <a:pt x="240" y="67"/>
                    </a:lnTo>
                    <a:lnTo>
                      <a:pt x="240" y="67"/>
                    </a:lnTo>
                    <a:lnTo>
                      <a:pt x="239" y="78"/>
                    </a:lnTo>
                    <a:lnTo>
                      <a:pt x="238" y="90"/>
                    </a:lnTo>
                    <a:lnTo>
                      <a:pt x="238" y="109"/>
                    </a:lnTo>
                    <a:lnTo>
                      <a:pt x="240" y="127"/>
                    </a:lnTo>
                    <a:lnTo>
                      <a:pt x="245" y="144"/>
                    </a:lnTo>
                    <a:lnTo>
                      <a:pt x="252" y="159"/>
                    </a:lnTo>
                    <a:lnTo>
                      <a:pt x="259" y="175"/>
                    </a:lnTo>
                    <a:lnTo>
                      <a:pt x="272" y="199"/>
                    </a:lnTo>
                    <a:lnTo>
                      <a:pt x="278" y="210"/>
                    </a:lnTo>
                    <a:lnTo>
                      <a:pt x="282" y="218"/>
                    </a:lnTo>
                    <a:lnTo>
                      <a:pt x="285" y="228"/>
                    </a:lnTo>
                    <a:lnTo>
                      <a:pt x="284" y="235"/>
                    </a:lnTo>
                    <a:lnTo>
                      <a:pt x="282" y="239"/>
                    </a:lnTo>
                    <a:lnTo>
                      <a:pt x="279" y="242"/>
                    </a:lnTo>
                    <a:lnTo>
                      <a:pt x="271" y="249"/>
                    </a:lnTo>
                    <a:lnTo>
                      <a:pt x="259" y="256"/>
                    </a:lnTo>
                    <a:lnTo>
                      <a:pt x="240" y="262"/>
                    </a:lnTo>
                    <a:lnTo>
                      <a:pt x="240" y="262"/>
                    </a:lnTo>
                    <a:lnTo>
                      <a:pt x="222" y="264"/>
                    </a:lnTo>
                    <a:lnTo>
                      <a:pt x="200" y="267"/>
                    </a:lnTo>
                    <a:lnTo>
                      <a:pt x="173" y="268"/>
                    </a:lnTo>
                    <a:lnTo>
                      <a:pt x="144" y="270"/>
                    </a:lnTo>
                    <a:lnTo>
                      <a:pt x="77" y="270"/>
                    </a:lnTo>
                    <a:lnTo>
                      <a:pt x="6" y="270"/>
                    </a:lnTo>
                    <a:lnTo>
                      <a:pt x="6" y="270"/>
                    </a:lnTo>
                    <a:lnTo>
                      <a:pt x="1" y="415"/>
                    </a:lnTo>
                    <a:lnTo>
                      <a:pt x="0" y="512"/>
                    </a:lnTo>
                    <a:lnTo>
                      <a:pt x="0" y="512"/>
                    </a:lnTo>
                    <a:lnTo>
                      <a:pt x="1" y="527"/>
                    </a:lnTo>
                    <a:lnTo>
                      <a:pt x="4" y="540"/>
                    </a:lnTo>
                    <a:lnTo>
                      <a:pt x="10" y="551"/>
                    </a:lnTo>
                    <a:lnTo>
                      <a:pt x="15" y="558"/>
                    </a:lnTo>
                    <a:lnTo>
                      <a:pt x="22" y="563"/>
                    </a:lnTo>
                    <a:lnTo>
                      <a:pt x="31" y="568"/>
                    </a:lnTo>
                    <a:lnTo>
                      <a:pt x="38" y="569"/>
                    </a:lnTo>
                    <a:lnTo>
                      <a:pt x="46" y="570"/>
                    </a:lnTo>
                    <a:lnTo>
                      <a:pt x="46" y="570"/>
                    </a:lnTo>
                    <a:lnTo>
                      <a:pt x="54" y="568"/>
                    </a:lnTo>
                    <a:lnTo>
                      <a:pt x="67" y="561"/>
                    </a:lnTo>
                    <a:lnTo>
                      <a:pt x="102" y="540"/>
                    </a:lnTo>
                    <a:lnTo>
                      <a:pt x="123" y="527"/>
                    </a:lnTo>
                    <a:lnTo>
                      <a:pt x="145" y="517"/>
                    </a:lnTo>
                    <a:lnTo>
                      <a:pt x="169" y="509"/>
                    </a:lnTo>
                    <a:lnTo>
                      <a:pt x="180" y="506"/>
                    </a:lnTo>
                    <a:lnTo>
                      <a:pt x="190" y="505"/>
                    </a:lnTo>
                    <a:lnTo>
                      <a:pt x="190" y="505"/>
                    </a:lnTo>
                    <a:lnTo>
                      <a:pt x="203" y="505"/>
                    </a:lnTo>
                    <a:lnTo>
                      <a:pt x="215" y="505"/>
                    </a:lnTo>
                    <a:lnTo>
                      <a:pt x="226" y="508"/>
                    </a:lnTo>
                    <a:lnTo>
                      <a:pt x="238" y="512"/>
                    </a:lnTo>
                    <a:lnTo>
                      <a:pt x="247" y="516"/>
                    </a:lnTo>
                    <a:lnTo>
                      <a:pt x="257" y="522"/>
                    </a:lnTo>
                    <a:lnTo>
                      <a:pt x="266" y="528"/>
                    </a:lnTo>
                    <a:lnTo>
                      <a:pt x="274" y="535"/>
                    </a:lnTo>
                    <a:lnTo>
                      <a:pt x="281" y="544"/>
                    </a:lnTo>
                    <a:lnTo>
                      <a:pt x="288" y="554"/>
                    </a:lnTo>
                    <a:lnTo>
                      <a:pt x="293" y="563"/>
                    </a:lnTo>
                    <a:lnTo>
                      <a:pt x="299" y="573"/>
                    </a:lnTo>
                    <a:lnTo>
                      <a:pt x="303" y="584"/>
                    </a:lnTo>
                    <a:lnTo>
                      <a:pt x="306" y="596"/>
                    </a:lnTo>
                    <a:lnTo>
                      <a:pt x="309" y="607"/>
                    </a:lnTo>
                    <a:lnTo>
                      <a:pt x="310" y="618"/>
                    </a:lnTo>
                    <a:lnTo>
                      <a:pt x="310" y="618"/>
                    </a:lnTo>
                    <a:lnTo>
                      <a:pt x="312" y="631"/>
                    </a:lnTo>
                    <a:lnTo>
                      <a:pt x="312" y="642"/>
                    </a:lnTo>
                    <a:lnTo>
                      <a:pt x="310" y="653"/>
                    </a:lnTo>
                    <a:lnTo>
                      <a:pt x="307" y="664"/>
                    </a:lnTo>
                    <a:lnTo>
                      <a:pt x="305" y="675"/>
                    </a:lnTo>
                    <a:lnTo>
                      <a:pt x="300" y="685"/>
                    </a:lnTo>
                    <a:lnTo>
                      <a:pt x="295" y="695"/>
                    </a:lnTo>
                    <a:lnTo>
                      <a:pt x="289" y="705"/>
                    </a:lnTo>
                    <a:lnTo>
                      <a:pt x="281" y="713"/>
                    </a:lnTo>
                    <a:lnTo>
                      <a:pt x="272" y="721"/>
                    </a:lnTo>
                    <a:lnTo>
                      <a:pt x="263" y="728"/>
                    </a:lnTo>
                    <a:lnTo>
                      <a:pt x="252" y="734"/>
                    </a:lnTo>
                    <a:lnTo>
                      <a:pt x="239" y="740"/>
                    </a:lnTo>
                    <a:lnTo>
                      <a:pt x="226" y="744"/>
                    </a:lnTo>
                    <a:lnTo>
                      <a:pt x="211" y="747"/>
                    </a:lnTo>
                    <a:lnTo>
                      <a:pt x="196" y="748"/>
                    </a:lnTo>
                    <a:lnTo>
                      <a:pt x="196" y="748"/>
                    </a:lnTo>
                    <a:lnTo>
                      <a:pt x="180" y="748"/>
                    </a:lnTo>
                    <a:lnTo>
                      <a:pt x="166" y="747"/>
                    </a:lnTo>
                    <a:lnTo>
                      <a:pt x="152" y="744"/>
                    </a:lnTo>
                    <a:lnTo>
                      <a:pt x="140" y="741"/>
                    </a:lnTo>
                    <a:lnTo>
                      <a:pt x="129" y="737"/>
                    </a:lnTo>
                    <a:lnTo>
                      <a:pt x="117" y="733"/>
                    </a:lnTo>
                    <a:lnTo>
                      <a:pt x="98" y="721"/>
                    </a:lnTo>
                    <a:lnTo>
                      <a:pt x="64" y="702"/>
                    </a:lnTo>
                    <a:lnTo>
                      <a:pt x="50" y="695"/>
                    </a:lnTo>
                    <a:lnTo>
                      <a:pt x="43" y="692"/>
                    </a:lnTo>
                    <a:lnTo>
                      <a:pt x="38" y="691"/>
                    </a:lnTo>
                    <a:lnTo>
                      <a:pt x="38" y="691"/>
                    </a:lnTo>
                    <a:lnTo>
                      <a:pt x="33" y="691"/>
                    </a:lnTo>
                    <a:lnTo>
                      <a:pt x="31" y="692"/>
                    </a:lnTo>
                    <a:lnTo>
                      <a:pt x="26" y="695"/>
                    </a:lnTo>
                    <a:lnTo>
                      <a:pt x="24" y="698"/>
                    </a:lnTo>
                    <a:lnTo>
                      <a:pt x="19" y="707"/>
                    </a:lnTo>
                    <a:lnTo>
                      <a:pt x="15" y="721"/>
                    </a:lnTo>
                    <a:lnTo>
                      <a:pt x="12" y="738"/>
                    </a:lnTo>
                    <a:lnTo>
                      <a:pt x="10" y="758"/>
                    </a:lnTo>
                    <a:lnTo>
                      <a:pt x="7" y="802"/>
                    </a:lnTo>
                    <a:lnTo>
                      <a:pt x="7" y="851"/>
                    </a:lnTo>
                    <a:lnTo>
                      <a:pt x="7" y="900"/>
                    </a:lnTo>
                    <a:lnTo>
                      <a:pt x="7" y="944"/>
                    </a:lnTo>
                    <a:lnTo>
                      <a:pt x="7" y="980"/>
                    </a:lnTo>
                    <a:lnTo>
                      <a:pt x="7" y="980"/>
                    </a:lnTo>
                    <a:close/>
                  </a:path>
                </a:pathLst>
              </a:custGeom>
              <a:grpFill/>
              <a:ln w="31750">
                <a:gradFill flip="none" rotWithShape="1">
                  <a:gsLst>
                    <a:gs pos="0">
                      <a:schemeClr val="bg1">
                        <a:lumMod val="75000"/>
                      </a:schemeClr>
                    </a:gs>
                    <a:gs pos="100000">
                      <a:schemeClr val="bg1"/>
                    </a:gs>
                  </a:gsLst>
                  <a:lin ang="2700000" scaled="1"/>
                </a:gradFill>
              </a:ln>
              <a:effectLst>
                <a:innerShdw blurRad="127000" dist="63500" dir="13500000">
                  <a:schemeClr val="accent4">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ko-KR" altLang="en-US" sz="1400">
                  <a:solidFill>
                    <a:srgbClr val="FFFFFF"/>
                  </a:solidFill>
                  <a:latin typeface="Calibri"/>
                  <a:ea typeface="宋体" panose="02010600030101010101" pitchFamily="2" charset="-122"/>
                </a:endParaRPr>
              </a:p>
            </p:txBody>
          </p:sp>
          <p:sp>
            <p:nvSpPr>
              <p:cNvPr id="20" name="淘宝店chenying0907出品 14"/>
              <p:cNvSpPr/>
              <p:nvPr/>
            </p:nvSpPr>
            <p:spPr bwMode="auto">
              <a:xfrm>
                <a:off x="7174583" y="4227659"/>
                <a:ext cx="945883" cy="701969"/>
              </a:xfrm>
              <a:custGeom>
                <a:gdLst>
                  <a:gd name="T0" fmla="*/ 267 w 985"/>
                  <a:gd name="T1" fmla="*/ 548 h 731"/>
                  <a:gd name="T2" fmla="*/ 260 w 985"/>
                  <a:gd name="T3" fmla="*/ 451 h 731"/>
                  <a:gd name="T4" fmla="*/ 247 w 985"/>
                  <a:gd name="T5" fmla="*/ 432 h 731"/>
                  <a:gd name="T6" fmla="*/ 216 w 985"/>
                  <a:gd name="T7" fmla="*/ 433 h 731"/>
                  <a:gd name="T8" fmla="*/ 139 w 985"/>
                  <a:gd name="T9" fmla="*/ 469 h 731"/>
                  <a:gd name="T10" fmla="*/ 102 w 985"/>
                  <a:gd name="T11" fmla="*/ 476 h 731"/>
                  <a:gd name="T12" fmla="*/ 55 w 985"/>
                  <a:gd name="T13" fmla="*/ 465 h 731"/>
                  <a:gd name="T14" fmla="*/ 23 w 985"/>
                  <a:gd name="T15" fmla="*/ 440 h 731"/>
                  <a:gd name="T16" fmla="*/ 4 w 985"/>
                  <a:gd name="T17" fmla="*/ 404 h 731"/>
                  <a:gd name="T18" fmla="*/ 1 w 985"/>
                  <a:gd name="T19" fmla="*/ 341 h 731"/>
                  <a:gd name="T20" fmla="*/ 20 w 985"/>
                  <a:gd name="T21" fmla="*/ 291 h 731"/>
                  <a:gd name="T22" fmla="*/ 48 w 985"/>
                  <a:gd name="T23" fmla="*/ 261 h 731"/>
                  <a:gd name="T24" fmla="*/ 88 w 985"/>
                  <a:gd name="T25" fmla="*/ 244 h 731"/>
                  <a:gd name="T26" fmla="*/ 125 w 985"/>
                  <a:gd name="T27" fmla="*/ 244 h 731"/>
                  <a:gd name="T28" fmla="*/ 167 w 985"/>
                  <a:gd name="T29" fmla="*/ 258 h 731"/>
                  <a:gd name="T30" fmla="*/ 230 w 985"/>
                  <a:gd name="T31" fmla="*/ 299 h 731"/>
                  <a:gd name="T32" fmla="*/ 246 w 985"/>
                  <a:gd name="T33" fmla="*/ 299 h 731"/>
                  <a:gd name="T34" fmla="*/ 262 w 985"/>
                  <a:gd name="T35" fmla="*/ 277 h 731"/>
                  <a:gd name="T36" fmla="*/ 271 w 985"/>
                  <a:gd name="T37" fmla="*/ 209 h 731"/>
                  <a:gd name="T38" fmla="*/ 262 w 985"/>
                  <a:gd name="T39" fmla="*/ 5 h 731"/>
                  <a:gd name="T40" fmla="*/ 533 w 985"/>
                  <a:gd name="T41" fmla="*/ 1 h 731"/>
                  <a:gd name="T42" fmla="*/ 564 w 985"/>
                  <a:gd name="T43" fmla="*/ 15 h 731"/>
                  <a:gd name="T44" fmla="*/ 575 w 985"/>
                  <a:gd name="T45" fmla="*/ 46 h 731"/>
                  <a:gd name="T46" fmla="*/ 564 w 985"/>
                  <a:gd name="T47" fmla="*/ 66 h 731"/>
                  <a:gd name="T48" fmla="*/ 511 w 985"/>
                  <a:gd name="T49" fmla="*/ 148 h 731"/>
                  <a:gd name="T50" fmla="*/ 501 w 985"/>
                  <a:gd name="T51" fmla="*/ 180 h 731"/>
                  <a:gd name="T52" fmla="*/ 507 w 985"/>
                  <a:gd name="T53" fmla="*/ 226 h 731"/>
                  <a:gd name="T54" fmla="*/ 531 w 985"/>
                  <a:gd name="T55" fmla="*/ 258 h 731"/>
                  <a:gd name="T56" fmla="*/ 567 w 985"/>
                  <a:gd name="T57" fmla="*/ 278 h 731"/>
                  <a:gd name="T58" fmla="*/ 634 w 985"/>
                  <a:gd name="T59" fmla="*/ 284 h 731"/>
                  <a:gd name="T60" fmla="*/ 676 w 985"/>
                  <a:gd name="T61" fmla="*/ 271 h 731"/>
                  <a:gd name="T62" fmla="*/ 710 w 985"/>
                  <a:gd name="T63" fmla="*/ 246 h 731"/>
                  <a:gd name="T64" fmla="*/ 729 w 985"/>
                  <a:gd name="T65" fmla="*/ 208 h 731"/>
                  <a:gd name="T66" fmla="*/ 729 w 985"/>
                  <a:gd name="T67" fmla="*/ 165 h 731"/>
                  <a:gd name="T68" fmla="*/ 704 w 985"/>
                  <a:gd name="T69" fmla="*/ 67 h 731"/>
                  <a:gd name="T70" fmla="*/ 696 w 985"/>
                  <a:gd name="T71" fmla="*/ 31 h 731"/>
                  <a:gd name="T72" fmla="*/ 714 w 985"/>
                  <a:gd name="T73" fmla="*/ 11 h 731"/>
                  <a:gd name="T74" fmla="*/ 789 w 985"/>
                  <a:gd name="T75" fmla="*/ 5 h 731"/>
                  <a:gd name="T76" fmla="*/ 985 w 985"/>
                  <a:gd name="T77" fmla="*/ 724 h 731"/>
                  <a:gd name="T78" fmla="*/ 745 w 985"/>
                  <a:gd name="T79" fmla="*/ 729 h 731"/>
                  <a:gd name="T80" fmla="*/ 684 w 985"/>
                  <a:gd name="T81" fmla="*/ 721 h 731"/>
                  <a:gd name="T82" fmla="*/ 666 w 985"/>
                  <a:gd name="T83" fmla="*/ 690 h 731"/>
                  <a:gd name="T84" fmla="*/ 676 w 985"/>
                  <a:gd name="T85" fmla="*/ 671 h 731"/>
                  <a:gd name="T86" fmla="*/ 708 w 985"/>
                  <a:gd name="T87" fmla="*/ 620 h 731"/>
                  <a:gd name="T88" fmla="*/ 718 w 985"/>
                  <a:gd name="T89" fmla="*/ 569 h 731"/>
                  <a:gd name="T90" fmla="*/ 715 w 985"/>
                  <a:gd name="T91" fmla="*/ 531 h 731"/>
                  <a:gd name="T92" fmla="*/ 698 w 985"/>
                  <a:gd name="T93" fmla="*/ 497 h 731"/>
                  <a:gd name="T94" fmla="*/ 670 w 985"/>
                  <a:gd name="T95" fmla="*/ 475 h 731"/>
                  <a:gd name="T96" fmla="*/ 596 w 985"/>
                  <a:gd name="T97" fmla="*/ 461 h 731"/>
                  <a:gd name="T98" fmla="*/ 529 w 985"/>
                  <a:gd name="T99" fmla="*/ 486 h 731"/>
                  <a:gd name="T100" fmla="*/ 507 w 985"/>
                  <a:gd name="T101" fmla="*/ 513 h 731"/>
                  <a:gd name="T102" fmla="*/ 500 w 985"/>
                  <a:gd name="T103" fmla="*/ 539 h 731"/>
                  <a:gd name="T104" fmla="*/ 506 w 985"/>
                  <a:gd name="T105" fmla="*/ 605 h 731"/>
                  <a:gd name="T106" fmla="*/ 539 w 985"/>
                  <a:gd name="T107" fmla="*/ 671 h 731"/>
                  <a:gd name="T108" fmla="*/ 543 w 985"/>
                  <a:gd name="T109" fmla="*/ 700 h 731"/>
                  <a:gd name="T110" fmla="*/ 501 w 985"/>
                  <a:gd name="T111" fmla="*/ 723 h 731"/>
                  <a:gd name="T112" fmla="*/ 434 w 985"/>
                  <a:gd name="T113" fmla="*/ 729 h 731"/>
                  <a:gd name="T114" fmla="*/ 267 w 985"/>
                  <a:gd name="T115" fmla="*/ 731 h 7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4" h="731">
                    <a:moveTo>
                      <a:pt x="267" y="731"/>
                    </a:moveTo>
                    <a:lnTo>
                      <a:pt x="267" y="731"/>
                    </a:lnTo>
                    <a:lnTo>
                      <a:pt x="268" y="634"/>
                    </a:lnTo>
                    <a:lnTo>
                      <a:pt x="267" y="548"/>
                    </a:lnTo>
                    <a:lnTo>
                      <a:pt x="265" y="511"/>
                    </a:lnTo>
                    <a:lnTo>
                      <a:pt x="264" y="482"/>
                    </a:lnTo>
                    <a:lnTo>
                      <a:pt x="261" y="460"/>
                    </a:lnTo>
                    <a:lnTo>
                      <a:pt x="260" y="451"/>
                    </a:lnTo>
                    <a:lnTo>
                      <a:pt x="258" y="446"/>
                    </a:lnTo>
                    <a:lnTo>
                      <a:pt x="258" y="446"/>
                    </a:lnTo>
                    <a:lnTo>
                      <a:pt x="253" y="437"/>
                    </a:lnTo>
                    <a:lnTo>
                      <a:pt x="247" y="432"/>
                    </a:lnTo>
                    <a:lnTo>
                      <a:pt x="240" y="429"/>
                    </a:lnTo>
                    <a:lnTo>
                      <a:pt x="233" y="429"/>
                    </a:lnTo>
                    <a:lnTo>
                      <a:pt x="225" y="430"/>
                    </a:lnTo>
                    <a:lnTo>
                      <a:pt x="216" y="433"/>
                    </a:lnTo>
                    <a:lnTo>
                      <a:pt x="195" y="442"/>
                    </a:lnTo>
                    <a:lnTo>
                      <a:pt x="174" y="454"/>
                    </a:lnTo>
                    <a:lnTo>
                      <a:pt x="150" y="465"/>
                    </a:lnTo>
                    <a:lnTo>
                      <a:pt x="139" y="469"/>
                    </a:lnTo>
                    <a:lnTo>
                      <a:pt x="127" y="474"/>
                    </a:lnTo>
                    <a:lnTo>
                      <a:pt x="114" y="475"/>
                    </a:lnTo>
                    <a:lnTo>
                      <a:pt x="102" y="476"/>
                    </a:lnTo>
                    <a:lnTo>
                      <a:pt x="102" y="476"/>
                    </a:lnTo>
                    <a:lnTo>
                      <a:pt x="89" y="475"/>
                    </a:lnTo>
                    <a:lnTo>
                      <a:pt x="76" y="474"/>
                    </a:lnTo>
                    <a:lnTo>
                      <a:pt x="65" y="469"/>
                    </a:lnTo>
                    <a:lnTo>
                      <a:pt x="55" y="465"/>
                    </a:lnTo>
                    <a:lnTo>
                      <a:pt x="46" y="461"/>
                    </a:lnTo>
                    <a:lnTo>
                      <a:pt x="37" y="454"/>
                    </a:lnTo>
                    <a:lnTo>
                      <a:pt x="30" y="447"/>
                    </a:lnTo>
                    <a:lnTo>
                      <a:pt x="23" y="440"/>
                    </a:lnTo>
                    <a:lnTo>
                      <a:pt x="16" y="432"/>
                    </a:lnTo>
                    <a:lnTo>
                      <a:pt x="12" y="422"/>
                    </a:lnTo>
                    <a:lnTo>
                      <a:pt x="8" y="414"/>
                    </a:lnTo>
                    <a:lnTo>
                      <a:pt x="4" y="404"/>
                    </a:lnTo>
                    <a:lnTo>
                      <a:pt x="2" y="393"/>
                    </a:lnTo>
                    <a:lnTo>
                      <a:pt x="0" y="383"/>
                    </a:lnTo>
                    <a:lnTo>
                      <a:pt x="0" y="362"/>
                    </a:lnTo>
                    <a:lnTo>
                      <a:pt x="1" y="341"/>
                    </a:lnTo>
                    <a:lnTo>
                      <a:pt x="7" y="320"/>
                    </a:lnTo>
                    <a:lnTo>
                      <a:pt x="11" y="310"/>
                    </a:lnTo>
                    <a:lnTo>
                      <a:pt x="15" y="300"/>
                    </a:lnTo>
                    <a:lnTo>
                      <a:pt x="20" y="291"/>
                    </a:lnTo>
                    <a:lnTo>
                      <a:pt x="26" y="282"/>
                    </a:lnTo>
                    <a:lnTo>
                      <a:pt x="33" y="275"/>
                    </a:lnTo>
                    <a:lnTo>
                      <a:pt x="40" y="267"/>
                    </a:lnTo>
                    <a:lnTo>
                      <a:pt x="48" y="261"/>
                    </a:lnTo>
                    <a:lnTo>
                      <a:pt x="57" y="256"/>
                    </a:lnTo>
                    <a:lnTo>
                      <a:pt x="67" y="251"/>
                    </a:lnTo>
                    <a:lnTo>
                      <a:pt x="76" y="247"/>
                    </a:lnTo>
                    <a:lnTo>
                      <a:pt x="88" y="244"/>
                    </a:lnTo>
                    <a:lnTo>
                      <a:pt x="99" y="243"/>
                    </a:lnTo>
                    <a:lnTo>
                      <a:pt x="99" y="243"/>
                    </a:lnTo>
                    <a:lnTo>
                      <a:pt x="113" y="243"/>
                    </a:lnTo>
                    <a:lnTo>
                      <a:pt x="125" y="244"/>
                    </a:lnTo>
                    <a:lnTo>
                      <a:pt x="138" y="247"/>
                    </a:lnTo>
                    <a:lnTo>
                      <a:pt x="148" y="250"/>
                    </a:lnTo>
                    <a:lnTo>
                      <a:pt x="157" y="254"/>
                    </a:lnTo>
                    <a:lnTo>
                      <a:pt x="167" y="258"/>
                    </a:lnTo>
                    <a:lnTo>
                      <a:pt x="183" y="270"/>
                    </a:lnTo>
                    <a:lnTo>
                      <a:pt x="211" y="289"/>
                    </a:lnTo>
                    <a:lnTo>
                      <a:pt x="225" y="296"/>
                    </a:lnTo>
                    <a:lnTo>
                      <a:pt x="230" y="299"/>
                    </a:lnTo>
                    <a:lnTo>
                      <a:pt x="237" y="300"/>
                    </a:lnTo>
                    <a:lnTo>
                      <a:pt x="237" y="300"/>
                    </a:lnTo>
                    <a:lnTo>
                      <a:pt x="241" y="300"/>
                    </a:lnTo>
                    <a:lnTo>
                      <a:pt x="246" y="299"/>
                    </a:lnTo>
                    <a:lnTo>
                      <a:pt x="250" y="296"/>
                    </a:lnTo>
                    <a:lnTo>
                      <a:pt x="253" y="295"/>
                    </a:lnTo>
                    <a:lnTo>
                      <a:pt x="258" y="286"/>
                    </a:lnTo>
                    <a:lnTo>
                      <a:pt x="262" y="277"/>
                    </a:lnTo>
                    <a:lnTo>
                      <a:pt x="267" y="263"/>
                    </a:lnTo>
                    <a:lnTo>
                      <a:pt x="268" y="247"/>
                    </a:lnTo>
                    <a:lnTo>
                      <a:pt x="271" y="229"/>
                    </a:lnTo>
                    <a:lnTo>
                      <a:pt x="271" y="209"/>
                    </a:lnTo>
                    <a:lnTo>
                      <a:pt x="271" y="165"/>
                    </a:lnTo>
                    <a:lnTo>
                      <a:pt x="269" y="114"/>
                    </a:lnTo>
                    <a:lnTo>
                      <a:pt x="262" y="5"/>
                    </a:lnTo>
                    <a:lnTo>
                      <a:pt x="262" y="5"/>
                    </a:lnTo>
                    <a:lnTo>
                      <a:pt x="416" y="1"/>
                    </a:lnTo>
                    <a:lnTo>
                      <a:pt x="518" y="0"/>
                    </a:lnTo>
                    <a:lnTo>
                      <a:pt x="518" y="0"/>
                    </a:lnTo>
                    <a:lnTo>
                      <a:pt x="533" y="1"/>
                    </a:lnTo>
                    <a:lnTo>
                      <a:pt x="546" y="4"/>
                    </a:lnTo>
                    <a:lnTo>
                      <a:pt x="556" y="10"/>
                    </a:lnTo>
                    <a:lnTo>
                      <a:pt x="564" y="15"/>
                    </a:lnTo>
                    <a:lnTo>
                      <a:pt x="564" y="15"/>
                    </a:lnTo>
                    <a:lnTo>
                      <a:pt x="570" y="22"/>
                    </a:lnTo>
                    <a:lnTo>
                      <a:pt x="574" y="31"/>
                    </a:lnTo>
                    <a:lnTo>
                      <a:pt x="575" y="38"/>
                    </a:lnTo>
                    <a:lnTo>
                      <a:pt x="575" y="46"/>
                    </a:lnTo>
                    <a:lnTo>
                      <a:pt x="575" y="46"/>
                    </a:lnTo>
                    <a:lnTo>
                      <a:pt x="574" y="49"/>
                    </a:lnTo>
                    <a:lnTo>
                      <a:pt x="573" y="54"/>
                    </a:lnTo>
                    <a:lnTo>
                      <a:pt x="564" y="66"/>
                    </a:lnTo>
                    <a:lnTo>
                      <a:pt x="540" y="98"/>
                    </a:lnTo>
                    <a:lnTo>
                      <a:pt x="528" y="117"/>
                    </a:lnTo>
                    <a:lnTo>
                      <a:pt x="517" y="137"/>
                    </a:lnTo>
                    <a:lnTo>
                      <a:pt x="511" y="148"/>
                    </a:lnTo>
                    <a:lnTo>
                      <a:pt x="507" y="158"/>
                    </a:lnTo>
                    <a:lnTo>
                      <a:pt x="504" y="169"/>
                    </a:lnTo>
                    <a:lnTo>
                      <a:pt x="501" y="180"/>
                    </a:lnTo>
                    <a:lnTo>
                      <a:pt x="501" y="180"/>
                    </a:lnTo>
                    <a:lnTo>
                      <a:pt x="501" y="193"/>
                    </a:lnTo>
                    <a:lnTo>
                      <a:pt x="501" y="204"/>
                    </a:lnTo>
                    <a:lnTo>
                      <a:pt x="504" y="215"/>
                    </a:lnTo>
                    <a:lnTo>
                      <a:pt x="507" y="226"/>
                    </a:lnTo>
                    <a:lnTo>
                      <a:pt x="511" y="235"/>
                    </a:lnTo>
                    <a:lnTo>
                      <a:pt x="517" y="244"/>
                    </a:lnTo>
                    <a:lnTo>
                      <a:pt x="524" y="251"/>
                    </a:lnTo>
                    <a:lnTo>
                      <a:pt x="531" y="258"/>
                    </a:lnTo>
                    <a:lnTo>
                      <a:pt x="539" y="265"/>
                    </a:lnTo>
                    <a:lnTo>
                      <a:pt x="547" y="270"/>
                    </a:lnTo>
                    <a:lnTo>
                      <a:pt x="557" y="275"/>
                    </a:lnTo>
                    <a:lnTo>
                      <a:pt x="567" y="278"/>
                    </a:lnTo>
                    <a:lnTo>
                      <a:pt x="578" y="281"/>
                    </a:lnTo>
                    <a:lnTo>
                      <a:pt x="589" y="284"/>
                    </a:lnTo>
                    <a:lnTo>
                      <a:pt x="612" y="285"/>
                    </a:lnTo>
                    <a:lnTo>
                      <a:pt x="634" y="284"/>
                    </a:lnTo>
                    <a:lnTo>
                      <a:pt x="645" y="282"/>
                    </a:lnTo>
                    <a:lnTo>
                      <a:pt x="655" y="279"/>
                    </a:lnTo>
                    <a:lnTo>
                      <a:pt x="666" y="275"/>
                    </a:lnTo>
                    <a:lnTo>
                      <a:pt x="676" y="271"/>
                    </a:lnTo>
                    <a:lnTo>
                      <a:pt x="686" y="265"/>
                    </a:lnTo>
                    <a:lnTo>
                      <a:pt x="694" y="260"/>
                    </a:lnTo>
                    <a:lnTo>
                      <a:pt x="703" y="253"/>
                    </a:lnTo>
                    <a:lnTo>
                      <a:pt x="710" y="246"/>
                    </a:lnTo>
                    <a:lnTo>
                      <a:pt x="717" y="237"/>
                    </a:lnTo>
                    <a:lnTo>
                      <a:pt x="722" y="228"/>
                    </a:lnTo>
                    <a:lnTo>
                      <a:pt x="726" y="218"/>
                    </a:lnTo>
                    <a:lnTo>
                      <a:pt x="729" y="208"/>
                    </a:lnTo>
                    <a:lnTo>
                      <a:pt x="731" y="197"/>
                    </a:lnTo>
                    <a:lnTo>
                      <a:pt x="731" y="184"/>
                    </a:lnTo>
                    <a:lnTo>
                      <a:pt x="731" y="184"/>
                    </a:lnTo>
                    <a:lnTo>
                      <a:pt x="729" y="165"/>
                    </a:lnTo>
                    <a:lnTo>
                      <a:pt x="726" y="144"/>
                    </a:lnTo>
                    <a:lnTo>
                      <a:pt x="721" y="124"/>
                    </a:lnTo>
                    <a:lnTo>
                      <a:pt x="715" y="103"/>
                    </a:lnTo>
                    <a:lnTo>
                      <a:pt x="704" y="67"/>
                    </a:lnTo>
                    <a:lnTo>
                      <a:pt x="698" y="52"/>
                    </a:lnTo>
                    <a:lnTo>
                      <a:pt x="697" y="38"/>
                    </a:lnTo>
                    <a:lnTo>
                      <a:pt x="697" y="38"/>
                    </a:lnTo>
                    <a:lnTo>
                      <a:pt x="696" y="31"/>
                    </a:lnTo>
                    <a:lnTo>
                      <a:pt x="697" y="24"/>
                    </a:lnTo>
                    <a:lnTo>
                      <a:pt x="701" y="18"/>
                    </a:lnTo>
                    <a:lnTo>
                      <a:pt x="705" y="14"/>
                    </a:lnTo>
                    <a:lnTo>
                      <a:pt x="714" y="11"/>
                    </a:lnTo>
                    <a:lnTo>
                      <a:pt x="724" y="8"/>
                    </a:lnTo>
                    <a:lnTo>
                      <a:pt x="736" y="7"/>
                    </a:lnTo>
                    <a:lnTo>
                      <a:pt x="752" y="5"/>
                    </a:lnTo>
                    <a:lnTo>
                      <a:pt x="789" y="5"/>
                    </a:lnTo>
                    <a:lnTo>
                      <a:pt x="841" y="5"/>
                    </a:lnTo>
                    <a:lnTo>
                      <a:pt x="985" y="7"/>
                    </a:lnTo>
                    <a:lnTo>
                      <a:pt x="985" y="724"/>
                    </a:lnTo>
                    <a:lnTo>
                      <a:pt x="985" y="724"/>
                    </a:lnTo>
                    <a:lnTo>
                      <a:pt x="911" y="725"/>
                    </a:lnTo>
                    <a:lnTo>
                      <a:pt x="845" y="728"/>
                    </a:lnTo>
                    <a:lnTo>
                      <a:pt x="791" y="729"/>
                    </a:lnTo>
                    <a:lnTo>
                      <a:pt x="745" y="729"/>
                    </a:lnTo>
                    <a:lnTo>
                      <a:pt x="725" y="729"/>
                    </a:lnTo>
                    <a:lnTo>
                      <a:pt x="710" y="727"/>
                    </a:lnTo>
                    <a:lnTo>
                      <a:pt x="696" y="724"/>
                    </a:lnTo>
                    <a:lnTo>
                      <a:pt x="684" y="721"/>
                    </a:lnTo>
                    <a:lnTo>
                      <a:pt x="675" y="716"/>
                    </a:lnTo>
                    <a:lnTo>
                      <a:pt x="669" y="709"/>
                    </a:lnTo>
                    <a:lnTo>
                      <a:pt x="666" y="700"/>
                    </a:lnTo>
                    <a:lnTo>
                      <a:pt x="666" y="690"/>
                    </a:lnTo>
                    <a:lnTo>
                      <a:pt x="666" y="690"/>
                    </a:lnTo>
                    <a:lnTo>
                      <a:pt x="668" y="686"/>
                    </a:lnTo>
                    <a:lnTo>
                      <a:pt x="669" y="681"/>
                    </a:lnTo>
                    <a:lnTo>
                      <a:pt x="676" y="671"/>
                    </a:lnTo>
                    <a:lnTo>
                      <a:pt x="684" y="660"/>
                    </a:lnTo>
                    <a:lnTo>
                      <a:pt x="694" y="647"/>
                    </a:lnTo>
                    <a:lnTo>
                      <a:pt x="704" y="630"/>
                    </a:lnTo>
                    <a:lnTo>
                      <a:pt x="708" y="620"/>
                    </a:lnTo>
                    <a:lnTo>
                      <a:pt x="711" y="609"/>
                    </a:lnTo>
                    <a:lnTo>
                      <a:pt x="714" y="597"/>
                    </a:lnTo>
                    <a:lnTo>
                      <a:pt x="717" y="584"/>
                    </a:lnTo>
                    <a:lnTo>
                      <a:pt x="718" y="569"/>
                    </a:lnTo>
                    <a:lnTo>
                      <a:pt x="718" y="552"/>
                    </a:lnTo>
                    <a:lnTo>
                      <a:pt x="718" y="552"/>
                    </a:lnTo>
                    <a:lnTo>
                      <a:pt x="717" y="541"/>
                    </a:lnTo>
                    <a:lnTo>
                      <a:pt x="715" y="531"/>
                    </a:lnTo>
                    <a:lnTo>
                      <a:pt x="712" y="521"/>
                    </a:lnTo>
                    <a:lnTo>
                      <a:pt x="708" y="513"/>
                    </a:lnTo>
                    <a:lnTo>
                      <a:pt x="704" y="504"/>
                    </a:lnTo>
                    <a:lnTo>
                      <a:pt x="698" y="497"/>
                    </a:lnTo>
                    <a:lnTo>
                      <a:pt x="691" y="490"/>
                    </a:lnTo>
                    <a:lnTo>
                      <a:pt x="686" y="485"/>
                    </a:lnTo>
                    <a:lnTo>
                      <a:pt x="677" y="479"/>
                    </a:lnTo>
                    <a:lnTo>
                      <a:pt x="670" y="475"/>
                    </a:lnTo>
                    <a:lnTo>
                      <a:pt x="654" y="468"/>
                    </a:lnTo>
                    <a:lnTo>
                      <a:pt x="636" y="463"/>
                    </a:lnTo>
                    <a:lnTo>
                      <a:pt x="616" y="461"/>
                    </a:lnTo>
                    <a:lnTo>
                      <a:pt x="596" y="461"/>
                    </a:lnTo>
                    <a:lnTo>
                      <a:pt x="578" y="464"/>
                    </a:lnTo>
                    <a:lnTo>
                      <a:pt x="560" y="469"/>
                    </a:lnTo>
                    <a:lnTo>
                      <a:pt x="543" y="476"/>
                    </a:lnTo>
                    <a:lnTo>
                      <a:pt x="529" y="486"/>
                    </a:lnTo>
                    <a:lnTo>
                      <a:pt x="522" y="492"/>
                    </a:lnTo>
                    <a:lnTo>
                      <a:pt x="517" y="499"/>
                    </a:lnTo>
                    <a:lnTo>
                      <a:pt x="511" y="506"/>
                    </a:lnTo>
                    <a:lnTo>
                      <a:pt x="507" y="513"/>
                    </a:lnTo>
                    <a:lnTo>
                      <a:pt x="504" y="520"/>
                    </a:lnTo>
                    <a:lnTo>
                      <a:pt x="501" y="528"/>
                    </a:lnTo>
                    <a:lnTo>
                      <a:pt x="501" y="528"/>
                    </a:lnTo>
                    <a:lnTo>
                      <a:pt x="500" y="539"/>
                    </a:lnTo>
                    <a:lnTo>
                      <a:pt x="499" y="551"/>
                    </a:lnTo>
                    <a:lnTo>
                      <a:pt x="499" y="570"/>
                    </a:lnTo>
                    <a:lnTo>
                      <a:pt x="501" y="588"/>
                    </a:lnTo>
                    <a:lnTo>
                      <a:pt x="506" y="605"/>
                    </a:lnTo>
                    <a:lnTo>
                      <a:pt x="513" y="620"/>
                    </a:lnTo>
                    <a:lnTo>
                      <a:pt x="520" y="636"/>
                    </a:lnTo>
                    <a:lnTo>
                      <a:pt x="533" y="660"/>
                    </a:lnTo>
                    <a:lnTo>
                      <a:pt x="539" y="671"/>
                    </a:lnTo>
                    <a:lnTo>
                      <a:pt x="543" y="679"/>
                    </a:lnTo>
                    <a:lnTo>
                      <a:pt x="546" y="689"/>
                    </a:lnTo>
                    <a:lnTo>
                      <a:pt x="545" y="696"/>
                    </a:lnTo>
                    <a:lnTo>
                      <a:pt x="543" y="700"/>
                    </a:lnTo>
                    <a:lnTo>
                      <a:pt x="540" y="703"/>
                    </a:lnTo>
                    <a:lnTo>
                      <a:pt x="532" y="710"/>
                    </a:lnTo>
                    <a:lnTo>
                      <a:pt x="520" y="717"/>
                    </a:lnTo>
                    <a:lnTo>
                      <a:pt x="501" y="723"/>
                    </a:lnTo>
                    <a:lnTo>
                      <a:pt x="501" y="723"/>
                    </a:lnTo>
                    <a:lnTo>
                      <a:pt x="483" y="725"/>
                    </a:lnTo>
                    <a:lnTo>
                      <a:pt x="461" y="728"/>
                    </a:lnTo>
                    <a:lnTo>
                      <a:pt x="434" y="729"/>
                    </a:lnTo>
                    <a:lnTo>
                      <a:pt x="405" y="731"/>
                    </a:lnTo>
                    <a:lnTo>
                      <a:pt x="338" y="731"/>
                    </a:lnTo>
                    <a:lnTo>
                      <a:pt x="267" y="731"/>
                    </a:lnTo>
                    <a:lnTo>
                      <a:pt x="267" y="731"/>
                    </a:lnTo>
                    <a:close/>
                  </a:path>
                </a:pathLst>
              </a:custGeom>
              <a:grpFill/>
              <a:ln w="31750">
                <a:gradFill flip="none" rotWithShape="1">
                  <a:gsLst>
                    <a:gs pos="0">
                      <a:schemeClr val="bg1">
                        <a:lumMod val="75000"/>
                      </a:schemeClr>
                    </a:gs>
                    <a:gs pos="100000">
                      <a:schemeClr val="bg1"/>
                    </a:gs>
                  </a:gsLst>
                  <a:lin ang="2700000" scaled="1"/>
                </a:gradFill>
              </a:ln>
              <a:effectLst>
                <a:innerShdw blurRad="127000" dist="63500" dir="13500000">
                  <a:schemeClr val="accent4">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ko-KR" altLang="en-US" sz="1400">
                  <a:solidFill>
                    <a:srgbClr val="FFFFFF"/>
                  </a:solidFill>
                  <a:latin typeface="Calibri"/>
                  <a:ea typeface="宋体" panose="02010600030101010101" pitchFamily="2" charset="-122"/>
                </a:endParaRPr>
              </a:p>
            </p:txBody>
          </p:sp>
          <p:sp>
            <p:nvSpPr>
              <p:cNvPr id="21" name="淘宝店chenying0907出品 15"/>
              <p:cNvSpPr/>
              <p:nvPr/>
            </p:nvSpPr>
            <p:spPr bwMode="auto">
              <a:xfrm>
                <a:off x="5367323" y="3974143"/>
                <a:ext cx="684685" cy="1238770"/>
              </a:xfrm>
              <a:custGeom>
                <a:gdLst>
                  <a:gd name="T0" fmla="*/ 712 w 713"/>
                  <a:gd name="T1" fmla="*/ 443 h 1290"/>
                  <a:gd name="T2" fmla="*/ 702 w 713"/>
                  <a:gd name="T3" fmla="*/ 557 h 1290"/>
                  <a:gd name="T4" fmla="*/ 692 w 713"/>
                  <a:gd name="T5" fmla="*/ 573 h 1290"/>
                  <a:gd name="T6" fmla="*/ 665 w 713"/>
                  <a:gd name="T7" fmla="*/ 569 h 1290"/>
                  <a:gd name="T8" fmla="*/ 584 w 713"/>
                  <a:gd name="T9" fmla="*/ 515 h 1290"/>
                  <a:gd name="T10" fmla="*/ 509 w 713"/>
                  <a:gd name="T11" fmla="*/ 489 h 1290"/>
                  <a:gd name="T12" fmla="*/ 456 w 713"/>
                  <a:gd name="T13" fmla="*/ 492 h 1290"/>
                  <a:gd name="T14" fmla="*/ 405 w 713"/>
                  <a:gd name="T15" fmla="*/ 515 h 1290"/>
                  <a:gd name="T16" fmla="*/ 376 w 713"/>
                  <a:gd name="T17" fmla="*/ 555 h 1290"/>
                  <a:gd name="T18" fmla="*/ 365 w 713"/>
                  <a:gd name="T19" fmla="*/ 601 h 1290"/>
                  <a:gd name="T20" fmla="*/ 369 w 713"/>
                  <a:gd name="T21" fmla="*/ 638 h 1290"/>
                  <a:gd name="T22" fmla="*/ 387 w 713"/>
                  <a:gd name="T23" fmla="*/ 686 h 1290"/>
                  <a:gd name="T24" fmla="*/ 419 w 713"/>
                  <a:gd name="T25" fmla="*/ 724 h 1290"/>
                  <a:gd name="T26" fmla="*/ 465 w 713"/>
                  <a:gd name="T27" fmla="*/ 746 h 1290"/>
                  <a:gd name="T28" fmla="*/ 507 w 713"/>
                  <a:gd name="T29" fmla="*/ 750 h 1290"/>
                  <a:gd name="T30" fmla="*/ 593 w 713"/>
                  <a:gd name="T31" fmla="*/ 729 h 1290"/>
                  <a:gd name="T32" fmla="*/ 660 w 713"/>
                  <a:gd name="T33" fmla="*/ 714 h 1290"/>
                  <a:gd name="T34" fmla="*/ 698 w 713"/>
                  <a:gd name="T35" fmla="*/ 727 h 1290"/>
                  <a:gd name="T36" fmla="*/ 707 w 713"/>
                  <a:gd name="T37" fmla="*/ 747 h 1290"/>
                  <a:gd name="T38" fmla="*/ 713 w 713"/>
                  <a:gd name="T39" fmla="*/ 903 h 1290"/>
                  <a:gd name="T40" fmla="*/ 468 w 713"/>
                  <a:gd name="T41" fmla="*/ 981 h 1290"/>
                  <a:gd name="T42" fmla="*/ 428 w 713"/>
                  <a:gd name="T43" fmla="*/ 991 h 1290"/>
                  <a:gd name="T44" fmla="*/ 408 w 713"/>
                  <a:gd name="T45" fmla="*/ 1019 h 1290"/>
                  <a:gd name="T46" fmla="*/ 424 w 713"/>
                  <a:gd name="T47" fmla="*/ 1049 h 1290"/>
                  <a:gd name="T48" fmla="*/ 465 w 713"/>
                  <a:gd name="T49" fmla="*/ 1128 h 1290"/>
                  <a:gd name="T50" fmla="*/ 475 w 713"/>
                  <a:gd name="T51" fmla="*/ 1175 h 1290"/>
                  <a:gd name="T52" fmla="*/ 470 w 713"/>
                  <a:gd name="T53" fmla="*/ 1214 h 1290"/>
                  <a:gd name="T54" fmla="*/ 447 w 713"/>
                  <a:gd name="T55" fmla="*/ 1252 h 1290"/>
                  <a:gd name="T56" fmla="*/ 412 w 713"/>
                  <a:gd name="T57" fmla="*/ 1277 h 1290"/>
                  <a:gd name="T58" fmla="*/ 369 w 713"/>
                  <a:gd name="T59" fmla="*/ 1288 h 1290"/>
                  <a:gd name="T60" fmla="*/ 335 w 713"/>
                  <a:gd name="T61" fmla="*/ 1288 h 1290"/>
                  <a:gd name="T62" fmla="*/ 294 w 713"/>
                  <a:gd name="T63" fmla="*/ 1274 h 1290"/>
                  <a:gd name="T64" fmla="*/ 259 w 713"/>
                  <a:gd name="T65" fmla="*/ 1245 h 1290"/>
                  <a:gd name="T66" fmla="*/ 239 w 713"/>
                  <a:gd name="T67" fmla="*/ 1202 h 1290"/>
                  <a:gd name="T68" fmla="*/ 236 w 713"/>
                  <a:gd name="T69" fmla="*/ 1161 h 1290"/>
                  <a:gd name="T70" fmla="*/ 252 w 713"/>
                  <a:gd name="T71" fmla="*/ 1103 h 1290"/>
                  <a:gd name="T72" fmla="*/ 288 w 713"/>
                  <a:gd name="T73" fmla="*/ 1024 h 1290"/>
                  <a:gd name="T74" fmla="*/ 288 w 713"/>
                  <a:gd name="T75" fmla="*/ 1012 h 1290"/>
                  <a:gd name="T76" fmla="*/ 257 w 713"/>
                  <a:gd name="T77" fmla="*/ 998 h 1290"/>
                  <a:gd name="T78" fmla="*/ 127 w 713"/>
                  <a:gd name="T79" fmla="*/ 988 h 1290"/>
                  <a:gd name="T80" fmla="*/ 0 w 713"/>
                  <a:gd name="T81" fmla="*/ 271 h 1290"/>
                  <a:gd name="T82" fmla="*/ 221 w 713"/>
                  <a:gd name="T83" fmla="*/ 271 h 1290"/>
                  <a:gd name="T84" fmla="*/ 319 w 713"/>
                  <a:gd name="T85" fmla="*/ 257 h 1290"/>
                  <a:gd name="T86" fmla="*/ 344 w 713"/>
                  <a:gd name="T87" fmla="*/ 239 h 1290"/>
                  <a:gd name="T88" fmla="*/ 341 w 713"/>
                  <a:gd name="T89" fmla="*/ 225 h 1290"/>
                  <a:gd name="T90" fmla="*/ 298 w 713"/>
                  <a:gd name="T91" fmla="*/ 165 h 1290"/>
                  <a:gd name="T92" fmla="*/ 281 w 713"/>
                  <a:gd name="T93" fmla="*/ 116 h 1290"/>
                  <a:gd name="T94" fmla="*/ 280 w 713"/>
                  <a:gd name="T95" fmla="*/ 74 h 1290"/>
                  <a:gd name="T96" fmla="*/ 292 w 713"/>
                  <a:gd name="T97" fmla="*/ 40 h 1290"/>
                  <a:gd name="T98" fmla="*/ 324 w 713"/>
                  <a:gd name="T99" fmla="*/ 12 h 1290"/>
                  <a:gd name="T100" fmla="*/ 377 w 713"/>
                  <a:gd name="T101" fmla="*/ 0 h 1290"/>
                  <a:gd name="T102" fmla="*/ 447 w 713"/>
                  <a:gd name="T103" fmla="*/ 15 h 1290"/>
                  <a:gd name="T104" fmla="*/ 479 w 713"/>
                  <a:gd name="T105" fmla="*/ 44 h 1290"/>
                  <a:gd name="T106" fmla="*/ 491 w 713"/>
                  <a:gd name="T107" fmla="*/ 70 h 1290"/>
                  <a:gd name="T108" fmla="*/ 488 w 713"/>
                  <a:gd name="T109" fmla="*/ 139 h 1290"/>
                  <a:gd name="T110" fmla="*/ 463 w 713"/>
                  <a:gd name="T111" fmla="*/ 206 h 1290"/>
                  <a:gd name="T112" fmla="*/ 465 w 713"/>
                  <a:gd name="T113" fmla="*/ 241 h 1290"/>
                  <a:gd name="T114" fmla="*/ 510 w 713"/>
                  <a:gd name="T115" fmla="*/ 265 h 1290"/>
                  <a:gd name="T116" fmla="*/ 591 w 713"/>
                  <a:gd name="T117" fmla="*/ 274 h 12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3" h="1290">
                    <a:moveTo>
                      <a:pt x="706" y="274"/>
                    </a:moveTo>
                    <a:lnTo>
                      <a:pt x="706" y="274"/>
                    </a:lnTo>
                    <a:lnTo>
                      <a:pt x="709" y="362"/>
                    </a:lnTo>
                    <a:lnTo>
                      <a:pt x="712" y="443"/>
                    </a:lnTo>
                    <a:lnTo>
                      <a:pt x="710" y="478"/>
                    </a:lnTo>
                    <a:lnTo>
                      <a:pt x="709" y="510"/>
                    </a:lnTo>
                    <a:lnTo>
                      <a:pt x="706" y="536"/>
                    </a:lnTo>
                    <a:lnTo>
                      <a:pt x="702" y="557"/>
                    </a:lnTo>
                    <a:lnTo>
                      <a:pt x="702" y="557"/>
                    </a:lnTo>
                    <a:lnTo>
                      <a:pt x="698" y="567"/>
                    </a:lnTo>
                    <a:lnTo>
                      <a:pt x="695" y="570"/>
                    </a:lnTo>
                    <a:lnTo>
                      <a:pt x="692" y="573"/>
                    </a:lnTo>
                    <a:lnTo>
                      <a:pt x="688" y="574"/>
                    </a:lnTo>
                    <a:lnTo>
                      <a:pt x="684" y="574"/>
                    </a:lnTo>
                    <a:lnTo>
                      <a:pt x="675" y="573"/>
                    </a:lnTo>
                    <a:lnTo>
                      <a:pt x="665" y="569"/>
                    </a:lnTo>
                    <a:lnTo>
                      <a:pt x="656" y="562"/>
                    </a:lnTo>
                    <a:lnTo>
                      <a:pt x="629" y="545"/>
                    </a:lnTo>
                    <a:lnTo>
                      <a:pt x="600" y="525"/>
                    </a:lnTo>
                    <a:lnTo>
                      <a:pt x="584" y="515"/>
                    </a:lnTo>
                    <a:lnTo>
                      <a:pt x="566" y="506"/>
                    </a:lnTo>
                    <a:lnTo>
                      <a:pt x="548" y="499"/>
                    </a:lnTo>
                    <a:lnTo>
                      <a:pt x="528" y="493"/>
                    </a:lnTo>
                    <a:lnTo>
                      <a:pt x="509" y="489"/>
                    </a:lnTo>
                    <a:lnTo>
                      <a:pt x="488" y="487"/>
                    </a:lnTo>
                    <a:lnTo>
                      <a:pt x="488" y="487"/>
                    </a:lnTo>
                    <a:lnTo>
                      <a:pt x="471" y="489"/>
                    </a:lnTo>
                    <a:lnTo>
                      <a:pt x="456" y="492"/>
                    </a:lnTo>
                    <a:lnTo>
                      <a:pt x="440" y="496"/>
                    </a:lnTo>
                    <a:lnTo>
                      <a:pt x="428" y="501"/>
                    </a:lnTo>
                    <a:lnTo>
                      <a:pt x="417" y="508"/>
                    </a:lnTo>
                    <a:lnTo>
                      <a:pt x="405" y="515"/>
                    </a:lnTo>
                    <a:lnTo>
                      <a:pt x="397" y="524"/>
                    </a:lnTo>
                    <a:lnTo>
                      <a:pt x="389" y="534"/>
                    </a:lnTo>
                    <a:lnTo>
                      <a:pt x="382" y="543"/>
                    </a:lnTo>
                    <a:lnTo>
                      <a:pt x="376" y="555"/>
                    </a:lnTo>
                    <a:lnTo>
                      <a:pt x="372" y="566"/>
                    </a:lnTo>
                    <a:lnTo>
                      <a:pt x="369" y="577"/>
                    </a:lnTo>
                    <a:lnTo>
                      <a:pt x="366" y="590"/>
                    </a:lnTo>
                    <a:lnTo>
                      <a:pt x="365" y="601"/>
                    </a:lnTo>
                    <a:lnTo>
                      <a:pt x="365" y="613"/>
                    </a:lnTo>
                    <a:lnTo>
                      <a:pt x="366" y="626"/>
                    </a:lnTo>
                    <a:lnTo>
                      <a:pt x="366" y="626"/>
                    </a:lnTo>
                    <a:lnTo>
                      <a:pt x="369" y="638"/>
                    </a:lnTo>
                    <a:lnTo>
                      <a:pt x="372" y="651"/>
                    </a:lnTo>
                    <a:lnTo>
                      <a:pt x="376" y="662"/>
                    </a:lnTo>
                    <a:lnTo>
                      <a:pt x="382" y="675"/>
                    </a:lnTo>
                    <a:lnTo>
                      <a:pt x="387" y="686"/>
                    </a:lnTo>
                    <a:lnTo>
                      <a:pt x="394" y="696"/>
                    </a:lnTo>
                    <a:lnTo>
                      <a:pt x="401" y="707"/>
                    </a:lnTo>
                    <a:lnTo>
                      <a:pt x="411" y="715"/>
                    </a:lnTo>
                    <a:lnTo>
                      <a:pt x="419" y="724"/>
                    </a:lnTo>
                    <a:lnTo>
                      <a:pt x="431" y="731"/>
                    </a:lnTo>
                    <a:lnTo>
                      <a:pt x="442" y="738"/>
                    </a:lnTo>
                    <a:lnTo>
                      <a:pt x="453" y="743"/>
                    </a:lnTo>
                    <a:lnTo>
                      <a:pt x="465" y="746"/>
                    </a:lnTo>
                    <a:lnTo>
                      <a:pt x="479" y="749"/>
                    </a:lnTo>
                    <a:lnTo>
                      <a:pt x="493" y="750"/>
                    </a:lnTo>
                    <a:lnTo>
                      <a:pt x="507" y="750"/>
                    </a:lnTo>
                    <a:lnTo>
                      <a:pt x="507" y="750"/>
                    </a:lnTo>
                    <a:lnTo>
                      <a:pt x="521" y="747"/>
                    </a:lnTo>
                    <a:lnTo>
                      <a:pt x="535" y="745"/>
                    </a:lnTo>
                    <a:lnTo>
                      <a:pt x="563" y="738"/>
                    </a:lnTo>
                    <a:lnTo>
                      <a:pt x="593" y="729"/>
                    </a:lnTo>
                    <a:lnTo>
                      <a:pt x="621" y="721"/>
                    </a:lnTo>
                    <a:lnTo>
                      <a:pt x="635" y="718"/>
                    </a:lnTo>
                    <a:lnTo>
                      <a:pt x="647" y="715"/>
                    </a:lnTo>
                    <a:lnTo>
                      <a:pt x="660" y="714"/>
                    </a:lnTo>
                    <a:lnTo>
                      <a:pt x="671" y="715"/>
                    </a:lnTo>
                    <a:lnTo>
                      <a:pt x="681" y="717"/>
                    </a:lnTo>
                    <a:lnTo>
                      <a:pt x="689" y="721"/>
                    </a:lnTo>
                    <a:lnTo>
                      <a:pt x="698" y="727"/>
                    </a:lnTo>
                    <a:lnTo>
                      <a:pt x="703" y="735"/>
                    </a:lnTo>
                    <a:lnTo>
                      <a:pt x="703" y="735"/>
                    </a:lnTo>
                    <a:lnTo>
                      <a:pt x="706" y="740"/>
                    </a:lnTo>
                    <a:lnTo>
                      <a:pt x="707" y="747"/>
                    </a:lnTo>
                    <a:lnTo>
                      <a:pt x="710" y="768"/>
                    </a:lnTo>
                    <a:lnTo>
                      <a:pt x="713" y="795"/>
                    </a:lnTo>
                    <a:lnTo>
                      <a:pt x="713" y="827"/>
                    </a:lnTo>
                    <a:lnTo>
                      <a:pt x="713" y="903"/>
                    </a:lnTo>
                    <a:lnTo>
                      <a:pt x="713" y="985"/>
                    </a:lnTo>
                    <a:lnTo>
                      <a:pt x="713" y="985"/>
                    </a:lnTo>
                    <a:lnTo>
                      <a:pt x="565" y="982"/>
                    </a:lnTo>
                    <a:lnTo>
                      <a:pt x="468" y="981"/>
                    </a:lnTo>
                    <a:lnTo>
                      <a:pt x="468" y="981"/>
                    </a:lnTo>
                    <a:lnTo>
                      <a:pt x="452" y="982"/>
                    </a:lnTo>
                    <a:lnTo>
                      <a:pt x="439" y="985"/>
                    </a:lnTo>
                    <a:lnTo>
                      <a:pt x="428" y="991"/>
                    </a:lnTo>
                    <a:lnTo>
                      <a:pt x="419" y="996"/>
                    </a:lnTo>
                    <a:lnTo>
                      <a:pt x="414" y="1003"/>
                    </a:lnTo>
                    <a:lnTo>
                      <a:pt x="410" y="1012"/>
                    </a:lnTo>
                    <a:lnTo>
                      <a:pt x="408" y="1019"/>
                    </a:lnTo>
                    <a:lnTo>
                      <a:pt x="410" y="1027"/>
                    </a:lnTo>
                    <a:lnTo>
                      <a:pt x="410" y="1027"/>
                    </a:lnTo>
                    <a:lnTo>
                      <a:pt x="415" y="1035"/>
                    </a:lnTo>
                    <a:lnTo>
                      <a:pt x="424" y="1049"/>
                    </a:lnTo>
                    <a:lnTo>
                      <a:pt x="433" y="1065"/>
                    </a:lnTo>
                    <a:lnTo>
                      <a:pt x="445" y="1084"/>
                    </a:lnTo>
                    <a:lnTo>
                      <a:pt x="456" y="1105"/>
                    </a:lnTo>
                    <a:lnTo>
                      <a:pt x="465" y="1128"/>
                    </a:lnTo>
                    <a:lnTo>
                      <a:pt x="470" y="1140"/>
                    </a:lnTo>
                    <a:lnTo>
                      <a:pt x="472" y="1151"/>
                    </a:lnTo>
                    <a:lnTo>
                      <a:pt x="474" y="1164"/>
                    </a:lnTo>
                    <a:lnTo>
                      <a:pt x="475" y="1175"/>
                    </a:lnTo>
                    <a:lnTo>
                      <a:pt x="475" y="1175"/>
                    </a:lnTo>
                    <a:lnTo>
                      <a:pt x="475" y="1189"/>
                    </a:lnTo>
                    <a:lnTo>
                      <a:pt x="472" y="1202"/>
                    </a:lnTo>
                    <a:lnTo>
                      <a:pt x="470" y="1214"/>
                    </a:lnTo>
                    <a:lnTo>
                      <a:pt x="465" y="1224"/>
                    </a:lnTo>
                    <a:lnTo>
                      <a:pt x="461" y="1235"/>
                    </a:lnTo>
                    <a:lnTo>
                      <a:pt x="454" y="1244"/>
                    </a:lnTo>
                    <a:lnTo>
                      <a:pt x="447" y="1252"/>
                    </a:lnTo>
                    <a:lnTo>
                      <a:pt x="439" y="1260"/>
                    </a:lnTo>
                    <a:lnTo>
                      <a:pt x="431" y="1267"/>
                    </a:lnTo>
                    <a:lnTo>
                      <a:pt x="422" y="1273"/>
                    </a:lnTo>
                    <a:lnTo>
                      <a:pt x="412" y="1277"/>
                    </a:lnTo>
                    <a:lnTo>
                      <a:pt x="401" y="1281"/>
                    </a:lnTo>
                    <a:lnTo>
                      <a:pt x="391" y="1286"/>
                    </a:lnTo>
                    <a:lnTo>
                      <a:pt x="380" y="1287"/>
                    </a:lnTo>
                    <a:lnTo>
                      <a:pt x="369" y="1288"/>
                    </a:lnTo>
                    <a:lnTo>
                      <a:pt x="358" y="1290"/>
                    </a:lnTo>
                    <a:lnTo>
                      <a:pt x="358" y="1290"/>
                    </a:lnTo>
                    <a:lnTo>
                      <a:pt x="347" y="1288"/>
                    </a:lnTo>
                    <a:lnTo>
                      <a:pt x="335" y="1288"/>
                    </a:lnTo>
                    <a:lnTo>
                      <a:pt x="324" y="1286"/>
                    </a:lnTo>
                    <a:lnTo>
                      <a:pt x="313" y="1283"/>
                    </a:lnTo>
                    <a:lnTo>
                      <a:pt x="303" y="1279"/>
                    </a:lnTo>
                    <a:lnTo>
                      <a:pt x="294" y="1274"/>
                    </a:lnTo>
                    <a:lnTo>
                      <a:pt x="284" y="1267"/>
                    </a:lnTo>
                    <a:lnTo>
                      <a:pt x="275" y="1262"/>
                    </a:lnTo>
                    <a:lnTo>
                      <a:pt x="267" y="1253"/>
                    </a:lnTo>
                    <a:lnTo>
                      <a:pt x="259" y="1245"/>
                    </a:lnTo>
                    <a:lnTo>
                      <a:pt x="253" y="1235"/>
                    </a:lnTo>
                    <a:lnTo>
                      <a:pt x="247" y="1226"/>
                    </a:lnTo>
                    <a:lnTo>
                      <a:pt x="242" y="1214"/>
                    </a:lnTo>
                    <a:lnTo>
                      <a:pt x="239" y="1202"/>
                    </a:lnTo>
                    <a:lnTo>
                      <a:pt x="236" y="1188"/>
                    </a:lnTo>
                    <a:lnTo>
                      <a:pt x="236" y="1174"/>
                    </a:lnTo>
                    <a:lnTo>
                      <a:pt x="236" y="1174"/>
                    </a:lnTo>
                    <a:lnTo>
                      <a:pt x="236" y="1161"/>
                    </a:lnTo>
                    <a:lnTo>
                      <a:pt x="238" y="1149"/>
                    </a:lnTo>
                    <a:lnTo>
                      <a:pt x="240" y="1136"/>
                    </a:lnTo>
                    <a:lnTo>
                      <a:pt x="243" y="1125"/>
                    </a:lnTo>
                    <a:lnTo>
                      <a:pt x="252" y="1103"/>
                    </a:lnTo>
                    <a:lnTo>
                      <a:pt x="260" y="1082"/>
                    </a:lnTo>
                    <a:lnTo>
                      <a:pt x="278" y="1047"/>
                    </a:lnTo>
                    <a:lnTo>
                      <a:pt x="285" y="1031"/>
                    </a:lnTo>
                    <a:lnTo>
                      <a:pt x="288" y="1024"/>
                    </a:lnTo>
                    <a:lnTo>
                      <a:pt x="289" y="1019"/>
                    </a:lnTo>
                    <a:lnTo>
                      <a:pt x="289" y="1019"/>
                    </a:lnTo>
                    <a:lnTo>
                      <a:pt x="289" y="1014"/>
                    </a:lnTo>
                    <a:lnTo>
                      <a:pt x="288" y="1012"/>
                    </a:lnTo>
                    <a:lnTo>
                      <a:pt x="285" y="1009"/>
                    </a:lnTo>
                    <a:lnTo>
                      <a:pt x="282" y="1006"/>
                    </a:lnTo>
                    <a:lnTo>
                      <a:pt x="271" y="1000"/>
                    </a:lnTo>
                    <a:lnTo>
                      <a:pt x="257" y="998"/>
                    </a:lnTo>
                    <a:lnTo>
                      <a:pt x="240" y="995"/>
                    </a:lnTo>
                    <a:lnTo>
                      <a:pt x="221" y="992"/>
                    </a:lnTo>
                    <a:lnTo>
                      <a:pt x="176" y="989"/>
                    </a:lnTo>
                    <a:lnTo>
                      <a:pt x="127" y="988"/>
                    </a:lnTo>
                    <a:lnTo>
                      <a:pt x="78" y="988"/>
                    </a:lnTo>
                    <a:lnTo>
                      <a:pt x="0" y="988"/>
                    </a:lnTo>
                    <a:lnTo>
                      <a:pt x="0" y="271"/>
                    </a:lnTo>
                    <a:lnTo>
                      <a:pt x="0" y="271"/>
                    </a:lnTo>
                    <a:lnTo>
                      <a:pt x="74" y="274"/>
                    </a:lnTo>
                    <a:lnTo>
                      <a:pt x="130" y="274"/>
                    </a:lnTo>
                    <a:lnTo>
                      <a:pt x="192" y="272"/>
                    </a:lnTo>
                    <a:lnTo>
                      <a:pt x="221" y="271"/>
                    </a:lnTo>
                    <a:lnTo>
                      <a:pt x="250" y="268"/>
                    </a:lnTo>
                    <a:lnTo>
                      <a:pt x="275" y="265"/>
                    </a:lnTo>
                    <a:lnTo>
                      <a:pt x="299" y="261"/>
                    </a:lnTo>
                    <a:lnTo>
                      <a:pt x="319" y="257"/>
                    </a:lnTo>
                    <a:lnTo>
                      <a:pt x="333" y="250"/>
                    </a:lnTo>
                    <a:lnTo>
                      <a:pt x="338" y="247"/>
                    </a:lnTo>
                    <a:lnTo>
                      <a:pt x="342" y="243"/>
                    </a:lnTo>
                    <a:lnTo>
                      <a:pt x="344" y="239"/>
                    </a:lnTo>
                    <a:lnTo>
                      <a:pt x="345" y="234"/>
                    </a:lnTo>
                    <a:lnTo>
                      <a:pt x="345" y="234"/>
                    </a:lnTo>
                    <a:lnTo>
                      <a:pt x="344" y="229"/>
                    </a:lnTo>
                    <a:lnTo>
                      <a:pt x="341" y="225"/>
                    </a:lnTo>
                    <a:lnTo>
                      <a:pt x="333" y="213"/>
                    </a:lnTo>
                    <a:lnTo>
                      <a:pt x="323" y="200"/>
                    </a:lnTo>
                    <a:lnTo>
                      <a:pt x="310" y="184"/>
                    </a:lnTo>
                    <a:lnTo>
                      <a:pt x="298" y="165"/>
                    </a:lnTo>
                    <a:lnTo>
                      <a:pt x="292" y="155"/>
                    </a:lnTo>
                    <a:lnTo>
                      <a:pt x="288" y="142"/>
                    </a:lnTo>
                    <a:lnTo>
                      <a:pt x="284" y="130"/>
                    </a:lnTo>
                    <a:lnTo>
                      <a:pt x="281" y="116"/>
                    </a:lnTo>
                    <a:lnTo>
                      <a:pt x="278" y="100"/>
                    </a:lnTo>
                    <a:lnTo>
                      <a:pt x="278" y="83"/>
                    </a:lnTo>
                    <a:lnTo>
                      <a:pt x="278" y="83"/>
                    </a:lnTo>
                    <a:lnTo>
                      <a:pt x="280" y="74"/>
                    </a:lnTo>
                    <a:lnTo>
                      <a:pt x="281" y="64"/>
                    </a:lnTo>
                    <a:lnTo>
                      <a:pt x="284" y="56"/>
                    </a:lnTo>
                    <a:lnTo>
                      <a:pt x="288" y="47"/>
                    </a:lnTo>
                    <a:lnTo>
                      <a:pt x="292" y="40"/>
                    </a:lnTo>
                    <a:lnTo>
                      <a:pt x="298" y="33"/>
                    </a:lnTo>
                    <a:lnTo>
                      <a:pt x="303" y="28"/>
                    </a:lnTo>
                    <a:lnTo>
                      <a:pt x="310" y="22"/>
                    </a:lnTo>
                    <a:lnTo>
                      <a:pt x="324" y="12"/>
                    </a:lnTo>
                    <a:lnTo>
                      <a:pt x="341" y="7"/>
                    </a:lnTo>
                    <a:lnTo>
                      <a:pt x="358" y="1"/>
                    </a:lnTo>
                    <a:lnTo>
                      <a:pt x="377" y="0"/>
                    </a:lnTo>
                    <a:lnTo>
                      <a:pt x="377" y="0"/>
                    </a:lnTo>
                    <a:lnTo>
                      <a:pt x="396" y="0"/>
                    </a:lnTo>
                    <a:lnTo>
                      <a:pt x="414" y="2"/>
                    </a:lnTo>
                    <a:lnTo>
                      <a:pt x="432" y="8"/>
                    </a:lnTo>
                    <a:lnTo>
                      <a:pt x="447" y="15"/>
                    </a:lnTo>
                    <a:lnTo>
                      <a:pt x="463" y="26"/>
                    </a:lnTo>
                    <a:lnTo>
                      <a:pt x="468" y="32"/>
                    </a:lnTo>
                    <a:lnTo>
                      <a:pt x="474" y="37"/>
                    </a:lnTo>
                    <a:lnTo>
                      <a:pt x="479" y="44"/>
                    </a:lnTo>
                    <a:lnTo>
                      <a:pt x="484" y="53"/>
                    </a:lnTo>
                    <a:lnTo>
                      <a:pt x="488" y="60"/>
                    </a:lnTo>
                    <a:lnTo>
                      <a:pt x="491" y="70"/>
                    </a:lnTo>
                    <a:lnTo>
                      <a:pt x="491" y="70"/>
                    </a:lnTo>
                    <a:lnTo>
                      <a:pt x="493" y="88"/>
                    </a:lnTo>
                    <a:lnTo>
                      <a:pt x="493" y="106"/>
                    </a:lnTo>
                    <a:lnTo>
                      <a:pt x="492" y="123"/>
                    </a:lnTo>
                    <a:lnTo>
                      <a:pt x="488" y="139"/>
                    </a:lnTo>
                    <a:lnTo>
                      <a:pt x="484" y="155"/>
                    </a:lnTo>
                    <a:lnTo>
                      <a:pt x="478" y="169"/>
                    </a:lnTo>
                    <a:lnTo>
                      <a:pt x="467" y="195"/>
                    </a:lnTo>
                    <a:lnTo>
                      <a:pt x="463" y="206"/>
                    </a:lnTo>
                    <a:lnTo>
                      <a:pt x="461" y="218"/>
                    </a:lnTo>
                    <a:lnTo>
                      <a:pt x="460" y="227"/>
                    </a:lnTo>
                    <a:lnTo>
                      <a:pt x="463" y="237"/>
                    </a:lnTo>
                    <a:lnTo>
                      <a:pt x="465" y="241"/>
                    </a:lnTo>
                    <a:lnTo>
                      <a:pt x="468" y="246"/>
                    </a:lnTo>
                    <a:lnTo>
                      <a:pt x="478" y="253"/>
                    </a:lnTo>
                    <a:lnTo>
                      <a:pt x="492" y="260"/>
                    </a:lnTo>
                    <a:lnTo>
                      <a:pt x="510" y="265"/>
                    </a:lnTo>
                    <a:lnTo>
                      <a:pt x="510" y="265"/>
                    </a:lnTo>
                    <a:lnTo>
                      <a:pt x="526" y="269"/>
                    </a:lnTo>
                    <a:lnTo>
                      <a:pt x="545" y="271"/>
                    </a:lnTo>
                    <a:lnTo>
                      <a:pt x="591" y="274"/>
                    </a:lnTo>
                    <a:lnTo>
                      <a:pt x="646" y="275"/>
                    </a:lnTo>
                    <a:lnTo>
                      <a:pt x="706" y="274"/>
                    </a:lnTo>
                    <a:lnTo>
                      <a:pt x="706" y="274"/>
                    </a:lnTo>
                    <a:close/>
                  </a:path>
                </a:pathLst>
              </a:custGeom>
              <a:grpFill/>
              <a:ln w="31750">
                <a:gradFill flip="none" rotWithShape="1">
                  <a:gsLst>
                    <a:gs pos="0">
                      <a:schemeClr val="bg1">
                        <a:lumMod val="75000"/>
                      </a:schemeClr>
                    </a:gs>
                    <a:gs pos="100000">
                      <a:schemeClr val="bg1"/>
                    </a:gs>
                  </a:gsLst>
                  <a:lin ang="2700000" scaled="1"/>
                </a:gradFill>
              </a:ln>
              <a:effectLst>
                <a:innerShdw blurRad="127000" dist="63500" dir="13500000">
                  <a:schemeClr val="accent4">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ko-KR" altLang="en-US" sz="1400">
                  <a:solidFill>
                    <a:srgbClr val="FFFFFF"/>
                  </a:solidFill>
                  <a:latin typeface="Calibri"/>
                  <a:ea typeface="宋体" panose="02010600030101010101" pitchFamily="2" charset="-122"/>
                </a:endParaRPr>
              </a:p>
            </p:txBody>
          </p:sp>
          <p:sp>
            <p:nvSpPr>
              <p:cNvPr id="22" name="淘宝店chenying0907出品 16"/>
              <p:cNvSpPr/>
              <p:nvPr/>
            </p:nvSpPr>
            <p:spPr bwMode="auto">
              <a:xfrm>
                <a:off x="7421377" y="3253928"/>
                <a:ext cx="699089" cy="1247412"/>
              </a:xfrm>
              <a:custGeom>
                <a:gdLst>
                  <a:gd name="T0" fmla="*/ 584 w 728"/>
                  <a:gd name="T1" fmla="*/ 1019 h 1299"/>
                  <a:gd name="T2" fmla="*/ 467 w 728"/>
                  <a:gd name="T3" fmla="*/ 1022 h 1299"/>
                  <a:gd name="T4" fmla="*/ 440 w 728"/>
                  <a:gd name="T5" fmla="*/ 1038 h 1299"/>
                  <a:gd name="T6" fmla="*/ 441 w 728"/>
                  <a:gd name="T7" fmla="*/ 1066 h 1299"/>
                  <a:gd name="T8" fmla="*/ 469 w 728"/>
                  <a:gd name="T9" fmla="*/ 1158 h 1299"/>
                  <a:gd name="T10" fmla="*/ 474 w 728"/>
                  <a:gd name="T11" fmla="*/ 1211 h 1299"/>
                  <a:gd name="T12" fmla="*/ 460 w 728"/>
                  <a:gd name="T13" fmla="*/ 1251 h 1299"/>
                  <a:gd name="T14" fmla="*/ 429 w 728"/>
                  <a:gd name="T15" fmla="*/ 1279 h 1299"/>
                  <a:gd name="T16" fmla="*/ 377 w 728"/>
                  <a:gd name="T17" fmla="*/ 1298 h 1299"/>
                  <a:gd name="T18" fmla="*/ 310 w 728"/>
                  <a:gd name="T19" fmla="*/ 1292 h 1299"/>
                  <a:gd name="T20" fmla="*/ 274 w 728"/>
                  <a:gd name="T21" fmla="*/ 1272 h 1299"/>
                  <a:gd name="T22" fmla="*/ 250 w 728"/>
                  <a:gd name="T23" fmla="*/ 1240 h 1299"/>
                  <a:gd name="T24" fmla="*/ 244 w 728"/>
                  <a:gd name="T25" fmla="*/ 1194 h 1299"/>
                  <a:gd name="T26" fmla="*/ 254 w 728"/>
                  <a:gd name="T27" fmla="*/ 1162 h 1299"/>
                  <a:gd name="T28" fmla="*/ 307 w 728"/>
                  <a:gd name="T29" fmla="*/ 1080 h 1299"/>
                  <a:gd name="T30" fmla="*/ 318 w 728"/>
                  <a:gd name="T31" fmla="*/ 1060 h 1299"/>
                  <a:gd name="T32" fmla="*/ 307 w 728"/>
                  <a:gd name="T33" fmla="*/ 1029 h 1299"/>
                  <a:gd name="T34" fmla="*/ 276 w 728"/>
                  <a:gd name="T35" fmla="*/ 1015 h 1299"/>
                  <a:gd name="T36" fmla="*/ 5 w 728"/>
                  <a:gd name="T37" fmla="*/ 1019 h 1299"/>
                  <a:gd name="T38" fmla="*/ 1 w 728"/>
                  <a:gd name="T39" fmla="*/ 845 h 1299"/>
                  <a:gd name="T40" fmla="*/ 11 w 728"/>
                  <a:gd name="T41" fmla="*/ 765 h 1299"/>
                  <a:gd name="T42" fmla="*/ 26 w 728"/>
                  <a:gd name="T43" fmla="*/ 736 h 1299"/>
                  <a:gd name="T44" fmla="*/ 61 w 728"/>
                  <a:gd name="T45" fmla="*/ 724 h 1299"/>
                  <a:gd name="T46" fmla="*/ 124 w 728"/>
                  <a:gd name="T47" fmla="*/ 758 h 1299"/>
                  <a:gd name="T48" fmla="*/ 180 w 728"/>
                  <a:gd name="T49" fmla="*/ 783 h 1299"/>
                  <a:gd name="T50" fmla="*/ 222 w 728"/>
                  <a:gd name="T51" fmla="*/ 782 h 1299"/>
                  <a:gd name="T52" fmla="*/ 274 w 728"/>
                  <a:gd name="T53" fmla="*/ 761 h 1299"/>
                  <a:gd name="T54" fmla="*/ 310 w 728"/>
                  <a:gd name="T55" fmla="*/ 724 h 1299"/>
                  <a:gd name="T56" fmla="*/ 330 w 728"/>
                  <a:gd name="T57" fmla="*/ 680 h 1299"/>
                  <a:gd name="T58" fmla="*/ 332 w 728"/>
                  <a:gd name="T59" fmla="*/ 643 h 1299"/>
                  <a:gd name="T60" fmla="*/ 321 w 728"/>
                  <a:gd name="T61" fmla="*/ 596 h 1299"/>
                  <a:gd name="T62" fmla="*/ 292 w 728"/>
                  <a:gd name="T63" fmla="*/ 557 h 1299"/>
                  <a:gd name="T64" fmla="*/ 243 w 728"/>
                  <a:gd name="T65" fmla="*/ 530 h 1299"/>
                  <a:gd name="T66" fmla="*/ 193 w 728"/>
                  <a:gd name="T67" fmla="*/ 523 h 1299"/>
                  <a:gd name="T68" fmla="*/ 142 w 728"/>
                  <a:gd name="T69" fmla="*/ 537 h 1299"/>
                  <a:gd name="T70" fmla="*/ 81 w 728"/>
                  <a:gd name="T71" fmla="*/ 575 h 1299"/>
                  <a:gd name="T72" fmla="*/ 43 w 728"/>
                  <a:gd name="T73" fmla="*/ 573 h 1299"/>
                  <a:gd name="T74" fmla="*/ 22 w 728"/>
                  <a:gd name="T75" fmla="*/ 551 h 1299"/>
                  <a:gd name="T76" fmla="*/ 12 w 728"/>
                  <a:gd name="T77" fmla="*/ 466 h 1299"/>
                  <a:gd name="T78" fmla="*/ 162 w 728"/>
                  <a:gd name="T79" fmla="*/ 309 h 1299"/>
                  <a:gd name="T80" fmla="*/ 289 w 728"/>
                  <a:gd name="T81" fmla="*/ 308 h 1299"/>
                  <a:gd name="T82" fmla="*/ 316 w 728"/>
                  <a:gd name="T83" fmla="*/ 281 h 1299"/>
                  <a:gd name="T84" fmla="*/ 316 w 728"/>
                  <a:gd name="T85" fmla="*/ 258 h 1299"/>
                  <a:gd name="T86" fmla="*/ 265 w 728"/>
                  <a:gd name="T87" fmla="*/ 165 h 1299"/>
                  <a:gd name="T88" fmla="*/ 253 w 728"/>
                  <a:gd name="T89" fmla="*/ 121 h 1299"/>
                  <a:gd name="T90" fmla="*/ 260 w 728"/>
                  <a:gd name="T91" fmla="*/ 74 h 1299"/>
                  <a:gd name="T92" fmla="*/ 285 w 728"/>
                  <a:gd name="T93" fmla="*/ 38 h 1299"/>
                  <a:gd name="T94" fmla="*/ 323 w 728"/>
                  <a:gd name="T95" fmla="*/ 13 h 1299"/>
                  <a:gd name="T96" fmla="*/ 367 w 728"/>
                  <a:gd name="T97" fmla="*/ 2 h 1299"/>
                  <a:gd name="T98" fmla="*/ 401 w 728"/>
                  <a:gd name="T99" fmla="*/ 2 h 1299"/>
                  <a:gd name="T100" fmla="*/ 444 w 728"/>
                  <a:gd name="T101" fmla="*/ 17 h 1299"/>
                  <a:gd name="T102" fmla="*/ 476 w 728"/>
                  <a:gd name="T103" fmla="*/ 49 h 1299"/>
                  <a:gd name="T104" fmla="*/ 495 w 728"/>
                  <a:gd name="T105" fmla="*/ 100 h 1299"/>
                  <a:gd name="T106" fmla="*/ 495 w 728"/>
                  <a:gd name="T107" fmla="*/ 144 h 1299"/>
                  <a:gd name="T108" fmla="*/ 481 w 728"/>
                  <a:gd name="T109" fmla="*/ 189 h 1299"/>
                  <a:gd name="T110" fmla="*/ 447 w 728"/>
                  <a:gd name="T111" fmla="*/ 248 h 1299"/>
                  <a:gd name="T112" fmla="*/ 439 w 728"/>
                  <a:gd name="T113" fmla="*/ 274 h 1299"/>
                  <a:gd name="T114" fmla="*/ 446 w 728"/>
                  <a:gd name="T115" fmla="*/ 288 h 1299"/>
                  <a:gd name="T116" fmla="*/ 506 w 728"/>
                  <a:gd name="T117" fmla="*/ 304 h 1299"/>
                  <a:gd name="T118" fmla="*/ 693 w 728"/>
                  <a:gd name="T119" fmla="*/ 304 h 12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8" h="1299">
                    <a:moveTo>
                      <a:pt x="728" y="304"/>
                    </a:moveTo>
                    <a:lnTo>
                      <a:pt x="728" y="1021"/>
                    </a:lnTo>
                    <a:lnTo>
                      <a:pt x="728" y="1021"/>
                    </a:lnTo>
                    <a:lnTo>
                      <a:pt x="584" y="1019"/>
                    </a:lnTo>
                    <a:lnTo>
                      <a:pt x="532" y="1019"/>
                    </a:lnTo>
                    <a:lnTo>
                      <a:pt x="495" y="1019"/>
                    </a:lnTo>
                    <a:lnTo>
                      <a:pt x="479" y="1021"/>
                    </a:lnTo>
                    <a:lnTo>
                      <a:pt x="467" y="1022"/>
                    </a:lnTo>
                    <a:lnTo>
                      <a:pt x="457" y="1025"/>
                    </a:lnTo>
                    <a:lnTo>
                      <a:pt x="448" y="1028"/>
                    </a:lnTo>
                    <a:lnTo>
                      <a:pt x="444" y="1032"/>
                    </a:lnTo>
                    <a:lnTo>
                      <a:pt x="440" y="1038"/>
                    </a:lnTo>
                    <a:lnTo>
                      <a:pt x="439" y="1045"/>
                    </a:lnTo>
                    <a:lnTo>
                      <a:pt x="440" y="1052"/>
                    </a:lnTo>
                    <a:lnTo>
                      <a:pt x="440" y="1052"/>
                    </a:lnTo>
                    <a:lnTo>
                      <a:pt x="441" y="1066"/>
                    </a:lnTo>
                    <a:lnTo>
                      <a:pt x="447" y="1081"/>
                    </a:lnTo>
                    <a:lnTo>
                      <a:pt x="458" y="1117"/>
                    </a:lnTo>
                    <a:lnTo>
                      <a:pt x="464" y="1138"/>
                    </a:lnTo>
                    <a:lnTo>
                      <a:pt x="469" y="1158"/>
                    </a:lnTo>
                    <a:lnTo>
                      <a:pt x="472" y="1179"/>
                    </a:lnTo>
                    <a:lnTo>
                      <a:pt x="474" y="1198"/>
                    </a:lnTo>
                    <a:lnTo>
                      <a:pt x="474" y="1198"/>
                    </a:lnTo>
                    <a:lnTo>
                      <a:pt x="474" y="1211"/>
                    </a:lnTo>
                    <a:lnTo>
                      <a:pt x="472" y="1222"/>
                    </a:lnTo>
                    <a:lnTo>
                      <a:pt x="469" y="1232"/>
                    </a:lnTo>
                    <a:lnTo>
                      <a:pt x="465" y="1242"/>
                    </a:lnTo>
                    <a:lnTo>
                      <a:pt x="460" y="1251"/>
                    </a:lnTo>
                    <a:lnTo>
                      <a:pt x="453" y="1260"/>
                    </a:lnTo>
                    <a:lnTo>
                      <a:pt x="446" y="1267"/>
                    </a:lnTo>
                    <a:lnTo>
                      <a:pt x="437" y="1274"/>
                    </a:lnTo>
                    <a:lnTo>
                      <a:pt x="429" y="1279"/>
                    </a:lnTo>
                    <a:lnTo>
                      <a:pt x="419" y="1285"/>
                    </a:lnTo>
                    <a:lnTo>
                      <a:pt x="409" y="1289"/>
                    </a:lnTo>
                    <a:lnTo>
                      <a:pt x="398" y="1293"/>
                    </a:lnTo>
                    <a:lnTo>
                      <a:pt x="377" y="1298"/>
                    </a:lnTo>
                    <a:lnTo>
                      <a:pt x="355" y="1299"/>
                    </a:lnTo>
                    <a:lnTo>
                      <a:pt x="332" y="1298"/>
                    </a:lnTo>
                    <a:lnTo>
                      <a:pt x="321" y="1295"/>
                    </a:lnTo>
                    <a:lnTo>
                      <a:pt x="310" y="1292"/>
                    </a:lnTo>
                    <a:lnTo>
                      <a:pt x="300" y="1289"/>
                    </a:lnTo>
                    <a:lnTo>
                      <a:pt x="290" y="1284"/>
                    </a:lnTo>
                    <a:lnTo>
                      <a:pt x="282" y="1279"/>
                    </a:lnTo>
                    <a:lnTo>
                      <a:pt x="274" y="1272"/>
                    </a:lnTo>
                    <a:lnTo>
                      <a:pt x="267" y="1265"/>
                    </a:lnTo>
                    <a:lnTo>
                      <a:pt x="260" y="1258"/>
                    </a:lnTo>
                    <a:lnTo>
                      <a:pt x="254" y="1249"/>
                    </a:lnTo>
                    <a:lnTo>
                      <a:pt x="250" y="1240"/>
                    </a:lnTo>
                    <a:lnTo>
                      <a:pt x="247" y="1229"/>
                    </a:lnTo>
                    <a:lnTo>
                      <a:pt x="244" y="1218"/>
                    </a:lnTo>
                    <a:lnTo>
                      <a:pt x="244" y="1207"/>
                    </a:lnTo>
                    <a:lnTo>
                      <a:pt x="244" y="1194"/>
                    </a:lnTo>
                    <a:lnTo>
                      <a:pt x="244" y="1194"/>
                    </a:lnTo>
                    <a:lnTo>
                      <a:pt x="247" y="1183"/>
                    </a:lnTo>
                    <a:lnTo>
                      <a:pt x="250" y="1172"/>
                    </a:lnTo>
                    <a:lnTo>
                      <a:pt x="254" y="1162"/>
                    </a:lnTo>
                    <a:lnTo>
                      <a:pt x="260" y="1151"/>
                    </a:lnTo>
                    <a:lnTo>
                      <a:pt x="271" y="1131"/>
                    </a:lnTo>
                    <a:lnTo>
                      <a:pt x="283" y="1112"/>
                    </a:lnTo>
                    <a:lnTo>
                      <a:pt x="307" y="1080"/>
                    </a:lnTo>
                    <a:lnTo>
                      <a:pt x="316" y="1068"/>
                    </a:lnTo>
                    <a:lnTo>
                      <a:pt x="317" y="1063"/>
                    </a:lnTo>
                    <a:lnTo>
                      <a:pt x="318" y="1060"/>
                    </a:lnTo>
                    <a:lnTo>
                      <a:pt x="318" y="1060"/>
                    </a:lnTo>
                    <a:lnTo>
                      <a:pt x="318" y="1052"/>
                    </a:lnTo>
                    <a:lnTo>
                      <a:pt x="317" y="1045"/>
                    </a:lnTo>
                    <a:lnTo>
                      <a:pt x="313" y="1036"/>
                    </a:lnTo>
                    <a:lnTo>
                      <a:pt x="307" y="1029"/>
                    </a:lnTo>
                    <a:lnTo>
                      <a:pt x="307" y="1029"/>
                    </a:lnTo>
                    <a:lnTo>
                      <a:pt x="299" y="1024"/>
                    </a:lnTo>
                    <a:lnTo>
                      <a:pt x="289" y="1018"/>
                    </a:lnTo>
                    <a:lnTo>
                      <a:pt x="276" y="1015"/>
                    </a:lnTo>
                    <a:lnTo>
                      <a:pt x="261" y="1014"/>
                    </a:lnTo>
                    <a:lnTo>
                      <a:pt x="261" y="1014"/>
                    </a:lnTo>
                    <a:lnTo>
                      <a:pt x="159" y="1015"/>
                    </a:lnTo>
                    <a:lnTo>
                      <a:pt x="5" y="1019"/>
                    </a:lnTo>
                    <a:lnTo>
                      <a:pt x="5" y="1019"/>
                    </a:lnTo>
                    <a:lnTo>
                      <a:pt x="1" y="929"/>
                    </a:lnTo>
                    <a:lnTo>
                      <a:pt x="0" y="885"/>
                    </a:lnTo>
                    <a:lnTo>
                      <a:pt x="1" y="845"/>
                    </a:lnTo>
                    <a:lnTo>
                      <a:pt x="3" y="808"/>
                    </a:lnTo>
                    <a:lnTo>
                      <a:pt x="5" y="793"/>
                    </a:lnTo>
                    <a:lnTo>
                      <a:pt x="8" y="778"/>
                    </a:lnTo>
                    <a:lnTo>
                      <a:pt x="11" y="765"/>
                    </a:lnTo>
                    <a:lnTo>
                      <a:pt x="15" y="752"/>
                    </a:lnTo>
                    <a:lnTo>
                      <a:pt x="21" y="743"/>
                    </a:lnTo>
                    <a:lnTo>
                      <a:pt x="26" y="736"/>
                    </a:lnTo>
                    <a:lnTo>
                      <a:pt x="26" y="736"/>
                    </a:lnTo>
                    <a:lnTo>
                      <a:pt x="35" y="729"/>
                    </a:lnTo>
                    <a:lnTo>
                      <a:pt x="43" y="724"/>
                    </a:lnTo>
                    <a:lnTo>
                      <a:pt x="51" y="723"/>
                    </a:lnTo>
                    <a:lnTo>
                      <a:pt x="61" y="724"/>
                    </a:lnTo>
                    <a:lnTo>
                      <a:pt x="71" y="727"/>
                    </a:lnTo>
                    <a:lnTo>
                      <a:pt x="81" y="731"/>
                    </a:lnTo>
                    <a:lnTo>
                      <a:pt x="102" y="744"/>
                    </a:lnTo>
                    <a:lnTo>
                      <a:pt x="124" y="758"/>
                    </a:lnTo>
                    <a:lnTo>
                      <a:pt x="146" y="771"/>
                    </a:lnTo>
                    <a:lnTo>
                      <a:pt x="158" y="776"/>
                    </a:lnTo>
                    <a:lnTo>
                      <a:pt x="169" y="780"/>
                    </a:lnTo>
                    <a:lnTo>
                      <a:pt x="180" y="783"/>
                    </a:lnTo>
                    <a:lnTo>
                      <a:pt x="191" y="785"/>
                    </a:lnTo>
                    <a:lnTo>
                      <a:pt x="191" y="785"/>
                    </a:lnTo>
                    <a:lnTo>
                      <a:pt x="208" y="785"/>
                    </a:lnTo>
                    <a:lnTo>
                      <a:pt x="222" y="782"/>
                    </a:lnTo>
                    <a:lnTo>
                      <a:pt x="237" y="779"/>
                    </a:lnTo>
                    <a:lnTo>
                      <a:pt x="250" y="773"/>
                    </a:lnTo>
                    <a:lnTo>
                      <a:pt x="263" y="768"/>
                    </a:lnTo>
                    <a:lnTo>
                      <a:pt x="274" y="761"/>
                    </a:lnTo>
                    <a:lnTo>
                      <a:pt x="285" y="754"/>
                    </a:lnTo>
                    <a:lnTo>
                      <a:pt x="293" y="744"/>
                    </a:lnTo>
                    <a:lnTo>
                      <a:pt x="302" y="736"/>
                    </a:lnTo>
                    <a:lnTo>
                      <a:pt x="310" y="724"/>
                    </a:lnTo>
                    <a:lnTo>
                      <a:pt x="316" y="715"/>
                    </a:lnTo>
                    <a:lnTo>
                      <a:pt x="321" y="703"/>
                    </a:lnTo>
                    <a:lnTo>
                      <a:pt x="325" y="691"/>
                    </a:lnTo>
                    <a:lnTo>
                      <a:pt x="330" y="680"/>
                    </a:lnTo>
                    <a:lnTo>
                      <a:pt x="331" y="667"/>
                    </a:lnTo>
                    <a:lnTo>
                      <a:pt x="332" y="655"/>
                    </a:lnTo>
                    <a:lnTo>
                      <a:pt x="332" y="655"/>
                    </a:lnTo>
                    <a:lnTo>
                      <a:pt x="332" y="643"/>
                    </a:lnTo>
                    <a:lnTo>
                      <a:pt x="331" y="631"/>
                    </a:lnTo>
                    <a:lnTo>
                      <a:pt x="330" y="618"/>
                    </a:lnTo>
                    <a:lnTo>
                      <a:pt x="325" y="607"/>
                    </a:lnTo>
                    <a:lnTo>
                      <a:pt x="321" y="596"/>
                    </a:lnTo>
                    <a:lnTo>
                      <a:pt x="316" y="585"/>
                    </a:lnTo>
                    <a:lnTo>
                      <a:pt x="309" y="575"/>
                    </a:lnTo>
                    <a:lnTo>
                      <a:pt x="302" y="565"/>
                    </a:lnTo>
                    <a:lnTo>
                      <a:pt x="292" y="557"/>
                    </a:lnTo>
                    <a:lnTo>
                      <a:pt x="282" y="548"/>
                    </a:lnTo>
                    <a:lnTo>
                      <a:pt x="270" y="541"/>
                    </a:lnTo>
                    <a:lnTo>
                      <a:pt x="257" y="536"/>
                    </a:lnTo>
                    <a:lnTo>
                      <a:pt x="243" y="530"/>
                    </a:lnTo>
                    <a:lnTo>
                      <a:pt x="228" y="527"/>
                    </a:lnTo>
                    <a:lnTo>
                      <a:pt x="211" y="525"/>
                    </a:lnTo>
                    <a:lnTo>
                      <a:pt x="193" y="523"/>
                    </a:lnTo>
                    <a:lnTo>
                      <a:pt x="193" y="523"/>
                    </a:lnTo>
                    <a:lnTo>
                      <a:pt x="180" y="525"/>
                    </a:lnTo>
                    <a:lnTo>
                      <a:pt x="167" y="527"/>
                    </a:lnTo>
                    <a:lnTo>
                      <a:pt x="155" y="532"/>
                    </a:lnTo>
                    <a:lnTo>
                      <a:pt x="142" y="537"/>
                    </a:lnTo>
                    <a:lnTo>
                      <a:pt x="120" y="551"/>
                    </a:lnTo>
                    <a:lnTo>
                      <a:pt x="100" y="564"/>
                    </a:lnTo>
                    <a:lnTo>
                      <a:pt x="89" y="569"/>
                    </a:lnTo>
                    <a:lnTo>
                      <a:pt x="81" y="575"/>
                    </a:lnTo>
                    <a:lnTo>
                      <a:pt x="71" y="578"/>
                    </a:lnTo>
                    <a:lnTo>
                      <a:pt x="61" y="579"/>
                    </a:lnTo>
                    <a:lnTo>
                      <a:pt x="51" y="578"/>
                    </a:lnTo>
                    <a:lnTo>
                      <a:pt x="43" y="573"/>
                    </a:lnTo>
                    <a:lnTo>
                      <a:pt x="33" y="566"/>
                    </a:lnTo>
                    <a:lnTo>
                      <a:pt x="25" y="557"/>
                    </a:lnTo>
                    <a:lnTo>
                      <a:pt x="25" y="557"/>
                    </a:lnTo>
                    <a:lnTo>
                      <a:pt x="22" y="551"/>
                    </a:lnTo>
                    <a:lnTo>
                      <a:pt x="19" y="544"/>
                    </a:lnTo>
                    <a:lnTo>
                      <a:pt x="16" y="525"/>
                    </a:lnTo>
                    <a:lnTo>
                      <a:pt x="14" y="498"/>
                    </a:lnTo>
                    <a:lnTo>
                      <a:pt x="12" y="466"/>
                    </a:lnTo>
                    <a:lnTo>
                      <a:pt x="12" y="390"/>
                    </a:lnTo>
                    <a:lnTo>
                      <a:pt x="14" y="306"/>
                    </a:lnTo>
                    <a:lnTo>
                      <a:pt x="14" y="306"/>
                    </a:lnTo>
                    <a:lnTo>
                      <a:pt x="162" y="309"/>
                    </a:lnTo>
                    <a:lnTo>
                      <a:pt x="260" y="312"/>
                    </a:lnTo>
                    <a:lnTo>
                      <a:pt x="260" y="312"/>
                    </a:lnTo>
                    <a:lnTo>
                      <a:pt x="276" y="311"/>
                    </a:lnTo>
                    <a:lnTo>
                      <a:pt x="289" y="308"/>
                    </a:lnTo>
                    <a:lnTo>
                      <a:pt x="299" y="302"/>
                    </a:lnTo>
                    <a:lnTo>
                      <a:pt x="307" y="297"/>
                    </a:lnTo>
                    <a:lnTo>
                      <a:pt x="313" y="288"/>
                    </a:lnTo>
                    <a:lnTo>
                      <a:pt x="316" y="281"/>
                    </a:lnTo>
                    <a:lnTo>
                      <a:pt x="318" y="273"/>
                    </a:lnTo>
                    <a:lnTo>
                      <a:pt x="318" y="266"/>
                    </a:lnTo>
                    <a:lnTo>
                      <a:pt x="318" y="266"/>
                    </a:lnTo>
                    <a:lnTo>
                      <a:pt x="316" y="258"/>
                    </a:lnTo>
                    <a:lnTo>
                      <a:pt x="309" y="245"/>
                    </a:lnTo>
                    <a:lnTo>
                      <a:pt x="288" y="209"/>
                    </a:lnTo>
                    <a:lnTo>
                      <a:pt x="276" y="188"/>
                    </a:lnTo>
                    <a:lnTo>
                      <a:pt x="265" y="165"/>
                    </a:lnTo>
                    <a:lnTo>
                      <a:pt x="258" y="143"/>
                    </a:lnTo>
                    <a:lnTo>
                      <a:pt x="256" y="132"/>
                    </a:lnTo>
                    <a:lnTo>
                      <a:pt x="253" y="121"/>
                    </a:lnTo>
                    <a:lnTo>
                      <a:pt x="253" y="121"/>
                    </a:lnTo>
                    <a:lnTo>
                      <a:pt x="253" y="108"/>
                    </a:lnTo>
                    <a:lnTo>
                      <a:pt x="254" y="97"/>
                    </a:lnTo>
                    <a:lnTo>
                      <a:pt x="256" y="86"/>
                    </a:lnTo>
                    <a:lnTo>
                      <a:pt x="260" y="74"/>
                    </a:lnTo>
                    <a:lnTo>
                      <a:pt x="264" y="65"/>
                    </a:lnTo>
                    <a:lnTo>
                      <a:pt x="270" y="55"/>
                    </a:lnTo>
                    <a:lnTo>
                      <a:pt x="276" y="46"/>
                    </a:lnTo>
                    <a:lnTo>
                      <a:pt x="285" y="38"/>
                    </a:lnTo>
                    <a:lnTo>
                      <a:pt x="293" y="31"/>
                    </a:lnTo>
                    <a:lnTo>
                      <a:pt x="302" y="24"/>
                    </a:lnTo>
                    <a:lnTo>
                      <a:pt x="311" y="19"/>
                    </a:lnTo>
                    <a:lnTo>
                      <a:pt x="323" y="13"/>
                    </a:lnTo>
                    <a:lnTo>
                      <a:pt x="332" y="9"/>
                    </a:lnTo>
                    <a:lnTo>
                      <a:pt x="344" y="6"/>
                    </a:lnTo>
                    <a:lnTo>
                      <a:pt x="355" y="3"/>
                    </a:lnTo>
                    <a:lnTo>
                      <a:pt x="367" y="2"/>
                    </a:lnTo>
                    <a:lnTo>
                      <a:pt x="367" y="2"/>
                    </a:lnTo>
                    <a:lnTo>
                      <a:pt x="379" y="0"/>
                    </a:lnTo>
                    <a:lnTo>
                      <a:pt x="390" y="0"/>
                    </a:lnTo>
                    <a:lnTo>
                      <a:pt x="401" y="2"/>
                    </a:lnTo>
                    <a:lnTo>
                      <a:pt x="412" y="3"/>
                    </a:lnTo>
                    <a:lnTo>
                      <a:pt x="423" y="7"/>
                    </a:lnTo>
                    <a:lnTo>
                      <a:pt x="433" y="12"/>
                    </a:lnTo>
                    <a:lnTo>
                      <a:pt x="444" y="17"/>
                    </a:lnTo>
                    <a:lnTo>
                      <a:pt x="453" y="23"/>
                    </a:lnTo>
                    <a:lnTo>
                      <a:pt x="462" y="30"/>
                    </a:lnTo>
                    <a:lnTo>
                      <a:pt x="469" y="40"/>
                    </a:lnTo>
                    <a:lnTo>
                      <a:pt x="476" y="49"/>
                    </a:lnTo>
                    <a:lnTo>
                      <a:pt x="483" y="60"/>
                    </a:lnTo>
                    <a:lnTo>
                      <a:pt x="488" y="72"/>
                    </a:lnTo>
                    <a:lnTo>
                      <a:pt x="492" y="86"/>
                    </a:lnTo>
                    <a:lnTo>
                      <a:pt x="495" y="100"/>
                    </a:lnTo>
                    <a:lnTo>
                      <a:pt x="496" y="116"/>
                    </a:lnTo>
                    <a:lnTo>
                      <a:pt x="496" y="116"/>
                    </a:lnTo>
                    <a:lnTo>
                      <a:pt x="496" y="132"/>
                    </a:lnTo>
                    <a:lnTo>
                      <a:pt x="495" y="144"/>
                    </a:lnTo>
                    <a:lnTo>
                      <a:pt x="493" y="157"/>
                    </a:lnTo>
                    <a:lnTo>
                      <a:pt x="489" y="168"/>
                    </a:lnTo>
                    <a:lnTo>
                      <a:pt x="485" y="179"/>
                    </a:lnTo>
                    <a:lnTo>
                      <a:pt x="481" y="189"/>
                    </a:lnTo>
                    <a:lnTo>
                      <a:pt x="471" y="207"/>
                    </a:lnTo>
                    <a:lnTo>
                      <a:pt x="460" y="223"/>
                    </a:lnTo>
                    <a:lnTo>
                      <a:pt x="450" y="239"/>
                    </a:lnTo>
                    <a:lnTo>
                      <a:pt x="447" y="248"/>
                    </a:lnTo>
                    <a:lnTo>
                      <a:pt x="443" y="256"/>
                    </a:lnTo>
                    <a:lnTo>
                      <a:pt x="440" y="265"/>
                    </a:lnTo>
                    <a:lnTo>
                      <a:pt x="439" y="274"/>
                    </a:lnTo>
                    <a:lnTo>
                      <a:pt x="439" y="274"/>
                    </a:lnTo>
                    <a:lnTo>
                      <a:pt x="439" y="279"/>
                    </a:lnTo>
                    <a:lnTo>
                      <a:pt x="440" y="283"/>
                    </a:lnTo>
                    <a:lnTo>
                      <a:pt x="443" y="286"/>
                    </a:lnTo>
                    <a:lnTo>
                      <a:pt x="446" y="288"/>
                    </a:lnTo>
                    <a:lnTo>
                      <a:pt x="457" y="294"/>
                    </a:lnTo>
                    <a:lnTo>
                      <a:pt x="469" y="298"/>
                    </a:lnTo>
                    <a:lnTo>
                      <a:pt x="486" y="301"/>
                    </a:lnTo>
                    <a:lnTo>
                      <a:pt x="506" y="304"/>
                    </a:lnTo>
                    <a:lnTo>
                      <a:pt x="550" y="306"/>
                    </a:lnTo>
                    <a:lnTo>
                      <a:pt x="599" y="306"/>
                    </a:lnTo>
                    <a:lnTo>
                      <a:pt x="648" y="305"/>
                    </a:lnTo>
                    <a:lnTo>
                      <a:pt x="693" y="304"/>
                    </a:lnTo>
                    <a:lnTo>
                      <a:pt x="728" y="304"/>
                    </a:lnTo>
                    <a:lnTo>
                      <a:pt x="728" y="304"/>
                    </a:lnTo>
                    <a:close/>
                  </a:path>
                </a:pathLst>
              </a:custGeom>
              <a:grpFill/>
              <a:ln w="31750">
                <a:gradFill flip="none" rotWithShape="1">
                  <a:gsLst>
                    <a:gs pos="0">
                      <a:schemeClr val="bg1">
                        <a:lumMod val="75000"/>
                      </a:schemeClr>
                    </a:gs>
                    <a:gs pos="100000">
                      <a:schemeClr val="bg1"/>
                    </a:gs>
                  </a:gsLst>
                  <a:lin ang="2700000" scaled="1"/>
                </a:gradFill>
              </a:ln>
              <a:effectLst>
                <a:innerShdw blurRad="127000" dist="63500" dir="13500000">
                  <a:schemeClr val="accent4">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ko-KR" altLang="en-US" sz="1400">
                  <a:solidFill>
                    <a:srgbClr val="FFFFFF"/>
                  </a:solidFill>
                  <a:latin typeface="Calibri"/>
                  <a:ea typeface="宋体" panose="02010600030101010101" pitchFamily="2" charset="-122"/>
                </a:endParaRPr>
              </a:p>
            </p:txBody>
          </p:sp>
        </p:grpSp>
        <p:sp>
          <p:nvSpPr>
            <p:cNvPr id="23" name="淘宝店chenying0907出品 17"/>
            <p:cNvSpPr/>
            <p:nvPr/>
          </p:nvSpPr>
          <p:spPr bwMode="auto">
            <a:xfrm>
              <a:off x="5296752" y="3138130"/>
              <a:ext cx="788676" cy="1398845"/>
            </a:xfrm>
            <a:custGeom>
              <a:gdLst>
                <a:gd name="T0" fmla="*/ 0 w 729"/>
                <a:gd name="T1" fmla="*/ 880 h 1293"/>
                <a:gd name="T2" fmla="*/ 15 w 729"/>
                <a:gd name="T3" fmla="*/ 768 h 1293"/>
                <a:gd name="T4" fmla="*/ 43 w 729"/>
                <a:gd name="T5" fmla="*/ 745 h 1293"/>
                <a:gd name="T6" fmla="*/ 97 w 729"/>
                <a:gd name="T7" fmla="*/ 775 h 1293"/>
                <a:gd name="T8" fmla="*/ 155 w 729"/>
                <a:gd name="T9" fmla="*/ 799 h 1293"/>
                <a:gd name="T10" fmla="*/ 204 w 729"/>
                <a:gd name="T11" fmla="*/ 796 h 1293"/>
                <a:gd name="T12" fmla="*/ 247 w 729"/>
                <a:gd name="T13" fmla="*/ 770 h 1293"/>
                <a:gd name="T14" fmla="*/ 273 w 729"/>
                <a:gd name="T15" fmla="*/ 725 h 1293"/>
                <a:gd name="T16" fmla="*/ 276 w 729"/>
                <a:gd name="T17" fmla="*/ 641 h 1293"/>
                <a:gd name="T18" fmla="*/ 250 w 729"/>
                <a:gd name="T19" fmla="*/ 596 h 1293"/>
                <a:gd name="T20" fmla="*/ 204 w 729"/>
                <a:gd name="T21" fmla="*/ 571 h 1293"/>
                <a:gd name="T22" fmla="*/ 153 w 729"/>
                <a:gd name="T23" fmla="*/ 571 h 1293"/>
                <a:gd name="T24" fmla="*/ 64 w 729"/>
                <a:gd name="T25" fmla="*/ 610 h 1293"/>
                <a:gd name="T26" fmla="*/ 27 w 729"/>
                <a:gd name="T27" fmla="*/ 606 h 1293"/>
                <a:gd name="T28" fmla="*/ 15 w 729"/>
                <a:gd name="T29" fmla="*/ 535 h 1293"/>
                <a:gd name="T30" fmla="*/ 95 w 729"/>
                <a:gd name="T31" fmla="*/ 327 h 1293"/>
                <a:gd name="T32" fmla="*/ 237 w 729"/>
                <a:gd name="T33" fmla="*/ 320 h 1293"/>
                <a:gd name="T34" fmla="*/ 275 w 729"/>
                <a:gd name="T35" fmla="*/ 297 h 1293"/>
                <a:gd name="T36" fmla="*/ 282 w 729"/>
                <a:gd name="T37" fmla="*/ 251 h 1293"/>
                <a:gd name="T38" fmla="*/ 240 w 729"/>
                <a:gd name="T39" fmla="*/ 177 h 1293"/>
                <a:gd name="T40" fmla="*/ 232 w 729"/>
                <a:gd name="T41" fmla="*/ 121 h 1293"/>
                <a:gd name="T42" fmla="*/ 255 w 729"/>
                <a:gd name="T43" fmla="*/ 50 h 1293"/>
                <a:gd name="T44" fmla="*/ 303 w 729"/>
                <a:gd name="T45" fmla="*/ 11 h 1293"/>
                <a:gd name="T46" fmla="*/ 363 w 729"/>
                <a:gd name="T47" fmla="*/ 0 h 1293"/>
                <a:gd name="T48" fmla="*/ 410 w 729"/>
                <a:gd name="T49" fmla="*/ 11 h 1293"/>
                <a:gd name="T50" fmla="*/ 461 w 729"/>
                <a:gd name="T51" fmla="*/ 47 h 1293"/>
                <a:gd name="T52" fmla="*/ 490 w 729"/>
                <a:gd name="T53" fmla="*/ 109 h 1293"/>
                <a:gd name="T54" fmla="*/ 489 w 729"/>
                <a:gd name="T55" fmla="*/ 162 h 1293"/>
                <a:gd name="T56" fmla="*/ 440 w 729"/>
                <a:gd name="T57" fmla="*/ 251 h 1293"/>
                <a:gd name="T58" fmla="*/ 436 w 729"/>
                <a:gd name="T59" fmla="*/ 297 h 1293"/>
                <a:gd name="T60" fmla="*/ 472 w 729"/>
                <a:gd name="T61" fmla="*/ 320 h 1293"/>
                <a:gd name="T62" fmla="*/ 592 w 729"/>
                <a:gd name="T63" fmla="*/ 332 h 1293"/>
                <a:gd name="T64" fmla="*/ 728 w 729"/>
                <a:gd name="T65" fmla="*/ 485 h 1293"/>
                <a:gd name="T66" fmla="*/ 715 w 729"/>
                <a:gd name="T67" fmla="*/ 573 h 1293"/>
                <a:gd name="T68" fmla="*/ 689 w 729"/>
                <a:gd name="T69" fmla="*/ 587 h 1293"/>
                <a:gd name="T70" fmla="*/ 634 w 729"/>
                <a:gd name="T71" fmla="*/ 562 h 1293"/>
                <a:gd name="T72" fmla="*/ 556 w 729"/>
                <a:gd name="T73" fmla="*/ 549 h 1293"/>
                <a:gd name="T74" fmla="*/ 517 w 729"/>
                <a:gd name="T75" fmla="*/ 559 h 1293"/>
                <a:gd name="T76" fmla="*/ 486 w 729"/>
                <a:gd name="T77" fmla="*/ 594 h 1293"/>
                <a:gd name="T78" fmla="*/ 476 w 729"/>
                <a:gd name="T79" fmla="*/ 683 h 1293"/>
                <a:gd name="T80" fmla="*/ 511 w 729"/>
                <a:gd name="T81" fmla="*/ 753 h 1293"/>
                <a:gd name="T82" fmla="*/ 552 w 729"/>
                <a:gd name="T83" fmla="*/ 774 h 1293"/>
                <a:gd name="T84" fmla="*/ 612 w 729"/>
                <a:gd name="T85" fmla="*/ 771 h 1293"/>
                <a:gd name="T86" fmla="*/ 690 w 729"/>
                <a:gd name="T87" fmla="*/ 742 h 1293"/>
                <a:gd name="T88" fmla="*/ 712 w 729"/>
                <a:gd name="T89" fmla="*/ 752 h 1293"/>
                <a:gd name="T90" fmla="*/ 728 w 729"/>
                <a:gd name="T91" fmla="*/ 830 h 1293"/>
                <a:gd name="T92" fmla="*/ 725 w 729"/>
                <a:gd name="T93" fmla="*/ 1041 h 1293"/>
                <a:gd name="T94" fmla="*/ 489 w 729"/>
                <a:gd name="T95" fmla="*/ 1041 h 1293"/>
                <a:gd name="T96" fmla="*/ 437 w 729"/>
                <a:gd name="T97" fmla="*/ 1056 h 1293"/>
                <a:gd name="T98" fmla="*/ 436 w 729"/>
                <a:gd name="T99" fmla="*/ 1082 h 1293"/>
                <a:gd name="T100" fmla="*/ 465 w 729"/>
                <a:gd name="T101" fmla="*/ 1168 h 1293"/>
                <a:gd name="T102" fmla="*/ 464 w 729"/>
                <a:gd name="T103" fmla="*/ 1223 h 1293"/>
                <a:gd name="T104" fmla="*/ 438 w 729"/>
                <a:gd name="T105" fmla="*/ 1260 h 1293"/>
                <a:gd name="T106" fmla="*/ 353 w 729"/>
                <a:gd name="T107" fmla="*/ 1293 h 1293"/>
                <a:gd name="T108" fmla="*/ 276 w 729"/>
                <a:gd name="T109" fmla="*/ 1276 h 1293"/>
                <a:gd name="T110" fmla="*/ 247 w 729"/>
                <a:gd name="T111" fmla="*/ 1241 h 1293"/>
                <a:gd name="T112" fmla="*/ 240 w 729"/>
                <a:gd name="T113" fmla="*/ 1191 h 1293"/>
                <a:gd name="T114" fmla="*/ 258 w 729"/>
                <a:gd name="T115" fmla="*/ 1121 h 1293"/>
                <a:gd name="T116" fmla="*/ 278 w 729"/>
                <a:gd name="T117" fmla="*/ 1070 h 1293"/>
                <a:gd name="T118" fmla="*/ 260 w 729"/>
                <a:gd name="T119" fmla="*/ 1047 h 1293"/>
                <a:gd name="T120" fmla="*/ 89 w 729"/>
                <a:gd name="T121" fmla="*/ 1038 h 12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9" h="1293">
                  <a:moveTo>
                    <a:pt x="1" y="1040"/>
                  </a:moveTo>
                  <a:lnTo>
                    <a:pt x="1" y="1040"/>
                  </a:lnTo>
                  <a:lnTo>
                    <a:pt x="0" y="984"/>
                  </a:lnTo>
                  <a:lnTo>
                    <a:pt x="0" y="929"/>
                  </a:lnTo>
                  <a:lnTo>
                    <a:pt x="0" y="880"/>
                  </a:lnTo>
                  <a:lnTo>
                    <a:pt x="2" y="834"/>
                  </a:lnTo>
                  <a:lnTo>
                    <a:pt x="4" y="815"/>
                  </a:lnTo>
                  <a:lnTo>
                    <a:pt x="7" y="796"/>
                  </a:lnTo>
                  <a:lnTo>
                    <a:pt x="11" y="781"/>
                  </a:lnTo>
                  <a:lnTo>
                    <a:pt x="15" y="768"/>
                  </a:lnTo>
                  <a:lnTo>
                    <a:pt x="20" y="757"/>
                  </a:lnTo>
                  <a:lnTo>
                    <a:pt x="26" y="750"/>
                  </a:lnTo>
                  <a:lnTo>
                    <a:pt x="34" y="746"/>
                  </a:lnTo>
                  <a:lnTo>
                    <a:pt x="37" y="745"/>
                  </a:lnTo>
                  <a:lnTo>
                    <a:pt x="43" y="745"/>
                  </a:lnTo>
                  <a:lnTo>
                    <a:pt x="43" y="745"/>
                  </a:lnTo>
                  <a:lnTo>
                    <a:pt x="50" y="746"/>
                  </a:lnTo>
                  <a:lnTo>
                    <a:pt x="55" y="747"/>
                  </a:lnTo>
                  <a:lnTo>
                    <a:pt x="69" y="754"/>
                  </a:lnTo>
                  <a:lnTo>
                    <a:pt x="97" y="775"/>
                  </a:lnTo>
                  <a:lnTo>
                    <a:pt x="113" y="785"/>
                  </a:lnTo>
                  <a:lnTo>
                    <a:pt x="123" y="791"/>
                  </a:lnTo>
                  <a:lnTo>
                    <a:pt x="132" y="794"/>
                  </a:lnTo>
                  <a:lnTo>
                    <a:pt x="142" y="798"/>
                  </a:lnTo>
                  <a:lnTo>
                    <a:pt x="155" y="799"/>
                  </a:lnTo>
                  <a:lnTo>
                    <a:pt x="167" y="801"/>
                  </a:lnTo>
                  <a:lnTo>
                    <a:pt x="181" y="801"/>
                  </a:lnTo>
                  <a:lnTo>
                    <a:pt x="181" y="801"/>
                  </a:lnTo>
                  <a:lnTo>
                    <a:pt x="192" y="799"/>
                  </a:lnTo>
                  <a:lnTo>
                    <a:pt x="204" y="796"/>
                  </a:lnTo>
                  <a:lnTo>
                    <a:pt x="213" y="794"/>
                  </a:lnTo>
                  <a:lnTo>
                    <a:pt x="223" y="789"/>
                  </a:lnTo>
                  <a:lnTo>
                    <a:pt x="232" y="784"/>
                  </a:lnTo>
                  <a:lnTo>
                    <a:pt x="240" y="777"/>
                  </a:lnTo>
                  <a:lnTo>
                    <a:pt x="247" y="770"/>
                  </a:lnTo>
                  <a:lnTo>
                    <a:pt x="254" y="761"/>
                  </a:lnTo>
                  <a:lnTo>
                    <a:pt x="260" y="753"/>
                  </a:lnTo>
                  <a:lnTo>
                    <a:pt x="265" y="745"/>
                  </a:lnTo>
                  <a:lnTo>
                    <a:pt x="269" y="735"/>
                  </a:lnTo>
                  <a:lnTo>
                    <a:pt x="273" y="725"/>
                  </a:lnTo>
                  <a:lnTo>
                    <a:pt x="279" y="704"/>
                  </a:lnTo>
                  <a:lnTo>
                    <a:pt x="280" y="683"/>
                  </a:lnTo>
                  <a:lnTo>
                    <a:pt x="280" y="661"/>
                  </a:lnTo>
                  <a:lnTo>
                    <a:pt x="278" y="651"/>
                  </a:lnTo>
                  <a:lnTo>
                    <a:pt x="276" y="641"/>
                  </a:lnTo>
                  <a:lnTo>
                    <a:pt x="272" y="631"/>
                  </a:lnTo>
                  <a:lnTo>
                    <a:pt x="268" y="622"/>
                  </a:lnTo>
                  <a:lnTo>
                    <a:pt x="264" y="613"/>
                  </a:lnTo>
                  <a:lnTo>
                    <a:pt x="257" y="605"/>
                  </a:lnTo>
                  <a:lnTo>
                    <a:pt x="250" y="596"/>
                  </a:lnTo>
                  <a:lnTo>
                    <a:pt x="243" y="589"/>
                  </a:lnTo>
                  <a:lnTo>
                    <a:pt x="234" y="584"/>
                  </a:lnTo>
                  <a:lnTo>
                    <a:pt x="225" y="578"/>
                  </a:lnTo>
                  <a:lnTo>
                    <a:pt x="215" y="574"/>
                  </a:lnTo>
                  <a:lnTo>
                    <a:pt x="204" y="571"/>
                  </a:lnTo>
                  <a:lnTo>
                    <a:pt x="191" y="569"/>
                  </a:lnTo>
                  <a:lnTo>
                    <a:pt x="178" y="569"/>
                  </a:lnTo>
                  <a:lnTo>
                    <a:pt x="178" y="569"/>
                  </a:lnTo>
                  <a:lnTo>
                    <a:pt x="166" y="569"/>
                  </a:lnTo>
                  <a:lnTo>
                    <a:pt x="153" y="571"/>
                  </a:lnTo>
                  <a:lnTo>
                    <a:pt x="141" y="574"/>
                  </a:lnTo>
                  <a:lnTo>
                    <a:pt x="130" y="580"/>
                  </a:lnTo>
                  <a:lnTo>
                    <a:pt x="106" y="591"/>
                  </a:lnTo>
                  <a:lnTo>
                    <a:pt x="85" y="602"/>
                  </a:lnTo>
                  <a:lnTo>
                    <a:pt x="64" y="610"/>
                  </a:lnTo>
                  <a:lnTo>
                    <a:pt x="55" y="615"/>
                  </a:lnTo>
                  <a:lnTo>
                    <a:pt x="47" y="615"/>
                  </a:lnTo>
                  <a:lnTo>
                    <a:pt x="40" y="615"/>
                  </a:lnTo>
                  <a:lnTo>
                    <a:pt x="33" y="612"/>
                  </a:lnTo>
                  <a:lnTo>
                    <a:pt x="27" y="606"/>
                  </a:lnTo>
                  <a:lnTo>
                    <a:pt x="22" y="598"/>
                  </a:lnTo>
                  <a:lnTo>
                    <a:pt x="22" y="598"/>
                  </a:lnTo>
                  <a:lnTo>
                    <a:pt x="19" y="585"/>
                  </a:lnTo>
                  <a:lnTo>
                    <a:pt x="16" y="563"/>
                  </a:lnTo>
                  <a:lnTo>
                    <a:pt x="15" y="535"/>
                  </a:lnTo>
                  <a:lnTo>
                    <a:pt x="13" y="499"/>
                  </a:lnTo>
                  <a:lnTo>
                    <a:pt x="12" y="415"/>
                  </a:lnTo>
                  <a:lnTo>
                    <a:pt x="13" y="322"/>
                  </a:lnTo>
                  <a:lnTo>
                    <a:pt x="13" y="322"/>
                  </a:lnTo>
                  <a:lnTo>
                    <a:pt x="95" y="327"/>
                  </a:lnTo>
                  <a:lnTo>
                    <a:pt x="132" y="327"/>
                  </a:lnTo>
                  <a:lnTo>
                    <a:pt x="167" y="327"/>
                  </a:lnTo>
                  <a:lnTo>
                    <a:pt x="198" y="325"/>
                  </a:lnTo>
                  <a:lnTo>
                    <a:pt x="226" y="321"/>
                  </a:lnTo>
                  <a:lnTo>
                    <a:pt x="237" y="320"/>
                  </a:lnTo>
                  <a:lnTo>
                    <a:pt x="248" y="316"/>
                  </a:lnTo>
                  <a:lnTo>
                    <a:pt x="257" y="311"/>
                  </a:lnTo>
                  <a:lnTo>
                    <a:pt x="264" y="307"/>
                  </a:lnTo>
                  <a:lnTo>
                    <a:pt x="264" y="307"/>
                  </a:lnTo>
                  <a:lnTo>
                    <a:pt x="275" y="297"/>
                  </a:lnTo>
                  <a:lnTo>
                    <a:pt x="280" y="289"/>
                  </a:lnTo>
                  <a:lnTo>
                    <a:pt x="285" y="279"/>
                  </a:lnTo>
                  <a:lnTo>
                    <a:pt x="286" y="271"/>
                  </a:lnTo>
                  <a:lnTo>
                    <a:pt x="285" y="261"/>
                  </a:lnTo>
                  <a:lnTo>
                    <a:pt x="282" y="251"/>
                  </a:lnTo>
                  <a:lnTo>
                    <a:pt x="278" y="241"/>
                  </a:lnTo>
                  <a:lnTo>
                    <a:pt x="271" y="232"/>
                  </a:lnTo>
                  <a:lnTo>
                    <a:pt x="258" y="211"/>
                  </a:lnTo>
                  <a:lnTo>
                    <a:pt x="246" y="188"/>
                  </a:lnTo>
                  <a:lnTo>
                    <a:pt x="240" y="177"/>
                  </a:lnTo>
                  <a:lnTo>
                    <a:pt x="234" y="165"/>
                  </a:lnTo>
                  <a:lnTo>
                    <a:pt x="232" y="152"/>
                  </a:lnTo>
                  <a:lnTo>
                    <a:pt x="232" y="138"/>
                  </a:lnTo>
                  <a:lnTo>
                    <a:pt x="232" y="138"/>
                  </a:lnTo>
                  <a:lnTo>
                    <a:pt x="232" y="121"/>
                  </a:lnTo>
                  <a:lnTo>
                    <a:pt x="234" y="104"/>
                  </a:lnTo>
                  <a:lnTo>
                    <a:pt x="237" y="89"/>
                  </a:lnTo>
                  <a:lnTo>
                    <a:pt x="243" y="75"/>
                  </a:lnTo>
                  <a:lnTo>
                    <a:pt x="248" y="61"/>
                  </a:lnTo>
                  <a:lnTo>
                    <a:pt x="255" y="50"/>
                  </a:lnTo>
                  <a:lnTo>
                    <a:pt x="264" y="40"/>
                  </a:lnTo>
                  <a:lnTo>
                    <a:pt x="272" y="30"/>
                  </a:lnTo>
                  <a:lnTo>
                    <a:pt x="282" y="22"/>
                  </a:lnTo>
                  <a:lnTo>
                    <a:pt x="292" y="16"/>
                  </a:lnTo>
                  <a:lnTo>
                    <a:pt x="303" y="11"/>
                  </a:lnTo>
                  <a:lnTo>
                    <a:pt x="314" y="5"/>
                  </a:lnTo>
                  <a:lnTo>
                    <a:pt x="327" y="2"/>
                  </a:lnTo>
                  <a:lnTo>
                    <a:pt x="338" y="0"/>
                  </a:lnTo>
                  <a:lnTo>
                    <a:pt x="350" y="0"/>
                  </a:lnTo>
                  <a:lnTo>
                    <a:pt x="363" y="0"/>
                  </a:lnTo>
                  <a:lnTo>
                    <a:pt x="363" y="0"/>
                  </a:lnTo>
                  <a:lnTo>
                    <a:pt x="374" y="0"/>
                  </a:lnTo>
                  <a:lnTo>
                    <a:pt x="387" y="2"/>
                  </a:lnTo>
                  <a:lnTo>
                    <a:pt x="399" y="5"/>
                  </a:lnTo>
                  <a:lnTo>
                    <a:pt x="410" y="11"/>
                  </a:lnTo>
                  <a:lnTo>
                    <a:pt x="422" y="15"/>
                  </a:lnTo>
                  <a:lnTo>
                    <a:pt x="433" y="22"/>
                  </a:lnTo>
                  <a:lnTo>
                    <a:pt x="443" y="29"/>
                  </a:lnTo>
                  <a:lnTo>
                    <a:pt x="452" y="37"/>
                  </a:lnTo>
                  <a:lnTo>
                    <a:pt x="461" y="47"/>
                  </a:lnTo>
                  <a:lnTo>
                    <a:pt x="469" y="58"/>
                  </a:lnTo>
                  <a:lnTo>
                    <a:pt x="476" y="69"/>
                  </a:lnTo>
                  <a:lnTo>
                    <a:pt x="482" y="82"/>
                  </a:lnTo>
                  <a:lnTo>
                    <a:pt x="486" y="95"/>
                  </a:lnTo>
                  <a:lnTo>
                    <a:pt x="490" y="109"/>
                  </a:lnTo>
                  <a:lnTo>
                    <a:pt x="492" y="124"/>
                  </a:lnTo>
                  <a:lnTo>
                    <a:pt x="492" y="141"/>
                  </a:lnTo>
                  <a:lnTo>
                    <a:pt x="492" y="141"/>
                  </a:lnTo>
                  <a:lnTo>
                    <a:pt x="492" y="151"/>
                  </a:lnTo>
                  <a:lnTo>
                    <a:pt x="489" y="162"/>
                  </a:lnTo>
                  <a:lnTo>
                    <a:pt x="483" y="174"/>
                  </a:lnTo>
                  <a:lnTo>
                    <a:pt x="478" y="186"/>
                  </a:lnTo>
                  <a:lnTo>
                    <a:pt x="465" y="208"/>
                  </a:lnTo>
                  <a:lnTo>
                    <a:pt x="451" y="230"/>
                  </a:lnTo>
                  <a:lnTo>
                    <a:pt x="440" y="251"/>
                  </a:lnTo>
                  <a:lnTo>
                    <a:pt x="434" y="261"/>
                  </a:lnTo>
                  <a:lnTo>
                    <a:pt x="431" y="271"/>
                  </a:lnTo>
                  <a:lnTo>
                    <a:pt x="431" y="281"/>
                  </a:lnTo>
                  <a:lnTo>
                    <a:pt x="433" y="289"/>
                  </a:lnTo>
                  <a:lnTo>
                    <a:pt x="436" y="297"/>
                  </a:lnTo>
                  <a:lnTo>
                    <a:pt x="443" y="304"/>
                  </a:lnTo>
                  <a:lnTo>
                    <a:pt x="443" y="304"/>
                  </a:lnTo>
                  <a:lnTo>
                    <a:pt x="451" y="311"/>
                  </a:lnTo>
                  <a:lnTo>
                    <a:pt x="461" y="316"/>
                  </a:lnTo>
                  <a:lnTo>
                    <a:pt x="472" y="320"/>
                  </a:lnTo>
                  <a:lnTo>
                    <a:pt x="485" y="324"/>
                  </a:lnTo>
                  <a:lnTo>
                    <a:pt x="500" y="327"/>
                  </a:lnTo>
                  <a:lnTo>
                    <a:pt x="517" y="328"/>
                  </a:lnTo>
                  <a:lnTo>
                    <a:pt x="552" y="331"/>
                  </a:lnTo>
                  <a:lnTo>
                    <a:pt x="592" y="332"/>
                  </a:lnTo>
                  <a:lnTo>
                    <a:pt x="636" y="331"/>
                  </a:lnTo>
                  <a:lnTo>
                    <a:pt x="726" y="327"/>
                  </a:lnTo>
                  <a:lnTo>
                    <a:pt x="726" y="327"/>
                  </a:lnTo>
                  <a:lnTo>
                    <a:pt x="728" y="409"/>
                  </a:lnTo>
                  <a:lnTo>
                    <a:pt x="728" y="485"/>
                  </a:lnTo>
                  <a:lnTo>
                    <a:pt x="726" y="517"/>
                  </a:lnTo>
                  <a:lnTo>
                    <a:pt x="725" y="542"/>
                  </a:lnTo>
                  <a:lnTo>
                    <a:pt x="721" y="562"/>
                  </a:lnTo>
                  <a:lnTo>
                    <a:pt x="718" y="569"/>
                  </a:lnTo>
                  <a:lnTo>
                    <a:pt x="715" y="573"/>
                  </a:lnTo>
                  <a:lnTo>
                    <a:pt x="715" y="573"/>
                  </a:lnTo>
                  <a:lnTo>
                    <a:pt x="708" y="580"/>
                  </a:lnTo>
                  <a:lnTo>
                    <a:pt x="701" y="584"/>
                  </a:lnTo>
                  <a:lnTo>
                    <a:pt x="696" y="587"/>
                  </a:lnTo>
                  <a:lnTo>
                    <a:pt x="689" y="587"/>
                  </a:lnTo>
                  <a:lnTo>
                    <a:pt x="683" y="587"/>
                  </a:lnTo>
                  <a:lnTo>
                    <a:pt x="676" y="584"/>
                  </a:lnTo>
                  <a:lnTo>
                    <a:pt x="662" y="577"/>
                  </a:lnTo>
                  <a:lnTo>
                    <a:pt x="644" y="567"/>
                  </a:lnTo>
                  <a:lnTo>
                    <a:pt x="634" y="562"/>
                  </a:lnTo>
                  <a:lnTo>
                    <a:pt x="622" y="557"/>
                  </a:lnTo>
                  <a:lnTo>
                    <a:pt x="608" y="553"/>
                  </a:lnTo>
                  <a:lnTo>
                    <a:pt x="592" y="550"/>
                  </a:lnTo>
                  <a:lnTo>
                    <a:pt x="575" y="549"/>
                  </a:lnTo>
                  <a:lnTo>
                    <a:pt x="556" y="549"/>
                  </a:lnTo>
                  <a:lnTo>
                    <a:pt x="556" y="549"/>
                  </a:lnTo>
                  <a:lnTo>
                    <a:pt x="545" y="550"/>
                  </a:lnTo>
                  <a:lnTo>
                    <a:pt x="535" y="552"/>
                  </a:lnTo>
                  <a:lnTo>
                    <a:pt x="525" y="555"/>
                  </a:lnTo>
                  <a:lnTo>
                    <a:pt x="517" y="559"/>
                  </a:lnTo>
                  <a:lnTo>
                    <a:pt x="510" y="564"/>
                  </a:lnTo>
                  <a:lnTo>
                    <a:pt x="503" y="571"/>
                  </a:lnTo>
                  <a:lnTo>
                    <a:pt x="496" y="577"/>
                  </a:lnTo>
                  <a:lnTo>
                    <a:pt x="490" y="585"/>
                  </a:lnTo>
                  <a:lnTo>
                    <a:pt x="486" y="594"/>
                  </a:lnTo>
                  <a:lnTo>
                    <a:pt x="482" y="602"/>
                  </a:lnTo>
                  <a:lnTo>
                    <a:pt x="476" y="622"/>
                  </a:lnTo>
                  <a:lnTo>
                    <a:pt x="473" y="641"/>
                  </a:lnTo>
                  <a:lnTo>
                    <a:pt x="473" y="662"/>
                  </a:lnTo>
                  <a:lnTo>
                    <a:pt x="476" y="683"/>
                  </a:lnTo>
                  <a:lnTo>
                    <a:pt x="480" y="703"/>
                  </a:lnTo>
                  <a:lnTo>
                    <a:pt x="489" y="722"/>
                  </a:lnTo>
                  <a:lnTo>
                    <a:pt x="499" y="739"/>
                  </a:lnTo>
                  <a:lnTo>
                    <a:pt x="504" y="746"/>
                  </a:lnTo>
                  <a:lnTo>
                    <a:pt x="511" y="753"/>
                  </a:lnTo>
                  <a:lnTo>
                    <a:pt x="518" y="760"/>
                  </a:lnTo>
                  <a:lnTo>
                    <a:pt x="527" y="764"/>
                  </a:lnTo>
                  <a:lnTo>
                    <a:pt x="533" y="770"/>
                  </a:lnTo>
                  <a:lnTo>
                    <a:pt x="543" y="773"/>
                  </a:lnTo>
                  <a:lnTo>
                    <a:pt x="552" y="774"/>
                  </a:lnTo>
                  <a:lnTo>
                    <a:pt x="561" y="775"/>
                  </a:lnTo>
                  <a:lnTo>
                    <a:pt x="561" y="775"/>
                  </a:lnTo>
                  <a:lnTo>
                    <a:pt x="580" y="775"/>
                  </a:lnTo>
                  <a:lnTo>
                    <a:pt x="596" y="774"/>
                  </a:lnTo>
                  <a:lnTo>
                    <a:pt x="612" y="771"/>
                  </a:lnTo>
                  <a:lnTo>
                    <a:pt x="626" y="768"/>
                  </a:lnTo>
                  <a:lnTo>
                    <a:pt x="650" y="760"/>
                  </a:lnTo>
                  <a:lnTo>
                    <a:pt x="669" y="752"/>
                  </a:lnTo>
                  <a:lnTo>
                    <a:pt x="684" y="745"/>
                  </a:lnTo>
                  <a:lnTo>
                    <a:pt x="690" y="742"/>
                  </a:lnTo>
                  <a:lnTo>
                    <a:pt x="696" y="740"/>
                  </a:lnTo>
                  <a:lnTo>
                    <a:pt x="701" y="740"/>
                  </a:lnTo>
                  <a:lnTo>
                    <a:pt x="705" y="743"/>
                  </a:lnTo>
                  <a:lnTo>
                    <a:pt x="710" y="746"/>
                  </a:lnTo>
                  <a:lnTo>
                    <a:pt x="712" y="752"/>
                  </a:lnTo>
                  <a:lnTo>
                    <a:pt x="712" y="752"/>
                  </a:lnTo>
                  <a:lnTo>
                    <a:pt x="717" y="760"/>
                  </a:lnTo>
                  <a:lnTo>
                    <a:pt x="721" y="771"/>
                  </a:lnTo>
                  <a:lnTo>
                    <a:pt x="725" y="798"/>
                  </a:lnTo>
                  <a:lnTo>
                    <a:pt x="728" y="830"/>
                  </a:lnTo>
                  <a:lnTo>
                    <a:pt x="729" y="866"/>
                  </a:lnTo>
                  <a:lnTo>
                    <a:pt x="729" y="907"/>
                  </a:lnTo>
                  <a:lnTo>
                    <a:pt x="729" y="950"/>
                  </a:lnTo>
                  <a:lnTo>
                    <a:pt x="725" y="1041"/>
                  </a:lnTo>
                  <a:lnTo>
                    <a:pt x="725" y="1041"/>
                  </a:lnTo>
                  <a:lnTo>
                    <a:pt x="637" y="1037"/>
                  </a:lnTo>
                  <a:lnTo>
                    <a:pt x="595" y="1035"/>
                  </a:lnTo>
                  <a:lnTo>
                    <a:pt x="556" y="1035"/>
                  </a:lnTo>
                  <a:lnTo>
                    <a:pt x="520" y="1037"/>
                  </a:lnTo>
                  <a:lnTo>
                    <a:pt x="489" y="1041"/>
                  </a:lnTo>
                  <a:lnTo>
                    <a:pt x="462" y="1045"/>
                  </a:lnTo>
                  <a:lnTo>
                    <a:pt x="451" y="1048"/>
                  </a:lnTo>
                  <a:lnTo>
                    <a:pt x="443" y="1052"/>
                  </a:lnTo>
                  <a:lnTo>
                    <a:pt x="443" y="1052"/>
                  </a:lnTo>
                  <a:lnTo>
                    <a:pt x="437" y="1056"/>
                  </a:lnTo>
                  <a:lnTo>
                    <a:pt x="434" y="1061"/>
                  </a:lnTo>
                  <a:lnTo>
                    <a:pt x="433" y="1065"/>
                  </a:lnTo>
                  <a:lnTo>
                    <a:pt x="433" y="1069"/>
                  </a:lnTo>
                  <a:lnTo>
                    <a:pt x="434" y="1075"/>
                  </a:lnTo>
                  <a:lnTo>
                    <a:pt x="436" y="1082"/>
                  </a:lnTo>
                  <a:lnTo>
                    <a:pt x="444" y="1097"/>
                  </a:lnTo>
                  <a:lnTo>
                    <a:pt x="452" y="1116"/>
                  </a:lnTo>
                  <a:lnTo>
                    <a:pt x="459" y="1140"/>
                  </a:lnTo>
                  <a:lnTo>
                    <a:pt x="464" y="1153"/>
                  </a:lnTo>
                  <a:lnTo>
                    <a:pt x="465" y="1168"/>
                  </a:lnTo>
                  <a:lnTo>
                    <a:pt x="466" y="1185"/>
                  </a:lnTo>
                  <a:lnTo>
                    <a:pt x="466" y="1203"/>
                  </a:lnTo>
                  <a:lnTo>
                    <a:pt x="466" y="1203"/>
                  </a:lnTo>
                  <a:lnTo>
                    <a:pt x="466" y="1213"/>
                  </a:lnTo>
                  <a:lnTo>
                    <a:pt x="464" y="1223"/>
                  </a:lnTo>
                  <a:lnTo>
                    <a:pt x="461" y="1231"/>
                  </a:lnTo>
                  <a:lnTo>
                    <a:pt x="457" y="1239"/>
                  </a:lnTo>
                  <a:lnTo>
                    <a:pt x="451" y="1248"/>
                  </a:lnTo>
                  <a:lnTo>
                    <a:pt x="445" y="1255"/>
                  </a:lnTo>
                  <a:lnTo>
                    <a:pt x="438" y="1260"/>
                  </a:lnTo>
                  <a:lnTo>
                    <a:pt x="430" y="1267"/>
                  </a:lnTo>
                  <a:lnTo>
                    <a:pt x="413" y="1277"/>
                  </a:lnTo>
                  <a:lnTo>
                    <a:pt x="395" y="1284"/>
                  </a:lnTo>
                  <a:lnTo>
                    <a:pt x="374" y="1290"/>
                  </a:lnTo>
                  <a:lnTo>
                    <a:pt x="353" y="1293"/>
                  </a:lnTo>
                  <a:lnTo>
                    <a:pt x="332" y="1293"/>
                  </a:lnTo>
                  <a:lnTo>
                    <a:pt x="313" y="1290"/>
                  </a:lnTo>
                  <a:lnTo>
                    <a:pt x="293" y="1284"/>
                  </a:lnTo>
                  <a:lnTo>
                    <a:pt x="285" y="1280"/>
                  </a:lnTo>
                  <a:lnTo>
                    <a:pt x="276" y="1276"/>
                  </a:lnTo>
                  <a:lnTo>
                    <a:pt x="269" y="1270"/>
                  </a:lnTo>
                  <a:lnTo>
                    <a:pt x="262" y="1263"/>
                  </a:lnTo>
                  <a:lnTo>
                    <a:pt x="255" y="1256"/>
                  </a:lnTo>
                  <a:lnTo>
                    <a:pt x="251" y="1249"/>
                  </a:lnTo>
                  <a:lnTo>
                    <a:pt x="247" y="1241"/>
                  </a:lnTo>
                  <a:lnTo>
                    <a:pt x="243" y="1231"/>
                  </a:lnTo>
                  <a:lnTo>
                    <a:pt x="241" y="1221"/>
                  </a:lnTo>
                  <a:lnTo>
                    <a:pt x="240" y="1210"/>
                  </a:lnTo>
                  <a:lnTo>
                    <a:pt x="240" y="1210"/>
                  </a:lnTo>
                  <a:lnTo>
                    <a:pt x="240" y="1191"/>
                  </a:lnTo>
                  <a:lnTo>
                    <a:pt x="243" y="1172"/>
                  </a:lnTo>
                  <a:lnTo>
                    <a:pt x="246" y="1157"/>
                  </a:lnTo>
                  <a:lnTo>
                    <a:pt x="248" y="1144"/>
                  </a:lnTo>
                  <a:lnTo>
                    <a:pt x="254" y="1132"/>
                  </a:lnTo>
                  <a:lnTo>
                    <a:pt x="258" y="1121"/>
                  </a:lnTo>
                  <a:lnTo>
                    <a:pt x="268" y="1104"/>
                  </a:lnTo>
                  <a:lnTo>
                    <a:pt x="275" y="1089"/>
                  </a:lnTo>
                  <a:lnTo>
                    <a:pt x="278" y="1083"/>
                  </a:lnTo>
                  <a:lnTo>
                    <a:pt x="279" y="1076"/>
                  </a:lnTo>
                  <a:lnTo>
                    <a:pt x="278" y="1070"/>
                  </a:lnTo>
                  <a:lnTo>
                    <a:pt x="276" y="1063"/>
                  </a:lnTo>
                  <a:lnTo>
                    <a:pt x="271" y="1058"/>
                  </a:lnTo>
                  <a:lnTo>
                    <a:pt x="264" y="1051"/>
                  </a:lnTo>
                  <a:lnTo>
                    <a:pt x="264" y="1051"/>
                  </a:lnTo>
                  <a:lnTo>
                    <a:pt x="260" y="1047"/>
                  </a:lnTo>
                  <a:lnTo>
                    <a:pt x="253" y="1045"/>
                  </a:lnTo>
                  <a:lnTo>
                    <a:pt x="232" y="1041"/>
                  </a:lnTo>
                  <a:lnTo>
                    <a:pt x="204" y="1038"/>
                  </a:lnTo>
                  <a:lnTo>
                    <a:pt x="169" y="1037"/>
                  </a:lnTo>
                  <a:lnTo>
                    <a:pt x="89" y="1038"/>
                  </a:lnTo>
                  <a:lnTo>
                    <a:pt x="1" y="1040"/>
                  </a:lnTo>
                  <a:lnTo>
                    <a:pt x="1" y="1040"/>
                  </a:lnTo>
                  <a:close/>
                </a:path>
              </a:pathLst>
            </a:custGeom>
            <a:solidFill>
              <a:schemeClr val="accent4"/>
            </a:solidFill>
            <a:ln w="31750">
              <a:gradFill flip="none" rotWithShape="1">
                <a:gsLst>
                  <a:gs pos="0">
                    <a:schemeClr val="bg1">
                      <a:lumMod val="75000"/>
                    </a:schemeClr>
                  </a:gs>
                  <a:gs pos="100000">
                    <a:schemeClr val="bg1"/>
                  </a:gs>
                </a:gsLst>
                <a:lin ang="2700000" scaled="1"/>
              </a:gradFill>
            </a:ln>
            <a:effectLst>
              <a:innerShdw blurRad="127000" dist="63500" dir="13500000">
                <a:schemeClr val="accent4">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ko-KR" altLang="en-US" sz="1400">
                <a:solidFill>
                  <a:srgbClr val="FFFFFF"/>
                </a:solidFill>
                <a:latin typeface="Calibri"/>
                <a:ea typeface="宋体" panose="02010600030101010101" pitchFamily="2" charset="-122"/>
              </a:endParaRPr>
            </a:p>
          </p:txBody>
        </p:sp>
        <p:sp>
          <p:nvSpPr>
            <p:cNvPr id="24" name="淘宝店chenying0907出品 19"/>
            <p:cNvSpPr/>
            <p:nvPr/>
          </p:nvSpPr>
          <p:spPr bwMode="auto">
            <a:xfrm>
              <a:off x="4928919" y="4257857"/>
              <a:ext cx="1447530" cy="790840"/>
            </a:xfrm>
            <a:custGeom>
              <a:gdLst>
                <a:gd name="T0" fmla="*/ 347 w 1338"/>
                <a:gd name="T1" fmla="*/ 526 h 731"/>
                <a:gd name="T2" fmla="*/ 338 w 1338"/>
                <a:gd name="T3" fmla="*/ 466 h 731"/>
                <a:gd name="T4" fmla="*/ 295 w 1338"/>
                <a:gd name="T5" fmla="*/ 445 h 731"/>
                <a:gd name="T6" fmla="*/ 198 w 1338"/>
                <a:gd name="T7" fmla="*/ 469 h 731"/>
                <a:gd name="T8" fmla="*/ 128 w 1338"/>
                <a:gd name="T9" fmla="*/ 481 h 731"/>
                <a:gd name="T10" fmla="*/ 66 w 1338"/>
                <a:gd name="T11" fmla="*/ 462 h 731"/>
                <a:gd name="T12" fmla="*/ 22 w 1338"/>
                <a:gd name="T13" fmla="*/ 417 h 731"/>
                <a:gd name="T14" fmla="*/ 1 w 1338"/>
                <a:gd name="T15" fmla="*/ 357 h 731"/>
                <a:gd name="T16" fmla="*/ 4 w 1338"/>
                <a:gd name="T17" fmla="*/ 308 h 731"/>
                <a:gd name="T18" fmla="*/ 31 w 1338"/>
                <a:gd name="T19" fmla="*/ 255 h 731"/>
                <a:gd name="T20" fmla="*/ 89 w 1338"/>
                <a:gd name="T21" fmla="*/ 223 h 731"/>
                <a:gd name="T22" fmla="*/ 163 w 1338"/>
                <a:gd name="T23" fmla="*/ 224 h 731"/>
                <a:gd name="T24" fmla="*/ 264 w 1338"/>
                <a:gd name="T25" fmla="*/ 276 h 731"/>
                <a:gd name="T26" fmla="*/ 323 w 1338"/>
                <a:gd name="T27" fmla="*/ 305 h 731"/>
                <a:gd name="T28" fmla="*/ 337 w 1338"/>
                <a:gd name="T29" fmla="*/ 288 h 731"/>
                <a:gd name="T30" fmla="*/ 344 w 1338"/>
                <a:gd name="T31" fmla="*/ 93 h 731"/>
                <a:gd name="T32" fmla="*/ 544 w 1338"/>
                <a:gd name="T33" fmla="*/ 3 h 731"/>
                <a:gd name="T34" fmla="*/ 604 w 1338"/>
                <a:gd name="T35" fmla="*/ 16 h 731"/>
                <a:gd name="T36" fmla="*/ 618 w 1338"/>
                <a:gd name="T37" fmla="*/ 48 h 731"/>
                <a:gd name="T38" fmla="*/ 588 w 1338"/>
                <a:gd name="T39" fmla="*/ 109 h 731"/>
                <a:gd name="T40" fmla="*/ 580 w 1338"/>
                <a:gd name="T41" fmla="*/ 175 h 731"/>
                <a:gd name="T42" fmla="*/ 595 w 1338"/>
                <a:gd name="T43" fmla="*/ 221 h 731"/>
                <a:gd name="T44" fmla="*/ 633 w 1338"/>
                <a:gd name="T45" fmla="*/ 249 h 731"/>
                <a:gd name="T46" fmla="*/ 735 w 1338"/>
                <a:gd name="T47" fmla="*/ 249 h 731"/>
                <a:gd name="T48" fmla="*/ 791 w 1338"/>
                <a:gd name="T49" fmla="*/ 213 h 731"/>
                <a:gd name="T50" fmla="*/ 806 w 1338"/>
                <a:gd name="T51" fmla="*/ 168 h 731"/>
                <a:gd name="T52" fmla="*/ 799 w 1338"/>
                <a:gd name="T53" fmla="*/ 105 h 731"/>
                <a:gd name="T54" fmla="*/ 773 w 1338"/>
                <a:gd name="T55" fmla="*/ 34 h 731"/>
                <a:gd name="T56" fmla="*/ 783 w 1338"/>
                <a:gd name="T57" fmla="*/ 17 h 731"/>
                <a:gd name="T58" fmla="*/ 896 w 1338"/>
                <a:gd name="T59" fmla="*/ 0 h 731"/>
                <a:gd name="T60" fmla="*/ 1061 w 1338"/>
                <a:gd name="T61" fmla="*/ 114 h 731"/>
                <a:gd name="T62" fmla="*/ 1069 w 1338"/>
                <a:gd name="T63" fmla="*/ 259 h 731"/>
                <a:gd name="T64" fmla="*/ 1094 w 1338"/>
                <a:gd name="T65" fmla="*/ 295 h 731"/>
                <a:gd name="T66" fmla="*/ 1127 w 1338"/>
                <a:gd name="T67" fmla="*/ 284 h 731"/>
                <a:gd name="T68" fmla="*/ 1199 w 1338"/>
                <a:gd name="T69" fmla="*/ 242 h 731"/>
                <a:gd name="T70" fmla="*/ 1250 w 1338"/>
                <a:gd name="T71" fmla="*/ 239 h 731"/>
                <a:gd name="T72" fmla="*/ 1297 w 1338"/>
                <a:gd name="T73" fmla="*/ 263 h 731"/>
                <a:gd name="T74" fmla="*/ 1326 w 1338"/>
                <a:gd name="T75" fmla="*/ 305 h 731"/>
                <a:gd name="T76" fmla="*/ 1336 w 1338"/>
                <a:gd name="T77" fmla="*/ 378 h 731"/>
                <a:gd name="T78" fmla="*/ 1319 w 1338"/>
                <a:gd name="T79" fmla="*/ 427 h 731"/>
                <a:gd name="T80" fmla="*/ 1282 w 1338"/>
                <a:gd name="T81" fmla="*/ 462 h 731"/>
                <a:gd name="T82" fmla="*/ 1234 w 1338"/>
                <a:gd name="T83" fmla="*/ 471 h 731"/>
                <a:gd name="T84" fmla="*/ 1163 w 1338"/>
                <a:gd name="T85" fmla="*/ 449 h 731"/>
                <a:gd name="T86" fmla="*/ 1096 w 1338"/>
                <a:gd name="T87" fmla="*/ 425 h 731"/>
                <a:gd name="T88" fmla="*/ 1078 w 1338"/>
                <a:gd name="T89" fmla="*/ 446 h 731"/>
                <a:gd name="T90" fmla="*/ 1069 w 1338"/>
                <a:gd name="T91" fmla="*/ 632 h 731"/>
                <a:gd name="T92" fmla="*/ 911 w 1338"/>
                <a:gd name="T93" fmla="*/ 731 h 731"/>
                <a:gd name="T94" fmla="*/ 799 w 1338"/>
                <a:gd name="T95" fmla="*/ 716 h 731"/>
                <a:gd name="T96" fmla="*/ 776 w 1338"/>
                <a:gd name="T97" fmla="*/ 688 h 731"/>
                <a:gd name="T98" fmla="*/ 806 w 1338"/>
                <a:gd name="T99" fmla="*/ 634 h 731"/>
                <a:gd name="T100" fmla="*/ 832 w 1338"/>
                <a:gd name="T101" fmla="*/ 576 h 731"/>
                <a:gd name="T102" fmla="*/ 829 w 1338"/>
                <a:gd name="T103" fmla="*/ 527 h 731"/>
                <a:gd name="T104" fmla="*/ 801 w 1338"/>
                <a:gd name="T105" fmla="*/ 483 h 731"/>
                <a:gd name="T106" fmla="*/ 756 w 1338"/>
                <a:gd name="T107" fmla="*/ 458 h 731"/>
                <a:gd name="T108" fmla="*/ 672 w 1338"/>
                <a:gd name="T109" fmla="*/ 455 h 731"/>
                <a:gd name="T110" fmla="*/ 627 w 1338"/>
                <a:gd name="T111" fmla="*/ 480 h 731"/>
                <a:gd name="T112" fmla="*/ 602 w 1338"/>
                <a:gd name="T113" fmla="*/ 527 h 731"/>
                <a:gd name="T114" fmla="*/ 602 w 1338"/>
                <a:gd name="T115" fmla="*/ 578 h 731"/>
                <a:gd name="T116" fmla="*/ 643 w 1338"/>
                <a:gd name="T117" fmla="*/ 666 h 731"/>
                <a:gd name="T118" fmla="*/ 639 w 1338"/>
                <a:gd name="T119" fmla="*/ 704 h 731"/>
                <a:gd name="T120" fmla="*/ 594 w 1338"/>
                <a:gd name="T121" fmla="*/ 715 h 731"/>
                <a:gd name="T122" fmla="*/ 347 w 1338"/>
                <a:gd name="T123" fmla="*/ 716 h 7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38" h="731">
                  <a:moveTo>
                    <a:pt x="347" y="716"/>
                  </a:moveTo>
                  <a:lnTo>
                    <a:pt x="347" y="716"/>
                  </a:lnTo>
                  <a:lnTo>
                    <a:pt x="348" y="634"/>
                  </a:lnTo>
                  <a:lnTo>
                    <a:pt x="348" y="558"/>
                  </a:lnTo>
                  <a:lnTo>
                    <a:pt x="347" y="526"/>
                  </a:lnTo>
                  <a:lnTo>
                    <a:pt x="345" y="499"/>
                  </a:lnTo>
                  <a:lnTo>
                    <a:pt x="342" y="478"/>
                  </a:lnTo>
                  <a:lnTo>
                    <a:pt x="341" y="471"/>
                  </a:lnTo>
                  <a:lnTo>
                    <a:pt x="338" y="466"/>
                  </a:lnTo>
                  <a:lnTo>
                    <a:pt x="338" y="466"/>
                  </a:lnTo>
                  <a:lnTo>
                    <a:pt x="333" y="458"/>
                  </a:lnTo>
                  <a:lnTo>
                    <a:pt x="324" y="452"/>
                  </a:lnTo>
                  <a:lnTo>
                    <a:pt x="316" y="448"/>
                  </a:lnTo>
                  <a:lnTo>
                    <a:pt x="306" y="446"/>
                  </a:lnTo>
                  <a:lnTo>
                    <a:pt x="295" y="445"/>
                  </a:lnTo>
                  <a:lnTo>
                    <a:pt x="282" y="446"/>
                  </a:lnTo>
                  <a:lnTo>
                    <a:pt x="270" y="449"/>
                  </a:lnTo>
                  <a:lnTo>
                    <a:pt x="256" y="452"/>
                  </a:lnTo>
                  <a:lnTo>
                    <a:pt x="228" y="460"/>
                  </a:lnTo>
                  <a:lnTo>
                    <a:pt x="198" y="469"/>
                  </a:lnTo>
                  <a:lnTo>
                    <a:pt x="170" y="476"/>
                  </a:lnTo>
                  <a:lnTo>
                    <a:pt x="156" y="478"/>
                  </a:lnTo>
                  <a:lnTo>
                    <a:pt x="142" y="481"/>
                  </a:lnTo>
                  <a:lnTo>
                    <a:pt x="142" y="481"/>
                  </a:lnTo>
                  <a:lnTo>
                    <a:pt x="128" y="481"/>
                  </a:lnTo>
                  <a:lnTo>
                    <a:pt x="114" y="480"/>
                  </a:lnTo>
                  <a:lnTo>
                    <a:pt x="100" y="477"/>
                  </a:lnTo>
                  <a:lnTo>
                    <a:pt x="88" y="474"/>
                  </a:lnTo>
                  <a:lnTo>
                    <a:pt x="77" y="469"/>
                  </a:lnTo>
                  <a:lnTo>
                    <a:pt x="66" y="462"/>
                  </a:lnTo>
                  <a:lnTo>
                    <a:pt x="54" y="455"/>
                  </a:lnTo>
                  <a:lnTo>
                    <a:pt x="46" y="446"/>
                  </a:lnTo>
                  <a:lnTo>
                    <a:pt x="36" y="438"/>
                  </a:lnTo>
                  <a:lnTo>
                    <a:pt x="29" y="427"/>
                  </a:lnTo>
                  <a:lnTo>
                    <a:pt x="22" y="417"/>
                  </a:lnTo>
                  <a:lnTo>
                    <a:pt x="17" y="406"/>
                  </a:lnTo>
                  <a:lnTo>
                    <a:pt x="11" y="393"/>
                  </a:lnTo>
                  <a:lnTo>
                    <a:pt x="7" y="382"/>
                  </a:lnTo>
                  <a:lnTo>
                    <a:pt x="4" y="369"/>
                  </a:lnTo>
                  <a:lnTo>
                    <a:pt x="1" y="357"/>
                  </a:lnTo>
                  <a:lnTo>
                    <a:pt x="1" y="357"/>
                  </a:lnTo>
                  <a:lnTo>
                    <a:pt x="0" y="344"/>
                  </a:lnTo>
                  <a:lnTo>
                    <a:pt x="0" y="332"/>
                  </a:lnTo>
                  <a:lnTo>
                    <a:pt x="1" y="321"/>
                  </a:lnTo>
                  <a:lnTo>
                    <a:pt x="4" y="308"/>
                  </a:lnTo>
                  <a:lnTo>
                    <a:pt x="7" y="297"/>
                  </a:lnTo>
                  <a:lnTo>
                    <a:pt x="11" y="286"/>
                  </a:lnTo>
                  <a:lnTo>
                    <a:pt x="17" y="274"/>
                  </a:lnTo>
                  <a:lnTo>
                    <a:pt x="24" y="265"/>
                  </a:lnTo>
                  <a:lnTo>
                    <a:pt x="31" y="255"/>
                  </a:lnTo>
                  <a:lnTo>
                    <a:pt x="40" y="246"/>
                  </a:lnTo>
                  <a:lnTo>
                    <a:pt x="50" y="239"/>
                  </a:lnTo>
                  <a:lnTo>
                    <a:pt x="63" y="232"/>
                  </a:lnTo>
                  <a:lnTo>
                    <a:pt x="75" y="227"/>
                  </a:lnTo>
                  <a:lnTo>
                    <a:pt x="89" y="223"/>
                  </a:lnTo>
                  <a:lnTo>
                    <a:pt x="106" y="220"/>
                  </a:lnTo>
                  <a:lnTo>
                    <a:pt x="123" y="218"/>
                  </a:lnTo>
                  <a:lnTo>
                    <a:pt x="123" y="218"/>
                  </a:lnTo>
                  <a:lnTo>
                    <a:pt x="144" y="220"/>
                  </a:lnTo>
                  <a:lnTo>
                    <a:pt x="163" y="224"/>
                  </a:lnTo>
                  <a:lnTo>
                    <a:pt x="183" y="230"/>
                  </a:lnTo>
                  <a:lnTo>
                    <a:pt x="201" y="237"/>
                  </a:lnTo>
                  <a:lnTo>
                    <a:pt x="218" y="246"/>
                  </a:lnTo>
                  <a:lnTo>
                    <a:pt x="235" y="256"/>
                  </a:lnTo>
                  <a:lnTo>
                    <a:pt x="264" y="276"/>
                  </a:lnTo>
                  <a:lnTo>
                    <a:pt x="289" y="293"/>
                  </a:lnTo>
                  <a:lnTo>
                    <a:pt x="300" y="300"/>
                  </a:lnTo>
                  <a:lnTo>
                    <a:pt x="310" y="304"/>
                  </a:lnTo>
                  <a:lnTo>
                    <a:pt x="319" y="305"/>
                  </a:lnTo>
                  <a:lnTo>
                    <a:pt x="323" y="305"/>
                  </a:lnTo>
                  <a:lnTo>
                    <a:pt x="326" y="304"/>
                  </a:lnTo>
                  <a:lnTo>
                    <a:pt x="330" y="301"/>
                  </a:lnTo>
                  <a:lnTo>
                    <a:pt x="333" y="298"/>
                  </a:lnTo>
                  <a:lnTo>
                    <a:pt x="337" y="288"/>
                  </a:lnTo>
                  <a:lnTo>
                    <a:pt x="337" y="288"/>
                  </a:lnTo>
                  <a:lnTo>
                    <a:pt x="341" y="267"/>
                  </a:lnTo>
                  <a:lnTo>
                    <a:pt x="344" y="241"/>
                  </a:lnTo>
                  <a:lnTo>
                    <a:pt x="345" y="209"/>
                  </a:lnTo>
                  <a:lnTo>
                    <a:pt x="345" y="174"/>
                  </a:lnTo>
                  <a:lnTo>
                    <a:pt x="344" y="93"/>
                  </a:lnTo>
                  <a:lnTo>
                    <a:pt x="341" y="5"/>
                  </a:lnTo>
                  <a:lnTo>
                    <a:pt x="341" y="5"/>
                  </a:lnTo>
                  <a:lnTo>
                    <a:pt x="429" y="3"/>
                  </a:lnTo>
                  <a:lnTo>
                    <a:pt x="509" y="2"/>
                  </a:lnTo>
                  <a:lnTo>
                    <a:pt x="544" y="3"/>
                  </a:lnTo>
                  <a:lnTo>
                    <a:pt x="572" y="6"/>
                  </a:lnTo>
                  <a:lnTo>
                    <a:pt x="593" y="10"/>
                  </a:lnTo>
                  <a:lnTo>
                    <a:pt x="600" y="12"/>
                  </a:lnTo>
                  <a:lnTo>
                    <a:pt x="604" y="16"/>
                  </a:lnTo>
                  <a:lnTo>
                    <a:pt x="604" y="16"/>
                  </a:lnTo>
                  <a:lnTo>
                    <a:pt x="611" y="23"/>
                  </a:lnTo>
                  <a:lnTo>
                    <a:pt x="616" y="28"/>
                  </a:lnTo>
                  <a:lnTo>
                    <a:pt x="618" y="35"/>
                  </a:lnTo>
                  <a:lnTo>
                    <a:pt x="619" y="41"/>
                  </a:lnTo>
                  <a:lnTo>
                    <a:pt x="618" y="48"/>
                  </a:lnTo>
                  <a:lnTo>
                    <a:pt x="615" y="54"/>
                  </a:lnTo>
                  <a:lnTo>
                    <a:pt x="608" y="69"/>
                  </a:lnTo>
                  <a:lnTo>
                    <a:pt x="598" y="86"/>
                  </a:lnTo>
                  <a:lnTo>
                    <a:pt x="594" y="97"/>
                  </a:lnTo>
                  <a:lnTo>
                    <a:pt x="588" y="109"/>
                  </a:lnTo>
                  <a:lnTo>
                    <a:pt x="586" y="122"/>
                  </a:lnTo>
                  <a:lnTo>
                    <a:pt x="583" y="137"/>
                  </a:lnTo>
                  <a:lnTo>
                    <a:pt x="580" y="156"/>
                  </a:lnTo>
                  <a:lnTo>
                    <a:pt x="580" y="175"/>
                  </a:lnTo>
                  <a:lnTo>
                    <a:pt x="580" y="175"/>
                  </a:lnTo>
                  <a:lnTo>
                    <a:pt x="581" y="186"/>
                  </a:lnTo>
                  <a:lnTo>
                    <a:pt x="583" y="196"/>
                  </a:lnTo>
                  <a:lnTo>
                    <a:pt x="587" y="206"/>
                  </a:lnTo>
                  <a:lnTo>
                    <a:pt x="591" y="214"/>
                  </a:lnTo>
                  <a:lnTo>
                    <a:pt x="595" y="221"/>
                  </a:lnTo>
                  <a:lnTo>
                    <a:pt x="602" y="228"/>
                  </a:lnTo>
                  <a:lnTo>
                    <a:pt x="609" y="235"/>
                  </a:lnTo>
                  <a:lnTo>
                    <a:pt x="616" y="241"/>
                  </a:lnTo>
                  <a:lnTo>
                    <a:pt x="625" y="245"/>
                  </a:lnTo>
                  <a:lnTo>
                    <a:pt x="633" y="249"/>
                  </a:lnTo>
                  <a:lnTo>
                    <a:pt x="653" y="255"/>
                  </a:lnTo>
                  <a:lnTo>
                    <a:pt x="672" y="258"/>
                  </a:lnTo>
                  <a:lnTo>
                    <a:pt x="693" y="258"/>
                  </a:lnTo>
                  <a:lnTo>
                    <a:pt x="714" y="255"/>
                  </a:lnTo>
                  <a:lnTo>
                    <a:pt x="735" y="249"/>
                  </a:lnTo>
                  <a:lnTo>
                    <a:pt x="753" y="242"/>
                  </a:lnTo>
                  <a:lnTo>
                    <a:pt x="770" y="232"/>
                  </a:lnTo>
                  <a:lnTo>
                    <a:pt x="778" y="225"/>
                  </a:lnTo>
                  <a:lnTo>
                    <a:pt x="785" y="220"/>
                  </a:lnTo>
                  <a:lnTo>
                    <a:pt x="791" y="213"/>
                  </a:lnTo>
                  <a:lnTo>
                    <a:pt x="797" y="204"/>
                  </a:lnTo>
                  <a:lnTo>
                    <a:pt x="801" y="196"/>
                  </a:lnTo>
                  <a:lnTo>
                    <a:pt x="804" y="188"/>
                  </a:lnTo>
                  <a:lnTo>
                    <a:pt x="806" y="178"/>
                  </a:lnTo>
                  <a:lnTo>
                    <a:pt x="806" y="168"/>
                  </a:lnTo>
                  <a:lnTo>
                    <a:pt x="806" y="168"/>
                  </a:lnTo>
                  <a:lnTo>
                    <a:pt x="806" y="150"/>
                  </a:lnTo>
                  <a:lnTo>
                    <a:pt x="805" y="133"/>
                  </a:lnTo>
                  <a:lnTo>
                    <a:pt x="804" y="118"/>
                  </a:lnTo>
                  <a:lnTo>
                    <a:pt x="799" y="105"/>
                  </a:lnTo>
                  <a:lnTo>
                    <a:pt x="792" y="81"/>
                  </a:lnTo>
                  <a:lnTo>
                    <a:pt x="784" y="62"/>
                  </a:lnTo>
                  <a:lnTo>
                    <a:pt x="776" y="47"/>
                  </a:lnTo>
                  <a:lnTo>
                    <a:pt x="774" y="40"/>
                  </a:lnTo>
                  <a:lnTo>
                    <a:pt x="773" y="34"/>
                  </a:lnTo>
                  <a:lnTo>
                    <a:pt x="773" y="30"/>
                  </a:lnTo>
                  <a:lnTo>
                    <a:pt x="774" y="26"/>
                  </a:lnTo>
                  <a:lnTo>
                    <a:pt x="777" y="21"/>
                  </a:lnTo>
                  <a:lnTo>
                    <a:pt x="783" y="17"/>
                  </a:lnTo>
                  <a:lnTo>
                    <a:pt x="783" y="17"/>
                  </a:lnTo>
                  <a:lnTo>
                    <a:pt x="791" y="13"/>
                  </a:lnTo>
                  <a:lnTo>
                    <a:pt x="802" y="10"/>
                  </a:lnTo>
                  <a:lnTo>
                    <a:pt x="829" y="6"/>
                  </a:lnTo>
                  <a:lnTo>
                    <a:pt x="860" y="2"/>
                  </a:lnTo>
                  <a:lnTo>
                    <a:pt x="896" y="0"/>
                  </a:lnTo>
                  <a:lnTo>
                    <a:pt x="935" y="0"/>
                  </a:lnTo>
                  <a:lnTo>
                    <a:pt x="977" y="2"/>
                  </a:lnTo>
                  <a:lnTo>
                    <a:pt x="1065" y="6"/>
                  </a:lnTo>
                  <a:lnTo>
                    <a:pt x="1065" y="6"/>
                  </a:lnTo>
                  <a:lnTo>
                    <a:pt x="1061" y="114"/>
                  </a:lnTo>
                  <a:lnTo>
                    <a:pt x="1061" y="163"/>
                  </a:lnTo>
                  <a:lnTo>
                    <a:pt x="1062" y="207"/>
                  </a:lnTo>
                  <a:lnTo>
                    <a:pt x="1064" y="225"/>
                  </a:lnTo>
                  <a:lnTo>
                    <a:pt x="1066" y="244"/>
                  </a:lnTo>
                  <a:lnTo>
                    <a:pt x="1069" y="259"/>
                  </a:lnTo>
                  <a:lnTo>
                    <a:pt x="1073" y="272"/>
                  </a:lnTo>
                  <a:lnTo>
                    <a:pt x="1078" y="281"/>
                  </a:lnTo>
                  <a:lnTo>
                    <a:pt x="1083" y="290"/>
                  </a:lnTo>
                  <a:lnTo>
                    <a:pt x="1090" y="294"/>
                  </a:lnTo>
                  <a:lnTo>
                    <a:pt x="1094" y="295"/>
                  </a:lnTo>
                  <a:lnTo>
                    <a:pt x="1099" y="295"/>
                  </a:lnTo>
                  <a:lnTo>
                    <a:pt x="1099" y="295"/>
                  </a:lnTo>
                  <a:lnTo>
                    <a:pt x="1106" y="294"/>
                  </a:lnTo>
                  <a:lnTo>
                    <a:pt x="1113" y="291"/>
                  </a:lnTo>
                  <a:lnTo>
                    <a:pt x="1127" y="284"/>
                  </a:lnTo>
                  <a:lnTo>
                    <a:pt x="1153" y="265"/>
                  </a:lnTo>
                  <a:lnTo>
                    <a:pt x="1170" y="253"/>
                  </a:lnTo>
                  <a:lnTo>
                    <a:pt x="1178" y="249"/>
                  </a:lnTo>
                  <a:lnTo>
                    <a:pt x="1188" y="245"/>
                  </a:lnTo>
                  <a:lnTo>
                    <a:pt x="1199" y="242"/>
                  </a:lnTo>
                  <a:lnTo>
                    <a:pt x="1212" y="239"/>
                  </a:lnTo>
                  <a:lnTo>
                    <a:pt x="1224" y="238"/>
                  </a:lnTo>
                  <a:lnTo>
                    <a:pt x="1238" y="238"/>
                  </a:lnTo>
                  <a:lnTo>
                    <a:pt x="1238" y="238"/>
                  </a:lnTo>
                  <a:lnTo>
                    <a:pt x="1250" y="239"/>
                  </a:lnTo>
                  <a:lnTo>
                    <a:pt x="1261" y="242"/>
                  </a:lnTo>
                  <a:lnTo>
                    <a:pt x="1270" y="246"/>
                  </a:lnTo>
                  <a:lnTo>
                    <a:pt x="1280" y="251"/>
                  </a:lnTo>
                  <a:lnTo>
                    <a:pt x="1289" y="256"/>
                  </a:lnTo>
                  <a:lnTo>
                    <a:pt x="1297" y="263"/>
                  </a:lnTo>
                  <a:lnTo>
                    <a:pt x="1304" y="270"/>
                  </a:lnTo>
                  <a:lnTo>
                    <a:pt x="1311" y="277"/>
                  </a:lnTo>
                  <a:lnTo>
                    <a:pt x="1317" y="286"/>
                  </a:lnTo>
                  <a:lnTo>
                    <a:pt x="1322" y="295"/>
                  </a:lnTo>
                  <a:lnTo>
                    <a:pt x="1326" y="305"/>
                  </a:lnTo>
                  <a:lnTo>
                    <a:pt x="1331" y="315"/>
                  </a:lnTo>
                  <a:lnTo>
                    <a:pt x="1335" y="336"/>
                  </a:lnTo>
                  <a:lnTo>
                    <a:pt x="1338" y="357"/>
                  </a:lnTo>
                  <a:lnTo>
                    <a:pt x="1338" y="357"/>
                  </a:lnTo>
                  <a:lnTo>
                    <a:pt x="1336" y="378"/>
                  </a:lnTo>
                  <a:lnTo>
                    <a:pt x="1335" y="389"/>
                  </a:lnTo>
                  <a:lnTo>
                    <a:pt x="1332" y="399"/>
                  </a:lnTo>
                  <a:lnTo>
                    <a:pt x="1329" y="409"/>
                  </a:lnTo>
                  <a:lnTo>
                    <a:pt x="1325" y="418"/>
                  </a:lnTo>
                  <a:lnTo>
                    <a:pt x="1319" y="427"/>
                  </a:lnTo>
                  <a:lnTo>
                    <a:pt x="1314" y="435"/>
                  </a:lnTo>
                  <a:lnTo>
                    <a:pt x="1307" y="442"/>
                  </a:lnTo>
                  <a:lnTo>
                    <a:pt x="1300" y="449"/>
                  </a:lnTo>
                  <a:lnTo>
                    <a:pt x="1291" y="456"/>
                  </a:lnTo>
                  <a:lnTo>
                    <a:pt x="1282" y="462"/>
                  </a:lnTo>
                  <a:lnTo>
                    <a:pt x="1272" y="466"/>
                  </a:lnTo>
                  <a:lnTo>
                    <a:pt x="1259" y="469"/>
                  </a:lnTo>
                  <a:lnTo>
                    <a:pt x="1248" y="470"/>
                  </a:lnTo>
                  <a:lnTo>
                    <a:pt x="1234" y="471"/>
                  </a:lnTo>
                  <a:lnTo>
                    <a:pt x="1234" y="471"/>
                  </a:lnTo>
                  <a:lnTo>
                    <a:pt x="1223" y="471"/>
                  </a:lnTo>
                  <a:lnTo>
                    <a:pt x="1210" y="469"/>
                  </a:lnTo>
                  <a:lnTo>
                    <a:pt x="1198" y="464"/>
                  </a:lnTo>
                  <a:lnTo>
                    <a:pt x="1185" y="460"/>
                  </a:lnTo>
                  <a:lnTo>
                    <a:pt x="1163" y="449"/>
                  </a:lnTo>
                  <a:lnTo>
                    <a:pt x="1140" y="438"/>
                  </a:lnTo>
                  <a:lnTo>
                    <a:pt x="1121" y="428"/>
                  </a:lnTo>
                  <a:lnTo>
                    <a:pt x="1113" y="425"/>
                  </a:lnTo>
                  <a:lnTo>
                    <a:pt x="1104" y="424"/>
                  </a:lnTo>
                  <a:lnTo>
                    <a:pt x="1096" y="425"/>
                  </a:lnTo>
                  <a:lnTo>
                    <a:pt x="1090" y="428"/>
                  </a:lnTo>
                  <a:lnTo>
                    <a:pt x="1083" y="432"/>
                  </a:lnTo>
                  <a:lnTo>
                    <a:pt x="1079" y="441"/>
                  </a:lnTo>
                  <a:lnTo>
                    <a:pt x="1079" y="441"/>
                  </a:lnTo>
                  <a:lnTo>
                    <a:pt x="1078" y="446"/>
                  </a:lnTo>
                  <a:lnTo>
                    <a:pt x="1075" y="455"/>
                  </a:lnTo>
                  <a:lnTo>
                    <a:pt x="1073" y="477"/>
                  </a:lnTo>
                  <a:lnTo>
                    <a:pt x="1071" y="508"/>
                  </a:lnTo>
                  <a:lnTo>
                    <a:pt x="1071" y="546"/>
                  </a:lnTo>
                  <a:lnTo>
                    <a:pt x="1069" y="632"/>
                  </a:lnTo>
                  <a:lnTo>
                    <a:pt x="1071" y="729"/>
                  </a:lnTo>
                  <a:lnTo>
                    <a:pt x="1071" y="729"/>
                  </a:lnTo>
                  <a:lnTo>
                    <a:pt x="1015" y="731"/>
                  </a:lnTo>
                  <a:lnTo>
                    <a:pt x="962" y="731"/>
                  </a:lnTo>
                  <a:lnTo>
                    <a:pt x="911" y="731"/>
                  </a:lnTo>
                  <a:lnTo>
                    <a:pt x="867" y="729"/>
                  </a:lnTo>
                  <a:lnTo>
                    <a:pt x="846" y="726"/>
                  </a:lnTo>
                  <a:lnTo>
                    <a:pt x="829" y="723"/>
                  </a:lnTo>
                  <a:lnTo>
                    <a:pt x="813" y="720"/>
                  </a:lnTo>
                  <a:lnTo>
                    <a:pt x="799" y="716"/>
                  </a:lnTo>
                  <a:lnTo>
                    <a:pt x="790" y="711"/>
                  </a:lnTo>
                  <a:lnTo>
                    <a:pt x="781" y="704"/>
                  </a:lnTo>
                  <a:lnTo>
                    <a:pt x="777" y="697"/>
                  </a:lnTo>
                  <a:lnTo>
                    <a:pt x="776" y="692"/>
                  </a:lnTo>
                  <a:lnTo>
                    <a:pt x="776" y="688"/>
                  </a:lnTo>
                  <a:lnTo>
                    <a:pt x="776" y="688"/>
                  </a:lnTo>
                  <a:lnTo>
                    <a:pt x="777" y="681"/>
                  </a:lnTo>
                  <a:lnTo>
                    <a:pt x="778" y="674"/>
                  </a:lnTo>
                  <a:lnTo>
                    <a:pt x="787" y="662"/>
                  </a:lnTo>
                  <a:lnTo>
                    <a:pt x="806" y="634"/>
                  </a:lnTo>
                  <a:lnTo>
                    <a:pt x="818" y="618"/>
                  </a:lnTo>
                  <a:lnTo>
                    <a:pt x="822" y="608"/>
                  </a:lnTo>
                  <a:lnTo>
                    <a:pt x="826" y="599"/>
                  </a:lnTo>
                  <a:lnTo>
                    <a:pt x="829" y="588"/>
                  </a:lnTo>
                  <a:lnTo>
                    <a:pt x="832" y="576"/>
                  </a:lnTo>
                  <a:lnTo>
                    <a:pt x="833" y="564"/>
                  </a:lnTo>
                  <a:lnTo>
                    <a:pt x="832" y="550"/>
                  </a:lnTo>
                  <a:lnTo>
                    <a:pt x="832" y="550"/>
                  </a:lnTo>
                  <a:lnTo>
                    <a:pt x="832" y="537"/>
                  </a:lnTo>
                  <a:lnTo>
                    <a:pt x="829" y="527"/>
                  </a:lnTo>
                  <a:lnTo>
                    <a:pt x="825" y="516"/>
                  </a:lnTo>
                  <a:lnTo>
                    <a:pt x="820" y="508"/>
                  </a:lnTo>
                  <a:lnTo>
                    <a:pt x="815" y="498"/>
                  </a:lnTo>
                  <a:lnTo>
                    <a:pt x="808" y="491"/>
                  </a:lnTo>
                  <a:lnTo>
                    <a:pt x="801" y="483"/>
                  </a:lnTo>
                  <a:lnTo>
                    <a:pt x="792" y="477"/>
                  </a:lnTo>
                  <a:lnTo>
                    <a:pt x="784" y="470"/>
                  </a:lnTo>
                  <a:lnTo>
                    <a:pt x="776" y="466"/>
                  </a:lnTo>
                  <a:lnTo>
                    <a:pt x="766" y="460"/>
                  </a:lnTo>
                  <a:lnTo>
                    <a:pt x="756" y="458"/>
                  </a:lnTo>
                  <a:lnTo>
                    <a:pt x="735" y="452"/>
                  </a:lnTo>
                  <a:lnTo>
                    <a:pt x="714" y="449"/>
                  </a:lnTo>
                  <a:lnTo>
                    <a:pt x="693" y="451"/>
                  </a:lnTo>
                  <a:lnTo>
                    <a:pt x="682" y="452"/>
                  </a:lnTo>
                  <a:lnTo>
                    <a:pt x="672" y="455"/>
                  </a:lnTo>
                  <a:lnTo>
                    <a:pt x="662" y="459"/>
                  </a:lnTo>
                  <a:lnTo>
                    <a:pt x="653" y="463"/>
                  </a:lnTo>
                  <a:lnTo>
                    <a:pt x="644" y="467"/>
                  </a:lnTo>
                  <a:lnTo>
                    <a:pt x="636" y="473"/>
                  </a:lnTo>
                  <a:lnTo>
                    <a:pt x="627" y="480"/>
                  </a:lnTo>
                  <a:lnTo>
                    <a:pt x="620" y="488"/>
                  </a:lnTo>
                  <a:lnTo>
                    <a:pt x="615" y="497"/>
                  </a:lnTo>
                  <a:lnTo>
                    <a:pt x="609" y="506"/>
                  </a:lnTo>
                  <a:lnTo>
                    <a:pt x="605" y="516"/>
                  </a:lnTo>
                  <a:lnTo>
                    <a:pt x="602" y="527"/>
                  </a:lnTo>
                  <a:lnTo>
                    <a:pt x="600" y="540"/>
                  </a:lnTo>
                  <a:lnTo>
                    <a:pt x="600" y="553"/>
                  </a:lnTo>
                  <a:lnTo>
                    <a:pt x="600" y="553"/>
                  </a:lnTo>
                  <a:lnTo>
                    <a:pt x="600" y="565"/>
                  </a:lnTo>
                  <a:lnTo>
                    <a:pt x="602" y="578"/>
                  </a:lnTo>
                  <a:lnTo>
                    <a:pt x="607" y="589"/>
                  </a:lnTo>
                  <a:lnTo>
                    <a:pt x="611" y="601"/>
                  </a:lnTo>
                  <a:lnTo>
                    <a:pt x="622" y="625"/>
                  </a:lnTo>
                  <a:lnTo>
                    <a:pt x="633" y="646"/>
                  </a:lnTo>
                  <a:lnTo>
                    <a:pt x="643" y="666"/>
                  </a:lnTo>
                  <a:lnTo>
                    <a:pt x="646" y="676"/>
                  </a:lnTo>
                  <a:lnTo>
                    <a:pt x="647" y="684"/>
                  </a:lnTo>
                  <a:lnTo>
                    <a:pt x="646" y="691"/>
                  </a:lnTo>
                  <a:lnTo>
                    <a:pt x="643" y="698"/>
                  </a:lnTo>
                  <a:lnTo>
                    <a:pt x="639" y="704"/>
                  </a:lnTo>
                  <a:lnTo>
                    <a:pt x="630" y="709"/>
                  </a:lnTo>
                  <a:lnTo>
                    <a:pt x="630" y="709"/>
                  </a:lnTo>
                  <a:lnTo>
                    <a:pt x="625" y="711"/>
                  </a:lnTo>
                  <a:lnTo>
                    <a:pt x="616" y="712"/>
                  </a:lnTo>
                  <a:lnTo>
                    <a:pt x="594" y="715"/>
                  </a:lnTo>
                  <a:lnTo>
                    <a:pt x="565" y="716"/>
                  </a:lnTo>
                  <a:lnTo>
                    <a:pt x="528" y="718"/>
                  </a:lnTo>
                  <a:lnTo>
                    <a:pt x="442" y="718"/>
                  </a:lnTo>
                  <a:lnTo>
                    <a:pt x="347" y="716"/>
                  </a:lnTo>
                  <a:lnTo>
                    <a:pt x="347" y="716"/>
                  </a:lnTo>
                  <a:close/>
                </a:path>
              </a:pathLst>
            </a:custGeom>
            <a:solidFill>
              <a:schemeClr val="accent4"/>
            </a:solidFill>
            <a:ln w="31750">
              <a:gradFill flip="none" rotWithShape="1">
                <a:gsLst>
                  <a:gs pos="0">
                    <a:schemeClr val="bg1">
                      <a:lumMod val="75000"/>
                    </a:schemeClr>
                  </a:gs>
                  <a:gs pos="100000">
                    <a:schemeClr val="bg1"/>
                  </a:gs>
                </a:gsLst>
                <a:lin ang="2700000" scaled="1"/>
              </a:gradFill>
            </a:ln>
            <a:effectLst>
              <a:innerShdw blurRad="127000" dist="63500" dir="13500000">
                <a:schemeClr val="accent4">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ko-KR" altLang="en-US" sz="1400">
                <a:solidFill>
                  <a:srgbClr val="FFFFFF"/>
                </a:solidFill>
                <a:latin typeface="Calibri"/>
                <a:ea typeface="宋体" panose="02010600030101010101" pitchFamily="2" charset="-122"/>
              </a:endParaRPr>
            </a:p>
          </p:txBody>
        </p:sp>
        <p:sp>
          <p:nvSpPr>
            <p:cNvPr id="25" name="淘宝店chenying0907出品 20"/>
            <p:cNvSpPr/>
            <p:nvPr/>
          </p:nvSpPr>
          <p:spPr bwMode="auto">
            <a:xfrm>
              <a:off x="5808471" y="3482163"/>
              <a:ext cx="1398846" cy="786512"/>
            </a:xfrm>
            <a:custGeom>
              <a:gdLst>
                <a:gd name="T0" fmla="*/ 757 w 1293"/>
                <a:gd name="T1" fmla="*/ 716 h 727"/>
                <a:gd name="T2" fmla="*/ 687 w 1293"/>
                <a:gd name="T3" fmla="*/ 703 h 727"/>
                <a:gd name="T4" fmla="*/ 681 w 1293"/>
                <a:gd name="T5" fmla="*/ 667 h 727"/>
                <a:gd name="T6" fmla="*/ 722 w 1293"/>
                <a:gd name="T7" fmla="*/ 578 h 727"/>
                <a:gd name="T8" fmla="*/ 722 w 1293"/>
                <a:gd name="T9" fmla="*/ 527 h 727"/>
                <a:gd name="T10" fmla="*/ 697 w 1293"/>
                <a:gd name="T11" fmla="*/ 481 h 727"/>
                <a:gd name="T12" fmla="*/ 652 w 1293"/>
                <a:gd name="T13" fmla="*/ 455 h 727"/>
                <a:gd name="T14" fmla="*/ 589 w 1293"/>
                <a:gd name="T15" fmla="*/ 452 h 727"/>
                <a:gd name="T16" fmla="*/ 532 w 1293"/>
                <a:gd name="T17" fmla="*/ 477 h 727"/>
                <a:gd name="T18" fmla="*/ 499 w 1293"/>
                <a:gd name="T19" fmla="*/ 518 h 727"/>
                <a:gd name="T20" fmla="*/ 492 w 1293"/>
                <a:gd name="T21" fmla="*/ 564 h 727"/>
                <a:gd name="T22" fmla="*/ 508 w 1293"/>
                <a:gd name="T23" fmla="*/ 618 h 727"/>
                <a:gd name="T24" fmla="*/ 548 w 1293"/>
                <a:gd name="T25" fmla="*/ 688 h 727"/>
                <a:gd name="T26" fmla="*/ 543 w 1293"/>
                <a:gd name="T27" fmla="*/ 703 h 727"/>
                <a:gd name="T28" fmla="*/ 477 w 1293"/>
                <a:gd name="T29" fmla="*/ 724 h 727"/>
                <a:gd name="T30" fmla="*/ 252 w 1293"/>
                <a:gd name="T31" fmla="*/ 723 h 727"/>
                <a:gd name="T32" fmla="*/ 252 w 1293"/>
                <a:gd name="T33" fmla="*/ 480 h 727"/>
                <a:gd name="T34" fmla="*/ 237 w 1293"/>
                <a:gd name="T35" fmla="*/ 428 h 727"/>
                <a:gd name="T36" fmla="*/ 211 w 1293"/>
                <a:gd name="T37" fmla="*/ 427 h 727"/>
                <a:gd name="T38" fmla="*/ 123 w 1293"/>
                <a:gd name="T39" fmla="*/ 456 h 727"/>
                <a:gd name="T40" fmla="*/ 70 w 1293"/>
                <a:gd name="T41" fmla="*/ 455 h 727"/>
                <a:gd name="T42" fmla="*/ 31 w 1293"/>
                <a:gd name="T43" fmla="*/ 428 h 727"/>
                <a:gd name="T44" fmla="*/ 0 w 1293"/>
                <a:gd name="T45" fmla="*/ 344 h 727"/>
                <a:gd name="T46" fmla="*/ 17 w 1293"/>
                <a:gd name="T47" fmla="*/ 267 h 727"/>
                <a:gd name="T48" fmla="*/ 52 w 1293"/>
                <a:gd name="T49" fmla="*/ 237 h 727"/>
                <a:gd name="T50" fmla="*/ 102 w 1293"/>
                <a:gd name="T51" fmla="*/ 231 h 727"/>
                <a:gd name="T52" fmla="*/ 171 w 1293"/>
                <a:gd name="T53" fmla="*/ 249 h 727"/>
                <a:gd name="T54" fmla="*/ 223 w 1293"/>
                <a:gd name="T55" fmla="*/ 269 h 727"/>
                <a:gd name="T56" fmla="*/ 245 w 1293"/>
                <a:gd name="T57" fmla="*/ 251 h 727"/>
                <a:gd name="T58" fmla="*/ 255 w 1293"/>
                <a:gd name="T59" fmla="*/ 91 h 727"/>
                <a:gd name="T60" fmla="*/ 457 w 1293"/>
                <a:gd name="T61" fmla="*/ 0 h 727"/>
                <a:gd name="T62" fmla="*/ 534 w 1293"/>
                <a:gd name="T63" fmla="*/ 13 h 727"/>
                <a:gd name="T64" fmla="*/ 548 w 1293"/>
                <a:gd name="T65" fmla="*/ 32 h 727"/>
                <a:gd name="T66" fmla="*/ 518 w 1293"/>
                <a:gd name="T67" fmla="*/ 87 h 727"/>
                <a:gd name="T68" fmla="*/ 492 w 1293"/>
                <a:gd name="T69" fmla="*/ 146 h 727"/>
                <a:gd name="T70" fmla="*/ 495 w 1293"/>
                <a:gd name="T71" fmla="*/ 195 h 727"/>
                <a:gd name="T72" fmla="*/ 523 w 1293"/>
                <a:gd name="T73" fmla="*/ 238 h 727"/>
                <a:gd name="T74" fmla="*/ 568 w 1293"/>
                <a:gd name="T75" fmla="*/ 264 h 727"/>
                <a:gd name="T76" fmla="*/ 652 w 1293"/>
                <a:gd name="T77" fmla="*/ 266 h 727"/>
                <a:gd name="T78" fmla="*/ 697 w 1293"/>
                <a:gd name="T79" fmla="*/ 241 h 727"/>
                <a:gd name="T80" fmla="*/ 722 w 1293"/>
                <a:gd name="T81" fmla="*/ 193 h 727"/>
                <a:gd name="T82" fmla="*/ 722 w 1293"/>
                <a:gd name="T83" fmla="*/ 144 h 727"/>
                <a:gd name="T84" fmla="*/ 681 w 1293"/>
                <a:gd name="T85" fmla="*/ 55 h 727"/>
                <a:gd name="T86" fmla="*/ 685 w 1293"/>
                <a:gd name="T87" fmla="*/ 17 h 727"/>
                <a:gd name="T88" fmla="*/ 759 w 1293"/>
                <a:gd name="T89" fmla="*/ 4 h 727"/>
                <a:gd name="T90" fmla="*/ 973 w 1293"/>
                <a:gd name="T91" fmla="*/ 88 h 727"/>
                <a:gd name="T92" fmla="*/ 983 w 1293"/>
                <a:gd name="T93" fmla="*/ 249 h 727"/>
                <a:gd name="T94" fmla="*/ 1012 w 1293"/>
                <a:gd name="T95" fmla="*/ 276 h 727"/>
                <a:gd name="T96" fmla="*/ 1061 w 1293"/>
                <a:gd name="T97" fmla="*/ 262 h 727"/>
                <a:gd name="T98" fmla="*/ 1141 w 1293"/>
                <a:gd name="T99" fmla="*/ 223 h 727"/>
                <a:gd name="T100" fmla="*/ 1204 w 1293"/>
                <a:gd name="T101" fmla="*/ 228 h 727"/>
                <a:gd name="T102" fmla="*/ 1263 w 1293"/>
                <a:gd name="T103" fmla="*/ 263 h 727"/>
                <a:gd name="T104" fmla="*/ 1291 w 1293"/>
                <a:gd name="T105" fmla="*/ 316 h 727"/>
                <a:gd name="T106" fmla="*/ 1292 w 1293"/>
                <a:gd name="T107" fmla="*/ 365 h 727"/>
                <a:gd name="T108" fmla="*/ 1271 w 1293"/>
                <a:gd name="T109" fmla="*/ 422 h 727"/>
                <a:gd name="T110" fmla="*/ 1224 w 1293"/>
                <a:gd name="T111" fmla="*/ 466 h 727"/>
                <a:gd name="T112" fmla="*/ 1152 w 1293"/>
                <a:gd name="T113" fmla="*/ 483 h 727"/>
                <a:gd name="T114" fmla="*/ 1107 w 1293"/>
                <a:gd name="T115" fmla="*/ 469 h 727"/>
                <a:gd name="T116" fmla="*/ 1022 w 1293"/>
                <a:gd name="T117" fmla="*/ 422 h 727"/>
                <a:gd name="T118" fmla="*/ 987 w 1293"/>
                <a:gd name="T119" fmla="*/ 434 h 727"/>
                <a:gd name="T120" fmla="*/ 966 w 1293"/>
                <a:gd name="T121" fmla="*/ 491 h 727"/>
                <a:gd name="T122" fmla="*/ 966 w 1293"/>
                <a:gd name="T123" fmla="*/ 717 h 7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93" h="727">
                  <a:moveTo>
                    <a:pt x="966" y="717"/>
                  </a:moveTo>
                  <a:lnTo>
                    <a:pt x="966" y="717"/>
                  </a:lnTo>
                  <a:lnTo>
                    <a:pt x="874" y="719"/>
                  </a:lnTo>
                  <a:lnTo>
                    <a:pt x="792" y="717"/>
                  </a:lnTo>
                  <a:lnTo>
                    <a:pt x="757" y="716"/>
                  </a:lnTo>
                  <a:lnTo>
                    <a:pt x="729" y="715"/>
                  </a:lnTo>
                  <a:lnTo>
                    <a:pt x="708" y="712"/>
                  </a:lnTo>
                  <a:lnTo>
                    <a:pt x="694" y="709"/>
                  </a:lnTo>
                  <a:lnTo>
                    <a:pt x="694" y="709"/>
                  </a:lnTo>
                  <a:lnTo>
                    <a:pt x="687" y="703"/>
                  </a:lnTo>
                  <a:lnTo>
                    <a:pt x="681" y="698"/>
                  </a:lnTo>
                  <a:lnTo>
                    <a:pt x="678" y="691"/>
                  </a:lnTo>
                  <a:lnTo>
                    <a:pt x="677" y="684"/>
                  </a:lnTo>
                  <a:lnTo>
                    <a:pt x="678" y="675"/>
                  </a:lnTo>
                  <a:lnTo>
                    <a:pt x="681" y="667"/>
                  </a:lnTo>
                  <a:lnTo>
                    <a:pt x="691" y="646"/>
                  </a:lnTo>
                  <a:lnTo>
                    <a:pt x="702" y="625"/>
                  </a:lnTo>
                  <a:lnTo>
                    <a:pt x="713" y="601"/>
                  </a:lnTo>
                  <a:lnTo>
                    <a:pt x="717" y="590"/>
                  </a:lnTo>
                  <a:lnTo>
                    <a:pt x="722" y="578"/>
                  </a:lnTo>
                  <a:lnTo>
                    <a:pt x="724" y="565"/>
                  </a:lnTo>
                  <a:lnTo>
                    <a:pt x="724" y="552"/>
                  </a:lnTo>
                  <a:lnTo>
                    <a:pt x="724" y="552"/>
                  </a:lnTo>
                  <a:lnTo>
                    <a:pt x="724" y="540"/>
                  </a:lnTo>
                  <a:lnTo>
                    <a:pt x="722" y="527"/>
                  </a:lnTo>
                  <a:lnTo>
                    <a:pt x="719" y="516"/>
                  </a:lnTo>
                  <a:lnTo>
                    <a:pt x="715" y="506"/>
                  </a:lnTo>
                  <a:lnTo>
                    <a:pt x="709" y="497"/>
                  </a:lnTo>
                  <a:lnTo>
                    <a:pt x="704" y="488"/>
                  </a:lnTo>
                  <a:lnTo>
                    <a:pt x="697" y="481"/>
                  </a:lnTo>
                  <a:lnTo>
                    <a:pt x="688" y="474"/>
                  </a:lnTo>
                  <a:lnTo>
                    <a:pt x="680" y="467"/>
                  </a:lnTo>
                  <a:lnTo>
                    <a:pt x="671" y="463"/>
                  </a:lnTo>
                  <a:lnTo>
                    <a:pt x="662" y="459"/>
                  </a:lnTo>
                  <a:lnTo>
                    <a:pt x="652" y="455"/>
                  </a:lnTo>
                  <a:lnTo>
                    <a:pt x="642" y="453"/>
                  </a:lnTo>
                  <a:lnTo>
                    <a:pt x="631" y="450"/>
                  </a:lnTo>
                  <a:lnTo>
                    <a:pt x="610" y="450"/>
                  </a:lnTo>
                  <a:lnTo>
                    <a:pt x="610" y="450"/>
                  </a:lnTo>
                  <a:lnTo>
                    <a:pt x="589" y="452"/>
                  </a:lnTo>
                  <a:lnTo>
                    <a:pt x="568" y="457"/>
                  </a:lnTo>
                  <a:lnTo>
                    <a:pt x="558" y="462"/>
                  </a:lnTo>
                  <a:lnTo>
                    <a:pt x="548" y="466"/>
                  </a:lnTo>
                  <a:lnTo>
                    <a:pt x="540" y="471"/>
                  </a:lnTo>
                  <a:lnTo>
                    <a:pt x="532" y="477"/>
                  </a:lnTo>
                  <a:lnTo>
                    <a:pt x="523" y="484"/>
                  </a:lnTo>
                  <a:lnTo>
                    <a:pt x="516" y="491"/>
                  </a:lnTo>
                  <a:lnTo>
                    <a:pt x="509" y="499"/>
                  </a:lnTo>
                  <a:lnTo>
                    <a:pt x="504" y="508"/>
                  </a:lnTo>
                  <a:lnTo>
                    <a:pt x="499" y="518"/>
                  </a:lnTo>
                  <a:lnTo>
                    <a:pt x="495" y="527"/>
                  </a:lnTo>
                  <a:lnTo>
                    <a:pt x="494" y="538"/>
                  </a:lnTo>
                  <a:lnTo>
                    <a:pt x="492" y="550"/>
                  </a:lnTo>
                  <a:lnTo>
                    <a:pt x="492" y="550"/>
                  </a:lnTo>
                  <a:lnTo>
                    <a:pt x="492" y="564"/>
                  </a:lnTo>
                  <a:lnTo>
                    <a:pt x="492" y="576"/>
                  </a:lnTo>
                  <a:lnTo>
                    <a:pt x="495" y="589"/>
                  </a:lnTo>
                  <a:lnTo>
                    <a:pt x="498" y="599"/>
                  </a:lnTo>
                  <a:lnTo>
                    <a:pt x="502" y="608"/>
                  </a:lnTo>
                  <a:lnTo>
                    <a:pt x="508" y="618"/>
                  </a:lnTo>
                  <a:lnTo>
                    <a:pt x="518" y="634"/>
                  </a:lnTo>
                  <a:lnTo>
                    <a:pt x="539" y="661"/>
                  </a:lnTo>
                  <a:lnTo>
                    <a:pt x="546" y="675"/>
                  </a:lnTo>
                  <a:lnTo>
                    <a:pt x="547" y="681"/>
                  </a:lnTo>
                  <a:lnTo>
                    <a:pt x="548" y="688"/>
                  </a:lnTo>
                  <a:lnTo>
                    <a:pt x="548" y="688"/>
                  </a:lnTo>
                  <a:lnTo>
                    <a:pt x="548" y="692"/>
                  </a:lnTo>
                  <a:lnTo>
                    <a:pt x="547" y="696"/>
                  </a:lnTo>
                  <a:lnTo>
                    <a:pt x="546" y="701"/>
                  </a:lnTo>
                  <a:lnTo>
                    <a:pt x="543" y="703"/>
                  </a:lnTo>
                  <a:lnTo>
                    <a:pt x="534" y="710"/>
                  </a:lnTo>
                  <a:lnTo>
                    <a:pt x="525" y="715"/>
                  </a:lnTo>
                  <a:lnTo>
                    <a:pt x="511" y="719"/>
                  </a:lnTo>
                  <a:lnTo>
                    <a:pt x="495" y="722"/>
                  </a:lnTo>
                  <a:lnTo>
                    <a:pt x="477" y="724"/>
                  </a:lnTo>
                  <a:lnTo>
                    <a:pt x="457" y="726"/>
                  </a:lnTo>
                  <a:lnTo>
                    <a:pt x="413" y="727"/>
                  </a:lnTo>
                  <a:lnTo>
                    <a:pt x="362" y="727"/>
                  </a:lnTo>
                  <a:lnTo>
                    <a:pt x="252" y="723"/>
                  </a:lnTo>
                  <a:lnTo>
                    <a:pt x="252" y="723"/>
                  </a:lnTo>
                  <a:lnTo>
                    <a:pt x="256" y="632"/>
                  </a:lnTo>
                  <a:lnTo>
                    <a:pt x="256" y="589"/>
                  </a:lnTo>
                  <a:lnTo>
                    <a:pt x="256" y="548"/>
                  </a:lnTo>
                  <a:lnTo>
                    <a:pt x="255" y="512"/>
                  </a:lnTo>
                  <a:lnTo>
                    <a:pt x="252" y="480"/>
                  </a:lnTo>
                  <a:lnTo>
                    <a:pt x="248" y="453"/>
                  </a:lnTo>
                  <a:lnTo>
                    <a:pt x="244" y="442"/>
                  </a:lnTo>
                  <a:lnTo>
                    <a:pt x="239" y="434"/>
                  </a:lnTo>
                  <a:lnTo>
                    <a:pt x="239" y="434"/>
                  </a:lnTo>
                  <a:lnTo>
                    <a:pt x="237" y="428"/>
                  </a:lnTo>
                  <a:lnTo>
                    <a:pt x="232" y="425"/>
                  </a:lnTo>
                  <a:lnTo>
                    <a:pt x="228" y="422"/>
                  </a:lnTo>
                  <a:lnTo>
                    <a:pt x="223" y="422"/>
                  </a:lnTo>
                  <a:lnTo>
                    <a:pt x="217" y="424"/>
                  </a:lnTo>
                  <a:lnTo>
                    <a:pt x="211" y="427"/>
                  </a:lnTo>
                  <a:lnTo>
                    <a:pt x="196" y="434"/>
                  </a:lnTo>
                  <a:lnTo>
                    <a:pt x="177" y="442"/>
                  </a:lnTo>
                  <a:lnTo>
                    <a:pt x="153" y="450"/>
                  </a:lnTo>
                  <a:lnTo>
                    <a:pt x="139" y="453"/>
                  </a:lnTo>
                  <a:lnTo>
                    <a:pt x="123" y="456"/>
                  </a:lnTo>
                  <a:lnTo>
                    <a:pt x="107" y="457"/>
                  </a:lnTo>
                  <a:lnTo>
                    <a:pt x="88" y="457"/>
                  </a:lnTo>
                  <a:lnTo>
                    <a:pt x="88" y="457"/>
                  </a:lnTo>
                  <a:lnTo>
                    <a:pt x="79" y="456"/>
                  </a:lnTo>
                  <a:lnTo>
                    <a:pt x="70" y="455"/>
                  </a:lnTo>
                  <a:lnTo>
                    <a:pt x="60" y="452"/>
                  </a:lnTo>
                  <a:lnTo>
                    <a:pt x="54" y="446"/>
                  </a:lnTo>
                  <a:lnTo>
                    <a:pt x="45" y="442"/>
                  </a:lnTo>
                  <a:lnTo>
                    <a:pt x="38" y="435"/>
                  </a:lnTo>
                  <a:lnTo>
                    <a:pt x="31" y="428"/>
                  </a:lnTo>
                  <a:lnTo>
                    <a:pt x="26" y="421"/>
                  </a:lnTo>
                  <a:lnTo>
                    <a:pt x="16" y="404"/>
                  </a:lnTo>
                  <a:lnTo>
                    <a:pt x="7" y="385"/>
                  </a:lnTo>
                  <a:lnTo>
                    <a:pt x="3" y="365"/>
                  </a:lnTo>
                  <a:lnTo>
                    <a:pt x="0" y="344"/>
                  </a:lnTo>
                  <a:lnTo>
                    <a:pt x="0" y="323"/>
                  </a:lnTo>
                  <a:lnTo>
                    <a:pt x="3" y="304"/>
                  </a:lnTo>
                  <a:lnTo>
                    <a:pt x="9" y="284"/>
                  </a:lnTo>
                  <a:lnTo>
                    <a:pt x="13" y="276"/>
                  </a:lnTo>
                  <a:lnTo>
                    <a:pt x="17" y="267"/>
                  </a:lnTo>
                  <a:lnTo>
                    <a:pt x="23" y="259"/>
                  </a:lnTo>
                  <a:lnTo>
                    <a:pt x="30" y="253"/>
                  </a:lnTo>
                  <a:lnTo>
                    <a:pt x="37" y="246"/>
                  </a:lnTo>
                  <a:lnTo>
                    <a:pt x="44" y="241"/>
                  </a:lnTo>
                  <a:lnTo>
                    <a:pt x="52" y="237"/>
                  </a:lnTo>
                  <a:lnTo>
                    <a:pt x="62" y="234"/>
                  </a:lnTo>
                  <a:lnTo>
                    <a:pt x="72" y="232"/>
                  </a:lnTo>
                  <a:lnTo>
                    <a:pt x="83" y="231"/>
                  </a:lnTo>
                  <a:lnTo>
                    <a:pt x="83" y="231"/>
                  </a:lnTo>
                  <a:lnTo>
                    <a:pt x="102" y="231"/>
                  </a:lnTo>
                  <a:lnTo>
                    <a:pt x="119" y="232"/>
                  </a:lnTo>
                  <a:lnTo>
                    <a:pt x="135" y="235"/>
                  </a:lnTo>
                  <a:lnTo>
                    <a:pt x="149" y="239"/>
                  </a:lnTo>
                  <a:lnTo>
                    <a:pt x="161" y="244"/>
                  </a:lnTo>
                  <a:lnTo>
                    <a:pt x="171" y="249"/>
                  </a:lnTo>
                  <a:lnTo>
                    <a:pt x="189" y="259"/>
                  </a:lnTo>
                  <a:lnTo>
                    <a:pt x="203" y="266"/>
                  </a:lnTo>
                  <a:lnTo>
                    <a:pt x="210" y="269"/>
                  </a:lnTo>
                  <a:lnTo>
                    <a:pt x="216" y="269"/>
                  </a:lnTo>
                  <a:lnTo>
                    <a:pt x="223" y="269"/>
                  </a:lnTo>
                  <a:lnTo>
                    <a:pt x="228" y="266"/>
                  </a:lnTo>
                  <a:lnTo>
                    <a:pt x="235" y="262"/>
                  </a:lnTo>
                  <a:lnTo>
                    <a:pt x="242" y="255"/>
                  </a:lnTo>
                  <a:lnTo>
                    <a:pt x="242" y="255"/>
                  </a:lnTo>
                  <a:lnTo>
                    <a:pt x="245" y="251"/>
                  </a:lnTo>
                  <a:lnTo>
                    <a:pt x="248" y="244"/>
                  </a:lnTo>
                  <a:lnTo>
                    <a:pt x="252" y="224"/>
                  </a:lnTo>
                  <a:lnTo>
                    <a:pt x="253" y="199"/>
                  </a:lnTo>
                  <a:lnTo>
                    <a:pt x="255" y="167"/>
                  </a:lnTo>
                  <a:lnTo>
                    <a:pt x="255" y="91"/>
                  </a:lnTo>
                  <a:lnTo>
                    <a:pt x="253" y="9"/>
                  </a:lnTo>
                  <a:lnTo>
                    <a:pt x="253" y="9"/>
                  </a:lnTo>
                  <a:lnTo>
                    <a:pt x="362" y="2"/>
                  </a:lnTo>
                  <a:lnTo>
                    <a:pt x="413" y="0"/>
                  </a:lnTo>
                  <a:lnTo>
                    <a:pt x="457" y="0"/>
                  </a:lnTo>
                  <a:lnTo>
                    <a:pt x="477" y="0"/>
                  </a:lnTo>
                  <a:lnTo>
                    <a:pt x="495" y="2"/>
                  </a:lnTo>
                  <a:lnTo>
                    <a:pt x="511" y="4"/>
                  </a:lnTo>
                  <a:lnTo>
                    <a:pt x="525" y="9"/>
                  </a:lnTo>
                  <a:lnTo>
                    <a:pt x="534" y="13"/>
                  </a:lnTo>
                  <a:lnTo>
                    <a:pt x="543" y="18"/>
                  </a:lnTo>
                  <a:lnTo>
                    <a:pt x="546" y="21"/>
                  </a:lnTo>
                  <a:lnTo>
                    <a:pt x="547" y="25"/>
                  </a:lnTo>
                  <a:lnTo>
                    <a:pt x="548" y="28"/>
                  </a:lnTo>
                  <a:lnTo>
                    <a:pt x="548" y="32"/>
                  </a:lnTo>
                  <a:lnTo>
                    <a:pt x="548" y="32"/>
                  </a:lnTo>
                  <a:lnTo>
                    <a:pt x="547" y="39"/>
                  </a:lnTo>
                  <a:lnTo>
                    <a:pt x="546" y="46"/>
                  </a:lnTo>
                  <a:lnTo>
                    <a:pt x="537" y="60"/>
                  </a:lnTo>
                  <a:lnTo>
                    <a:pt x="518" y="87"/>
                  </a:lnTo>
                  <a:lnTo>
                    <a:pt x="506" y="104"/>
                  </a:lnTo>
                  <a:lnTo>
                    <a:pt x="502" y="112"/>
                  </a:lnTo>
                  <a:lnTo>
                    <a:pt x="498" y="122"/>
                  </a:lnTo>
                  <a:lnTo>
                    <a:pt x="495" y="133"/>
                  </a:lnTo>
                  <a:lnTo>
                    <a:pt x="492" y="146"/>
                  </a:lnTo>
                  <a:lnTo>
                    <a:pt x="491" y="158"/>
                  </a:lnTo>
                  <a:lnTo>
                    <a:pt x="492" y="172"/>
                  </a:lnTo>
                  <a:lnTo>
                    <a:pt x="492" y="172"/>
                  </a:lnTo>
                  <a:lnTo>
                    <a:pt x="492" y="183"/>
                  </a:lnTo>
                  <a:lnTo>
                    <a:pt x="495" y="195"/>
                  </a:lnTo>
                  <a:lnTo>
                    <a:pt x="499" y="204"/>
                  </a:lnTo>
                  <a:lnTo>
                    <a:pt x="504" y="214"/>
                  </a:lnTo>
                  <a:lnTo>
                    <a:pt x="509" y="223"/>
                  </a:lnTo>
                  <a:lnTo>
                    <a:pt x="516" y="231"/>
                  </a:lnTo>
                  <a:lnTo>
                    <a:pt x="523" y="238"/>
                  </a:lnTo>
                  <a:lnTo>
                    <a:pt x="532" y="245"/>
                  </a:lnTo>
                  <a:lnTo>
                    <a:pt x="540" y="251"/>
                  </a:lnTo>
                  <a:lnTo>
                    <a:pt x="548" y="256"/>
                  </a:lnTo>
                  <a:lnTo>
                    <a:pt x="558" y="260"/>
                  </a:lnTo>
                  <a:lnTo>
                    <a:pt x="568" y="264"/>
                  </a:lnTo>
                  <a:lnTo>
                    <a:pt x="589" y="269"/>
                  </a:lnTo>
                  <a:lnTo>
                    <a:pt x="610" y="271"/>
                  </a:lnTo>
                  <a:lnTo>
                    <a:pt x="631" y="270"/>
                  </a:lnTo>
                  <a:lnTo>
                    <a:pt x="642" y="269"/>
                  </a:lnTo>
                  <a:lnTo>
                    <a:pt x="652" y="266"/>
                  </a:lnTo>
                  <a:lnTo>
                    <a:pt x="662" y="263"/>
                  </a:lnTo>
                  <a:lnTo>
                    <a:pt x="671" y="259"/>
                  </a:lnTo>
                  <a:lnTo>
                    <a:pt x="680" y="253"/>
                  </a:lnTo>
                  <a:lnTo>
                    <a:pt x="688" y="248"/>
                  </a:lnTo>
                  <a:lnTo>
                    <a:pt x="697" y="241"/>
                  </a:lnTo>
                  <a:lnTo>
                    <a:pt x="704" y="234"/>
                  </a:lnTo>
                  <a:lnTo>
                    <a:pt x="709" y="225"/>
                  </a:lnTo>
                  <a:lnTo>
                    <a:pt x="715" y="216"/>
                  </a:lnTo>
                  <a:lnTo>
                    <a:pt x="719" y="206"/>
                  </a:lnTo>
                  <a:lnTo>
                    <a:pt x="722" y="193"/>
                  </a:lnTo>
                  <a:lnTo>
                    <a:pt x="724" y="182"/>
                  </a:lnTo>
                  <a:lnTo>
                    <a:pt x="724" y="168"/>
                  </a:lnTo>
                  <a:lnTo>
                    <a:pt x="724" y="168"/>
                  </a:lnTo>
                  <a:lnTo>
                    <a:pt x="724" y="157"/>
                  </a:lnTo>
                  <a:lnTo>
                    <a:pt x="722" y="144"/>
                  </a:lnTo>
                  <a:lnTo>
                    <a:pt x="717" y="132"/>
                  </a:lnTo>
                  <a:lnTo>
                    <a:pt x="713" y="119"/>
                  </a:lnTo>
                  <a:lnTo>
                    <a:pt x="702" y="97"/>
                  </a:lnTo>
                  <a:lnTo>
                    <a:pt x="691" y="74"/>
                  </a:lnTo>
                  <a:lnTo>
                    <a:pt x="681" y="55"/>
                  </a:lnTo>
                  <a:lnTo>
                    <a:pt x="678" y="46"/>
                  </a:lnTo>
                  <a:lnTo>
                    <a:pt x="677" y="38"/>
                  </a:lnTo>
                  <a:lnTo>
                    <a:pt x="678" y="30"/>
                  </a:lnTo>
                  <a:lnTo>
                    <a:pt x="681" y="24"/>
                  </a:lnTo>
                  <a:lnTo>
                    <a:pt x="685" y="17"/>
                  </a:lnTo>
                  <a:lnTo>
                    <a:pt x="694" y="13"/>
                  </a:lnTo>
                  <a:lnTo>
                    <a:pt x="694" y="13"/>
                  </a:lnTo>
                  <a:lnTo>
                    <a:pt x="708" y="9"/>
                  </a:lnTo>
                  <a:lnTo>
                    <a:pt x="730" y="7"/>
                  </a:lnTo>
                  <a:lnTo>
                    <a:pt x="759" y="4"/>
                  </a:lnTo>
                  <a:lnTo>
                    <a:pt x="796" y="4"/>
                  </a:lnTo>
                  <a:lnTo>
                    <a:pt x="881" y="3"/>
                  </a:lnTo>
                  <a:lnTo>
                    <a:pt x="975" y="4"/>
                  </a:lnTo>
                  <a:lnTo>
                    <a:pt x="975" y="4"/>
                  </a:lnTo>
                  <a:lnTo>
                    <a:pt x="973" y="88"/>
                  </a:lnTo>
                  <a:lnTo>
                    <a:pt x="973" y="164"/>
                  </a:lnTo>
                  <a:lnTo>
                    <a:pt x="975" y="196"/>
                  </a:lnTo>
                  <a:lnTo>
                    <a:pt x="977" y="223"/>
                  </a:lnTo>
                  <a:lnTo>
                    <a:pt x="980" y="242"/>
                  </a:lnTo>
                  <a:lnTo>
                    <a:pt x="983" y="249"/>
                  </a:lnTo>
                  <a:lnTo>
                    <a:pt x="986" y="255"/>
                  </a:lnTo>
                  <a:lnTo>
                    <a:pt x="986" y="255"/>
                  </a:lnTo>
                  <a:lnTo>
                    <a:pt x="994" y="264"/>
                  </a:lnTo>
                  <a:lnTo>
                    <a:pt x="1004" y="271"/>
                  </a:lnTo>
                  <a:lnTo>
                    <a:pt x="1012" y="276"/>
                  </a:lnTo>
                  <a:lnTo>
                    <a:pt x="1022" y="277"/>
                  </a:lnTo>
                  <a:lnTo>
                    <a:pt x="1032" y="276"/>
                  </a:lnTo>
                  <a:lnTo>
                    <a:pt x="1042" y="273"/>
                  </a:lnTo>
                  <a:lnTo>
                    <a:pt x="1050" y="267"/>
                  </a:lnTo>
                  <a:lnTo>
                    <a:pt x="1061" y="262"/>
                  </a:lnTo>
                  <a:lnTo>
                    <a:pt x="1081" y="249"/>
                  </a:lnTo>
                  <a:lnTo>
                    <a:pt x="1103" y="235"/>
                  </a:lnTo>
                  <a:lnTo>
                    <a:pt x="1116" y="230"/>
                  </a:lnTo>
                  <a:lnTo>
                    <a:pt x="1128" y="225"/>
                  </a:lnTo>
                  <a:lnTo>
                    <a:pt x="1141" y="223"/>
                  </a:lnTo>
                  <a:lnTo>
                    <a:pt x="1154" y="221"/>
                  </a:lnTo>
                  <a:lnTo>
                    <a:pt x="1154" y="221"/>
                  </a:lnTo>
                  <a:lnTo>
                    <a:pt x="1172" y="223"/>
                  </a:lnTo>
                  <a:lnTo>
                    <a:pt x="1189" y="225"/>
                  </a:lnTo>
                  <a:lnTo>
                    <a:pt x="1204" y="228"/>
                  </a:lnTo>
                  <a:lnTo>
                    <a:pt x="1218" y="234"/>
                  </a:lnTo>
                  <a:lnTo>
                    <a:pt x="1231" y="239"/>
                  </a:lnTo>
                  <a:lnTo>
                    <a:pt x="1243" y="246"/>
                  </a:lnTo>
                  <a:lnTo>
                    <a:pt x="1253" y="255"/>
                  </a:lnTo>
                  <a:lnTo>
                    <a:pt x="1263" y="263"/>
                  </a:lnTo>
                  <a:lnTo>
                    <a:pt x="1270" y="273"/>
                  </a:lnTo>
                  <a:lnTo>
                    <a:pt x="1277" y="283"/>
                  </a:lnTo>
                  <a:lnTo>
                    <a:pt x="1282" y="294"/>
                  </a:lnTo>
                  <a:lnTo>
                    <a:pt x="1286" y="305"/>
                  </a:lnTo>
                  <a:lnTo>
                    <a:pt x="1291" y="316"/>
                  </a:lnTo>
                  <a:lnTo>
                    <a:pt x="1292" y="329"/>
                  </a:lnTo>
                  <a:lnTo>
                    <a:pt x="1293" y="341"/>
                  </a:lnTo>
                  <a:lnTo>
                    <a:pt x="1293" y="353"/>
                  </a:lnTo>
                  <a:lnTo>
                    <a:pt x="1293" y="353"/>
                  </a:lnTo>
                  <a:lnTo>
                    <a:pt x="1292" y="365"/>
                  </a:lnTo>
                  <a:lnTo>
                    <a:pt x="1291" y="378"/>
                  </a:lnTo>
                  <a:lnTo>
                    <a:pt x="1286" y="389"/>
                  </a:lnTo>
                  <a:lnTo>
                    <a:pt x="1282" y="401"/>
                  </a:lnTo>
                  <a:lnTo>
                    <a:pt x="1277" y="413"/>
                  </a:lnTo>
                  <a:lnTo>
                    <a:pt x="1271" y="422"/>
                  </a:lnTo>
                  <a:lnTo>
                    <a:pt x="1263" y="434"/>
                  </a:lnTo>
                  <a:lnTo>
                    <a:pt x="1254" y="442"/>
                  </a:lnTo>
                  <a:lnTo>
                    <a:pt x="1246" y="452"/>
                  </a:lnTo>
                  <a:lnTo>
                    <a:pt x="1235" y="459"/>
                  </a:lnTo>
                  <a:lnTo>
                    <a:pt x="1224" y="466"/>
                  </a:lnTo>
                  <a:lnTo>
                    <a:pt x="1211" y="471"/>
                  </a:lnTo>
                  <a:lnTo>
                    <a:pt x="1198" y="477"/>
                  </a:lnTo>
                  <a:lnTo>
                    <a:pt x="1183" y="480"/>
                  </a:lnTo>
                  <a:lnTo>
                    <a:pt x="1169" y="483"/>
                  </a:lnTo>
                  <a:lnTo>
                    <a:pt x="1152" y="483"/>
                  </a:lnTo>
                  <a:lnTo>
                    <a:pt x="1152" y="483"/>
                  </a:lnTo>
                  <a:lnTo>
                    <a:pt x="1141" y="481"/>
                  </a:lnTo>
                  <a:lnTo>
                    <a:pt x="1130" y="478"/>
                  </a:lnTo>
                  <a:lnTo>
                    <a:pt x="1119" y="474"/>
                  </a:lnTo>
                  <a:lnTo>
                    <a:pt x="1107" y="469"/>
                  </a:lnTo>
                  <a:lnTo>
                    <a:pt x="1085" y="456"/>
                  </a:lnTo>
                  <a:lnTo>
                    <a:pt x="1063" y="442"/>
                  </a:lnTo>
                  <a:lnTo>
                    <a:pt x="1042" y="429"/>
                  </a:lnTo>
                  <a:lnTo>
                    <a:pt x="1032" y="425"/>
                  </a:lnTo>
                  <a:lnTo>
                    <a:pt x="1022" y="422"/>
                  </a:lnTo>
                  <a:lnTo>
                    <a:pt x="1012" y="421"/>
                  </a:lnTo>
                  <a:lnTo>
                    <a:pt x="1004" y="422"/>
                  </a:lnTo>
                  <a:lnTo>
                    <a:pt x="996" y="427"/>
                  </a:lnTo>
                  <a:lnTo>
                    <a:pt x="987" y="434"/>
                  </a:lnTo>
                  <a:lnTo>
                    <a:pt x="987" y="434"/>
                  </a:lnTo>
                  <a:lnTo>
                    <a:pt x="982" y="441"/>
                  </a:lnTo>
                  <a:lnTo>
                    <a:pt x="976" y="450"/>
                  </a:lnTo>
                  <a:lnTo>
                    <a:pt x="972" y="463"/>
                  </a:lnTo>
                  <a:lnTo>
                    <a:pt x="969" y="476"/>
                  </a:lnTo>
                  <a:lnTo>
                    <a:pt x="966" y="491"/>
                  </a:lnTo>
                  <a:lnTo>
                    <a:pt x="964" y="506"/>
                  </a:lnTo>
                  <a:lnTo>
                    <a:pt x="962" y="543"/>
                  </a:lnTo>
                  <a:lnTo>
                    <a:pt x="961" y="583"/>
                  </a:lnTo>
                  <a:lnTo>
                    <a:pt x="962" y="627"/>
                  </a:lnTo>
                  <a:lnTo>
                    <a:pt x="966" y="717"/>
                  </a:lnTo>
                  <a:lnTo>
                    <a:pt x="966" y="717"/>
                  </a:lnTo>
                  <a:close/>
                </a:path>
              </a:pathLst>
            </a:custGeom>
            <a:solidFill>
              <a:schemeClr val="accent4"/>
            </a:solidFill>
            <a:ln w="31750">
              <a:gradFill flip="none" rotWithShape="1">
                <a:gsLst>
                  <a:gs pos="0">
                    <a:schemeClr val="bg1">
                      <a:lumMod val="75000"/>
                    </a:schemeClr>
                  </a:gs>
                  <a:gs pos="100000">
                    <a:schemeClr val="bg1"/>
                  </a:gs>
                </a:gsLst>
                <a:lin ang="2700000" scaled="1"/>
              </a:gradFill>
            </a:ln>
            <a:effectLst>
              <a:innerShdw blurRad="127000" dist="63500" dir="13500000">
                <a:schemeClr val="accent4">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ko-KR" altLang="en-US" sz="1400">
                <a:solidFill>
                  <a:srgbClr val="FFFFFF"/>
                </a:solidFill>
                <a:latin typeface="Calibri"/>
                <a:ea typeface="宋体" panose="02010600030101010101" pitchFamily="2" charset="-122"/>
              </a:endParaRPr>
            </a:p>
          </p:txBody>
        </p:sp>
        <p:sp>
          <p:nvSpPr>
            <p:cNvPr id="26" name="淘宝店chenying0907出品 18"/>
            <p:cNvSpPr/>
            <p:nvPr/>
          </p:nvSpPr>
          <p:spPr bwMode="auto">
            <a:xfrm>
              <a:off x="6076773" y="3968999"/>
              <a:ext cx="786513" cy="1438875"/>
            </a:xfrm>
            <a:custGeom>
              <a:gdLst>
                <a:gd name="T0" fmla="*/ 10 w 727"/>
                <a:gd name="T1" fmla="*/ 775 h 1330"/>
                <a:gd name="T2" fmla="*/ 18 w 727"/>
                <a:gd name="T3" fmla="*/ 708 h 1330"/>
                <a:gd name="T4" fmla="*/ 52 w 727"/>
                <a:gd name="T5" fmla="*/ 692 h 1330"/>
                <a:gd name="T6" fmla="*/ 137 w 727"/>
                <a:gd name="T7" fmla="*/ 731 h 1330"/>
                <a:gd name="T8" fmla="*/ 187 w 727"/>
                <a:gd name="T9" fmla="*/ 737 h 1330"/>
                <a:gd name="T10" fmla="*/ 239 w 727"/>
                <a:gd name="T11" fmla="*/ 716 h 1330"/>
                <a:gd name="T12" fmla="*/ 268 w 727"/>
                <a:gd name="T13" fmla="*/ 676 h 1330"/>
                <a:gd name="T14" fmla="*/ 277 w 727"/>
                <a:gd name="T15" fmla="*/ 624 h 1330"/>
                <a:gd name="T16" fmla="*/ 256 w 727"/>
                <a:gd name="T17" fmla="*/ 553 h 1330"/>
                <a:gd name="T18" fmla="*/ 219 w 727"/>
                <a:gd name="T19" fmla="*/ 518 h 1330"/>
                <a:gd name="T20" fmla="*/ 177 w 727"/>
                <a:gd name="T21" fmla="*/ 505 h 1330"/>
                <a:gd name="T22" fmla="*/ 117 w 727"/>
                <a:gd name="T23" fmla="*/ 516 h 1330"/>
                <a:gd name="T24" fmla="*/ 45 w 727"/>
                <a:gd name="T25" fmla="*/ 561 h 1330"/>
                <a:gd name="T26" fmla="*/ 22 w 727"/>
                <a:gd name="T27" fmla="*/ 557 h 1330"/>
                <a:gd name="T28" fmla="*/ 3 w 727"/>
                <a:gd name="T29" fmla="*/ 492 h 1330"/>
                <a:gd name="T30" fmla="*/ 4 w 727"/>
                <a:gd name="T31" fmla="*/ 273 h 1330"/>
                <a:gd name="T32" fmla="*/ 247 w 727"/>
                <a:gd name="T33" fmla="*/ 272 h 1330"/>
                <a:gd name="T34" fmla="*/ 298 w 727"/>
                <a:gd name="T35" fmla="*/ 251 h 1330"/>
                <a:gd name="T36" fmla="*/ 299 w 727"/>
                <a:gd name="T37" fmla="*/ 231 h 1330"/>
                <a:gd name="T38" fmla="*/ 254 w 727"/>
                <a:gd name="T39" fmla="*/ 158 h 1330"/>
                <a:gd name="T40" fmla="*/ 244 w 727"/>
                <a:gd name="T41" fmla="*/ 100 h 1330"/>
                <a:gd name="T42" fmla="*/ 256 w 727"/>
                <a:gd name="T43" fmla="*/ 58 h 1330"/>
                <a:gd name="T44" fmla="*/ 292 w 727"/>
                <a:gd name="T45" fmla="*/ 21 h 1330"/>
                <a:gd name="T46" fmla="*/ 362 w 727"/>
                <a:gd name="T47" fmla="*/ 0 h 1330"/>
                <a:gd name="T48" fmla="*/ 414 w 727"/>
                <a:gd name="T49" fmla="*/ 9 h 1330"/>
                <a:gd name="T50" fmla="*/ 456 w 727"/>
                <a:gd name="T51" fmla="*/ 38 h 1330"/>
                <a:gd name="T52" fmla="*/ 476 w 727"/>
                <a:gd name="T53" fmla="*/ 90 h 1330"/>
                <a:gd name="T54" fmla="*/ 469 w 727"/>
                <a:gd name="T55" fmla="*/ 140 h 1330"/>
                <a:gd name="T56" fmla="*/ 430 w 727"/>
                <a:gd name="T57" fmla="*/ 225 h 1330"/>
                <a:gd name="T58" fmla="*/ 446 w 727"/>
                <a:gd name="T59" fmla="*/ 259 h 1330"/>
                <a:gd name="T60" fmla="*/ 544 w 727"/>
                <a:gd name="T61" fmla="*/ 267 h 1330"/>
                <a:gd name="T62" fmla="*/ 727 w 727"/>
                <a:gd name="T63" fmla="*/ 427 h 1330"/>
                <a:gd name="T64" fmla="*/ 718 w 727"/>
                <a:gd name="T65" fmla="*/ 539 h 1330"/>
                <a:gd name="T66" fmla="*/ 697 w 727"/>
                <a:gd name="T67" fmla="*/ 562 h 1330"/>
                <a:gd name="T68" fmla="*/ 667 w 727"/>
                <a:gd name="T69" fmla="*/ 551 h 1330"/>
                <a:gd name="T70" fmla="*/ 594 w 727"/>
                <a:gd name="T71" fmla="*/ 509 h 1330"/>
                <a:gd name="T72" fmla="*/ 544 w 727"/>
                <a:gd name="T73" fmla="*/ 506 h 1330"/>
                <a:gd name="T74" fmla="*/ 496 w 727"/>
                <a:gd name="T75" fmla="*/ 529 h 1330"/>
                <a:gd name="T76" fmla="*/ 467 w 727"/>
                <a:gd name="T77" fmla="*/ 572 h 1330"/>
                <a:gd name="T78" fmla="*/ 458 w 727"/>
                <a:gd name="T79" fmla="*/ 655 h 1330"/>
                <a:gd name="T80" fmla="*/ 479 w 727"/>
                <a:gd name="T81" fmla="*/ 702 h 1330"/>
                <a:gd name="T82" fmla="*/ 521 w 727"/>
                <a:gd name="T83" fmla="*/ 731 h 1330"/>
                <a:gd name="T84" fmla="*/ 570 w 727"/>
                <a:gd name="T85" fmla="*/ 737 h 1330"/>
                <a:gd name="T86" fmla="*/ 651 w 727"/>
                <a:gd name="T87" fmla="*/ 704 h 1330"/>
                <a:gd name="T88" fmla="*/ 703 w 727"/>
                <a:gd name="T89" fmla="*/ 694 h 1330"/>
                <a:gd name="T90" fmla="*/ 717 w 727"/>
                <a:gd name="T91" fmla="*/ 722 h 1330"/>
                <a:gd name="T92" fmla="*/ 723 w 727"/>
                <a:gd name="T93" fmla="*/ 993 h 1330"/>
                <a:gd name="T94" fmla="*/ 504 w 727"/>
                <a:gd name="T95" fmla="*/ 993 h 1330"/>
                <a:gd name="T96" fmla="*/ 464 w 727"/>
                <a:gd name="T97" fmla="*/ 1005 h 1330"/>
                <a:gd name="T98" fmla="*/ 461 w 727"/>
                <a:gd name="T99" fmla="*/ 1053 h 1330"/>
                <a:gd name="T100" fmla="*/ 509 w 727"/>
                <a:gd name="T101" fmla="*/ 1161 h 1330"/>
                <a:gd name="T102" fmla="*/ 513 w 727"/>
                <a:gd name="T103" fmla="*/ 1217 h 1330"/>
                <a:gd name="T104" fmla="*/ 488 w 727"/>
                <a:gd name="T105" fmla="*/ 1275 h 1330"/>
                <a:gd name="T106" fmla="*/ 439 w 727"/>
                <a:gd name="T107" fmla="*/ 1314 h 1330"/>
                <a:gd name="T108" fmla="*/ 390 w 727"/>
                <a:gd name="T109" fmla="*/ 1328 h 1330"/>
                <a:gd name="T110" fmla="*/ 330 w 727"/>
                <a:gd name="T111" fmla="*/ 1324 h 1330"/>
                <a:gd name="T112" fmla="*/ 279 w 727"/>
                <a:gd name="T113" fmla="*/ 1291 h 1330"/>
                <a:gd name="T114" fmla="*/ 253 w 727"/>
                <a:gd name="T115" fmla="*/ 1225 h 1330"/>
                <a:gd name="T116" fmla="*/ 260 w 727"/>
                <a:gd name="T117" fmla="*/ 1148 h 1330"/>
                <a:gd name="T118" fmla="*/ 307 w 727"/>
                <a:gd name="T119" fmla="*/ 1046 h 1330"/>
                <a:gd name="T120" fmla="*/ 303 w 727"/>
                <a:gd name="T121" fmla="*/ 1005 h 1330"/>
                <a:gd name="T122" fmla="*/ 215 w 727"/>
                <a:gd name="T123" fmla="*/ 993 h 13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7" h="1330">
                  <a:moveTo>
                    <a:pt x="10" y="996"/>
                  </a:moveTo>
                  <a:lnTo>
                    <a:pt x="10" y="996"/>
                  </a:lnTo>
                  <a:lnTo>
                    <a:pt x="8" y="899"/>
                  </a:lnTo>
                  <a:lnTo>
                    <a:pt x="10" y="813"/>
                  </a:lnTo>
                  <a:lnTo>
                    <a:pt x="10" y="775"/>
                  </a:lnTo>
                  <a:lnTo>
                    <a:pt x="12" y="744"/>
                  </a:lnTo>
                  <a:lnTo>
                    <a:pt x="14" y="722"/>
                  </a:lnTo>
                  <a:lnTo>
                    <a:pt x="17" y="713"/>
                  </a:lnTo>
                  <a:lnTo>
                    <a:pt x="18" y="708"/>
                  </a:lnTo>
                  <a:lnTo>
                    <a:pt x="18" y="708"/>
                  </a:lnTo>
                  <a:lnTo>
                    <a:pt x="22" y="699"/>
                  </a:lnTo>
                  <a:lnTo>
                    <a:pt x="29" y="695"/>
                  </a:lnTo>
                  <a:lnTo>
                    <a:pt x="35" y="692"/>
                  </a:lnTo>
                  <a:lnTo>
                    <a:pt x="43" y="691"/>
                  </a:lnTo>
                  <a:lnTo>
                    <a:pt x="52" y="692"/>
                  </a:lnTo>
                  <a:lnTo>
                    <a:pt x="60" y="695"/>
                  </a:lnTo>
                  <a:lnTo>
                    <a:pt x="79" y="705"/>
                  </a:lnTo>
                  <a:lnTo>
                    <a:pt x="102" y="716"/>
                  </a:lnTo>
                  <a:lnTo>
                    <a:pt x="124" y="727"/>
                  </a:lnTo>
                  <a:lnTo>
                    <a:pt x="137" y="731"/>
                  </a:lnTo>
                  <a:lnTo>
                    <a:pt x="149" y="736"/>
                  </a:lnTo>
                  <a:lnTo>
                    <a:pt x="162" y="738"/>
                  </a:lnTo>
                  <a:lnTo>
                    <a:pt x="173" y="738"/>
                  </a:lnTo>
                  <a:lnTo>
                    <a:pt x="173" y="738"/>
                  </a:lnTo>
                  <a:lnTo>
                    <a:pt x="187" y="737"/>
                  </a:lnTo>
                  <a:lnTo>
                    <a:pt x="198" y="736"/>
                  </a:lnTo>
                  <a:lnTo>
                    <a:pt x="211" y="733"/>
                  </a:lnTo>
                  <a:lnTo>
                    <a:pt x="221" y="729"/>
                  </a:lnTo>
                  <a:lnTo>
                    <a:pt x="230" y="723"/>
                  </a:lnTo>
                  <a:lnTo>
                    <a:pt x="239" y="716"/>
                  </a:lnTo>
                  <a:lnTo>
                    <a:pt x="246" y="709"/>
                  </a:lnTo>
                  <a:lnTo>
                    <a:pt x="253" y="702"/>
                  </a:lnTo>
                  <a:lnTo>
                    <a:pt x="258" y="694"/>
                  </a:lnTo>
                  <a:lnTo>
                    <a:pt x="264" y="685"/>
                  </a:lnTo>
                  <a:lnTo>
                    <a:pt x="268" y="676"/>
                  </a:lnTo>
                  <a:lnTo>
                    <a:pt x="271" y="666"/>
                  </a:lnTo>
                  <a:lnTo>
                    <a:pt x="274" y="656"/>
                  </a:lnTo>
                  <a:lnTo>
                    <a:pt x="275" y="645"/>
                  </a:lnTo>
                  <a:lnTo>
                    <a:pt x="277" y="624"/>
                  </a:lnTo>
                  <a:lnTo>
                    <a:pt x="277" y="624"/>
                  </a:lnTo>
                  <a:lnTo>
                    <a:pt x="274" y="603"/>
                  </a:lnTo>
                  <a:lnTo>
                    <a:pt x="270" y="582"/>
                  </a:lnTo>
                  <a:lnTo>
                    <a:pt x="265" y="572"/>
                  </a:lnTo>
                  <a:lnTo>
                    <a:pt x="261" y="562"/>
                  </a:lnTo>
                  <a:lnTo>
                    <a:pt x="256" y="553"/>
                  </a:lnTo>
                  <a:lnTo>
                    <a:pt x="250" y="544"/>
                  </a:lnTo>
                  <a:lnTo>
                    <a:pt x="243" y="537"/>
                  </a:lnTo>
                  <a:lnTo>
                    <a:pt x="236" y="530"/>
                  </a:lnTo>
                  <a:lnTo>
                    <a:pt x="228" y="523"/>
                  </a:lnTo>
                  <a:lnTo>
                    <a:pt x="219" y="518"/>
                  </a:lnTo>
                  <a:lnTo>
                    <a:pt x="209" y="513"/>
                  </a:lnTo>
                  <a:lnTo>
                    <a:pt x="200" y="509"/>
                  </a:lnTo>
                  <a:lnTo>
                    <a:pt x="189" y="506"/>
                  </a:lnTo>
                  <a:lnTo>
                    <a:pt x="177" y="505"/>
                  </a:lnTo>
                  <a:lnTo>
                    <a:pt x="177" y="505"/>
                  </a:lnTo>
                  <a:lnTo>
                    <a:pt x="163" y="505"/>
                  </a:lnTo>
                  <a:lnTo>
                    <a:pt x="151" y="506"/>
                  </a:lnTo>
                  <a:lnTo>
                    <a:pt x="138" y="509"/>
                  </a:lnTo>
                  <a:lnTo>
                    <a:pt x="127" y="512"/>
                  </a:lnTo>
                  <a:lnTo>
                    <a:pt x="117" y="516"/>
                  </a:lnTo>
                  <a:lnTo>
                    <a:pt x="109" y="520"/>
                  </a:lnTo>
                  <a:lnTo>
                    <a:pt x="92" y="532"/>
                  </a:lnTo>
                  <a:lnTo>
                    <a:pt x="66" y="551"/>
                  </a:lnTo>
                  <a:lnTo>
                    <a:pt x="52" y="558"/>
                  </a:lnTo>
                  <a:lnTo>
                    <a:pt x="45" y="561"/>
                  </a:lnTo>
                  <a:lnTo>
                    <a:pt x="38" y="562"/>
                  </a:lnTo>
                  <a:lnTo>
                    <a:pt x="38" y="562"/>
                  </a:lnTo>
                  <a:lnTo>
                    <a:pt x="33" y="562"/>
                  </a:lnTo>
                  <a:lnTo>
                    <a:pt x="29" y="561"/>
                  </a:lnTo>
                  <a:lnTo>
                    <a:pt x="22" y="557"/>
                  </a:lnTo>
                  <a:lnTo>
                    <a:pt x="17" y="548"/>
                  </a:lnTo>
                  <a:lnTo>
                    <a:pt x="12" y="539"/>
                  </a:lnTo>
                  <a:lnTo>
                    <a:pt x="8" y="526"/>
                  </a:lnTo>
                  <a:lnTo>
                    <a:pt x="5" y="511"/>
                  </a:lnTo>
                  <a:lnTo>
                    <a:pt x="3" y="492"/>
                  </a:lnTo>
                  <a:lnTo>
                    <a:pt x="1" y="474"/>
                  </a:lnTo>
                  <a:lnTo>
                    <a:pt x="0" y="430"/>
                  </a:lnTo>
                  <a:lnTo>
                    <a:pt x="0" y="381"/>
                  </a:lnTo>
                  <a:lnTo>
                    <a:pt x="4" y="273"/>
                  </a:lnTo>
                  <a:lnTo>
                    <a:pt x="4" y="273"/>
                  </a:lnTo>
                  <a:lnTo>
                    <a:pt x="114" y="277"/>
                  </a:lnTo>
                  <a:lnTo>
                    <a:pt x="165" y="277"/>
                  </a:lnTo>
                  <a:lnTo>
                    <a:pt x="209" y="276"/>
                  </a:lnTo>
                  <a:lnTo>
                    <a:pt x="229" y="274"/>
                  </a:lnTo>
                  <a:lnTo>
                    <a:pt x="247" y="272"/>
                  </a:lnTo>
                  <a:lnTo>
                    <a:pt x="263" y="269"/>
                  </a:lnTo>
                  <a:lnTo>
                    <a:pt x="277" y="265"/>
                  </a:lnTo>
                  <a:lnTo>
                    <a:pt x="286" y="260"/>
                  </a:lnTo>
                  <a:lnTo>
                    <a:pt x="295" y="253"/>
                  </a:lnTo>
                  <a:lnTo>
                    <a:pt x="298" y="251"/>
                  </a:lnTo>
                  <a:lnTo>
                    <a:pt x="299" y="246"/>
                  </a:lnTo>
                  <a:lnTo>
                    <a:pt x="300" y="242"/>
                  </a:lnTo>
                  <a:lnTo>
                    <a:pt x="300" y="238"/>
                  </a:lnTo>
                  <a:lnTo>
                    <a:pt x="300" y="238"/>
                  </a:lnTo>
                  <a:lnTo>
                    <a:pt x="299" y="231"/>
                  </a:lnTo>
                  <a:lnTo>
                    <a:pt x="298" y="225"/>
                  </a:lnTo>
                  <a:lnTo>
                    <a:pt x="291" y="211"/>
                  </a:lnTo>
                  <a:lnTo>
                    <a:pt x="270" y="184"/>
                  </a:lnTo>
                  <a:lnTo>
                    <a:pt x="260" y="168"/>
                  </a:lnTo>
                  <a:lnTo>
                    <a:pt x="254" y="158"/>
                  </a:lnTo>
                  <a:lnTo>
                    <a:pt x="250" y="149"/>
                  </a:lnTo>
                  <a:lnTo>
                    <a:pt x="247" y="139"/>
                  </a:lnTo>
                  <a:lnTo>
                    <a:pt x="244" y="126"/>
                  </a:lnTo>
                  <a:lnTo>
                    <a:pt x="244" y="114"/>
                  </a:lnTo>
                  <a:lnTo>
                    <a:pt x="244" y="100"/>
                  </a:lnTo>
                  <a:lnTo>
                    <a:pt x="244" y="100"/>
                  </a:lnTo>
                  <a:lnTo>
                    <a:pt x="246" y="88"/>
                  </a:lnTo>
                  <a:lnTo>
                    <a:pt x="247" y="77"/>
                  </a:lnTo>
                  <a:lnTo>
                    <a:pt x="251" y="68"/>
                  </a:lnTo>
                  <a:lnTo>
                    <a:pt x="256" y="58"/>
                  </a:lnTo>
                  <a:lnTo>
                    <a:pt x="261" y="49"/>
                  </a:lnTo>
                  <a:lnTo>
                    <a:pt x="268" y="41"/>
                  </a:lnTo>
                  <a:lnTo>
                    <a:pt x="275" y="34"/>
                  </a:lnTo>
                  <a:lnTo>
                    <a:pt x="284" y="27"/>
                  </a:lnTo>
                  <a:lnTo>
                    <a:pt x="292" y="21"/>
                  </a:lnTo>
                  <a:lnTo>
                    <a:pt x="300" y="16"/>
                  </a:lnTo>
                  <a:lnTo>
                    <a:pt x="310" y="12"/>
                  </a:lnTo>
                  <a:lnTo>
                    <a:pt x="320" y="7"/>
                  </a:lnTo>
                  <a:lnTo>
                    <a:pt x="341" y="2"/>
                  </a:lnTo>
                  <a:lnTo>
                    <a:pt x="362" y="0"/>
                  </a:lnTo>
                  <a:lnTo>
                    <a:pt x="362" y="0"/>
                  </a:lnTo>
                  <a:lnTo>
                    <a:pt x="383" y="0"/>
                  </a:lnTo>
                  <a:lnTo>
                    <a:pt x="394" y="3"/>
                  </a:lnTo>
                  <a:lnTo>
                    <a:pt x="404" y="5"/>
                  </a:lnTo>
                  <a:lnTo>
                    <a:pt x="414" y="9"/>
                  </a:lnTo>
                  <a:lnTo>
                    <a:pt x="423" y="13"/>
                  </a:lnTo>
                  <a:lnTo>
                    <a:pt x="432" y="17"/>
                  </a:lnTo>
                  <a:lnTo>
                    <a:pt x="440" y="24"/>
                  </a:lnTo>
                  <a:lnTo>
                    <a:pt x="449" y="31"/>
                  </a:lnTo>
                  <a:lnTo>
                    <a:pt x="456" y="38"/>
                  </a:lnTo>
                  <a:lnTo>
                    <a:pt x="461" y="47"/>
                  </a:lnTo>
                  <a:lnTo>
                    <a:pt x="467" y="56"/>
                  </a:lnTo>
                  <a:lnTo>
                    <a:pt x="471" y="66"/>
                  </a:lnTo>
                  <a:lnTo>
                    <a:pt x="474" y="77"/>
                  </a:lnTo>
                  <a:lnTo>
                    <a:pt x="476" y="90"/>
                  </a:lnTo>
                  <a:lnTo>
                    <a:pt x="476" y="102"/>
                  </a:lnTo>
                  <a:lnTo>
                    <a:pt x="476" y="102"/>
                  </a:lnTo>
                  <a:lnTo>
                    <a:pt x="476" y="115"/>
                  </a:lnTo>
                  <a:lnTo>
                    <a:pt x="474" y="128"/>
                  </a:lnTo>
                  <a:lnTo>
                    <a:pt x="469" y="140"/>
                  </a:lnTo>
                  <a:lnTo>
                    <a:pt x="465" y="151"/>
                  </a:lnTo>
                  <a:lnTo>
                    <a:pt x="454" y="175"/>
                  </a:lnTo>
                  <a:lnTo>
                    <a:pt x="443" y="196"/>
                  </a:lnTo>
                  <a:lnTo>
                    <a:pt x="433" y="217"/>
                  </a:lnTo>
                  <a:lnTo>
                    <a:pt x="430" y="225"/>
                  </a:lnTo>
                  <a:lnTo>
                    <a:pt x="429" y="234"/>
                  </a:lnTo>
                  <a:lnTo>
                    <a:pt x="430" y="241"/>
                  </a:lnTo>
                  <a:lnTo>
                    <a:pt x="433" y="248"/>
                  </a:lnTo>
                  <a:lnTo>
                    <a:pt x="439" y="253"/>
                  </a:lnTo>
                  <a:lnTo>
                    <a:pt x="446" y="259"/>
                  </a:lnTo>
                  <a:lnTo>
                    <a:pt x="446" y="259"/>
                  </a:lnTo>
                  <a:lnTo>
                    <a:pt x="460" y="262"/>
                  </a:lnTo>
                  <a:lnTo>
                    <a:pt x="481" y="265"/>
                  </a:lnTo>
                  <a:lnTo>
                    <a:pt x="509" y="266"/>
                  </a:lnTo>
                  <a:lnTo>
                    <a:pt x="544" y="267"/>
                  </a:lnTo>
                  <a:lnTo>
                    <a:pt x="626" y="269"/>
                  </a:lnTo>
                  <a:lnTo>
                    <a:pt x="718" y="267"/>
                  </a:lnTo>
                  <a:lnTo>
                    <a:pt x="718" y="267"/>
                  </a:lnTo>
                  <a:lnTo>
                    <a:pt x="725" y="376"/>
                  </a:lnTo>
                  <a:lnTo>
                    <a:pt x="727" y="427"/>
                  </a:lnTo>
                  <a:lnTo>
                    <a:pt x="727" y="471"/>
                  </a:lnTo>
                  <a:lnTo>
                    <a:pt x="727" y="491"/>
                  </a:lnTo>
                  <a:lnTo>
                    <a:pt x="724" y="509"/>
                  </a:lnTo>
                  <a:lnTo>
                    <a:pt x="723" y="525"/>
                  </a:lnTo>
                  <a:lnTo>
                    <a:pt x="718" y="539"/>
                  </a:lnTo>
                  <a:lnTo>
                    <a:pt x="714" y="548"/>
                  </a:lnTo>
                  <a:lnTo>
                    <a:pt x="709" y="557"/>
                  </a:lnTo>
                  <a:lnTo>
                    <a:pt x="706" y="558"/>
                  </a:lnTo>
                  <a:lnTo>
                    <a:pt x="702" y="561"/>
                  </a:lnTo>
                  <a:lnTo>
                    <a:pt x="697" y="562"/>
                  </a:lnTo>
                  <a:lnTo>
                    <a:pt x="693" y="562"/>
                  </a:lnTo>
                  <a:lnTo>
                    <a:pt x="693" y="562"/>
                  </a:lnTo>
                  <a:lnTo>
                    <a:pt x="686" y="561"/>
                  </a:lnTo>
                  <a:lnTo>
                    <a:pt x="681" y="558"/>
                  </a:lnTo>
                  <a:lnTo>
                    <a:pt x="667" y="551"/>
                  </a:lnTo>
                  <a:lnTo>
                    <a:pt x="639" y="532"/>
                  </a:lnTo>
                  <a:lnTo>
                    <a:pt x="623" y="520"/>
                  </a:lnTo>
                  <a:lnTo>
                    <a:pt x="613" y="516"/>
                  </a:lnTo>
                  <a:lnTo>
                    <a:pt x="604" y="512"/>
                  </a:lnTo>
                  <a:lnTo>
                    <a:pt x="594" y="509"/>
                  </a:lnTo>
                  <a:lnTo>
                    <a:pt x="581" y="506"/>
                  </a:lnTo>
                  <a:lnTo>
                    <a:pt x="569" y="505"/>
                  </a:lnTo>
                  <a:lnTo>
                    <a:pt x="555" y="505"/>
                  </a:lnTo>
                  <a:lnTo>
                    <a:pt x="555" y="505"/>
                  </a:lnTo>
                  <a:lnTo>
                    <a:pt x="544" y="506"/>
                  </a:lnTo>
                  <a:lnTo>
                    <a:pt x="532" y="509"/>
                  </a:lnTo>
                  <a:lnTo>
                    <a:pt x="523" y="513"/>
                  </a:lnTo>
                  <a:lnTo>
                    <a:pt x="513" y="518"/>
                  </a:lnTo>
                  <a:lnTo>
                    <a:pt x="504" y="523"/>
                  </a:lnTo>
                  <a:lnTo>
                    <a:pt x="496" y="529"/>
                  </a:lnTo>
                  <a:lnTo>
                    <a:pt x="489" y="537"/>
                  </a:lnTo>
                  <a:lnTo>
                    <a:pt x="482" y="544"/>
                  </a:lnTo>
                  <a:lnTo>
                    <a:pt x="476" y="553"/>
                  </a:lnTo>
                  <a:lnTo>
                    <a:pt x="471" y="562"/>
                  </a:lnTo>
                  <a:lnTo>
                    <a:pt x="467" y="572"/>
                  </a:lnTo>
                  <a:lnTo>
                    <a:pt x="463" y="582"/>
                  </a:lnTo>
                  <a:lnTo>
                    <a:pt x="457" y="603"/>
                  </a:lnTo>
                  <a:lnTo>
                    <a:pt x="456" y="624"/>
                  </a:lnTo>
                  <a:lnTo>
                    <a:pt x="456" y="645"/>
                  </a:lnTo>
                  <a:lnTo>
                    <a:pt x="458" y="655"/>
                  </a:lnTo>
                  <a:lnTo>
                    <a:pt x="460" y="666"/>
                  </a:lnTo>
                  <a:lnTo>
                    <a:pt x="464" y="676"/>
                  </a:lnTo>
                  <a:lnTo>
                    <a:pt x="468" y="684"/>
                  </a:lnTo>
                  <a:lnTo>
                    <a:pt x="472" y="694"/>
                  </a:lnTo>
                  <a:lnTo>
                    <a:pt x="479" y="702"/>
                  </a:lnTo>
                  <a:lnTo>
                    <a:pt x="486" y="709"/>
                  </a:lnTo>
                  <a:lnTo>
                    <a:pt x="493" y="716"/>
                  </a:lnTo>
                  <a:lnTo>
                    <a:pt x="502" y="723"/>
                  </a:lnTo>
                  <a:lnTo>
                    <a:pt x="511" y="727"/>
                  </a:lnTo>
                  <a:lnTo>
                    <a:pt x="521" y="731"/>
                  </a:lnTo>
                  <a:lnTo>
                    <a:pt x="532" y="736"/>
                  </a:lnTo>
                  <a:lnTo>
                    <a:pt x="545" y="737"/>
                  </a:lnTo>
                  <a:lnTo>
                    <a:pt x="558" y="738"/>
                  </a:lnTo>
                  <a:lnTo>
                    <a:pt x="558" y="738"/>
                  </a:lnTo>
                  <a:lnTo>
                    <a:pt x="570" y="737"/>
                  </a:lnTo>
                  <a:lnTo>
                    <a:pt x="583" y="736"/>
                  </a:lnTo>
                  <a:lnTo>
                    <a:pt x="595" y="731"/>
                  </a:lnTo>
                  <a:lnTo>
                    <a:pt x="606" y="727"/>
                  </a:lnTo>
                  <a:lnTo>
                    <a:pt x="630" y="716"/>
                  </a:lnTo>
                  <a:lnTo>
                    <a:pt x="651" y="704"/>
                  </a:lnTo>
                  <a:lnTo>
                    <a:pt x="672" y="695"/>
                  </a:lnTo>
                  <a:lnTo>
                    <a:pt x="681" y="692"/>
                  </a:lnTo>
                  <a:lnTo>
                    <a:pt x="689" y="691"/>
                  </a:lnTo>
                  <a:lnTo>
                    <a:pt x="696" y="691"/>
                  </a:lnTo>
                  <a:lnTo>
                    <a:pt x="703" y="694"/>
                  </a:lnTo>
                  <a:lnTo>
                    <a:pt x="709" y="699"/>
                  </a:lnTo>
                  <a:lnTo>
                    <a:pt x="714" y="708"/>
                  </a:lnTo>
                  <a:lnTo>
                    <a:pt x="714" y="708"/>
                  </a:lnTo>
                  <a:lnTo>
                    <a:pt x="716" y="713"/>
                  </a:lnTo>
                  <a:lnTo>
                    <a:pt x="717" y="722"/>
                  </a:lnTo>
                  <a:lnTo>
                    <a:pt x="720" y="744"/>
                  </a:lnTo>
                  <a:lnTo>
                    <a:pt x="721" y="773"/>
                  </a:lnTo>
                  <a:lnTo>
                    <a:pt x="723" y="810"/>
                  </a:lnTo>
                  <a:lnTo>
                    <a:pt x="724" y="896"/>
                  </a:lnTo>
                  <a:lnTo>
                    <a:pt x="723" y="993"/>
                  </a:lnTo>
                  <a:lnTo>
                    <a:pt x="723" y="993"/>
                  </a:lnTo>
                  <a:lnTo>
                    <a:pt x="637" y="991"/>
                  </a:lnTo>
                  <a:lnTo>
                    <a:pt x="562" y="990"/>
                  </a:lnTo>
                  <a:lnTo>
                    <a:pt x="531" y="991"/>
                  </a:lnTo>
                  <a:lnTo>
                    <a:pt x="504" y="993"/>
                  </a:lnTo>
                  <a:lnTo>
                    <a:pt x="483" y="996"/>
                  </a:lnTo>
                  <a:lnTo>
                    <a:pt x="476" y="997"/>
                  </a:lnTo>
                  <a:lnTo>
                    <a:pt x="472" y="998"/>
                  </a:lnTo>
                  <a:lnTo>
                    <a:pt x="472" y="998"/>
                  </a:lnTo>
                  <a:lnTo>
                    <a:pt x="464" y="1005"/>
                  </a:lnTo>
                  <a:lnTo>
                    <a:pt x="458" y="1012"/>
                  </a:lnTo>
                  <a:lnTo>
                    <a:pt x="456" y="1021"/>
                  </a:lnTo>
                  <a:lnTo>
                    <a:pt x="456" y="1031"/>
                  </a:lnTo>
                  <a:lnTo>
                    <a:pt x="457" y="1042"/>
                  </a:lnTo>
                  <a:lnTo>
                    <a:pt x="461" y="1053"/>
                  </a:lnTo>
                  <a:lnTo>
                    <a:pt x="471" y="1078"/>
                  </a:lnTo>
                  <a:lnTo>
                    <a:pt x="483" y="1105"/>
                  </a:lnTo>
                  <a:lnTo>
                    <a:pt x="497" y="1133"/>
                  </a:lnTo>
                  <a:lnTo>
                    <a:pt x="503" y="1147"/>
                  </a:lnTo>
                  <a:lnTo>
                    <a:pt x="509" y="1161"/>
                  </a:lnTo>
                  <a:lnTo>
                    <a:pt x="511" y="1175"/>
                  </a:lnTo>
                  <a:lnTo>
                    <a:pt x="514" y="1187"/>
                  </a:lnTo>
                  <a:lnTo>
                    <a:pt x="514" y="1187"/>
                  </a:lnTo>
                  <a:lnTo>
                    <a:pt x="514" y="1203"/>
                  </a:lnTo>
                  <a:lnTo>
                    <a:pt x="513" y="1217"/>
                  </a:lnTo>
                  <a:lnTo>
                    <a:pt x="510" y="1229"/>
                  </a:lnTo>
                  <a:lnTo>
                    <a:pt x="507" y="1242"/>
                  </a:lnTo>
                  <a:lnTo>
                    <a:pt x="502" y="1254"/>
                  </a:lnTo>
                  <a:lnTo>
                    <a:pt x="495" y="1265"/>
                  </a:lnTo>
                  <a:lnTo>
                    <a:pt x="488" y="1275"/>
                  </a:lnTo>
                  <a:lnTo>
                    <a:pt x="479" y="1285"/>
                  </a:lnTo>
                  <a:lnTo>
                    <a:pt x="469" y="1293"/>
                  </a:lnTo>
                  <a:lnTo>
                    <a:pt x="460" y="1302"/>
                  </a:lnTo>
                  <a:lnTo>
                    <a:pt x="450" y="1309"/>
                  </a:lnTo>
                  <a:lnTo>
                    <a:pt x="439" y="1314"/>
                  </a:lnTo>
                  <a:lnTo>
                    <a:pt x="426" y="1320"/>
                  </a:lnTo>
                  <a:lnTo>
                    <a:pt x="415" y="1324"/>
                  </a:lnTo>
                  <a:lnTo>
                    <a:pt x="402" y="1327"/>
                  </a:lnTo>
                  <a:lnTo>
                    <a:pt x="390" y="1328"/>
                  </a:lnTo>
                  <a:lnTo>
                    <a:pt x="390" y="1328"/>
                  </a:lnTo>
                  <a:lnTo>
                    <a:pt x="377" y="1330"/>
                  </a:lnTo>
                  <a:lnTo>
                    <a:pt x="365" y="1330"/>
                  </a:lnTo>
                  <a:lnTo>
                    <a:pt x="353" y="1328"/>
                  </a:lnTo>
                  <a:lnTo>
                    <a:pt x="341" y="1327"/>
                  </a:lnTo>
                  <a:lnTo>
                    <a:pt x="330" y="1324"/>
                  </a:lnTo>
                  <a:lnTo>
                    <a:pt x="317" y="1320"/>
                  </a:lnTo>
                  <a:lnTo>
                    <a:pt x="307" y="1314"/>
                  </a:lnTo>
                  <a:lnTo>
                    <a:pt x="298" y="1307"/>
                  </a:lnTo>
                  <a:lnTo>
                    <a:pt x="288" y="1299"/>
                  </a:lnTo>
                  <a:lnTo>
                    <a:pt x="279" y="1291"/>
                  </a:lnTo>
                  <a:lnTo>
                    <a:pt x="271" y="1279"/>
                  </a:lnTo>
                  <a:lnTo>
                    <a:pt x="265" y="1268"/>
                  </a:lnTo>
                  <a:lnTo>
                    <a:pt x="260" y="1254"/>
                  </a:lnTo>
                  <a:lnTo>
                    <a:pt x="256" y="1240"/>
                  </a:lnTo>
                  <a:lnTo>
                    <a:pt x="253" y="1225"/>
                  </a:lnTo>
                  <a:lnTo>
                    <a:pt x="251" y="1208"/>
                  </a:lnTo>
                  <a:lnTo>
                    <a:pt x="251" y="1208"/>
                  </a:lnTo>
                  <a:lnTo>
                    <a:pt x="253" y="1187"/>
                  </a:lnTo>
                  <a:lnTo>
                    <a:pt x="256" y="1168"/>
                  </a:lnTo>
                  <a:lnTo>
                    <a:pt x="260" y="1148"/>
                  </a:lnTo>
                  <a:lnTo>
                    <a:pt x="265" y="1130"/>
                  </a:lnTo>
                  <a:lnTo>
                    <a:pt x="272" y="1113"/>
                  </a:lnTo>
                  <a:lnTo>
                    <a:pt x="281" y="1098"/>
                  </a:lnTo>
                  <a:lnTo>
                    <a:pt x="295" y="1070"/>
                  </a:lnTo>
                  <a:lnTo>
                    <a:pt x="307" y="1046"/>
                  </a:lnTo>
                  <a:lnTo>
                    <a:pt x="312" y="1035"/>
                  </a:lnTo>
                  <a:lnTo>
                    <a:pt x="313" y="1026"/>
                  </a:lnTo>
                  <a:lnTo>
                    <a:pt x="313" y="1018"/>
                  </a:lnTo>
                  <a:lnTo>
                    <a:pt x="310" y="1011"/>
                  </a:lnTo>
                  <a:lnTo>
                    <a:pt x="303" y="1005"/>
                  </a:lnTo>
                  <a:lnTo>
                    <a:pt x="293" y="1001"/>
                  </a:lnTo>
                  <a:lnTo>
                    <a:pt x="293" y="1001"/>
                  </a:lnTo>
                  <a:lnTo>
                    <a:pt x="272" y="997"/>
                  </a:lnTo>
                  <a:lnTo>
                    <a:pt x="246" y="994"/>
                  </a:lnTo>
                  <a:lnTo>
                    <a:pt x="215" y="993"/>
                  </a:lnTo>
                  <a:lnTo>
                    <a:pt x="179" y="991"/>
                  </a:lnTo>
                  <a:lnTo>
                    <a:pt x="98" y="993"/>
                  </a:lnTo>
                  <a:lnTo>
                    <a:pt x="10" y="996"/>
                  </a:lnTo>
                  <a:lnTo>
                    <a:pt x="10" y="996"/>
                  </a:lnTo>
                  <a:close/>
                </a:path>
              </a:pathLst>
            </a:custGeom>
            <a:solidFill>
              <a:schemeClr val="accent4"/>
            </a:solidFill>
            <a:ln w="31750">
              <a:gradFill flip="none" rotWithShape="1">
                <a:gsLst>
                  <a:gs pos="0">
                    <a:schemeClr val="bg1">
                      <a:lumMod val="75000"/>
                    </a:schemeClr>
                  </a:gs>
                  <a:gs pos="100000">
                    <a:schemeClr val="bg1"/>
                  </a:gs>
                </a:gsLst>
                <a:lin ang="2700000" scaled="1"/>
              </a:gradFill>
            </a:ln>
            <a:effectLst>
              <a:innerShdw blurRad="127000" dist="63500" dir="13500000">
                <a:schemeClr val="accent4">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ko-KR" altLang="en-US" sz="1400">
                <a:solidFill>
                  <a:srgbClr val="FFFFFF"/>
                </a:solidFill>
                <a:latin typeface="Calibri"/>
                <a:ea typeface="宋体" panose="02010600030101010101" pitchFamily="2" charset="-122"/>
              </a:endParaRPr>
            </a:p>
          </p:txBody>
        </p:sp>
      </p:grpSp>
      <p:sp>
        <p:nvSpPr>
          <p:cNvPr id="27" name="淘宝店chenying0907出品 36"/>
          <p:cNvSpPr>
            <a:spLocks noChangeArrowheads="1"/>
          </p:cNvSpPr>
          <p:nvPr/>
        </p:nvSpPr>
        <p:spPr bwMode="auto">
          <a:xfrm>
            <a:off x="2844527" y="2770805"/>
            <a:ext cx="1154162" cy="230832"/>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500" b="1" i="0" u="none" strike="noStrike" cap="none" normalizeH="0" baseline="0">
                <a:ln>
                  <a:noFill/>
                </a:ln>
                <a:solidFill>
                  <a:schemeClr val="accent4"/>
                </a:solidFill>
                <a:effectLst/>
                <a:latin typeface="方正兰亭黑_GBK" pitchFamily="2" charset="-122"/>
                <a:ea typeface="方正兰亭黑_GBK" pitchFamily="2" charset="-122"/>
                <a:cs typeface="宋体" panose="02010600030101010101" pitchFamily="2" charset="-122"/>
              </a:rPr>
              <a:t>点击输入标题</a:t>
            </a:r>
            <a:endParaRPr kumimoji="0" lang="zh-CN" sz="1800" b="0" i="0" u="none" strike="noStrike" cap="none" normalizeH="0" baseline="0">
              <a:ln>
                <a:noFill/>
              </a:ln>
              <a:solidFill>
                <a:schemeClr val="accent4"/>
              </a:solidFill>
              <a:effectLst/>
              <a:latin typeface="方正兰亭黑_GBK" pitchFamily="2" charset="-122"/>
              <a:ea typeface="方正兰亭黑_GBK" pitchFamily="2" charset="-122"/>
              <a:cs typeface="宋体" panose="02010600030101010101" pitchFamily="2" charset="-122"/>
            </a:endParaRPr>
          </a:p>
        </p:txBody>
      </p:sp>
      <p:sp>
        <p:nvSpPr>
          <p:cNvPr id="28" name="淘宝店chenying0907出品 37"/>
          <p:cNvSpPr>
            <a:spLocks noChangeArrowheads="1"/>
          </p:cNvSpPr>
          <p:nvPr/>
        </p:nvSpPr>
        <p:spPr bwMode="auto">
          <a:xfrm>
            <a:off x="1260351" y="3034330"/>
            <a:ext cx="2877247" cy="923330"/>
          </a:xfrm>
          <a:prstGeom prst="rect">
            <a:avLst/>
          </a:prstGeom>
          <a:noFill/>
        </p:spPr>
        <p:txBody>
          <a:bodyPr wrap="square">
            <a:spAutoFit/>
          </a:bodyPr>
          <a:lstStyle/>
          <a:p>
            <a:pPr algn="r">
              <a:lnSpc>
                <a:spcPct val="150000"/>
              </a:lnSpc>
            </a:pPr>
            <a:r>
              <a:rPr lang="zh-CN" sz="1200">
                <a:latin typeface="方正兰亭黑_GBK" pitchFamily="2" charset="-122"/>
                <a:ea typeface="方正兰亭黑_GBK" pitchFamily="2" charset="-122"/>
                <a:cs typeface="宋体" panose="02010600030101010101" pitchFamily="2" charset="-122"/>
              </a:rPr>
              <a:t>这里用输入你的文字，或者可以通</a:t>
            </a:r>
            <a:r>
              <a:rPr lang="zh-CN" altLang="en-US" sz="1200">
                <a:latin typeface="方正兰亭黑_GBK" pitchFamily="2" charset="-122"/>
                <a:ea typeface="方正兰亭黑_GBK" pitchFamily="2" charset="-122"/>
                <a:cs typeface="宋体" panose="02010600030101010101" pitchFamily="2" charset="-122"/>
              </a:rPr>
              <a:t>过复制您的文本后，在此框中选择粘贴，并选择只保留文字。</a:t>
            </a:r>
            <a:endParaRPr lang="zh-CN" sz="1200">
              <a:latin typeface="方正兰亭黑_GBK" pitchFamily="2" charset="-122"/>
              <a:ea typeface="方正兰亭黑_GBK" pitchFamily="2" charset="-122"/>
              <a:cs typeface="宋体" panose="02010600030101010101" pitchFamily="2" charset="-122"/>
            </a:endParaRPr>
          </a:p>
        </p:txBody>
      </p:sp>
      <p:sp>
        <p:nvSpPr>
          <p:cNvPr id="29" name="淘宝店chenying0907出品 36"/>
          <p:cNvSpPr>
            <a:spLocks noChangeArrowheads="1"/>
          </p:cNvSpPr>
          <p:nvPr/>
        </p:nvSpPr>
        <p:spPr bwMode="auto">
          <a:xfrm>
            <a:off x="2844527" y="4619203"/>
            <a:ext cx="1154162" cy="230832"/>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500" b="1" i="0" u="none" strike="noStrike" cap="none" normalizeH="0" baseline="0">
                <a:ln>
                  <a:noFill/>
                </a:ln>
                <a:solidFill>
                  <a:schemeClr val="accent4"/>
                </a:solidFill>
                <a:effectLst/>
                <a:latin typeface="方正兰亭黑_GBK" pitchFamily="2" charset="-122"/>
                <a:ea typeface="方正兰亭黑_GBK" pitchFamily="2" charset="-122"/>
                <a:cs typeface="宋体" panose="02010600030101010101" pitchFamily="2" charset="-122"/>
              </a:rPr>
              <a:t>点击输入标题</a:t>
            </a:r>
            <a:endParaRPr kumimoji="0" lang="zh-CN" sz="1800" b="0" i="0" u="none" strike="noStrike" cap="none" normalizeH="0" baseline="0">
              <a:ln>
                <a:noFill/>
              </a:ln>
              <a:solidFill>
                <a:schemeClr val="accent4"/>
              </a:solidFill>
              <a:effectLst/>
              <a:latin typeface="方正兰亭黑_GBK" pitchFamily="2" charset="-122"/>
              <a:ea typeface="方正兰亭黑_GBK" pitchFamily="2" charset="-122"/>
              <a:cs typeface="宋体" panose="02010600030101010101" pitchFamily="2" charset="-122"/>
            </a:endParaRPr>
          </a:p>
        </p:txBody>
      </p:sp>
      <p:sp>
        <p:nvSpPr>
          <p:cNvPr id="30" name="淘宝店chenying0907出品 37"/>
          <p:cNvSpPr>
            <a:spLocks noChangeArrowheads="1"/>
          </p:cNvSpPr>
          <p:nvPr/>
        </p:nvSpPr>
        <p:spPr bwMode="auto">
          <a:xfrm>
            <a:off x="1332359" y="4882728"/>
            <a:ext cx="2805239" cy="923330"/>
          </a:xfrm>
          <a:prstGeom prst="rect">
            <a:avLst/>
          </a:prstGeom>
          <a:noFill/>
        </p:spPr>
        <p:txBody>
          <a:bodyPr wrap="square">
            <a:spAutoFit/>
          </a:bodyPr>
          <a:lstStyle/>
          <a:p>
            <a:pPr algn="r">
              <a:lnSpc>
                <a:spcPct val="150000"/>
              </a:lnSpc>
            </a:pPr>
            <a:r>
              <a:rPr lang="zh-CN" sz="1200">
                <a:latin typeface="方正兰亭黑_GBK" pitchFamily="2" charset="-122"/>
                <a:ea typeface="方正兰亭黑_GBK" pitchFamily="2" charset="-122"/>
                <a:cs typeface="宋体" panose="02010600030101010101" pitchFamily="2" charset="-122"/>
              </a:rPr>
              <a:t>这里用输入你的文字，或者可以通</a:t>
            </a:r>
            <a:r>
              <a:rPr lang="zh-CN" altLang="en-US" sz="1200">
                <a:latin typeface="方正兰亭黑_GBK" pitchFamily="2" charset="-122"/>
                <a:ea typeface="方正兰亭黑_GBK" pitchFamily="2" charset="-122"/>
                <a:cs typeface="宋体" panose="02010600030101010101" pitchFamily="2" charset="-122"/>
              </a:rPr>
              <a:t>过复制您的文本后，在此框中选择粘贴，并选择只保留文字。</a:t>
            </a:r>
            <a:endParaRPr lang="zh-CN" sz="1200">
              <a:latin typeface="方正兰亭黑_GBK" pitchFamily="2" charset="-122"/>
              <a:ea typeface="方正兰亭黑_GBK" pitchFamily="2" charset="-122"/>
              <a:cs typeface="宋体" panose="02010600030101010101" pitchFamily="2" charset="-122"/>
            </a:endParaRPr>
          </a:p>
        </p:txBody>
      </p:sp>
      <p:sp>
        <p:nvSpPr>
          <p:cNvPr id="31" name="淘宝店chenying0907出品 40"/>
          <p:cNvSpPr>
            <a:spLocks noChangeArrowheads="1"/>
          </p:cNvSpPr>
          <p:nvPr/>
        </p:nvSpPr>
        <p:spPr bwMode="auto">
          <a:xfrm>
            <a:off x="7999847" y="2770805"/>
            <a:ext cx="1154162" cy="230832"/>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500" b="1" i="0" u="none" strike="noStrike" cap="none" normalizeH="0" baseline="0">
                <a:ln>
                  <a:noFill/>
                </a:ln>
                <a:solidFill>
                  <a:schemeClr val="accent4"/>
                </a:solidFill>
                <a:effectLst/>
                <a:latin typeface="方正兰亭黑_GBK" pitchFamily="2" charset="-122"/>
                <a:ea typeface="方正兰亭黑_GBK" pitchFamily="2" charset="-122"/>
                <a:cs typeface="宋体" panose="02010600030101010101" pitchFamily="2" charset="-122"/>
              </a:rPr>
              <a:t>点击输入标题</a:t>
            </a:r>
            <a:endParaRPr kumimoji="0" lang="zh-CN" sz="1800" b="0" i="0" u="none" strike="noStrike" cap="none" normalizeH="0" baseline="0">
              <a:ln>
                <a:noFill/>
              </a:ln>
              <a:solidFill>
                <a:schemeClr val="accent4"/>
              </a:solidFill>
              <a:effectLst/>
              <a:latin typeface="方正兰亭黑_GBK" pitchFamily="2" charset="-122"/>
              <a:ea typeface="方正兰亭黑_GBK" pitchFamily="2" charset="-122"/>
              <a:cs typeface="宋体" panose="02010600030101010101" pitchFamily="2" charset="-122"/>
            </a:endParaRPr>
          </a:p>
        </p:txBody>
      </p:sp>
      <p:sp>
        <p:nvSpPr>
          <p:cNvPr id="32" name="淘宝店chenying0907出品 37"/>
          <p:cNvSpPr>
            <a:spLocks noChangeArrowheads="1"/>
          </p:cNvSpPr>
          <p:nvPr/>
        </p:nvSpPr>
        <p:spPr bwMode="auto">
          <a:xfrm>
            <a:off x="7957095" y="3034330"/>
            <a:ext cx="2909576" cy="923330"/>
          </a:xfrm>
          <a:prstGeom prst="rect">
            <a:avLst/>
          </a:prstGeom>
          <a:noFill/>
        </p:spPr>
        <p:txBody>
          <a:bodyPr wrap="square">
            <a:spAutoFit/>
          </a:bodyPr>
          <a:lstStyle/>
          <a:p>
            <a:pPr>
              <a:lnSpc>
                <a:spcPct val="150000"/>
              </a:lnSpc>
            </a:pPr>
            <a:r>
              <a:rPr lang="zh-CN" sz="1200">
                <a:latin typeface="方正兰亭黑_GBK" pitchFamily="2" charset="-122"/>
                <a:ea typeface="方正兰亭黑_GBK" pitchFamily="2" charset="-122"/>
                <a:cs typeface="宋体" panose="02010600030101010101" pitchFamily="2" charset="-122"/>
              </a:rPr>
              <a:t>这里用输入你的文字，或者可以通</a:t>
            </a:r>
            <a:r>
              <a:rPr lang="zh-CN" altLang="en-US" sz="1200">
                <a:latin typeface="方正兰亭黑_GBK" pitchFamily="2" charset="-122"/>
                <a:ea typeface="方正兰亭黑_GBK" pitchFamily="2" charset="-122"/>
                <a:cs typeface="宋体" panose="02010600030101010101" pitchFamily="2" charset="-122"/>
              </a:rPr>
              <a:t>过复制您的文本后，在此框中选择粘贴，并选择只保留文字。</a:t>
            </a:r>
            <a:endParaRPr lang="zh-CN" sz="1200">
              <a:latin typeface="方正兰亭黑_GBK" pitchFamily="2" charset="-122"/>
              <a:ea typeface="方正兰亭黑_GBK" pitchFamily="2" charset="-122"/>
              <a:cs typeface="宋体" panose="02010600030101010101" pitchFamily="2" charset="-122"/>
            </a:endParaRPr>
          </a:p>
        </p:txBody>
      </p:sp>
      <p:sp>
        <p:nvSpPr>
          <p:cNvPr id="33" name="淘宝店chenying0907出品 48"/>
          <p:cNvSpPr>
            <a:spLocks noChangeArrowheads="1"/>
          </p:cNvSpPr>
          <p:nvPr/>
        </p:nvSpPr>
        <p:spPr bwMode="auto">
          <a:xfrm>
            <a:off x="7999847" y="4619203"/>
            <a:ext cx="1154162" cy="230832"/>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500" b="1" i="0" u="none" strike="noStrike" cap="none" normalizeH="0" baseline="0">
                <a:ln>
                  <a:noFill/>
                </a:ln>
                <a:solidFill>
                  <a:schemeClr val="accent4"/>
                </a:solidFill>
                <a:effectLst/>
                <a:latin typeface="方正兰亭黑_GBK" pitchFamily="2" charset="-122"/>
                <a:ea typeface="方正兰亭黑_GBK" pitchFamily="2" charset="-122"/>
                <a:cs typeface="宋体" panose="02010600030101010101" pitchFamily="2" charset="-122"/>
              </a:rPr>
              <a:t>点击输入标题</a:t>
            </a:r>
            <a:endParaRPr kumimoji="0" lang="zh-CN" sz="1800" b="0" i="0" u="none" strike="noStrike" cap="none" normalizeH="0" baseline="0">
              <a:ln>
                <a:noFill/>
              </a:ln>
              <a:solidFill>
                <a:schemeClr val="accent4"/>
              </a:solidFill>
              <a:effectLst/>
              <a:latin typeface="方正兰亭黑_GBK" pitchFamily="2" charset="-122"/>
              <a:ea typeface="方正兰亭黑_GBK" pitchFamily="2" charset="-122"/>
              <a:cs typeface="宋体" panose="02010600030101010101" pitchFamily="2" charset="-122"/>
            </a:endParaRPr>
          </a:p>
        </p:txBody>
      </p:sp>
      <p:sp>
        <p:nvSpPr>
          <p:cNvPr id="34" name="淘宝店chenying0907出品 37"/>
          <p:cNvSpPr>
            <a:spLocks noChangeArrowheads="1"/>
          </p:cNvSpPr>
          <p:nvPr/>
        </p:nvSpPr>
        <p:spPr bwMode="auto">
          <a:xfrm>
            <a:off x="7957095" y="4878770"/>
            <a:ext cx="2869881" cy="923330"/>
          </a:xfrm>
          <a:prstGeom prst="rect">
            <a:avLst/>
          </a:prstGeom>
          <a:noFill/>
        </p:spPr>
        <p:txBody>
          <a:bodyPr wrap="square">
            <a:spAutoFit/>
          </a:bodyPr>
          <a:lstStyle/>
          <a:p>
            <a:pPr>
              <a:lnSpc>
                <a:spcPct val="150000"/>
              </a:lnSpc>
            </a:pPr>
            <a:r>
              <a:rPr lang="zh-CN" sz="1200">
                <a:latin typeface="方正兰亭黑_GBK" pitchFamily="2" charset="-122"/>
                <a:ea typeface="方正兰亭黑_GBK" pitchFamily="2" charset="-122"/>
                <a:cs typeface="宋体" panose="02010600030101010101" pitchFamily="2" charset="-122"/>
              </a:rPr>
              <a:t>这里用输入你的文字，或者可以通</a:t>
            </a:r>
            <a:r>
              <a:rPr lang="zh-CN" altLang="en-US" sz="1200">
                <a:latin typeface="方正兰亭黑_GBK" pitchFamily="2" charset="-122"/>
                <a:ea typeface="方正兰亭黑_GBK" pitchFamily="2" charset="-122"/>
                <a:cs typeface="宋体" panose="02010600030101010101" pitchFamily="2" charset="-122"/>
              </a:rPr>
              <a:t>过复制您的文本后，在此框中选择粘贴，并选择只保留文字。</a:t>
            </a:r>
            <a:endParaRPr lang="zh-CN" sz="1200">
              <a:latin typeface="方正兰亭黑_GBK" pitchFamily="2" charset="-122"/>
              <a:ea typeface="方正兰亭黑_GBK" pitchFamily="2" charset="-122"/>
              <a:cs typeface="宋体" panose="02010600030101010101" pitchFamily="2" charset="-122"/>
            </a:endParaRPr>
          </a:p>
        </p:txBody>
      </p:sp>
      <p:sp>
        <p:nvSpPr>
          <p:cNvPr id="36" name="淘宝店chenying0907出品 17"/>
          <p:cNvSpPr/>
          <p:nvPr/>
        </p:nvSpPr>
        <p:spPr bwMode="auto">
          <a:xfrm>
            <a:off x="5296752" y="3138143"/>
            <a:ext cx="788676" cy="1398845"/>
          </a:xfrm>
          <a:custGeom>
            <a:gdLst>
              <a:gd name="T0" fmla="*/ 0 w 729"/>
              <a:gd name="T1" fmla="*/ 880 h 1293"/>
              <a:gd name="T2" fmla="*/ 15 w 729"/>
              <a:gd name="T3" fmla="*/ 768 h 1293"/>
              <a:gd name="T4" fmla="*/ 43 w 729"/>
              <a:gd name="T5" fmla="*/ 745 h 1293"/>
              <a:gd name="T6" fmla="*/ 97 w 729"/>
              <a:gd name="T7" fmla="*/ 775 h 1293"/>
              <a:gd name="T8" fmla="*/ 155 w 729"/>
              <a:gd name="T9" fmla="*/ 799 h 1293"/>
              <a:gd name="T10" fmla="*/ 204 w 729"/>
              <a:gd name="T11" fmla="*/ 796 h 1293"/>
              <a:gd name="T12" fmla="*/ 247 w 729"/>
              <a:gd name="T13" fmla="*/ 770 h 1293"/>
              <a:gd name="T14" fmla="*/ 273 w 729"/>
              <a:gd name="T15" fmla="*/ 725 h 1293"/>
              <a:gd name="T16" fmla="*/ 276 w 729"/>
              <a:gd name="T17" fmla="*/ 641 h 1293"/>
              <a:gd name="T18" fmla="*/ 250 w 729"/>
              <a:gd name="T19" fmla="*/ 596 h 1293"/>
              <a:gd name="T20" fmla="*/ 204 w 729"/>
              <a:gd name="T21" fmla="*/ 571 h 1293"/>
              <a:gd name="T22" fmla="*/ 153 w 729"/>
              <a:gd name="T23" fmla="*/ 571 h 1293"/>
              <a:gd name="T24" fmla="*/ 64 w 729"/>
              <a:gd name="T25" fmla="*/ 610 h 1293"/>
              <a:gd name="T26" fmla="*/ 27 w 729"/>
              <a:gd name="T27" fmla="*/ 606 h 1293"/>
              <a:gd name="T28" fmla="*/ 15 w 729"/>
              <a:gd name="T29" fmla="*/ 535 h 1293"/>
              <a:gd name="T30" fmla="*/ 95 w 729"/>
              <a:gd name="T31" fmla="*/ 327 h 1293"/>
              <a:gd name="T32" fmla="*/ 237 w 729"/>
              <a:gd name="T33" fmla="*/ 320 h 1293"/>
              <a:gd name="T34" fmla="*/ 275 w 729"/>
              <a:gd name="T35" fmla="*/ 297 h 1293"/>
              <a:gd name="T36" fmla="*/ 282 w 729"/>
              <a:gd name="T37" fmla="*/ 251 h 1293"/>
              <a:gd name="T38" fmla="*/ 240 w 729"/>
              <a:gd name="T39" fmla="*/ 177 h 1293"/>
              <a:gd name="T40" fmla="*/ 232 w 729"/>
              <a:gd name="T41" fmla="*/ 121 h 1293"/>
              <a:gd name="T42" fmla="*/ 255 w 729"/>
              <a:gd name="T43" fmla="*/ 50 h 1293"/>
              <a:gd name="T44" fmla="*/ 303 w 729"/>
              <a:gd name="T45" fmla="*/ 11 h 1293"/>
              <a:gd name="T46" fmla="*/ 363 w 729"/>
              <a:gd name="T47" fmla="*/ 0 h 1293"/>
              <a:gd name="T48" fmla="*/ 410 w 729"/>
              <a:gd name="T49" fmla="*/ 11 h 1293"/>
              <a:gd name="T50" fmla="*/ 461 w 729"/>
              <a:gd name="T51" fmla="*/ 47 h 1293"/>
              <a:gd name="T52" fmla="*/ 490 w 729"/>
              <a:gd name="T53" fmla="*/ 109 h 1293"/>
              <a:gd name="T54" fmla="*/ 489 w 729"/>
              <a:gd name="T55" fmla="*/ 162 h 1293"/>
              <a:gd name="T56" fmla="*/ 440 w 729"/>
              <a:gd name="T57" fmla="*/ 251 h 1293"/>
              <a:gd name="T58" fmla="*/ 436 w 729"/>
              <a:gd name="T59" fmla="*/ 297 h 1293"/>
              <a:gd name="T60" fmla="*/ 472 w 729"/>
              <a:gd name="T61" fmla="*/ 320 h 1293"/>
              <a:gd name="T62" fmla="*/ 592 w 729"/>
              <a:gd name="T63" fmla="*/ 332 h 1293"/>
              <a:gd name="T64" fmla="*/ 728 w 729"/>
              <a:gd name="T65" fmla="*/ 485 h 1293"/>
              <a:gd name="T66" fmla="*/ 715 w 729"/>
              <a:gd name="T67" fmla="*/ 573 h 1293"/>
              <a:gd name="T68" fmla="*/ 689 w 729"/>
              <a:gd name="T69" fmla="*/ 587 h 1293"/>
              <a:gd name="T70" fmla="*/ 634 w 729"/>
              <a:gd name="T71" fmla="*/ 562 h 1293"/>
              <a:gd name="T72" fmla="*/ 556 w 729"/>
              <a:gd name="T73" fmla="*/ 549 h 1293"/>
              <a:gd name="T74" fmla="*/ 517 w 729"/>
              <a:gd name="T75" fmla="*/ 559 h 1293"/>
              <a:gd name="T76" fmla="*/ 486 w 729"/>
              <a:gd name="T77" fmla="*/ 594 h 1293"/>
              <a:gd name="T78" fmla="*/ 476 w 729"/>
              <a:gd name="T79" fmla="*/ 683 h 1293"/>
              <a:gd name="T80" fmla="*/ 511 w 729"/>
              <a:gd name="T81" fmla="*/ 753 h 1293"/>
              <a:gd name="T82" fmla="*/ 552 w 729"/>
              <a:gd name="T83" fmla="*/ 774 h 1293"/>
              <a:gd name="T84" fmla="*/ 612 w 729"/>
              <a:gd name="T85" fmla="*/ 771 h 1293"/>
              <a:gd name="T86" fmla="*/ 690 w 729"/>
              <a:gd name="T87" fmla="*/ 742 h 1293"/>
              <a:gd name="T88" fmla="*/ 712 w 729"/>
              <a:gd name="T89" fmla="*/ 752 h 1293"/>
              <a:gd name="T90" fmla="*/ 728 w 729"/>
              <a:gd name="T91" fmla="*/ 830 h 1293"/>
              <a:gd name="T92" fmla="*/ 725 w 729"/>
              <a:gd name="T93" fmla="*/ 1041 h 1293"/>
              <a:gd name="T94" fmla="*/ 489 w 729"/>
              <a:gd name="T95" fmla="*/ 1041 h 1293"/>
              <a:gd name="T96" fmla="*/ 437 w 729"/>
              <a:gd name="T97" fmla="*/ 1056 h 1293"/>
              <a:gd name="T98" fmla="*/ 436 w 729"/>
              <a:gd name="T99" fmla="*/ 1082 h 1293"/>
              <a:gd name="T100" fmla="*/ 465 w 729"/>
              <a:gd name="T101" fmla="*/ 1168 h 1293"/>
              <a:gd name="T102" fmla="*/ 464 w 729"/>
              <a:gd name="T103" fmla="*/ 1223 h 1293"/>
              <a:gd name="T104" fmla="*/ 438 w 729"/>
              <a:gd name="T105" fmla="*/ 1260 h 1293"/>
              <a:gd name="T106" fmla="*/ 353 w 729"/>
              <a:gd name="T107" fmla="*/ 1293 h 1293"/>
              <a:gd name="T108" fmla="*/ 276 w 729"/>
              <a:gd name="T109" fmla="*/ 1276 h 1293"/>
              <a:gd name="T110" fmla="*/ 247 w 729"/>
              <a:gd name="T111" fmla="*/ 1241 h 1293"/>
              <a:gd name="T112" fmla="*/ 240 w 729"/>
              <a:gd name="T113" fmla="*/ 1191 h 1293"/>
              <a:gd name="T114" fmla="*/ 258 w 729"/>
              <a:gd name="T115" fmla="*/ 1121 h 1293"/>
              <a:gd name="T116" fmla="*/ 278 w 729"/>
              <a:gd name="T117" fmla="*/ 1070 h 1293"/>
              <a:gd name="T118" fmla="*/ 260 w 729"/>
              <a:gd name="T119" fmla="*/ 1047 h 1293"/>
              <a:gd name="T120" fmla="*/ 89 w 729"/>
              <a:gd name="T121" fmla="*/ 1038 h 12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9" h="1293">
                <a:moveTo>
                  <a:pt x="1" y="1040"/>
                </a:moveTo>
                <a:lnTo>
                  <a:pt x="1" y="1040"/>
                </a:lnTo>
                <a:lnTo>
                  <a:pt x="0" y="984"/>
                </a:lnTo>
                <a:lnTo>
                  <a:pt x="0" y="929"/>
                </a:lnTo>
                <a:lnTo>
                  <a:pt x="0" y="880"/>
                </a:lnTo>
                <a:lnTo>
                  <a:pt x="2" y="834"/>
                </a:lnTo>
                <a:lnTo>
                  <a:pt x="4" y="815"/>
                </a:lnTo>
                <a:lnTo>
                  <a:pt x="7" y="796"/>
                </a:lnTo>
                <a:lnTo>
                  <a:pt x="11" y="781"/>
                </a:lnTo>
                <a:lnTo>
                  <a:pt x="15" y="768"/>
                </a:lnTo>
                <a:lnTo>
                  <a:pt x="20" y="757"/>
                </a:lnTo>
                <a:lnTo>
                  <a:pt x="26" y="750"/>
                </a:lnTo>
                <a:lnTo>
                  <a:pt x="34" y="746"/>
                </a:lnTo>
                <a:lnTo>
                  <a:pt x="37" y="745"/>
                </a:lnTo>
                <a:lnTo>
                  <a:pt x="43" y="745"/>
                </a:lnTo>
                <a:lnTo>
                  <a:pt x="43" y="745"/>
                </a:lnTo>
                <a:lnTo>
                  <a:pt x="50" y="746"/>
                </a:lnTo>
                <a:lnTo>
                  <a:pt x="55" y="747"/>
                </a:lnTo>
                <a:lnTo>
                  <a:pt x="69" y="754"/>
                </a:lnTo>
                <a:lnTo>
                  <a:pt x="97" y="775"/>
                </a:lnTo>
                <a:lnTo>
                  <a:pt x="113" y="785"/>
                </a:lnTo>
                <a:lnTo>
                  <a:pt x="123" y="791"/>
                </a:lnTo>
                <a:lnTo>
                  <a:pt x="132" y="794"/>
                </a:lnTo>
                <a:lnTo>
                  <a:pt x="142" y="798"/>
                </a:lnTo>
                <a:lnTo>
                  <a:pt x="155" y="799"/>
                </a:lnTo>
                <a:lnTo>
                  <a:pt x="167" y="801"/>
                </a:lnTo>
                <a:lnTo>
                  <a:pt x="181" y="801"/>
                </a:lnTo>
                <a:lnTo>
                  <a:pt x="181" y="801"/>
                </a:lnTo>
                <a:lnTo>
                  <a:pt x="192" y="799"/>
                </a:lnTo>
                <a:lnTo>
                  <a:pt x="204" y="796"/>
                </a:lnTo>
                <a:lnTo>
                  <a:pt x="213" y="794"/>
                </a:lnTo>
                <a:lnTo>
                  <a:pt x="223" y="789"/>
                </a:lnTo>
                <a:lnTo>
                  <a:pt x="232" y="784"/>
                </a:lnTo>
                <a:lnTo>
                  <a:pt x="240" y="777"/>
                </a:lnTo>
                <a:lnTo>
                  <a:pt x="247" y="770"/>
                </a:lnTo>
                <a:lnTo>
                  <a:pt x="254" y="761"/>
                </a:lnTo>
                <a:lnTo>
                  <a:pt x="260" y="753"/>
                </a:lnTo>
                <a:lnTo>
                  <a:pt x="265" y="745"/>
                </a:lnTo>
                <a:lnTo>
                  <a:pt x="269" y="735"/>
                </a:lnTo>
                <a:lnTo>
                  <a:pt x="273" y="725"/>
                </a:lnTo>
                <a:lnTo>
                  <a:pt x="279" y="704"/>
                </a:lnTo>
                <a:lnTo>
                  <a:pt x="280" y="683"/>
                </a:lnTo>
                <a:lnTo>
                  <a:pt x="280" y="661"/>
                </a:lnTo>
                <a:lnTo>
                  <a:pt x="278" y="651"/>
                </a:lnTo>
                <a:lnTo>
                  <a:pt x="276" y="641"/>
                </a:lnTo>
                <a:lnTo>
                  <a:pt x="272" y="631"/>
                </a:lnTo>
                <a:lnTo>
                  <a:pt x="268" y="622"/>
                </a:lnTo>
                <a:lnTo>
                  <a:pt x="264" y="613"/>
                </a:lnTo>
                <a:lnTo>
                  <a:pt x="257" y="605"/>
                </a:lnTo>
                <a:lnTo>
                  <a:pt x="250" y="596"/>
                </a:lnTo>
                <a:lnTo>
                  <a:pt x="243" y="589"/>
                </a:lnTo>
                <a:lnTo>
                  <a:pt x="234" y="584"/>
                </a:lnTo>
                <a:lnTo>
                  <a:pt x="225" y="578"/>
                </a:lnTo>
                <a:lnTo>
                  <a:pt x="215" y="574"/>
                </a:lnTo>
                <a:lnTo>
                  <a:pt x="204" y="571"/>
                </a:lnTo>
                <a:lnTo>
                  <a:pt x="191" y="569"/>
                </a:lnTo>
                <a:lnTo>
                  <a:pt x="178" y="569"/>
                </a:lnTo>
                <a:lnTo>
                  <a:pt x="178" y="569"/>
                </a:lnTo>
                <a:lnTo>
                  <a:pt x="166" y="569"/>
                </a:lnTo>
                <a:lnTo>
                  <a:pt x="153" y="571"/>
                </a:lnTo>
                <a:lnTo>
                  <a:pt x="141" y="574"/>
                </a:lnTo>
                <a:lnTo>
                  <a:pt x="130" y="580"/>
                </a:lnTo>
                <a:lnTo>
                  <a:pt x="106" y="591"/>
                </a:lnTo>
                <a:lnTo>
                  <a:pt x="85" y="602"/>
                </a:lnTo>
                <a:lnTo>
                  <a:pt x="64" y="610"/>
                </a:lnTo>
                <a:lnTo>
                  <a:pt x="55" y="615"/>
                </a:lnTo>
                <a:lnTo>
                  <a:pt x="47" y="615"/>
                </a:lnTo>
                <a:lnTo>
                  <a:pt x="40" y="615"/>
                </a:lnTo>
                <a:lnTo>
                  <a:pt x="33" y="612"/>
                </a:lnTo>
                <a:lnTo>
                  <a:pt x="27" y="606"/>
                </a:lnTo>
                <a:lnTo>
                  <a:pt x="22" y="598"/>
                </a:lnTo>
                <a:lnTo>
                  <a:pt x="22" y="598"/>
                </a:lnTo>
                <a:lnTo>
                  <a:pt x="19" y="585"/>
                </a:lnTo>
                <a:lnTo>
                  <a:pt x="16" y="563"/>
                </a:lnTo>
                <a:lnTo>
                  <a:pt x="15" y="535"/>
                </a:lnTo>
                <a:lnTo>
                  <a:pt x="13" y="499"/>
                </a:lnTo>
                <a:lnTo>
                  <a:pt x="12" y="415"/>
                </a:lnTo>
                <a:lnTo>
                  <a:pt x="13" y="322"/>
                </a:lnTo>
                <a:lnTo>
                  <a:pt x="13" y="322"/>
                </a:lnTo>
                <a:lnTo>
                  <a:pt x="95" y="327"/>
                </a:lnTo>
                <a:lnTo>
                  <a:pt x="132" y="327"/>
                </a:lnTo>
                <a:lnTo>
                  <a:pt x="167" y="327"/>
                </a:lnTo>
                <a:lnTo>
                  <a:pt x="198" y="325"/>
                </a:lnTo>
                <a:lnTo>
                  <a:pt x="226" y="321"/>
                </a:lnTo>
                <a:lnTo>
                  <a:pt x="237" y="320"/>
                </a:lnTo>
                <a:lnTo>
                  <a:pt x="248" y="316"/>
                </a:lnTo>
                <a:lnTo>
                  <a:pt x="257" y="311"/>
                </a:lnTo>
                <a:lnTo>
                  <a:pt x="264" y="307"/>
                </a:lnTo>
                <a:lnTo>
                  <a:pt x="264" y="307"/>
                </a:lnTo>
                <a:lnTo>
                  <a:pt x="275" y="297"/>
                </a:lnTo>
                <a:lnTo>
                  <a:pt x="280" y="289"/>
                </a:lnTo>
                <a:lnTo>
                  <a:pt x="285" y="279"/>
                </a:lnTo>
                <a:lnTo>
                  <a:pt x="286" y="271"/>
                </a:lnTo>
                <a:lnTo>
                  <a:pt x="285" y="261"/>
                </a:lnTo>
                <a:lnTo>
                  <a:pt x="282" y="251"/>
                </a:lnTo>
                <a:lnTo>
                  <a:pt x="278" y="241"/>
                </a:lnTo>
                <a:lnTo>
                  <a:pt x="271" y="232"/>
                </a:lnTo>
                <a:lnTo>
                  <a:pt x="258" y="211"/>
                </a:lnTo>
                <a:lnTo>
                  <a:pt x="246" y="188"/>
                </a:lnTo>
                <a:lnTo>
                  <a:pt x="240" y="177"/>
                </a:lnTo>
                <a:lnTo>
                  <a:pt x="234" y="165"/>
                </a:lnTo>
                <a:lnTo>
                  <a:pt x="232" y="152"/>
                </a:lnTo>
                <a:lnTo>
                  <a:pt x="232" y="138"/>
                </a:lnTo>
                <a:lnTo>
                  <a:pt x="232" y="138"/>
                </a:lnTo>
                <a:lnTo>
                  <a:pt x="232" y="121"/>
                </a:lnTo>
                <a:lnTo>
                  <a:pt x="234" y="104"/>
                </a:lnTo>
                <a:lnTo>
                  <a:pt x="237" y="89"/>
                </a:lnTo>
                <a:lnTo>
                  <a:pt x="243" y="75"/>
                </a:lnTo>
                <a:lnTo>
                  <a:pt x="248" y="61"/>
                </a:lnTo>
                <a:lnTo>
                  <a:pt x="255" y="50"/>
                </a:lnTo>
                <a:lnTo>
                  <a:pt x="264" y="40"/>
                </a:lnTo>
                <a:lnTo>
                  <a:pt x="272" y="30"/>
                </a:lnTo>
                <a:lnTo>
                  <a:pt x="282" y="22"/>
                </a:lnTo>
                <a:lnTo>
                  <a:pt x="292" y="16"/>
                </a:lnTo>
                <a:lnTo>
                  <a:pt x="303" y="11"/>
                </a:lnTo>
                <a:lnTo>
                  <a:pt x="314" y="5"/>
                </a:lnTo>
                <a:lnTo>
                  <a:pt x="327" y="2"/>
                </a:lnTo>
                <a:lnTo>
                  <a:pt x="338" y="0"/>
                </a:lnTo>
                <a:lnTo>
                  <a:pt x="350" y="0"/>
                </a:lnTo>
                <a:lnTo>
                  <a:pt x="363" y="0"/>
                </a:lnTo>
                <a:lnTo>
                  <a:pt x="363" y="0"/>
                </a:lnTo>
                <a:lnTo>
                  <a:pt x="374" y="0"/>
                </a:lnTo>
                <a:lnTo>
                  <a:pt x="387" y="2"/>
                </a:lnTo>
                <a:lnTo>
                  <a:pt x="399" y="5"/>
                </a:lnTo>
                <a:lnTo>
                  <a:pt x="410" y="11"/>
                </a:lnTo>
                <a:lnTo>
                  <a:pt x="422" y="15"/>
                </a:lnTo>
                <a:lnTo>
                  <a:pt x="433" y="22"/>
                </a:lnTo>
                <a:lnTo>
                  <a:pt x="443" y="29"/>
                </a:lnTo>
                <a:lnTo>
                  <a:pt x="452" y="37"/>
                </a:lnTo>
                <a:lnTo>
                  <a:pt x="461" y="47"/>
                </a:lnTo>
                <a:lnTo>
                  <a:pt x="469" y="58"/>
                </a:lnTo>
                <a:lnTo>
                  <a:pt x="476" y="69"/>
                </a:lnTo>
                <a:lnTo>
                  <a:pt x="482" y="82"/>
                </a:lnTo>
                <a:lnTo>
                  <a:pt x="486" y="95"/>
                </a:lnTo>
                <a:lnTo>
                  <a:pt x="490" y="109"/>
                </a:lnTo>
                <a:lnTo>
                  <a:pt x="492" y="124"/>
                </a:lnTo>
                <a:lnTo>
                  <a:pt x="492" y="141"/>
                </a:lnTo>
                <a:lnTo>
                  <a:pt x="492" y="141"/>
                </a:lnTo>
                <a:lnTo>
                  <a:pt x="492" y="151"/>
                </a:lnTo>
                <a:lnTo>
                  <a:pt x="489" y="162"/>
                </a:lnTo>
                <a:lnTo>
                  <a:pt x="483" y="174"/>
                </a:lnTo>
                <a:lnTo>
                  <a:pt x="478" y="186"/>
                </a:lnTo>
                <a:lnTo>
                  <a:pt x="465" y="208"/>
                </a:lnTo>
                <a:lnTo>
                  <a:pt x="451" y="230"/>
                </a:lnTo>
                <a:lnTo>
                  <a:pt x="440" y="251"/>
                </a:lnTo>
                <a:lnTo>
                  <a:pt x="434" y="261"/>
                </a:lnTo>
                <a:lnTo>
                  <a:pt x="431" y="271"/>
                </a:lnTo>
                <a:lnTo>
                  <a:pt x="431" y="281"/>
                </a:lnTo>
                <a:lnTo>
                  <a:pt x="433" y="289"/>
                </a:lnTo>
                <a:lnTo>
                  <a:pt x="436" y="297"/>
                </a:lnTo>
                <a:lnTo>
                  <a:pt x="443" y="304"/>
                </a:lnTo>
                <a:lnTo>
                  <a:pt x="443" y="304"/>
                </a:lnTo>
                <a:lnTo>
                  <a:pt x="451" y="311"/>
                </a:lnTo>
                <a:lnTo>
                  <a:pt x="461" y="316"/>
                </a:lnTo>
                <a:lnTo>
                  <a:pt x="472" y="320"/>
                </a:lnTo>
                <a:lnTo>
                  <a:pt x="485" y="324"/>
                </a:lnTo>
                <a:lnTo>
                  <a:pt x="500" y="327"/>
                </a:lnTo>
                <a:lnTo>
                  <a:pt x="517" y="328"/>
                </a:lnTo>
                <a:lnTo>
                  <a:pt x="552" y="331"/>
                </a:lnTo>
                <a:lnTo>
                  <a:pt x="592" y="332"/>
                </a:lnTo>
                <a:lnTo>
                  <a:pt x="636" y="331"/>
                </a:lnTo>
                <a:lnTo>
                  <a:pt x="726" y="327"/>
                </a:lnTo>
                <a:lnTo>
                  <a:pt x="726" y="327"/>
                </a:lnTo>
                <a:lnTo>
                  <a:pt x="728" y="409"/>
                </a:lnTo>
                <a:lnTo>
                  <a:pt x="728" y="485"/>
                </a:lnTo>
                <a:lnTo>
                  <a:pt x="726" y="517"/>
                </a:lnTo>
                <a:lnTo>
                  <a:pt x="725" y="542"/>
                </a:lnTo>
                <a:lnTo>
                  <a:pt x="721" y="562"/>
                </a:lnTo>
                <a:lnTo>
                  <a:pt x="718" y="569"/>
                </a:lnTo>
                <a:lnTo>
                  <a:pt x="715" y="573"/>
                </a:lnTo>
                <a:lnTo>
                  <a:pt x="715" y="573"/>
                </a:lnTo>
                <a:lnTo>
                  <a:pt x="708" y="580"/>
                </a:lnTo>
                <a:lnTo>
                  <a:pt x="701" y="584"/>
                </a:lnTo>
                <a:lnTo>
                  <a:pt x="696" y="587"/>
                </a:lnTo>
                <a:lnTo>
                  <a:pt x="689" y="587"/>
                </a:lnTo>
                <a:lnTo>
                  <a:pt x="683" y="587"/>
                </a:lnTo>
                <a:lnTo>
                  <a:pt x="676" y="584"/>
                </a:lnTo>
                <a:lnTo>
                  <a:pt x="662" y="577"/>
                </a:lnTo>
                <a:lnTo>
                  <a:pt x="644" y="567"/>
                </a:lnTo>
                <a:lnTo>
                  <a:pt x="634" y="562"/>
                </a:lnTo>
                <a:lnTo>
                  <a:pt x="622" y="557"/>
                </a:lnTo>
                <a:lnTo>
                  <a:pt x="608" y="553"/>
                </a:lnTo>
                <a:lnTo>
                  <a:pt x="592" y="550"/>
                </a:lnTo>
                <a:lnTo>
                  <a:pt x="575" y="549"/>
                </a:lnTo>
                <a:lnTo>
                  <a:pt x="556" y="549"/>
                </a:lnTo>
                <a:lnTo>
                  <a:pt x="556" y="549"/>
                </a:lnTo>
                <a:lnTo>
                  <a:pt x="545" y="550"/>
                </a:lnTo>
                <a:lnTo>
                  <a:pt x="535" y="552"/>
                </a:lnTo>
                <a:lnTo>
                  <a:pt x="525" y="555"/>
                </a:lnTo>
                <a:lnTo>
                  <a:pt x="517" y="559"/>
                </a:lnTo>
                <a:lnTo>
                  <a:pt x="510" y="564"/>
                </a:lnTo>
                <a:lnTo>
                  <a:pt x="503" y="571"/>
                </a:lnTo>
                <a:lnTo>
                  <a:pt x="496" y="577"/>
                </a:lnTo>
                <a:lnTo>
                  <a:pt x="490" y="585"/>
                </a:lnTo>
                <a:lnTo>
                  <a:pt x="486" y="594"/>
                </a:lnTo>
                <a:lnTo>
                  <a:pt x="482" y="602"/>
                </a:lnTo>
                <a:lnTo>
                  <a:pt x="476" y="622"/>
                </a:lnTo>
                <a:lnTo>
                  <a:pt x="473" y="641"/>
                </a:lnTo>
                <a:lnTo>
                  <a:pt x="473" y="662"/>
                </a:lnTo>
                <a:lnTo>
                  <a:pt x="476" y="683"/>
                </a:lnTo>
                <a:lnTo>
                  <a:pt x="480" y="703"/>
                </a:lnTo>
                <a:lnTo>
                  <a:pt x="489" y="722"/>
                </a:lnTo>
                <a:lnTo>
                  <a:pt x="499" y="739"/>
                </a:lnTo>
                <a:lnTo>
                  <a:pt x="504" y="746"/>
                </a:lnTo>
                <a:lnTo>
                  <a:pt x="511" y="753"/>
                </a:lnTo>
                <a:lnTo>
                  <a:pt x="518" y="760"/>
                </a:lnTo>
                <a:lnTo>
                  <a:pt x="527" y="764"/>
                </a:lnTo>
                <a:lnTo>
                  <a:pt x="533" y="770"/>
                </a:lnTo>
                <a:lnTo>
                  <a:pt x="543" y="773"/>
                </a:lnTo>
                <a:lnTo>
                  <a:pt x="552" y="774"/>
                </a:lnTo>
                <a:lnTo>
                  <a:pt x="561" y="775"/>
                </a:lnTo>
                <a:lnTo>
                  <a:pt x="561" y="775"/>
                </a:lnTo>
                <a:lnTo>
                  <a:pt x="580" y="775"/>
                </a:lnTo>
                <a:lnTo>
                  <a:pt x="596" y="774"/>
                </a:lnTo>
                <a:lnTo>
                  <a:pt x="612" y="771"/>
                </a:lnTo>
                <a:lnTo>
                  <a:pt x="626" y="768"/>
                </a:lnTo>
                <a:lnTo>
                  <a:pt x="650" y="760"/>
                </a:lnTo>
                <a:lnTo>
                  <a:pt x="669" y="752"/>
                </a:lnTo>
                <a:lnTo>
                  <a:pt x="684" y="745"/>
                </a:lnTo>
                <a:lnTo>
                  <a:pt x="690" y="742"/>
                </a:lnTo>
                <a:lnTo>
                  <a:pt x="696" y="740"/>
                </a:lnTo>
                <a:lnTo>
                  <a:pt x="701" y="740"/>
                </a:lnTo>
                <a:lnTo>
                  <a:pt x="705" y="743"/>
                </a:lnTo>
                <a:lnTo>
                  <a:pt x="710" y="746"/>
                </a:lnTo>
                <a:lnTo>
                  <a:pt x="712" y="752"/>
                </a:lnTo>
                <a:lnTo>
                  <a:pt x="712" y="752"/>
                </a:lnTo>
                <a:lnTo>
                  <a:pt x="717" y="760"/>
                </a:lnTo>
                <a:lnTo>
                  <a:pt x="721" y="771"/>
                </a:lnTo>
                <a:lnTo>
                  <a:pt x="725" y="798"/>
                </a:lnTo>
                <a:lnTo>
                  <a:pt x="728" y="830"/>
                </a:lnTo>
                <a:lnTo>
                  <a:pt x="729" y="866"/>
                </a:lnTo>
                <a:lnTo>
                  <a:pt x="729" y="907"/>
                </a:lnTo>
                <a:lnTo>
                  <a:pt x="729" y="950"/>
                </a:lnTo>
                <a:lnTo>
                  <a:pt x="725" y="1041"/>
                </a:lnTo>
                <a:lnTo>
                  <a:pt x="725" y="1041"/>
                </a:lnTo>
                <a:lnTo>
                  <a:pt x="637" y="1037"/>
                </a:lnTo>
                <a:lnTo>
                  <a:pt x="595" y="1035"/>
                </a:lnTo>
                <a:lnTo>
                  <a:pt x="556" y="1035"/>
                </a:lnTo>
                <a:lnTo>
                  <a:pt x="520" y="1037"/>
                </a:lnTo>
                <a:lnTo>
                  <a:pt x="489" y="1041"/>
                </a:lnTo>
                <a:lnTo>
                  <a:pt x="462" y="1045"/>
                </a:lnTo>
                <a:lnTo>
                  <a:pt x="451" y="1048"/>
                </a:lnTo>
                <a:lnTo>
                  <a:pt x="443" y="1052"/>
                </a:lnTo>
                <a:lnTo>
                  <a:pt x="443" y="1052"/>
                </a:lnTo>
                <a:lnTo>
                  <a:pt x="437" y="1056"/>
                </a:lnTo>
                <a:lnTo>
                  <a:pt x="434" y="1061"/>
                </a:lnTo>
                <a:lnTo>
                  <a:pt x="433" y="1065"/>
                </a:lnTo>
                <a:lnTo>
                  <a:pt x="433" y="1069"/>
                </a:lnTo>
                <a:lnTo>
                  <a:pt x="434" y="1075"/>
                </a:lnTo>
                <a:lnTo>
                  <a:pt x="436" y="1082"/>
                </a:lnTo>
                <a:lnTo>
                  <a:pt x="444" y="1097"/>
                </a:lnTo>
                <a:lnTo>
                  <a:pt x="452" y="1116"/>
                </a:lnTo>
                <a:lnTo>
                  <a:pt x="459" y="1140"/>
                </a:lnTo>
                <a:lnTo>
                  <a:pt x="464" y="1153"/>
                </a:lnTo>
                <a:lnTo>
                  <a:pt x="465" y="1168"/>
                </a:lnTo>
                <a:lnTo>
                  <a:pt x="466" y="1185"/>
                </a:lnTo>
                <a:lnTo>
                  <a:pt x="466" y="1203"/>
                </a:lnTo>
                <a:lnTo>
                  <a:pt x="466" y="1203"/>
                </a:lnTo>
                <a:lnTo>
                  <a:pt x="466" y="1213"/>
                </a:lnTo>
                <a:lnTo>
                  <a:pt x="464" y="1223"/>
                </a:lnTo>
                <a:lnTo>
                  <a:pt x="461" y="1231"/>
                </a:lnTo>
                <a:lnTo>
                  <a:pt x="457" y="1239"/>
                </a:lnTo>
                <a:lnTo>
                  <a:pt x="451" y="1248"/>
                </a:lnTo>
                <a:lnTo>
                  <a:pt x="445" y="1255"/>
                </a:lnTo>
                <a:lnTo>
                  <a:pt x="438" y="1260"/>
                </a:lnTo>
                <a:lnTo>
                  <a:pt x="430" y="1267"/>
                </a:lnTo>
                <a:lnTo>
                  <a:pt x="413" y="1277"/>
                </a:lnTo>
                <a:lnTo>
                  <a:pt x="395" y="1284"/>
                </a:lnTo>
                <a:lnTo>
                  <a:pt x="374" y="1290"/>
                </a:lnTo>
                <a:lnTo>
                  <a:pt x="353" y="1293"/>
                </a:lnTo>
                <a:lnTo>
                  <a:pt x="332" y="1293"/>
                </a:lnTo>
                <a:lnTo>
                  <a:pt x="313" y="1290"/>
                </a:lnTo>
                <a:lnTo>
                  <a:pt x="293" y="1284"/>
                </a:lnTo>
                <a:lnTo>
                  <a:pt x="285" y="1280"/>
                </a:lnTo>
                <a:lnTo>
                  <a:pt x="276" y="1276"/>
                </a:lnTo>
                <a:lnTo>
                  <a:pt x="269" y="1270"/>
                </a:lnTo>
                <a:lnTo>
                  <a:pt x="262" y="1263"/>
                </a:lnTo>
                <a:lnTo>
                  <a:pt x="255" y="1256"/>
                </a:lnTo>
                <a:lnTo>
                  <a:pt x="251" y="1249"/>
                </a:lnTo>
                <a:lnTo>
                  <a:pt x="247" y="1241"/>
                </a:lnTo>
                <a:lnTo>
                  <a:pt x="243" y="1231"/>
                </a:lnTo>
                <a:lnTo>
                  <a:pt x="241" y="1221"/>
                </a:lnTo>
                <a:lnTo>
                  <a:pt x="240" y="1210"/>
                </a:lnTo>
                <a:lnTo>
                  <a:pt x="240" y="1210"/>
                </a:lnTo>
                <a:lnTo>
                  <a:pt x="240" y="1191"/>
                </a:lnTo>
                <a:lnTo>
                  <a:pt x="243" y="1172"/>
                </a:lnTo>
                <a:lnTo>
                  <a:pt x="246" y="1157"/>
                </a:lnTo>
                <a:lnTo>
                  <a:pt x="248" y="1144"/>
                </a:lnTo>
                <a:lnTo>
                  <a:pt x="254" y="1132"/>
                </a:lnTo>
                <a:lnTo>
                  <a:pt x="258" y="1121"/>
                </a:lnTo>
                <a:lnTo>
                  <a:pt x="268" y="1104"/>
                </a:lnTo>
                <a:lnTo>
                  <a:pt x="275" y="1089"/>
                </a:lnTo>
                <a:lnTo>
                  <a:pt x="278" y="1083"/>
                </a:lnTo>
                <a:lnTo>
                  <a:pt x="279" y="1076"/>
                </a:lnTo>
                <a:lnTo>
                  <a:pt x="278" y="1070"/>
                </a:lnTo>
                <a:lnTo>
                  <a:pt x="276" y="1063"/>
                </a:lnTo>
                <a:lnTo>
                  <a:pt x="271" y="1058"/>
                </a:lnTo>
                <a:lnTo>
                  <a:pt x="264" y="1051"/>
                </a:lnTo>
                <a:lnTo>
                  <a:pt x="264" y="1051"/>
                </a:lnTo>
                <a:lnTo>
                  <a:pt x="260" y="1047"/>
                </a:lnTo>
                <a:lnTo>
                  <a:pt x="253" y="1045"/>
                </a:lnTo>
                <a:lnTo>
                  <a:pt x="232" y="1041"/>
                </a:lnTo>
                <a:lnTo>
                  <a:pt x="204" y="1038"/>
                </a:lnTo>
                <a:lnTo>
                  <a:pt x="169" y="1037"/>
                </a:lnTo>
                <a:lnTo>
                  <a:pt x="89" y="1038"/>
                </a:lnTo>
                <a:lnTo>
                  <a:pt x="1" y="1040"/>
                </a:lnTo>
                <a:lnTo>
                  <a:pt x="1" y="1040"/>
                </a:lnTo>
                <a:close/>
              </a:path>
            </a:pathLst>
          </a:custGeom>
          <a:solidFill>
            <a:schemeClr val="bg1">
              <a:lumMod val="95000"/>
            </a:schemeClr>
          </a:solidFill>
          <a:ln w="50800">
            <a:noFill/>
          </a:ln>
          <a:effectLst>
            <a:outerShdw blurRad="50800" dist="25400" dir="2700000" sx="99000" sy="99000" algn="tl" rotWithShape="0">
              <a:schemeClr val="tx1">
                <a:alpha val="68000"/>
              </a:schemeClr>
            </a:outerShdw>
          </a:effectLst>
          <a:scene3d>
            <a:camera prst="orthographicFront"/>
            <a:lightRig rig="threePt" dir="t"/>
          </a:scene3d>
          <a:sp3d extrusionH="76200" prstMaterial="softEdge">
            <a:bevelT w="38100" h="19050" prst="angle"/>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FFFF"/>
              </a:solidFill>
              <a:latin typeface="Calibri"/>
              <a:ea typeface="宋体" panose="02010600030101010101" pitchFamily="2" charset="-122"/>
            </a:endParaRPr>
          </a:p>
        </p:txBody>
      </p:sp>
      <p:sp>
        <p:nvSpPr>
          <p:cNvPr id="37" name="淘宝店chenying0907出品 19"/>
          <p:cNvSpPr/>
          <p:nvPr/>
        </p:nvSpPr>
        <p:spPr bwMode="auto">
          <a:xfrm>
            <a:off x="4928919" y="4257870"/>
            <a:ext cx="1447530" cy="790840"/>
          </a:xfrm>
          <a:custGeom>
            <a:gdLst>
              <a:gd name="T0" fmla="*/ 347 w 1338"/>
              <a:gd name="T1" fmla="*/ 526 h 731"/>
              <a:gd name="T2" fmla="*/ 338 w 1338"/>
              <a:gd name="T3" fmla="*/ 466 h 731"/>
              <a:gd name="T4" fmla="*/ 295 w 1338"/>
              <a:gd name="T5" fmla="*/ 445 h 731"/>
              <a:gd name="T6" fmla="*/ 198 w 1338"/>
              <a:gd name="T7" fmla="*/ 469 h 731"/>
              <a:gd name="T8" fmla="*/ 128 w 1338"/>
              <a:gd name="T9" fmla="*/ 481 h 731"/>
              <a:gd name="T10" fmla="*/ 66 w 1338"/>
              <a:gd name="T11" fmla="*/ 462 h 731"/>
              <a:gd name="T12" fmla="*/ 22 w 1338"/>
              <a:gd name="T13" fmla="*/ 417 h 731"/>
              <a:gd name="T14" fmla="*/ 1 w 1338"/>
              <a:gd name="T15" fmla="*/ 357 h 731"/>
              <a:gd name="T16" fmla="*/ 4 w 1338"/>
              <a:gd name="T17" fmla="*/ 308 h 731"/>
              <a:gd name="T18" fmla="*/ 31 w 1338"/>
              <a:gd name="T19" fmla="*/ 255 h 731"/>
              <a:gd name="T20" fmla="*/ 89 w 1338"/>
              <a:gd name="T21" fmla="*/ 223 h 731"/>
              <a:gd name="T22" fmla="*/ 163 w 1338"/>
              <a:gd name="T23" fmla="*/ 224 h 731"/>
              <a:gd name="T24" fmla="*/ 264 w 1338"/>
              <a:gd name="T25" fmla="*/ 276 h 731"/>
              <a:gd name="T26" fmla="*/ 323 w 1338"/>
              <a:gd name="T27" fmla="*/ 305 h 731"/>
              <a:gd name="T28" fmla="*/ 337 w 1338"/>
              <a:gd name="T29" fmla="*/ 288 h 731"/>
              <a:gd name="T30" fmla="*/ 344 w 1338"/>
              <a:gd name="T31" fmla="*/ 93 h 731"/>
              <a:gd name="T32" fmla="*/ 544 w 1338"/>
              <a:gd name="T33" fmla="*/ 3 h 731"/>
              <a:gd name="T34" fmla="*/ 604 w 1338"/>
              <a:gd name="T35" fmla="*/ 16 h 731"/>
              <a:gd name="T36" fmla="*/ 618 w 1338"/>
              <a:gd name="T37" fmla="*/ 48 h 731"/>
              <a:gd name="T38" fmla="*/ 588 w 1338"/>
              <a:gd name="T39" fmla="*/ 109 h 731"/>
              <a:gd name="T40" fmla="*/ 580 w 1338"/>
              <a:gd name="T41" fmla="*/ 175 h 731"/>
              <a:gd name="T42" fmla="*/ 595 w 1338"/>
              <a:gd name="T43" fmla="*/ 221 h 731"/>
              <a:gd name="T44" fmla="*/ 633 w 1338"/>
              <a:gd name="T45" fmla="*/ 249 h 731"/>
              <a:gd name="T46" fmla="*/ 735 w 1338"/>
              <a:gd name="T47" fmla="*/ 249 h 731"/>
              <a:gd name="T48" fmla="*/ 791 w 1338"/>
              <a:gd name="T49" fmla="*/ 213 h 731"/>
              <a:gd name="T50" fmla="*/ 806 w 1338"/>
              <a:gd name="T51" fmla="*/ 168 h 731"/>
              <a:gd name="T52" fmla="*/ 799 w 1338"/>
              <a:gd name="T53" fmla="*/ 105 h 731"/>
              <a:gd name="T54" fmla="*/ 773 w 1338"/>
              <a:gd name="T55" fmla="*/ 34 h 731"/>
              <a:gd name="T56" fmla="*/ 783 w 1338"/>
              <a:gd name="T57" fmla="*/ 17 h 731"/>
              <a:gd name="T58" fmla="*/ 896 w 1338"/>
              <a:gd name="T59" fmla="*/ 0 h 731"/>
              <a:gd name="T60" fmla="*/ 1061 w 1338"/>
              <a:gd name="T61" fmla="*/ 114 h 731"/>
              <a:gd name="T62" fmla="*/ 1069 w 1338"/>
              <a:gd name="T63" fmla="*/ 259 h 731"/>
              <a:gd name="T64" fmla="*/ 1094 w 1338"/>
              <a:gd name="T65" fmla="*/ 295 h 731"/>
              <a:gd name="T66" fmla="*/ 1127 w 1338"/>
              <a:gd name="T67" fmla="*/ 284 h 731"/>
              <a:gd name="T68" fmla="*/ 1199 w 1338"/>
              <a:gd name="T69" fmla="*/ 242 h 731"/>
              <a:gd name="T70" fmla="*/ 1250 w 1338"/>
              <a:gd name="T71" fmla="*/ 239 h 731"/>
              <a:gd name="T72" fmla="*/ 1297 w 1338"/>
              <a:gd name="T73" fmla="*/ 263 h 731"/>
              <a:gd name="T74" fmla="*/ 1326 w 1338"/>
              <a:gd name="T75" fmla="*/ 305 h 731"/>
              <a:gd name="T76" fmla="*/ 1336 w 1338"/>
              <a:gd name="T77" fmla="*/ 378 h 731"/>
              <a:gd name="T78" fmla="*/ 1319 w 1338"/>
              <a:gd name="T79" fmla="*/ 427 h 731"/>
              <a:gd name="T80" fmla="*/ 1282 w 1338"/>
              <a:gd name="T81" fmla="*/ 462 h 731"/>
              <a:gd name="T82" fmla="*/ 1234 w 1338"/>
              <a:gd name="T83" fmla="*/ 471 h 731"/>
              <a:gd name="T84" fmla="*/ 1163 w 1338"/>
              <a:gd name="T85" fmla="*/ 449 h 731"/>
              <a:gd name="T86" fmla="*/ 1096 w 1338"/>
              <a:gd name="T87" fmla="*/ 425 h 731"/>
              <a:gd name="T88" fmla="*/ 1078 w 1338"/>
              <a:gd name="T89" fmla="*/ 446 h 731"/>
              <a:gd name="T90" fmla="*/ 1069 w 1338"/>
              <a:gd name="T91" fmla="*/ 632 h 731"/>
              <a:gd name="T92" fmla="*/ 911 w 1338"/>
              <a:gd name="T93" fmla="*/ 731 h 731"/>
              <a:gd name="T94" fmla="*/ 799 w 1338"/>
              <a:gd name="T95" fmla="*/ 716 h 731"/>
              <a:gd name="T96" fmla="*/ 776 w 1338"/>
              <a:gd name="T97" fmla="*/ 688 h 731"/>
              <a:gd name="T98" fmla="*/ 806 w 1338"/>
              <a:gd name="T99" fmla="*/ 634 h 731"/>
              <a:gd name="T100" fmla="*/ 832 w 1338"/>
              <a:gd name="T101" fmla="*/ 576 h 731"/>
              <a:gd name="T102" fmla="*/ 829 w 1338"/>
              <a:gd name="T103" fmla="*/ 527 h 731"/>
              <a:gd name="T104" fmla="*/ 801 w 1338"/>
              <a:gd name="T105" fmla="*/ 483 h 731"/>
              <a:gd name="T106" fmla="*/ 756 w 1338"/>
              <a:gd name="T107" fmla="*/ 458 h 731"/>
              <a:gd name="T108" fmla="*/ 672 w 1338"/>
              <a:gd name="T109" fmla="*/ 455 h 731"/>
              <a:gd name="T110" fmla="*/ 627 w 1338"/>
              <a:gd name="T111" fmla="*/ 480 h 731"/>
              <a:gd name="T112" fmla="*/ 602 w 1338"/>
              <a:gd name="T113" fmla="*/ 527 h 731"/>
              <a:gd name="T114" fmla="*/ 602 w 1338"/>
              <a:gd name="T115" fmla="*/ 578 h 731"/>
              <a:gd name="T116" fmla="*/ 643 w 1338"/>
              <a:gd name="T117" fmla="*/ 666 h 731"/>
              <a:gd name="T118" fmla="*/ 639 w 1338"/>
              <a:gd name="T119" fmla="*/ 704 h 731"/>
              <a:gd name="T120" fmla="*/ 594 w 1338"/>
              <a:gd name="T121" fmla="*/ 715 h 731"/>
              <a:gd name="T122" fmla="*/ 347 w 1338"/>
              <a:gd name="T123" fmla="*/ 716 h 7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38" h="731">
                <a:moveTo>
                  <a:pt x="347" y="716"/>
                </a:moveTo>
                <a:lnTo>
                  <a:pt x="347" y="716"/>
                </a:lnTo>
                <a:lnTo>
                  <a:pt x="348" y="634"/>
                </a:lnTo>
                <a:lnTo>
                  <a:pt x="348" y="558"/>
                </a:lnTo>
                <a:lnTo>
                  <a:pt x="347" y="526"/>
                </a:lnTo>
                <a:lnTo>
                  <a:pt x="345" y="499"/>
                </a:lnTo>
                <a:lnTo>
                  <a:pt x="342" y="478"/>
                </a:lnTo>
                <a:lnTo>
                  <a:pt x="341" y="471"/>
                </a:lnTo>
                <a:lnTo>
                  <a:pt x="338" y="466"/>
                </a:lnTo>
                <a:lnTo>
                  <a:pt x="338" y="466"/>
                </a:lnTo>
                <a:lnTo>
                  <a:pt x="333" y="458"/>
                </a:lnTo>
                <a:lnTo>
                  <a:pt x="324" y="452"/>
                </a:lnTo>
                <a:lnTo>
                  <a:pt x="316" y="448"/>
                </a:lnTo>
                <a:lnTo>
                  <a:pt x="306" y="446"/>
                </a:lnTo>
                <a:lnTo>
                  <a:pt x="295" y="445"/>
                </a:lnTo>
                <a:lnTo>
                  <a:pt x="282" y="446"/>
                </a:lnTo>
                <a:lnTo>
                  <a:pt x="270" y="449"/>
                </a:lnTo>
                <a:lnTo>
                  <a:pt x="256" y="452"/>
                </a:lnTo>
                <a:lnTo>
                  <a:pt x="228" y="460"/>
                </a:lnTo>
                <a:lnTo>
                  <a:pt x="198" y="469"/>
                </a:lnTo>
                <a:lnTo>
                  <a:pt x="170" y="476"/>
                </a:lnTo>
                <a:lnTo>
                  <a:pt x="156" y="478"/>
                </a:lnTo>
                <a:lnTo>
                  <a:pt x="142" y="481"/>
                </a:lnTo>
                <a:lnTo>
                  <a:pt x="142" y="481"/>
                </a:lnTo>
                <a:lnTo>
                  <a:pt x="128" y="481"/>
                </a:lnTo>
                <a:lnTo>
                  <a:pt x="114" y="480"/>
                </a:lnTo>
                <a:lnTo>
                  <a:pt x="100" y="477"/>
                </a:lnTo>
                <a:lnTo>
                  <a:pt x="88" y="474"/>
                </a:lnTo>
                <a:lnTo>
                  <a:pt x="77" y="469"/>
                </a:lnTo>
                <a:lnTo>
                  <a:pt x="66" y="462"/>
                </a:lnTo>
                <a:lnTo>
                  <a:pt x="54" y="455"/>
                </a:lnTo>
                <a:lnTo>
                  <a:pt x="46" y="446"/>
                </a:lnTo>
                <a:lnTo>
                  <a:pt x="36" y="438"/>
                </a:lnTo>
                <a:lnTo>
                  <a:pt x="29" y="427"/>
                </a:lnTo>
                <a:lnTo>
                  <a:pt x="22" y="417"/>
                </a:lnTo>
                <a:lnTo>
                  <a:pt x="17" y="406"/>
                </a:lnTo>
                <a:lnTo>
                  <a:pt x="11" y="393"/>
                </a:lnTo>
                <a:lnTo>
                  <a:pt x="7" y="382"/>
                </a:lnTo>
                <a:lnTo>
                  <a:pt x="4" y="369"/>
                </a:lnTo>
                <a:lnTo>
                  <a:pt x="1" y="357"/>
                </a:lnTo>
                <a:lnTo>
                  <a:pt x="1" y="357"/>
                </a:lnTo>
                <a:lnTo>
                  <a:pt x="0" y="344"/>
                </a:lnTo>
                <a:lnTo>
                  <a:pt x="0" y="332"/>
                </a:lnTo>
                <a:lnTo>
                  <a:pt x="1" y="321"/>
                </a:lnTo>
                <a:lnTo>
                  <a:pt x="4" y="308"/>
                </a:lnTo>
                <a:lnTo>
                  <a:pt x="7" y="297"/>
                </a:lnTo>
                <a:lnTo>
                  <a:pt x="11" y="286"/>
                </a:lnTo>
                <a:lnTo>
                  <a:pt x="17" y="274"/>
                </a:lnTo>
                <a:lnTo>
                  <a:pt x="24" y="265"/>
                </a:lnTo>
                <a:lnTo>
                  <a:pt x="31" y="255"/>
                </a:lnTo>
                <a:lnTo>
                  <a:pt x="40" y="246"/>
                </a:lnTo>
                <a:lnTo>
                  <a:pt x="50" y="239"/>
                </a:lnTo>
                <a:lnTo>
                  <a:pt x="63" y="232"/>
                </a:lnTo>
                <a:lnTo>
                  <a:pt x="75" y="227"/>
                </a:lnTo>
                <a:lnTo>
                  <a:pt x="89" y="223"/>
                </a:lnTo>
                <a:lnTo>
                  <a:pt x="106" y="220"/>
                </a:lnTo>
                <a:lnTo>
                  <a:pt x="123" y="218"/>
                </a:lnTo>
                <a:lnTo>
                  <a:pt x="123" y="218"/>
                </a:lnTo>
                <a:lnTo>
                  <a:pt x="144" y="220"/>
                </a:lnTo>
                <a:lnTo>
                  <a:pt x="163" y="224"/>
                </a:lnTo>
                <a:lnTo>
                  <a:pt x="183" y="230"/>
                </a:lnTo>
                <a:lnTo>
                  <a:pt x="201" y="237"/>
                </a:lnTo>
                <a:lnTo>
                  <a:pt x="218" y="246"/>
                </a:lnTo>
                <a:lnTo>
                  <a:pt x="235" y="256"/>
                </a:lnTo>
                <a:lnTo>
                  <a:pt x="264" y="276"/>
                </a:lnTo>
                <a:lnTo>
                  <a:pt x="289" y="293"/>
                </a:lnTo>
                <a:lnTo>
                  <a:pt x="300" y="300"/>
                </a:lnTo>
                <a:lnTo>
                  <a:pt x="310" y="304"/>
                </a:lnTo>
                <a:lnTo>
                  <a:pt x="319" y="305"/>
                </a:lnTo>
                <a:lnTo>
                  <a:pt x="323" y="305"/>
                </a:lnTo>
                <a:lnTo>
                  <a:pt x="326" y="304"/>
                </a:lnTo>
                <a:lnTo>
                  <a:pt x="330" y="301"/>
                </a:lnTo>
                <a:lnTo>
                  <a:pt x="333" y="298"/>
                </a:lnTo>
                <a:lnTo>
                  <a:pt x="337" y="288"/>
                </a:lnTo>
                <a:lnTo>
                  <a:pt x="337" y="288"/>
                </a:lnTo>
                <a:lnTo>
                  <a:pt x="341" y="267"/>
                </a:lnTo>
                <a:lnTo>
                  <a:pt x="344" y="241"/>
                </a:lnTo>
                <a:lnTo>
                  <a:pt x="345" y="209"/>
                </a:lnTo>
                <a:lnTo>
                  <a:pt x="345" y="174"/>
                </a:lnTo>
                <a:lnTo>
                  <a:pt x="344" y="93"/>
                </a:lnTo>
                <a:lnTo>
                  <a:pt x="341" y="5"/>
                </a:lnTo>
                <a:lnTo>
                  <a:pt x="341" y="5"/>
                </a:lnTo>
                <a:lnTo>
                  <a:pt x="429" y="3"/>
                </a:lnTo>
                <a:lnTo>
                  <a:pt x="509" y="2"/>
                </a:lnTo>
                <a:lnTo>
                  <a:pt x="544" y="3"/>
                </a:lnTo>
                <a:lnTo>
                  <a:pt x="572" y="6"/>
                </a:lnTo>
                <a:lnTo>
                  <a:pt x="593" y="10"/>
                </a:lnTo>
                <a:lnTo>
                  <a:pt x="600" y="12"/>
                </a:lnTo>
                <a:lnTo>
                  <a:pt x="604" y="16"/>
                </a:lnTo>
                <a:lnTo>
                  <a:pt x="604" y="16"/>
                </a:lnTo>
                <a:lnTo>
                  <a:pt x="611" y="23"/>
                </a:lnTo>
                <a:lnTo>
                  <a:pt x="616" y="28"/>
                </a:lnTo>
                <a:lnTo>
                  <a:pt x="618" y="35"/>
                </a:lnTo>
                <a:lnTo>
                  <a:pt x="619" y="41"/>
                </a:lnTo>
                <a:lnTo>
                  <a:pt x="618" y="48"/>
                </a:lnTo>
                <a:lnTo>
                  <a:pt x="615" y="54"/>
                </a:lnTo>
                <a:lnTo>
                  <a:pt x="608" y="69"/>
                </a:lnTo>
                <a:lnTo>
                  <a:pt x="598" y="86"/>
                </a:lnTo>
                <a:lnTo>
                  <a:pt x="594" y="97"/>
                </a:lnTo>
                <a:lnTo>
                  <a:pt x="588" y="109"/>
                </a:lnTo>
                <a:lnTo>
                  <a:pt x="586" y="122"/>
                </a:lnTo>
                <a:lnTo>
                  <a:pt x="583" y="137"/>
                </a:lnTo>
                <a:lnTo>
                  <a:pt x="580" y="156"/>
                </a:lnTo>
                <a:lnTo>
                  <a:pt x="580" y="175"/>
                </a:lnTo>
                <a:lnTo>
                  <a:pt x="580" y="175"/>
                </a:lnTo>
                <a:lnTo>
                  <a:pt x="581" y="186"/>
                </a:lnTo>
                <a:lnTo>
                  <a:pt x="583" y="196"/>
                </a:lnTo>
                <a:lnTo>
                  <a:pt x="587" y="206"/>
                </a:lnTo>
                <a:lnTo>
                  <a:pt x="591" y="214"/>
                </a:lnTo>
                <a:lnTo>
                  <a:pt x="595" y="221"/>
                </a:lnTo>
                <a:lnTo>
                  <a:pt x="602" y="228"/>
                </a:lnTo>
                <a:lnTo>
                  <a:pt x="609" y="235"/>
                </a:lnTo>
                <a:lnTo>
                  <a:pt x="616" y="241"/>
                </a:lnTo>
                <a:lnTo>
                  <a:pt x="625" y="245"/>
                </a:lnTo>
                <a:lnTo>
                  <a:pt x="633" y="249"/>
                </a:lnTo>
                <a:lnTo>
                  <a:pt x="653" y="255"/>
                </a:lnTo>
                <a:lnTo>
                  <a:pt x="672" y="258"/>
                </a:lnTo>
                <a:lnTo>
                  <a:pt x="693" y="258"/>
                </a:lnTo>
                <a:lnTo>
                  <a:pt x="714" y="255"/>
                </a:lnTo>
                <a:lnTo>
                  <a:pt x="735" y="249"/>
                </a:lnTo>
                <a:lnTo>
                  <a:pt x="753" y="242"/>
                </a:lnTo>
                <a:lnTo>
                  <a:pt x="770" y="232"/>
                </a:lnTo>
                <a:lnTo>
                  <a:pt x="778" y="225"/>
                </a:lnTo>
                <a:lnTo>
                  <a:pt x="785" y="220"/>
                </a:lnTo>
                <a:lnTo>
                  <a:pt x="791" y="213"/>
                </a:lnTo>
                <a:lnTo>
                  <a:pt x="797" y="204"/>
                </a:lnTo>
                <a:lnTo>
                  <a:pt x="801" y="196"/>
                </a:lnTo>
                <a:lnTo>
                  <a:pt x="804" y="188"/>
                </a:lnTo>
                <a:lnTo>
                  <a:pt x="806" y="178"/>
                </a:lnTo>
                <a:lnTo>
                  <a:pt x="806" y="168"/>
                </a:lnTo>
                <a:lnTo>
                  <a:pt x="806" y="168"/>
                </a:lnTo>
                <a:lnTo>
                  <a:pt x="806" y="150"/>
                </a:lnTo>
                <a:lnTo>
                  <a:pt x="805" y="133"/>
                </a:lnTo>
                <a:lnTo>
                  <a:pt x="804" y="118"/>
                </a:lnTo>
                <a:lnTo>
                  <a:pt x="799" y="105"/>
                </a:lnTo>
                <a:lnTo>
                  <a:pt x="792" y="81"/>
                </a:lnTo>
                <a:lnTo>
                  <a:pt x="784" y="62"/>
                </a:lnTo>
                <a:lnTo>
                  <a:pt x="776" y="47"/>
                </a:lnTo>
                <a:lnTo>
                  <a:pt x="774" y="40"/>
                </a:lnTo>
                <a:lnTo>
                  <a:pt x="773" y="34"/>
                </a:lnTo>
                <a:lnTo>
                  <a:pt x="773" y="30"/>
                </a:lnTo>
                <a:lnTo>
                  <a:pt x="774" y="26"/>
                </a:lnTo>
                <a:lnTo>
                  <a:pt x="777" y="21"/>
                </a:lnTo>
                <a:lnTo>
                  <a:pt x="783" y="17"/>
                </a:lnTo>
                <a:lnTo>
                  <a:pt x="783" y="17"/>
                </a:lnTo>
                <a:lnTo>
                  <a:pt x="791" y="13"/>
                </a:lnTo>
                <a:lnTo>
                  <a:pt x="802" y="10"/>
                </a:lnTo>
                <a:lnTo>
                  <a:pt x="829" y="6"/>
                </a:lnTo>
                <a:lnTo>
                  <a:pt x="860" y="2"/>
                </a:lnTo>
                <a:lnTo>
                  <a:pt x="896" y="0"/>
                </a:lnTo>
                <a:lnTo>
                  <a:pt x="935" y="0"/>
                </a:lnTo>
                <a:lnTo>
                  <a:pt x="977" y="2"/>
                </a:lnTo>
                <a:lnTo>
                  <a:pt x="1065" y="6"/>
                </a:lnTo>
                <a:lnTo>
                  <a:pt x="1065" y="6"/>
                </a:lnTo>
                <a:lnTo>
                  <a:pt x="1061" y="114"/>
                </a:lnTo>
                <a:lnTo>
                  <a:pt x="1061" y="163"/>
                </a:lnTo>
                <a:lnTo>
                  <a:pt x="1062" y="207"/>
                </a:lnTo>
                <a:lnTo>
                  <a:pt x="1064" y="225"/>
                </a:lnTo>
                <a:lnTo>
                  <a:pt x="1066" y="244"/>
                </a:lnTo>
                <a:lnTo>
                  <a:pt x="1069" y="259"/>
                </a:lnTo>
                <a:lnTo>
                  <a:pt x="1073" y="272"/>
                </a:lnTo>
                <a:lnTo>
                  <a:pt x="1078" y="281"/>
                </a:lnTo>
                <a:lnTo>
                  <a:pt x="1083" y="290"/>
                </a:lnTo>
                <a:lnTo>
                  <a:pt x="1090" y="294"/>
                </a:lnTo>
                <a:lnTo>
                  <a:pt x="1094" y="295"/>
                </a:lnTo>
                <a:lnTo>
                  <a:pt x="1099" y="295"/>
                </a:lnTo>
                <a:lnTo>
                  <a:pt x="1099" y="295"/>
                </a:lnTo>
                <a:lnTo>
                  <a:pt x="1106" y="294"/>
                </a:lnTo>
                <a:lnTo>
                  <a:pt x="1113" y="291"/>
                </a:lnTo>
                <a:lnTo>
                  <a:pt x="1127" y="284"/>
                </a:lnTo>
                <a:lnTo>
                  <a:pt x="1153" y="265"/>
                </a:lnTo>
                <a:lnTo>
                  <a:pt x="1170" y="253"/>
                </a:lnTo>
                <a:lnTo>
                  <a:pt x="1178" y="249"/>
                </a:lnTo>
                <a:lnTo>
                  <a:pt x="1188" y="245"/>
                </a:lnTo>
                <a:lnTo>
                  <a:pt x="1199" y="242"/>
                </a:lnTo>
                <a:lnTo>
                  <a:pt x="1212" y="239"/>
                </a:lnTo>
                <a:lnTo>
                  <a:pt x="1224" y="238"/>
                </a:lnTo>
                <a:lnTo>
                  <a:pt x="1238" y="238"/>
                </a:lnTo>
                <a:lnTo>
                  <a:pt x="1238" y="238"/>
                </a:lnTo>
                <a:lnTo>
                  <a:pt x="1250" y="239"/>
                </a:lnTo>
                <a:lnTo>
                  <a:pt x="1261" y="242"/>
                </a:lnTo>
                <a:lnTo>
                  <a:pt x="1270" y="246"/>
                </a:lnTo>
                <a:lnTo>
                  <a:pt x="1280" y="251"/>
                </a:lnTo>
                <a:lnTo>
                  <a:pt x="1289" y="256"/>
                </a:lnTo>
                <a:lnTo>
                  <a:pt x="1297" y="263"/>
                </a:lnTo>
                <a:lnTo>
                  <a:pt x="1304" y="270"/>
                </a:lnTo>
                <a:lnTo>
                  <a:pt x="1311" y="277"/>
                </a:lnTo>
                <a:lnTo>
                  <a:pt x="1317" y="286"/>
                </a:lnTo>
                <a:lnTo>
                  <a:pt x="1322" y="295"/>
                </a:lnTo>
                <a:lnTo>
                  <a:pt x="1326" y="305"/>
                </a:lnTo>
                <a:lnTo>
                  <a:pt x="1331" y="315"/>
                </a:lnTo>
                <a:lnTo>
                  <a:pt x="1335" y="336"/>
                </a:lnTo>
                <a:lnTo>
                  <a:pt x="1338" y="357"/>
                </a:lnTo>
                <a:lnTo>
                  <a:pt x="1338" y="357"/>
                </a:lnTo>
                <a:lnTo>
                  <a:pt x="1336" y="378"/>
                </a:lnTo>
                <a:lnTo>
                  <a:pt x="1335" y="389"/>
                </a:lnTo>
                <a:lnTo>
                  <a:pt x="1332" y="399"/>
                </a:lnTo>
                <a:lnTo>
                  <a:pt x="1329" y="409"/>
                </a:lnTo>
                <a:lnTo>
                  <a:pt x="1325" y="418"/>
                </a:lnTo>
                <a:lnTo>
                  <a:pt x="1319" y="427"/>
                </a:lnTo>
                <a:lnTo>
                  <a:pt x="1314" y="435"/>
                </a:lnTo>
                <a:lnTo>
                  <a:pt x="1307" y="442"/>
                </a:lnTo>
                <a:lnTo>
                  <a:pt x="1300" y="449"/>
                </a:lnTo>
                <a:lnTo>
                  <a:pt x="1291" y="456"/>
                </a:lnTo>
                <a:lnTo>
                  <a:pt x="1282" y="462"/>
                </a:lnTo>
                <a:lnTo>
                  <a:pt x="1272" y="466"/>
                </a:lnTo>
                <a:lnTo>
                  <a:pt x="1259" y="469"/>
                </a:lnTo>
                <a:lnTo>
                  <a:pt x="1248" y="470"/>
                </a:lnTo>
                <a:lnTo>
                  <a:pt x="1234" y="471"/>
                </a:lnTo>
                <a:lnTo>
                  <a:pt x="1234" y="471"/>
                </a:lnTo>
                <a:lnTo>
                  <a:pt x="1223" y="471"/>
                </a:lnTo>
                <a:lnTo>
                  <a:pt x="1210" y="469"/>
                </a:lnTo>
                <a:lnTo>
                  <a:pt x="1198" y="464"/>
                </a:lnTo>
                <a:lnTo>
                  <a:pt x="1185" y="460"/>
                </a:lnTo>
                <a:lnTo>
                  <a:pt x="1163" y="449"/>
                </a:lnTo>
                <a:lnTo>
                  <a:pt x="1140" y="438"/>
                </a:lnTo>
                <a:lnTo>
                  <a:pt x="1121" y="428"/>
                </a:lnTo>
                <a:lnTo>
                  <a:pt x="1113" y="425"/>
                </a:lnTo>
                <a:lnTo>
                  <a:pt x="1104" y="424"/>
                </a:lnTo>
                <a:lnTo>
                  <a:pt x="1096" y="425"/>
                </a:lnTo>
                <a:lnTo>
                  <a:pt x="1090" y="428"/>
                </a:lnTo>
                <a:lnTo>
                  <a:pt x="1083" y="432"/>
                </a:lnTo>
                <a:lnTo>
                  <a:pt x="1079" y="441"/>
                </a:lnTo>
                <a:lnTo>
                  <a:pt x="1079" y="441"/>
                </a:lnTo>
                <a:lnTo>
                  <a:pt x="1078" y="446"/>
                </a:lnTo>
                <a:lnTo>
                  <a:pt x="1075" y="455"/>
                </a:lnTo>
                <a:lnTo>
                  <a:pt x="1073" y="477"/>
                </a:lnTo>
                <a:lnTo>
                  <a:pt x="1071" y="508"/>
                </a:lnTo>
                <a:lnTo>
                  <a:pt x="1071" y="546"/>
                </a:lnTo>
                <a:lnTo>
                  <a:pt x="1069" y="632"/>
                </a:lnTo>
                <a:lnTo>
                  <a:pt x="1071" y="729"/>
                </a:lnTo>
                <a:lnTo>
                  <a:pt x="1071" y="729"/>
                </a:lnTo>
                <a:lnTo>
                  <a:pt x="1015" y="731"/>
                </a:lnTo>
                <a:lnTo>
                  <a:pt x="962" y="731"/>
                </a:lnTo>
                <a:lnTo>
                  <a:pt x="911" y="731"/>
                </a:lnTo>
                <a:lnTo>
                  <a:pt x="867" y="729"/>
                </a:lnTo>
                <a:lnTo>
                  <a:pt x="846" y="726"/>
                </a:lnTo>
                <a:lnTo>
                  <a:pt x="829" y="723"/>
                </a:lnTo>
                <a:lnTo>
                  <a:pt x="813" y="720"/>
                </a:lnTo>
                <a:lnTo>
                  <a:pt x="799" y="716"/>
                </a:lnTo>
                <a:lnTo>
                  <a:pt x="790" y="711"/>
                </a:lnTo>
                <a:lnTo>
                  <a:pt x="781" y="704"/>
                </a:lnTo>
                <a:lnTo>
                  <a:pt x="777" y="697"/>
                </a:lnTo>
                <a:lnTo>
                  <a:pt x="776" y="692"/>
                </a:lnTo>
                <a:lnTo>
                  <a:pt x="776" y="688"/>
                </a:lnTo>
                <a:lnTo>
                  <a:pt x="776" y="688"/>
                </a:lnTo>
                <a:lnTo>
                  <a:pt x="777" y="681"/>
                </a:lnTo>
                <a:lnTo>
                  <a:pt x="778" y="674"/>
                </a:lnTo>
                <a:lnTo>
                  <a:pt x="787" y="662"/>
                </a:lnTo>
                <a:lnTo>
                  <a:pt x="806" y="634"/>
                </a:lnTo>
                <a:lnTo>
                  <a:pt x="818" y="618"/>
                </a:lnTo>
                <a:lnTo>
                  <a:pt x="822" y="608"/>
                </a:lnTo>
                <a:lnTo>
                  <a:pt x="826" y="599"/>
                </a:lnTo>
                <a:lnTo>
                  <a:pt x="829" y="588"/>
                </a:lnTo>
                <a:lnTo>
                  <a:pt x="832" y="576"/>
                </a:lnTo>
                <a:lnTo>
                  <a:pt x="833" y="564"/>
                </a:lnTo>
                <a:lnTo>
                  <a:pt x="832" y="550"/>
                </a:lnTo>
                <a:lnTo>
                  <a:pt x="832" y="550"/>
                </a:lnTo>
                <a:lnTo>
                  <a:pt x="832" y="537"/>
                </a:lnTo>
                <a:lnTo>
                  <a:pt x="829" y="527"/>
                </a:lnTo>
                <a:lnTo>
                  <a:pt x="825" y="516"/>
                </a:lnTo>
                <a:lnTo>
                  <a:pt x="820" y="508"/>
                </a:lnTo>
                <a:lnTo>
                  <a:pt x="815" y="498"/>
                </a:lnTo>
                <a:lnTo>
                  <a:pt x="808" y="491"/>
                </a:lnTo>
                <a:lnTo>
                  <a:pt x="801" y="483"/>
                </a:lnTo>
                <a:lnTo>
                  <a:pt x="792" y="477"/>
                </a:lnTo>
                <a:lnTo>
                  <a:pt x="784" y="470"/>
                </a:lnTo>
                <a:lnTo>
                  <a:pt x="776" y="466"/>
                </a:lnTo>
                <a:lnTo>
                  <a:pt x="766" y="460"/>
                </a:lnTo>
                <a:lnTo>
                  <a:pt x="756" y="458"/>
                </a:lnTo>
                <a:lnTo>
                  <a:pt x="735" y="452"/>
                </a:lnTo>
                <a:lnTo>
                  <a:pt x="714" y="449"/>
                </a:lnTo>
                <a:lnTo>
                  <a:pt x="693" y="451"/>
                </a:lnTo>
                <a:lnTo>
                  <a:pt x="682" y="452"/>
                </a:lnTo>
                <a:lnTo>
                  <a:pt x="672" y="455"/>
                </a:lnTo>
                <a:lnTo>
                  <a:pt x="662" y="459"/>
                </a:lnTo>
                <a:lnTo>
                  <a:pt x="653" y="463"/>
                </a:lnTo>
                <a:lnTo>
                  <a:pt x="644" y="467"/>
                </a:lnTo>
                <a:lnTo>
                  <a:pt x="636" y="473"/>
                </a:lnTo>
                <a:lnTo>
                  <a:pt x="627" y="480"/>
                </a:lnTo>
                <a:lnTo>
                  <a:pt x="620" y="488"/>
                </a:lnTo>
                <a:lnTo>
                  <a:pt x="615" y="497"/>
                </a:lnTo>
                <a:lnTo>
                  <a:pt x="609" y="506"/>
                </a:lnTo>
                <a:lnTo>
                  <a:pt x="605" y="516"/>
                </a:lnTo>
                <a:lnTo>
                  <a:pt x="602" y="527"/>
                </a:lnTo>
                <a:lnTo>
                  <a:pt x="600" y="540"/>
                </a:lnTo>
                <a:lnTo>
                  <a:pt x="600" y="553"/>
                </a:lnTo>
                <a:lnTo>
                  <a:pt x="600" y="553"/>
                </a:lnTo>
                <a:lnTo>
                  <a:pt x="600" y="565"/>
                </a:lnTo>
                <a:lnTo>
                  <a:pt x="602" y="578"/>
                </a:lnTo>
                <a:lnTo>
                  <a:pt x="607" y="589"/>
                </a:lnTo>
                <a:lnTo>
                  <a:pt x="611" y="601"/>
                </a:lnTo>
                <a:lnTo>
                  <a:pt x="622" y="625"/>
                </a:lnTo>
                <a:lnTo>
                  <a:pt x="633" y="646"/>
                </a:lnTo>
                <a:lnTo>
                  <a:pt x="643" y="666"/>
                </a:lnTo>
                <a:lnTo>
                  <a:pt x="646" y="676"/>
                </a:lnTo>
                <a:lnTo>
                  <a:pt x="647" y="684"/>
                </a:lnTo>
                <a:lnTo>
                  <a:pt x="646" y="691"/>
                </a:lnTo>
                <a:lnTo>
                  <a:pt x="643" y="698"/>
                </a:lnTo>
                <a:lnTo>
                  <a:pt x="639" y="704"/>
                </a:lnTo>
                <a:lnTo>
                  <a:pt x="630" y="709"/>
                </a:lnTo>
                <a:lnTo>
                  <a:pt x="630" y="709"/>
                </a:lnTo>
                <a:lnTo>
                  <a:pt x="625" y="711"/>
                </a:lnTo>
                <a:lnTo>
                  <a:pt x="616" y="712"/>
                </a:lnTo>
                <a:lnTo>
                  <a:pt x="594" y="715"/>
                </a:lnTo>
                <a:lnTo>
                  <a:pt x="565" y="716"/>
                </a:lnTo>
                <a:lnTo>
                  <a:pt x="528" y="718"/>
                </a:lnTo>
                <a:lnTo>
                  <a:pt x="442" y="718"/>
                </a:lnTo>
                <a:lnTo>
                  <a:pt x="347" y="716"/>
                </a:lnTo>
                <a:lnTo>
                  <a:pt x="347" y="716"/>
                </a:lnTo>
                <a:close/>
              </a:path>
            </a:pathLst>
          </a:custGeom>
          <a:solidFill>
            <a:schemeClr val="bg1">
              <a:lumMod val="95000"/>
            </a:schemeClr>
          </a:solidFill>
          <a:ln w="50800">
            <a:noFill/>
          </a:ln>
          <a:effectLst>
            <a:outerShdw blurRad="50800" dist="25400" dir="2700000" sx="99000" sy="99000" algn="tl" rotWithShape="0">
              <a:schemeClr val="tx1">
                <a:alpha val="68000"/>
              </a:schemeClr>
            </a:outerShdw>
          </a:effectLst>
          <a:scene3d>
            <a:camera prst="orthographicFront"/>
            <a:lightRig rig="threePt" dir="t"/>
          </a:scene3d>
          <a:sp3d extrusionH="76200" prstMaterial="softEdge">
            <a:bevelT w="38100" h="19050" prst="angle"/>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FFFF"/>
              </a:solidFill>
              <a:latin typeface="Calibri"/>
              <a:ea typeface="宋体" panose="02010600030101010101" pitchFamily="2" charset="-122"/>
            </a:endParaRPr>
          </a:p>
        </p:txBody>
      </p:sp>
      <p:sp>
        <p:nvSpPr>
          <p:cNvPr id="38" name="淘宝店chenying0907出品 20"/>
          <p:cNvSpPr/>
          <p:nvPr/>
        </p:nvSpPr>
        <p:spPr bwMode="auto">
          <a:xfrm>
            <a:off x="5808471" y="3482176"/>
            <a:ext cx="1398846" cy="786512"/>
          </a:xfrm>
          <a:custGeom>
            <a:gdLst>
              <a:gd name="T0" fmla="*/ 757 w 1293"/>
              <a:gd name="T1" fmla="*/ 716 h 727"/>
              <a:gd name="T2" fmla="*/ 687 w 1293"/>
              <a:gd name="T3" fmla="*/ 703 h 727"/>
              <a:gd name="T4" fmla="*/ 681 w 1293"/>
              <a:gd name="T5" fmla="*/ 667 h 727"/>
              <a:gd name="T6" fmla="*/ 722 w 1293"/>
              <a:gd name="T7" fmla="*/ 578 h 727"/>
              <a:gd name="T8" fmla="*/ 722 w 1293"/>
              <a:gd name="T9" fmla="*/ 527 h 727"/>
              <a:gd name="T10" fmla="*/ 697 w 1293"/>
              <a:gd name="T11" fmla="*/ 481 h 727"/>
              <a:gd name="T12" fmla="*/ 652 w 1293"/>
              <a:gd name="T13" fmla="*/ 455 h 727"/>
              <a:gd name="T14" fmla="*/ 589 w 1293"/>
              <a:gd name="T15" fmla="*/ 452 h 727"/>
              <a:gd name="T16" fmla="*/ 532 w 1293"/>
              <a:gd name="T17" fmla="*/ 477 h 727"/>
              <a:gd name="T18" fmla="*/ 499 w 1293"/>
              <a:gd name="T19" fmla="*/ 518 h 727"/>
              <a:gd name="T20" fmla="*/ 492 w 1293"/>
              <a:gd name="T21" fmla="*/ 564 h 727"/>
              <a:gd name="T22" fmla="*/ 508 w 1293"/>
              <a:gd name="T23" fmla="*/ 618 h 727"/>
              <a:gd name="T24" fmla="*/ 548 w 1293"/>
              <a:gd name="T25" fmla="*/ 688 h 727"/>
              <a:gd name="T26" fmla="*/ 543 w 1293"/>
              <a:gd name="T27" fmla="*/ 703 h 727"/>
              <a:gd name="T28" fmla="*/ 477 w 1293"/>
              <a:gd name="T29" fmla="*/ 724 h 727"/>
              <a:gd name="T30" fmla="*/ 252 w 1293"/>
              <a:gd name="T31" fmla="*/ 723 h 727"/>
              <a:gd name="T32" fmla="*/ 252 w 1293"/>
              <a:gd name="T33" fmla="*/ 480 h 727"/>
              <a:gd name="T34" fmla="*/ 237 w 1293"/>
              <a:gd name="T35" fmla="*/ 428 h 727"/>
              <a:gd name="T36" fmla="*/ 211 w 1293"/>
              <a:gd name="T37" fmla="*/ 427 h 727"/>
              <a:gd name="T38" fmla="*/ 123 w 1293"/>
              <a:gd name="T39" fmla="*/ 456 h 727"/>
              <a:gd name="T40" fmla="*/ 70 w 1293"/>
              <a:gd name="T41" fmla="*/ 455 h 727"/>
              <a:gd name="T42" fmla="*/ 31 w 1293"/>
              <a:gd name="T43" fmla="*/ 428 h 727"/>
              <a:gd name="T44" fmla="*/ 0 w 1293"/>
              <a:gd name="T45" fmla="*/ 344 h 727"/>
              <a:gd name="T46" fmla="*/ 17 w 1293"/>
              <a:gd name="T47" fmla="*/ 267 h 727"/>
              <a:gd name="T48" fmla="*/ 52 w 1293"/>
              <a:gd name="T49" fmla="*/ 237 h 727"/>
              <a:gd name="T50" fmla="*/ 102 w 1293"/>
              <a:gd name="T51" fmla="*/ 231 h 727"/>
              <a:gd name="T52" fmla="*/ 171 w 1293"/>
              <a:gd name="T53" fmla="*/ 249 h 727"/>
              <a:gd name="T54" fmla="*/ 223 w 1293"/>
              <a:gd name="T55" fmla="*/ 269 h 727"/>
              <a:gd name="T56" fmla="*/ 245 w 1293"/>
              <a:gd name="T57" fmla="*/ 251 h 727"/>
              <a:gd name="T58" fmla="*/ 255 w 1293"/>
              <a:gd name="T59" fmla="*/ 91 h 727"/>
              <a:gd name="T60" fmla="*/ 457 w 1293"/>
              <a:gd name="T61" fmla="*/ 0 h 727"/>
              <a:gd name="T62" fmla="*/ 534 w 1293"/>
              <a:gd name="T63" fmla="*/ 13 h 727"/>
              <a:gd name="T64" fmla="*/ 548 w 1293"/>
              <a:gd name="T65" fmla="*/ 32 h 727"/>
              <a:gd name="T66" fmla="*/ 518 w 1293"/>
              <a:gd name="T67" fmla="*/ 87 h 727"/>
              <a:gd name="T68" fmla="*/ 492 w 1293"/>
              <a:gd name="T69" fmla="*/ 146 h 727"/>
              <a:gd name="T70" fmla="*/ 495 w 1293"/>
              <a:gd name="T71" fmla="*/ 195 h 727"/>
              <a:gd name="T72" fmla="*/ 523 w 1293"/>
              <a:gd name="T73" fmla="*/ 238 h 727"/>
              <a:gd name="T74" fmla="*/ 568 w 1293"/>
              <a:gd name="T75" fmla="*/ 264 h 727"/>
              <a:gd name="T76" fmla="*/ 652 w 1293"/>
              <a:gd name="T77" fmla="*/ 266 h 727"/>
              <a:gd name="T78" fmla="*/ 697 w 1293"/>
              <a:gd name="T79" fmla="*/ 241 h 727"/>
              <a:gd name="T80" fmla="*/ 722 w 1293"/>
              <a:gd name="T81" fmla="*/ 193 h 727"/>
              <a:gd name="T82" fmla="*/ 722 w 1293"/>
              <a:gd name="T83" fmla="*/ 144 h 727"/>
              <a:gd name="T84" fmla="*/ 681 w 1293"/>
              <a:gd name="T85" fmla="*/ 55 h 727"/>
              <a:gd name="T86" fmla="*/ 685 w 1293"/>
              <a:gd name="T87" fmla="*/ 17 h 727"/>
              <a:gd name="T88" fmla="*/ 759 w 1293"/>
              <a:gd name="T89" fmla="*/ 4 h 727"/>
              <a:gd name="T90" fmla="*/ 973 w 1293"/>
              <a:gd name="T91" fmla="*/ 88 h 727"/>
              <a:gd name="T92" fmla="*/ 983 w 1293"/>
              <a:gd name="T93" fmla="*/ 249 h 727"/>
              <a:gd name="T94" fmla="*/ 1012 w 1293"/>
              <a:gd name="T95" fmla="*/ 276 h 727"/>
              <a:gd name="T96" fmla="*/ 1061 w 1293"/>
              <a:gd name="T97" fmla="*/ 262 h 727"/>
              <a:gd name="T98" fmla="*/ 1141 w 1293"/>
              <a:gd name="T99" fmla="*/ 223 h 727"/>
              <a:gd name="T100" fmla="*/ 1204 w 1293"/>
              <a:gd name="T101" fmla="*/ 228 h 727"/>
              <a:gd name="T102" fmla="*/ 1263 w 1293"/>
              <a:gd name="T103" fmla="*/ 263 h 727"/>
              <a:gd name="T104" fmla="*/ 1291 w 1293"/>
              <a:gd name="T105" fmla="*/ 316 h 727"/>
              <a:gd name="T106" fmla="*/ 1292 w 1293"/>
              <a:gd name="T107" fmla="*/ 365 h 727"/>
              <a:gd name="T108" fmla="*/ 1271 w 1293"/>
              <a:gd name="T109" fmla="*/ 422 h 727"/>
              <a:gd name="T110" fmla="*/ 1224 w 1293"/>
              <a:gd name="T111" fmla="*/ 466 h 727"/>
              <a:gd name="T112" fmla="*/ 1152 w 1293"/>
              <a:gd name="T113" fmla="*/ 483 h 727"/>
              <a:gd name="T114" fmla="*/ 1107 w 1293"/>
              <a:gd name="T115" fmla="*/ 469 h 727"/>
              <a:gd name="T116" fmla="*/ 1022 w 1293"/>
              <a:gd name="T117" fmla="*/ 422 h 727"/>
              <a:gd name="T118" fmla="*/ 987 w 1293"/>
              <a:gd name="T119" fmla="*/ 434 h 727"/>
              <a:gd name="T120" fmla="*/ 966 w 1293"/>
              <a:gd name="T121" fmla="*/ 491 h 727"/>
              <a:gd name="T122" fmla="*/ 966 w 1293"/>
              <a:gd name="T123" fmla="*/ 717 h 7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93" h="727">
                <a:moveTo>
                  <a:pt x="966" y="717"/>
                </a:moveTo>
                <a:lnTo>
                  <a:pt x="966" y="717"/>
                </a:lnTo>
                <a:lnTo>
                  <a:pt x="874" y="719"/>
                </a:lnTo>
                <a:lnTo>
                  <a:pt x="792" y="717"/>
                </a:lnTo>
                <a:lnTo>
                  <a:pt x="757" y="716"/>
                </a:lnTo>
                <a:lnTo>
                  <a:pt x="729" y="715"/>
                </a:lnTo>
                <a:lnTo>
                  <a:pt x="708" y="712"/>
                </a:lnTo>
                <a:lnTo>
                  <a:pt x="694" y="709"/>
                </a:lnTo>
                <a:lnTo>
                  <a:pt x="694" y="709"/>
                </a:lnTo>
                <a:lnTo>
                  <a:pt x="687" y="703"/>
                </a:lnTo>
                <a:lnTo>
                  <a:pt x="681" y="698"/>
                </a:lnTo>
                <a:lnTo>
                  <a:pt x="678" y="691"/>
                </a:lnTo>
                <a:lnTo>
                  <a:pt x="677" y="684"/>
                </a:lnTo>
                <a:lnTo>
                  <a:pt x="678" y="675"/>
                </a:lnTo>
                <a:lnTo>
                  <a:pt x="681" y="667"/>
                </a:lnTo>
                <a:lnTo>
                  <a:pt x="691" y="646"/>
                </a:lnTo>
                <a:lnTo>
                  <a:pt x="702" y="625"/>
                </a:lnTo>
                <a:lnTo>
                  <a:pt x="713" y="601"/>
                </a:lnTo>
                <a:lnTo>
                  <a:pt x="717" y="590"/>
                </a:lnTo>
                <a:lnTo>
                  <a:pt x="722" y="578"/>
                </a:lnTo>
                <a:lnTo>
                  <a:pt x="724" y="565"/>
                </a:lnTo>
                <a:lnTo>
                  <a:pt x="724" y="552"/>
                </a:lnTo>
                <a:lnTo>
                  <a:pt x="724" y="552"/>
                </a:lnTo>
                <a:lnTo>
                  <a:pt x="724" y="540"/>
                </a:lnTo>
                <a:lnTo>
                  <a:pt x="722" y="527"/>
                </a:lnTo>
                <a:lnTo>
                  <a:pt x="719" y="516"/>
                </a:lnTo>
                <a:lnTo>
                  <a:pt x="715" y="506"/>
                </a:lnTo>
                <a:lnTo>
                  <a:pt x="709" y="497"/>
                </a:lnTo>
                <a:lnTo>
                  <a:pt x="704" y="488"/>
                </a:lnTo>
                <a:lnTo>
                  <a:pt x="697" y="481"/>
                </a:lnTo>
                <a:lnTo>
                  <a:pt x="688" y="474"/>
                </a:lnTo>
                <a:lnTo>
                  <a:pt x="680" y="467"/>
                </a:lnTo>
                <a:lnTo>
                  <a:pt x="671" y="463"/>
                </a:lnTo>
                <a:lnTo>
                  <a:pt x="662" y="459"/>
                </a:lnTo>
                <a:lnTo>
                  <a:pt x="652" y="455"/>
                </a:lnTo>
                <a:lnTo>
                  <a:pt x="642" y="453"/>
                </a:lnTo>
                <a:lnTo>
                  <a:pt x="631" y="450"/>
                </a:lnTo>
                <a:lnTo>
                  <a:pt x="610" y="450"/>
                </a:lnTo>
                <a:lnTo>
                  <a:pt x="610" y="450"/>
                </a:lnTo>
                <a:lnTo>
                  <a:pt x="589" y="452"/>
                </a:lnTo>
                <a:lnTo>
                  <a:pt x="568" y="457"/>
                </a:lnTo>
                <a:lnTo>
                  <a:pt x="558" y="462"/>
                </a:lnTo>
                <a:lnTo>
                  <a:pt x="548" y="466"/>
                </a:lnTo>
                <a:lnTo>
                  <a:pt x="540" y="471"/>
                </a:lnTo>
                <a:lnTo>
                  <a:pt x="532" y="477"/>
                </a:lnTo>
                <a:lnTo>
                  <a:pt x="523" y="484"/>
                </a:lnTo>
                <a:lnTo>
                  <a:pt x="516" y="491"/>
                </a:lnTo>
                <a:lnTo>
                  <a:pt x="509" y="499"/>
                </a:lnTo>
                <a:lnTo>
                  <a:pt x="504" y="508"/>
                </a:lnTo>
                <a:lnTo>
                  <a:pt x="499" y="518"/>
                </a:lnTo>
                <a:lnTo>
                  <a:pt x="495" y="527"/>
                </a:lnTo>
                <a:lnTo>
                  <a:pt x="494" y="538"/>
                </a:lnTo>
                <a:lnTo>
                  <a:pt x="492" y="550"/>
                </a:lnTo>
                <a:lnTo>
                  <a:pt x="492" y="550"/>
                </a:lnTo>
                <a:lnTo>
                  <a:pt x="492" y="564"/>
                </a:lnTo>
                <a:lnTo>
                  <a:pt x="492" y="576"/>
                </a:lnTo>
                <a:lnTo>
                  <a:pt x="495" y="589"/>
                </a:lnTo>
                <a:lnTo>
                  <a:pt x="498" y="599"/>
                </a:lnTo>
                <a:lnTo>
                  <a:pt x="502" y="608"/>
                </a:lnTo>
                <a:lnTo>
                  <a:pt x="508" y="618"/>
                </a:lnTo>
                <a:lnTo>
                  <a:pt x="518" y="634"/>
                </a:lnTo>
                <a:lnTo>
                  <a:pt x="539" y="661"/>
                </a:lnTo>
                <a:lnTo>
                  <a:pt x="546" y="675"/>
                </a:lnTo>
                <a:lnTo>
                  <a:pt x="547" y="681"/>
                </a:lnTo>
                <a:lnTo>
                  <a:pt x="548" y="688"/>
                </a:lnTo>
                <a:lnTo>
                  <a:pt x="548" y="688"/>
                </a:lnTo>
                <a:lnTo>
                  <a:pt x="548" y="692"/>
                </a:lnTo>
                <a:lnTo>
                  <a:pt x="547" y="696"/>
                </a:lnTo>
                <a:lnTo>
                  <a:pt x="546" y="701"/>
                </a:lnTo>
                <a:lnTo>
                  <a:pt x="543" y="703"/>
                </a:lnTo>
                <a:lnTo>
                  <a:pt x="534" y="710"/>
                </a:lnTo>
                <a:lnTo>
                  <a:pt x="525" y="715"/>
                </a:lnTo>
                <a:lnTo>
                  <a:pt x="511" y="719"/>
                </a:lnTo>
                <a:lnTo>
                  <a:pt x="495" y="722"/>
                </a:lnTo>
                <a:lnTo>
                  <a:pt x="477" y="724"/>
                </a:lnTo>
                <a:lnTo>
                  <a:pt x="457" y="726"/>
                </a:lnTo>
                <a:lnTo>
                  <a:pt x="413" y="727"/>
                </a:lnTo>
                <a:lnTo>
                  <a:pt x="362" y="727"/>
                </a:lnTo>
                <a:lnTo>
                  <a:pt x="252" y="723"/>
                </a:lnTo>
                <a:lnTo>
                  <a:pt x="252" y="723"/>
                </a:lnTo>
                <a:lnTo>
                  <a:pt x="256" y="632"/>
                </a:lnTo>
                <a:lnTo>
                  <a:pt x="256" y="589"/>
                </a:lnTo>
                <a:lnTo>
                  <a:pt x="256" y="548"/>
                </a:lnTo>
                <a:lnTo>
                  <a:pt x="255" y="512"/>
                </a:lnTo>
                <a:lnTo>
                  <a:pt x="252" y="480"/>
                </a:lnTo>
                <a:lnTo>
                  <a:pt x="248" y="453"/>
                </a:lnTo>
                <a:lnTo>
                  <a:pt x="244" y="442"/>
                </a:lnTo>
                <a:lnTo>
                  <a:pt x="239" y="434"/>
                </a:lnTo>
                <a:lnTo>
                  <a:pt x="239" y="434"/>
                </a:lnTo>
                <a:lnTo>
                  <a:pt x="237" y="428"/>
                </a:lnTo>
                <a:lnTo>
                  <a:pt x="232" y="425"/>
                </a:lnTo>
                <a:lnTo>
                  <a:pt x="228" y="422"/>
                </a:lnTo>
                <a:lnTo>
                  <a:pt x="223" y="422"/>
                </a:lnTo>
                <a:lnTo>
                  <a:pt x="217" y="424"/>
                </a:lnTo>
                <a:lnTo>
                  <a:pt x="211" y="427"/>
                </a:lnTo>
                <a:lnTo>
                  <a:pt x="196" y="434"/>
                </a:lnTo>
                <a:lnTo>
                  <a:pt x="177" y="442"/>
                </a:lnTo>
                <a:lnTo>
                  <a:pt x="153" y="450"/>
                </a:lnTo>
                <a:lnTo>
                  <a:pt x="139" y="453"/>
                </a:lnTo>
                <a:lnTo>
                  <a:pt x="123" y="456"/>
                </a:lnTo>
                <a:lnTo>
                  <a:pt x="107" y="457"/>
                </a:lnTo>
                <a:lnTo>
                  <a:pt x="88" y="457"/>
                </a:lnTo>
                <a:lnTo>
                  <a:pt x="88" y="457"/>
                </a:lnTo>
                <a:lnTo>
                  <a:pt x="79" y="456"/>
                </a:lnTo>
                <a:lnTo>
                  <a:pt x="70" y="455"/>
                </a:lnTo>
                <a:lnTo>
                  <a:pt x="60" y="452"/>
                </a:lnTo>
                <a:lnTo>
                  <a:pt x="54" y="446"/>
                </a:lnTo>
                <a:lnTo>
                  <a:pt x="45" y="442"/>
                </a:lnTo>
                <a:lnTo>
                  <a:pt x="38" y="435"/>
                </a:lnTo>
                <a:lnTo>
                  <a:pt x="31" y="428"/>
                </a:lnTo>
                <a:lnTo>
                  <a:pt x="26" y="421"/>
                </a:lnTo>
                <a:lnTo>
                  <a:pt x="16" y="404"/>
                </a:lnTo>
                <a:lnTo>
                  <a:pt x="7" y="385"/>
                </a:lnTo>
                <a:lnTo>
                  <a:pt x="3" y="365"/>
                </a:lnTo>
                <a:lnTo>
                  <a:pt x="0" y="344"/>
                </a:lnTo>
                <a:lnTo>
                  <a:pt x="0" y="323"/>
                </a:lnTo>
                <a:lnTo>
                  <a:pt x="3" y="304"/>
                </a:lnTo>
                <a:lnTo>
                  <a:pt x="9" y="284"/>
                </a:lnTo>
                <a:lnTo>
                  <a:pt x="13" y="276"/>
                </a:lnTo>
                <a:lnTo>
                  <a:pt x="17" y="267"/>
                </a:lnTo>
                <a:lnTo>
                  <a:pt x="23" y="259"/>
                </a:lnTo>
                <a:lnTo>
                  <a:pt x="30" y="253"/>
                </a:lnTo>
                <a:lnTo>
                  <a:pt x="37" y="246"/>
                </a:lnTo>
                <a:lnTo>
                  <a:pt x="44" y="241"/>
                </a:lnTo>
                <a:lnTo>
                  <a:pt x="52" y="237"/>
                </a:lnTo>
                <a:lnTo>
                  <a:pt x="62" y="234"/>
                </a:lnTo>
                <a:lnTo>
                  <a:pt x="72" y="232"/>
                </a:lnTo>
                <a:lnTo>
                  <a:pt x="83" y="231"/>
                </a:lnTo>
                <a:lnTo>
                  <a:pt x="83" y="231"/>
                </a:lnTo>
                <a:lnTo>
                  <a:pt x="102" y="231"/>
                </a:lnTo>
                <a:lnTo>
                  <a:pt x="119" y="232"/>
                </a:lnTo>
                <a:lnTo>
                  <a:pt x="135" y="235"/>
                </a:lnTo>
                <a:lnTo>
                  <a:pt x="149" y="239"/>
                </a:lnTo>
                <a:lnTo>
                  <a:pt x="161" y="244"/>
                </a:lnTo>
                <a:lnTo>
                  <a:pt x="171" y="249"/>
                </a:lnTo>
                <a:lnTo>
                  <a:pt x="189" y="259"/>
                </a:lnTo>
                <a:lnTo>
                  <a:pt x="203" y="266"/>
                </a:lnTo>
                <a:lnTo>
                  <a:pt x="210" y="269"/>
                </a:lnTo>
                <a:lnTo>
                  <a:pt x="216" y="269"/>
                </a:lnTo>
                <a:lnTo>
                  <a:pt x="223" y="269"/>
                </a:lnTo>
                <a:lnTo>
                  <a:pt x="228" y="266"/>
                </a:lnTo>
                <a:lnTo>
                  <a:pt x="235" y="262"/>
                </a:lnTo>
                <a:lnTo>
                  <a:pt x="242" y="255"/>
                </a:lnTo>
                <a:lnTo>
                  <a:pt x="242" y="255"/>
                </a:lnTo>
                <a:lnTo>
                  <a:pt x="245" y="251"/>
                </a:lnTo>
                <a:lnTo>
                  <a:pt x="248" y="244"/>
                </a:lnTo>
                <a:lnTo>
                  <a:pt x="252" y="224"/>
                </a:lnTo>
                <a:lnTo>
                  <a:pt x="253" y="199"/>
                </a:lnTo>
                <a:lnTo>
                  <a:pt x="255" y="167"/>
                </a:lnTo>
                <a:lnTo>
                  <a:pt x="255" y="91"/>
                </a:lnTo>
                <a:lnTo>
                  <a:pt x="253" y="9"/>
                </a:lnTo>
                <a:lnTo>
                  <a:pt x="253" y="9"/>
                </a:lnTo>
                <a:lnTo>
                  <a:pt x="362" y="2"/>
                </a:lnTo>
                <a:lnTo>
                  <a:pt x="413" y="0"/>
                </a:lnTo>
                <a:lnTo>
                  <a:pt x="457" y="0"/>
                </a:lnTo>
                <a:lnTo>
                  <a:pt x="477" y="0"/>
                </a:lnTo>
                <a:lnTo>
                  <a:pt x="495" y="2"/>
                </a:lnTo>
                <a:lnTo>
                  <a:pt x="511" y="4"/>
                </a:lnTo>
                <a:lnTo>
                  <a:pt x="525" y="9"/>
                </a:lnTo>
                <a:lnTo>
                  <a:pt x="534" y="13"/>
                </a:lnTo>
                <a:lnTo>
                  <a:pt x="543" y="18"/>
                </a:lnTo>
                <a:lnTo>
                  <a:pt x="546" y="21"/>
                </a:lnTo>
                <a:lnTo>
                  <a:pt x="547" y="25"/>
                </a:lnTo>
                <a:lnTo>
                  <a:pt x="548" y="28"/>
                </a:lnTo>
                <a:lnTo>
                  <a:pt x="548" y="32"/>
                </a:lnTo>
                <a:lnTo>
                  <a:pt x="548" y="32"/>
                </a:lnTo>
                <a:lnTo>
                  <a:pt x="547" y="39"/>
                </a:lnTo>
                <a:lnTo>
                  <a:pt x="546" y="46"/>
                </a:lnTo>
                <a:lnTo>
                  <a:pt x="537" y="60"/>
                </a:lnTo>
                <a:lnTo>
                  <a:pt x="518" y="87"/>
                </a:lnTo>
                <a:lnTo>
                  <a:pt x="506" y="104"/>
                </a:lnTo>
                <a:lnTo>
                  <a:pt x="502" y="112"/>
                </a:lnTo>
                <a:lnTo>
                  <a:pt x="498" y="122"/>
                </a:lnTo>
                <a:lnTo>
                  <a:pt x="495" y="133"/>
                </a:lnTo>
                <a:lnTo>
                  <a:pt x="492" y="146"/>
                </a:lnTo>
                <a:lnTo>
                  <a:pt x="491" y="158"/>
                </a:lnTo>
                <a:lnTo>
                  <a:pt x="492" y="172"/>
                </a:lnTo>
                <a:lnTo>
                  <a:pt x="492" y="172"/>
                </a:lnTo>
                <a:lnTo>
                  <a:pt x="492" y="183"/>
                </a:lnTo>
                <a:lnTo>
                  <a:pt x="495" y="195"/>
                </a:lnTo>
                <a:lnTo>
                  <a:pt x="499" y="204"/>
                </a:lnTo>
                <a:lnTo>
                  <a:pt x="504" y="214"/>
                </a:lnTo>
                <a:lnTo>
                  <a:pt x="509" y="223"/>
                </a:lnTo>
                <a:lnTo>
                  <a:pt x="516" y="231"/>
                </a:lnTo>
                <a:lnTo>
                  <a:pt x="523" y="238"/>
                </a:lnTo>
                <a:lnTo>
                  <a:pt x="532" y="245"/>
                </a:lnTo>
                <a:lnTo>
                  <a:pt x="540" y="251"/>
                </a:lnTo>
                <a:lnTo>
                  <a:pt x="548" y="256"/>
                </a:lnTo>
                <a:lnTo>
                  <a:pt x="558" y="260"/>
                </a:lnTo>
                <a:lnTo>
                  <a:pt x="568" y="264"/>
                </a:lnTo>
                <a:lnTo>
                  <a:pt x="589" y="269"/>
                </a:lnTo>
                <a:lnTo>
                  <a:pt x="610" y="271"/>
                </a:lnTo>
                <a:lnTo>
                  <a:pt x="631" y="270"/>
                </a:lnTo>
                <a:lnTo>
                  <a:pt x="642" y="269"/>
                </a:lnTo>
                <a:lnTo>
                  <a:pt x="652" y="266"/>
                </a:lnTo>
                <a:lnTo>
                  <a:pt x="662" y="263"/>
                </a:lnTo>
                <a:lnTo>
                  <a:pt x="671" y="259"/>
                </a:lnTo>
                <a:lnTo>
                  <a:pt x="680" y="253"/>
                </a:lnTo>
                <a:lnTo>
                  <a:pt x="688" y="248"/>
                </a:lnTo>
                <a:lnTo>
                  <a:pt x="697" y="241"/>
                </a:lnTo>
                <a:lnTo>
                  <a:pt x="704" y="234"/>
                </a:lnTo>
                <a:lnTo>
                  <a:pt x="709" y="225"/>
                </a:lnTo>
                <a:lnTo>
                  <a:pt x="715" y="216"/>
                </a:lnTo>
                <a:lnTo>
                  <a:pt x="719" y="206"/>
                </a:lnTo>
                <a:lnTo>
                  <a:pt x="722" y="193"/>
                </a:lnTo>
                <a:lnTo>
                  <a:pt x="724" y="182"/>
                </a:lnTo>
                <a:lnTo>
                  <a:pt x="724" y="168"/>
                </a:lnTo>
                <a:lnTo>
                  <a:pt x="724" y="168"/>
                </a:lnTo>
                <a:lnTo>
                  <a:pt x="724" y="157"/>
                </a:lnTo>
                <a:lnTo>
                  <a:pt x="722" y="144"/>
                </a:lnTo>
                <a:lnTo>
                  <a:pt x="717" y="132"/>
                </a:lnTo>
                <a:lnTo>
                  <a:pt x="713" y="119"/>
                </a:lnTo>
                <a:lnTo>
                  <a:pt x="702" y="97"/>
                </a:lnTo>
                <a:lnTo>
                  <a:pt x="691" y="74"/>
                </a:lnTo>
                <a:lnTo>
                  <a:pt x="681" y="55"/>
                </a:lnTo>
                <a:lnTo>
                  <a:pt x="678" y="46"/>
                </a:lnTo>
                <a:lnTo>
                  <a:pt x="677" y="38"/>
                </a:lnTo>
                <a:lnTo>
                  <a:pt x="678" y="30"/>
                </a:lnTo>
                <a:lnTo>
                  <a:pt x="681" y="24"/>
                </a:lnTo>
                <a:lnTo>
                  <a:pt x="685" y="17"/>
                </a:lnTo>
                <a:lnTo>
                  <a:pt x="694" y="13"/>
                </a:lnTo>
                <a:lnTo>
                  <a:pt x="694" y="13"/>
                </a:lnTo>
                <a:lnTo>
                  <a:pt x="708" y="9"/>
                </a:lnTo>
                <a:lnTo>
                  <a:pt x="730" y="7"/>
                </a:lnTo>
                <a:lnTo>
                  <a:pt x="759" y="4"/>
                </a:lnTo>
                <a:lnTo>
                  <a:pt x="796" y="4"/>
                </a:lnTo>
                <a:lnTo>
                  <a:pt x="881" y="3"/>
                </a:lnTo>
                <a:lnTo>
                  <a:pt x="975" y="4"/>
                </a:lnTo>
                <a:lnTo>
                  <a:pt x="975" y="4"/>
                </a:lnTo>
                <a:lnTo>
                  <a:pt x="973" y="88"/>
                </a:lnTo>
                <a:lnTo>
                  <a:pt x="973" y="164"/>
                </a:lnTo>
                <a:lnTo>
                  <a:pt x="975" y="196"/>
                </a:lnTo>
                <a:lnTo>
                  <a:pt x="977" y="223"/>
                </a:lnTo>
                <a:lnTo>
                  <a:pt x="980" y="242"/>
                </a:lnTo>
                <a:lnTo>
                  <a:pt x="983" y="249"/>
                </a:lnTo>
                <a:lnTo>
                  <a:pt x="986" y="255"/>
                </a:lnTo>
                <a:lnTo>
                  <a:pt x="986" y="255"/>
                </a:lnTo>
                <a:lnTo>
                  <a:pt x="994" y="264"/>
                </a:lnTo>
                <a:lnTo>
                  <a:pt x="1004" y="271"/>
                </a:lnTo>
                <a:lnTo>
                  <a:pt x="1012" y="276"/>
                </a:lnTo>
                <a:lnTo>
                  <a:pt x="1022" y="277"/>
                </a:lnTo>
                <a:lnTo>
                  <a:pt x="1032" y="276"/>
                </a:lnTo>
                <a:lnTo>
                  <a:pt x="1042" y="273"/>
                </a:lnTo>
                <a:lnTo>
                  <a:pt x="1050" y="267"/>
                </a:lnTo>
                <a:lnTo>
                  <a:pt x="1061" y="262"/>
                </a:lnTo>
                <a:lnTo>
                  <a:pt x="1081" y="249"/>
                </a:lnTo>
                <a:lnTo>
                  <a:pt x="1103" y="235"/>
                </a:lnTo>
                <a:lnTo>
                  <a:pt x="1116" y="230"/>
                </a:lnTo>
                <a:lnTo>
                  <a:pt x="1128" y="225"/>
                </a:lnTo>
                <a:lnTo>
                  <a:pt x="1141" y="223"/>
                </a:lnTo>
                <a:lnTo>
                  <a:pt x="1154" y="221"/>
                </a:lnTo>
                <a:lnTo>
                  <a:pt x="1154" y="221"/>
                </a:lnTo>
                <a:lnTo>
                  <a:pt x="1172" y="223"/>
                </a:lnTo>
                <a:lnTo>
                  <a:pt x="1189" y="225"/>
                </a:lnTo>
                <a:lnTo>
                  <a:pt x="1204" y="228"/>
                </a:lnTo>
                <a:lnTo>
                  <a:pt x="1218" y="234"/>
                </a:lnTo>
                <a:lnTo>
                  <a:pt x="1231" y="239"/>
                </a:lnTo>
                <a:lnTo>
                  <a:pt x="1243" y="246"/>
                </a:lnTo>
                <a:lnTo>
                  <a:pt x="1253" y="255"/>
                </a:lnTo>
                <a:lnTo>
                  <a:pt x="1263" y="263"/>
                </a:lnTo>
                <a:lnTo>
                  <a:pt x="1270" y="273"/>
                </a:lnTo>
                <a:lnTo>
                  <a:pt x="1277" y="283"/>
                </a:lnTo>
                <a:lnTo>
                  <a:pt x="1282" y="294"/>
                </a:lnTo>
                <a:lnTo>
                  <a:pt x="1286" y="305"/>
                </a:lnTo>
                <a:lnTo>
                  <a:pt x="1291" y="316"/>
                </a:lnTo>
                <a:lnTo>
                  <a:pt x="1292" y="329"/>
                </a:lnTo>
                <a:lnTo>
                  <a:pt x="1293" y="341"/>
                </a:lnTo>
                <a:lnTo>
                  <a:pt x="1293" y="353"/>
                </a:lnTo>
                <a:lnTo>
                  <a:pt x="1293" y="353"/>
                </a:lnTo>
                <a:lnTo>
                  <a:pt x="1292" y="365"/>
                </a:lnTo>
                <a:lnTo>
                  <a:pt x="1291" y="378"/>
                </a:lnTo>
                <a:lnTo>
                  <a:pt x="1286" y="389"/>
                </a:lnTo>
                <a:lnTo>
                  <a:pt x="1282" y="401"/>
                </a:lnTo>
                <a:lnTo>
                  <a:pt x="1277" y="413"/>
                </a:lnTo>
                <a:lnTo>
                  <a:pt x="1271" y="422"/>
                </a:lnTo>
                <a:lnTo>
                  <a:pt x="1263" y="434"/>
                </a:lnTo>
                <a:lnTo>
                  <a:pt x="1254" y="442"/>
                </a:lnTo>
                <a:lnTo>
                  <a:pt x="1246" y="452"/>
                </a:lnTo>
                <a:lnTo>
                  <a:pt x="1235" y="459"/>
                </a:lnTo>
                <a:lnTo>
                  <a:pt x="1224" y="466"/>
                </a:lnTo>
                <a:lnTo>
                  <a:pt x="1211" y="471"/>
                </a:lnTo>
                <a:lnTo>
                  <a:pt x="1198" y="477"/>
                </a:lnTo>
                <a:lnTo>
                  <a:pt x="1183" y="480"/>
                </a:lnTo>
                <a:lnTo>
                  <a:pt x="1169" y="483"/>
                </a:lnTo>
                <a:lnTo>
                  <a:pt x="1152" y="483"/>
                </a:lnTo>
                <a:lnTo>
                  <a:pt x="1152" y="483"/>
                </a:lnTo>
                <a:lnTo>
                  <a:pt x="1141" y="481"/>
                </a:lnTo>
                <a:lnTo>
                  <a:pt x="1130" y="478"/>
                </a:lnTo>
                <a:lnTo>
                  <a:pt x="1119" y="474"/>
                </a:lnTo>
                <a:lnTo>
                  <a:pt x="1107" y="469"/>
                </a:lnTo>
                <a:lnTo>
                  <a:pt x="1085" y="456"/>
                </a:lnTo>
                <a:lnTo>
                  <a:pt x="1063" y="442"/>
                </a:lnTo>
                <a:lnTo>
                  <a:pt x="1042" y="429"/>
                </a:lnTo>
                <a:lnTo>
                  <a:pt x="1032" y="425"/>
                </a:lnTo>
                <a:lnTo>
                  <a:pt x="1022" y="422"/>
                </a:lnTo>
                <a:lnTo>
                  <a:pt x="1012" y="421"/>
                </a:lnTo>
                <a:lnTo>
                  <a:pt x="1004" y="422"/>
                </a:lnTo>
                <a:lnTo>
                  <a:pt x="996" y="427"/>
                </a:lnTo>
                <a:lnTo>
                  <a:pt x="987" y="434"/>
                </a:lnTo>
                <a:lnTo>
                  <a:pt x="987" y="434"/>
                </a:lnTo>
                <a:lnTo>
                  <a:pt x="982" y="441"/>
                </a:lnTo>
                <a:lnTo>
                  <a:pt x="976" y="450"/>
                </a:lnTo>
                <a:lnTo>
                  <a:pt x="972" y="463"/>
                </a:lnTo>
                <a:lnTo>
                  <a:pt x="969" y="476"/>
                </a:lnTo>
                <a:lnTo>
                  <a:pt x="966" y="491"/>
                </a:lnTo>
                <a:lnTo>
                  <a:pt x="964" y="506"/>
                </a:lnTo>
                <a:lnTo>
                  <a:pt x="962" y="543"/>
                </a:lnTo>
                <a:lnTo>
                  <a:pt x="961" y="583"/>
                </a:lnTo>
                <a:lnTo>
                  <a:pt x="962" y="627"/>
                </a:lnTo>
                <a:lnTo>
                  <a:pt x="966" y="717"/>
                </a:lnTo>
                <a:lnTo>
                  <a:pt x="966" y="717"/>
                </a:lnTo>
                <a:close/>
              </a:path>
            </a:pathLst>
          </a:custGeom>
          <a:solidFill>
            <a:schemeClr val="bg1">
              <a:lumMod val="95000"/>
            </a:schemeClr>
          </a:solidFill>
          <a:ln w="50800">
            <a:noFill/>
          </a:ln>
          <a:effectLst>
            <a:outerShdw blurRad="50800" dist="25400" dir="2700000" sx="99000" sy="99000" algn="tl" rotWithShape="0">
              <a:schemeClr val="tx1">
                <a:alpha val="68000"/>
              </a:schemeClr>
            </a:outerShdw>
          </a:effectLst>
          <a:scene3d>
            <a:camera prst="orthographicFront"/>
            <a:lightRig rig="threePt" dir="t"/>
          </a:scene3d>
          <a:sp3d extrusionH="76200" prstMaterial="softEdge">
            <a:bevelT w="38100" h="19050" prst="angle"/>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FFFF"/>
              </a:solidFill>
              <a:latin typeface="Calibri"/>
              <a:ea typeface="宋体" panose="02010600030101010101" pitchFamily="2" charset="-122"/>
            </a:endParaRPr>
          </a:p>
        </p:txBody>
      </p:sp>
      <p:sp>
        <p:nvSpPr>
          <p:cNvPr id="39" name="淘宝店chenying0907出品 18"/>
          <p:cNvSpPr/>
          <p:nvPr/>
        </p:nvSpPr>
        <p:spPr bwMode="auto">
          <a:xfrm>
            <a:off x="6076773" y="3969012"/>
            <a:ext cx="786513" cy="1438875"/>
          </a:xfrm>
          <a:custGeom>
            <a:gdLst>
              <a:gd name="T0" fmla="*/ 10 w 727"/>
              <a:gd name="T1" fmla="*/ 775 h 1330"/>
              <a:gd name="T2" fmla="*/ 18 w 727"/>
              <a:gd name="T3" fmla="*/ 708 h 1330"/>
              <a:gd name="T4" fmla="*/ 52 w 727"/>
              <a:gd name="T5" fmla="*/ 692 h 1330"/>
              <a:gd name="T6" fmla="*/ 137 w 727"/>
              <a:gd name="T7" fmla="*/ 731 h 1330"/>
              <a:gd name="T8" fmla="*/ 187 w 727"/>
              <a:gd name="T9" fmla="*/ 737 h 1330"/>
              <a:gd name="T10" fmla="*/ 239 w 727"/>
              <a:gd name="T11" fmla="*/ 716 h 1330"/>
              <a:gd name="T12" fmla="*/ 268 w 727"/>
              <a:gd name="T13" fmla="*/ 676 h 1330"/>
              <a:gd name="T14" fmla="*/ 277 w 727"/>
              <a:gd name="T15" fmla="*/ 624 h 1330"/>
              <a:gd name="T16" fmla="*/ 256 w 727"/>
              <a:gd name="T17" fmla="*/ 553 h 1330"/>
              <a:gd name="T18" fmla="*/ 219 w 727"/>
              <a:gd name="T19" fmla="*/ 518 h 1330"/>
              <a:gd name="T20" fmla="*/ 177 w 727"/>
              <a:gd name="T21" fmla="*/ 505 h 1330"/>
              <a:gd name="T22" fmla="*/ 117 w 727"/>
              <a:gd name="T23" fmla="*/ 516 h 1330"/>
              <a:gd name="T24" fmla="*/ 45 w 727"/>
              <a:gd name="T25" fmla="*/ 561 h 1330"/>
              <a:gd name="T26" fmla="*/ 22 w 727"/>
              <a:gd name="T27" fmla="*/ 557 h 1330"/>
              <a:gd name="T28" fmla="*/ 3 w 727"/>
              <a:gd name="T29" fmla="*/ 492 h 1330"/>
              <a:gd name="T30" fmla="*/ 4 w 727"/>
              <a:gd name="T31" fmla="*/ 273 h 1330"/>
              <a:gd name="T32" fmla="*/ 247 w 727"/>
              <a:gd name="T33" fmla="*/ 272 h 1330"/>
              <a:gd name="T34" fmla="*/ 298 w 727"/>
              <a:gd name="T35" fmla="*/ 251 h 1330"/>
              <a:gd name="T36" fmla="*/ 299 w 727"/>
              <a:gd name="T37" fmla="*/ 231 h 1330"/>
              <a:gd name="T38" fmla="*/ 254 w 727"/>
              <a:gd name="T39" fmla="*/ 158 h 1330"/>
              <a:gd name="T40" fmla="*/ 244 w 727"/>
              <a:gd name="T41" fmla="*/ 100 h 1330"/>
              <a:gd name="T42" fmla="*/ 256 w 727"/>
              <a:gd name="T43" fmla="*/ 58 h 1330"/>
              <a:gd name="T44" fmla="*/ 292 w 727"/>
              <a:gd name="T45" fmla="*/ 21 h 1330"/>
              <a:gd name="T46" fmla="*/ 362 w 727"/>
              <a:gd name="T47" fmla="*/ 0 h 1330"/>
              <a:gd name="T48" fmla="*/ 414 w 727"/>
              <a:gd name="T49" fmla="*/ 9 h 1330"/>
              <a:gd name="T50" fmla="*/ 456 w 727"/>
              <a:gd name="T51" fmla="*/ 38 h 1330"/>
              <a:gd name="T52" fmla="*/ 476 w 727"/>
              <a:gd name="T53" fmla="*/ 90 h 1330"/>
              <a:gd name="T54" fmla="*/ 469 w 727"/>
              <a:gd name="T55" fmla="*/ 140 h 1330"/>
              <a:gd name="T56" fmla="*/ 430 w 727"/>
              <a:gd name="T57" fmla="*/ 225 h 1330"/>
              <a:gd name="T58" fmla="*/ 446 w 727"/>
              <a:gd name="T59" fmla="*/ 259 h 1330"/>
              <a:gd name="T60" fmla="*/ 544 w 727"/>
              <a:gd name="T61" fmla="*/ 267 h 1330"/>
              <a:gd name="T62" fmla="*/ 727 w 727"/>
              <a:gd name="T63" fmla="*/ 427 h 1330"/>
              <a:gd name="T64" fmla="*/ 718 w 727"/>
              <a:gd name="T65" fmla="*/ 539 h 1330"/>
              <a:gd name="T66" fmla="*/ 697 w 727"/>
              <a:gd name="T67" fmla="*/ 562 h 1330"/>
              <a:gd name="T68" fmla="*/ 667 w 727"/>
              <a:gd name="T69" fmla="*/ 551 h 1330"/>
              <a:gd name="T70" fmla="*/ 594 w 727"/>
              <a:gd name="T71" fmla="*/ 509 h 1330"/>
              <a:gd name="T72" fmla="*/ 544 w 727"/>
              <a:gd name="T73" fmla="*/ 506 h 1330"/>
              <a:gd name="T74" fmla="*/ 496 w 727"/>
              <a:gd name="T75" fmla="*/ 529 h 1330"/>
              <a:gd name="T76" fmla="*/ 467 w 727"/>
              <a:gd name="T77" fmla="*/ 572 h 1330"/>
              <a:gd name="T78" fmla="*/ 458 w 727"/>
              <a:gd name="T79" fmla="*/ 655 h 1330"/>
              <a:gd name="T80" fmla="*/ 479 w 727"/>
              <a:gd name="T81" fmla="*/ 702 h 1330"/>
              <a:gd name="T82" fmla="*/ 521 w 727"/>
              <a:gd name="T83" fmla="*/ 731 h 1330"/>
              <a:gd name="T84" fmla="*/ 570 w 727"/>
              <a:gd name="T85" fmla="*/ 737 h 1330"/>
              <a:gd name="T86" fmla="*/ 651 w 727"/>
              <a:gd name="T87" fmla="*/ 704 h 1330"/>
              <a:gd name="T88" fmla="*/ 703 w 727"/>
              <a:gd name="T89" fmla="*/ 694 h 1330"/>
              <a:gd name="T90" fmla="*/ 717 w 727"/>
              <a:gd name="T91" fmla="*/ 722 h 1330"/>
              <a:gd name="T92" fmla="*/ 723 w 727"/>
              <a:gd name="T93" fmla="*/ 993 h 1330"/>
              <a:gd name="T94" fmla="*/ 504 w 727"/>
              <a:gd name="T95" fmla="*/ 993 h 1330"/>
              <a:gd name="T96" fmla="*/ 464 w 727"/>
              <a:gd name="T97" fmla="*/ 1005 h 1330"/>
              <a:gd name="T98" fmla="*/ 461 w 727"/>
              <a:gd name="T99" fmla="*/ 1053 h 1330"/>
              <a:gd name="T100" fmla="*/ 509 w 727"/>
              <a:gd name="T101" fmla="*/ 1161 h 1330"/>
              <a:gd name="T102" fmla="*/ 513 w 727"/>
              <a:gd name="T103" fmla="*/ 1217 h 1330"/>
              <a:gd name="T104" fmla="*/ 488 w 727"/>
              <a:gd name="T105" fmla="*/ 1275 h 1330"/>
              <a:gd name="T106" fmla="*/ 439 w 727"/>
              <a:gd name="T107" fmla="*/ 1314 h 1330"/>
              <a:gd name="T108" fmla="*/ 390 w 727"/>
              <a:gd name="T109" fmla="*/ 1328 h 1330"/>
              <a:gd name="T110" fmla="*/ 330 w 727"/>
              <a:gd name="T111" fmla="*/ 1324 h 1330"/>
              <a:gd name="T112" fmla="*/ 279 w 727"/>
              <a:gd name="T113" fmla="*/ 1291 h 1330"/>
              <a:gd name="T114" fmla="*/ 253 w 727"/>
              <a:gd name="T115" fmla="*/ 1225 h 1330"/>
              <a:gd name="T116" fmla="*/ 260 w 727"/>
              <a:gd name="T117" fmla="*/ 1148 h 1330"/>
              <a:gd name="T118" fmla="*/ 307 w 727"/>
              <a:gd name="T119" fmla="*/ 1046 h 1330"/>
              <a:gd name="T120" fmla="*/ 303 w 727"/>
              <a:gd name="T121" fmla="*/ 1005 h 1330"/>
              <a:gd name="T122" fmla="*/ 215 w 727"/>
              <a:gd name="T123" fmla="*/ 993 h 13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7" h="1330">
                <a:moveTo>
                  <a:pt x="10" y="996"/>
                </a:moveTo>
                <a:lnTo>
                  <a:pt x="10" y="996"/>
                </a:lnTo>
                <a:lnTo>
                  <a:pt x="8" y="899"/>
                </a:lnTo>
                <a:lnTo>
                  <a:pt x="10" y="813"/>
                </a:lnTo>
                <a:lnTo>
                  <a:pt x="10" y="775"/>
                </a:lnTo>
                <a:lnTo>
                  <a:pt x="12" y="744"/>
                </a:lnTo>
                <a:lnTo>
                  <a:pt x="14" y="722"/>
                </a:lnTo>
                <a:lnTo>
                  <a:pt x="17" y="713"/>
                </a:lnTo>
                <a:lnTo>
                  <a:pt x="18" y="708"/>
                </a:lnTo>
                <a:lnTo>
                  <a:pt x="18" y="708"/>
                </a:lnTo>
                <a:lnTo>
                  <a:pt x="22" y="699"/>
                </a:lnTo>
                <a:lnTo>
                  <a:pt x="29" y="695"/>
                </a:lnTo>
                <a:lnTo>
                  <a:pt x="35" y="692"/>
                </a:lnTo>
                <a:lnTo>
                  <a:pt x="43" y="691"/>
                </a:lnTo>
                <a:lnTo>
                  <a:pt x="52" y="692"/>
                </a:lnTo>
                <a:lnTo>
                  <a:pt x="60" y="695"/>
                </a:lnTo>
                <a:lnTo>
                  <a:pt x="79" y="705"/>
                </a:lnTo>
                <a:lnTo>
                  <a:pt x="102" y="716"/>
                </a:lnTo>
                <a:lnTo>
                  <a:pt x="124" y="727"/>
                </a:lnTo>
                <a:lnTo>
                  <a:pt x="137" y="731"/>
                </a:lnTo>
                <a:lnTo>
                  <a:pt x="149" y="736"/>
                </a:lnTo>
                <a:lnTo>
                  <a:pt x="162" y="738"/>
                </a:lnTo>
                <a:lnTo>
                  <a:pt x="173" y="738"/>
                </a:lnTo>
                <a:lnTo>
                  <a:pt x="173" y="738"/>
                </a:lnTo>
                <a:lnTo>
                  <a:pt x="187" y="737"/>
                </a:lnTo>
                <a:lnTo>
                  <a:pt x="198" y="736"/>
                </a:lnTo>
                <a:lnTo>
                  <a:pt x="211" y="733"/>
                </a:lnTo>
                <a:lnTo>
                  <a:pt x="221" y="729"/>
                </a:lnTo>
                <a:lnTo>
                  <a:pt x="230" y="723"/>
                </a:lnTo>
                <a:lnTo>
                  <a:pt x="239" y="716"/>
                </a:lnTo>
                <a:lnTo>
                  <a:pt x="246" y="709"/>
                </a:lnTo>
                <a:lnTo>
                  <a:pt x="253" y="702"/>
                </a:lnTo>
                <a:lnTo>
                  <a:pt x="258" y="694"/>
                </a:lnTo>
                <a:lnTo>
                  <a:pt x="264" y="685"/>
                </a:lnTo>
                <a:lnTo>
                  <a:pt x="268" y="676"/>
                </a:lnTo>
                <a:lnTo>
                  <a:pt x="271" y="666"/>
                </a:lnTo>
                <a:lnTo>
                  <a:pt x="274" y="656"/>
                </a:lnTo>
                <a:lnTo>
                  <a:pt x="275" y="645"/>
                </a:lnTo>
                <a:lnTo>
                  <a:pt x="277" y="624"/>
                </a:lnTo>
                <a:lnTo>
                  <a:pt x="277" y="624"/>
                </a:lnTo>
                <a:lnTo>
                  <a:pt x="274" y="603"/>
                </a:lnTo>
                <a:lnTo>
                  <a:pt x="270" y="582"/>
                </a:lnTo>
                <a:lnTo>
                  <a:pt x="265" y="572"/>
                </a:lnTo>
                <a:lnTo>
                  <a:pt x="261" y="562"/>
                </a:lnTo>
                <a:lnTo>
                  <a:pt x="256" y="553"/>
                </a:lnTo>
                <a:lnTo>
                  <a:pt x="250" y="544"/>
                </a:lnTo>
                <a:lnTo>
                  <a:pt x="243" y="537"/>
                </a:lnTo>
                <a:lnTo>
                  <a:pt x="236" y="530"/>
                </a:lnTo>
                <a:lnTo>
                  <a:pt x="228" y="523"/>
                </a:lnTo>
                <a:lnTo>
                  <a:pt x="219" y="518"/>
                </a:lnTo>
                <a:lnTo>
                  <a:pt x="209" y="513"/>
                </a:lnTo>
                <a:lnTo>
                  <a:pt x="200" y="509"/>
                </a:lnTo>
                <a:lnTo>
                  <a:pt x="189" y="506"/>
                </a:lnTo>
                <a:lnTo>
                  <a:pt x="177" y="505"/>
                </a:lnTo>
                <a:lnTo>
                  <a:pt x="177" y="505"/>
                </a:lnTo>
                <a:lnTo>
                  <a:pt x="163" y="505"/>
                </a:lnTo>
                <a:lnTo>
                  <a:pt x="151" y="506"/>
                </a:lnTo>
                <a:lnTo>
                  <a:pt x="138" y="509"/>
                </a:lnTo>
                <a:lnTo>
                  <a:pt x="127" y="512"/>
                </a:lnTo>
                <a:lnTo>
                  <a:pt x="117" y="516"/>
                </a:lnTo>
                <a:lnTo>
                  <a:pt x="109" y="520"/>
                </a:lnTo>
                <a:lnTo>
                  <a:pt x="92" y="532"/>
                </a:lnTo>
                <a:lnTo>
                  <a:pt x="66" y="551"/>
                </a:lnTo>
                <a:lnTo>
                  <a:pt x="52" y="558"/>
                </a:lnTo>
                <a:lnTo>
                  <a:pt x="45" y="561"/>
                </a:lnTo>
                <a:lnTo>
                  <a:pt x="38" y="562"/>
                </a:lnTo>
                <a:lnTo>
                  <a:pt x="38" y="562"/>
                </a:lnTo>
                <a:lnTo>
                  <a:pt x="33" y="562"/>
                </a:lnTo>
                <a:lnTo>
                  <a:pt x="29" y="561"/>
                </a:lnTo>
                <a:lnTo>
                  <a:pt x="22" y="557"/>
                </a:lnTo>
                <a:lnTo>
                  <a:pt x="17" y="548"/>
                </a:lnTo>
                <a:lnTo>
                  <a:pt x="12" y="539"/>
                </a:lnTo>
                <a:lnTo>
                  <a:pt x="8" y="526"/>
                </a:lnTo>
                <a:lnTo>
                  <a:pt x="5" y="511"/>
                </a:lnTo>
                <a:lnTo>
                  <a:pt x="3" y="492"/>
                </a:lnTo>
                <a:lnTo>
                  <a:pt x="1" y="474"/>
                </a:lnTo>
                <a:lnTo>
                  <a:pt x="0" y="430"/>
                </a:lnTo>
                <a:lnTo>
                  <a:pt x="0" y="381"/>
                </a:lnTo>
                <a:lnTo>
                  <a:pt x="4" y="273"/>
                </a:lnTo>
                <a:lnTo>
                  <a:pt x="4" y="273"/>
                </a:lnTo>
                <a:lnTo>
                  <a:pt x="114" y="277"/>
                </a:lnTo>
                <a:lnTo>
                  <a:pt x="165" y="277"/>
                </a:lnTo>
                <a:lnTo>
                  <a:pt x="209" y="276"/>
                </a:lnTo>
                <a:lnTo>
                  <a:pt x="229" y="274"/>
                </a:lnTo>
                <a:lnTo>
                  <a:pt x="247" y="272"/>
                </a:lnTo>
                <a:lnTo>
                  <a:pt x="263" y="269"/>
                </a:lnTo>
                <a:lnTo>
                  <a:pt x="277" y="265"/>
                </a:lnTo>
                <a:lnTo>
                  <a:pt x="286" y="260"/>
                </a:lnTo>
                <a:lnTo>
                  <a:pt x="295" y="253"/>
                </a:lnTo>
                <a:lnTo>
                  <a:pt x="298" y="251"/>
                </a:lnTo>
                <a:lnTo>
                  <a:pt x="299" y="246"/>
                </a:lnTo>
                <a:lnTo>
                  <a:pt x="300" y="242"/>
                </a:lnTo>
                <a:lnTo>
                  <a:pt x="300" y="238"/>
                </a:lnTo>
                <a:lnTo>
                  <a:pt x="300" y="238"/>
                </a:lnTo>
                <a:lnTo>
                  <a:pt x="299" y="231"/>
                </a:lnTo>
                <a:lnTo>
                  <a:pt x="298" y="225"/>
                </a:lnTo>
                <a:lnTo>
                  <a:pt x="291" y="211"/>
                </a:lnTo>
                <a:lnTo>
                  <a:pt x="270" y="184"/>
                </a:lnTo>
                <a:lnTo>
                  <a:pt x="260" y="168"/>
                </a:lnTo>
                <a:lnTo>
                  <a:pt x="254" y="158"/>
                </a:lnTo>
                <a:lnTo>
                  <a:pt x="250" y="149"/>
                </a:lnTo>
                <a:lnTo>
                  <a:pt x="247" y="139"/>
                </a:lnTo>
                <a:lnTo>
                  <a:pt x="244" y="126"/>
                </a:lnTo>
                <a:lnTo>
                  <a:pt x="244" y="114"/>
                </a:lnTo>
                <a:lnTo>
                  <a:pt x="244" y="100"/>
                </a:lnTo>
                <a:lnTo>
                  <a:pt x="244" y="100"/>
                </a:lnTo>
                <a:lnTo>
                  <a:pt x="246" y="88"/>
                </a:lnTo>
                <a:lnTo>
                  <a:pt x="247" y="77"/>
                </a:lnTo>
                <a:lnTo>
                  <a:pt x="251" y="68"/>
                </a:lnTo>
                <a:lnTo>
                  <a:pt x="256" y="58"/>
                </a:lnTo>
                <a:lnTo>
                  <a:pt x="261" y="49"/>
                </a:lnTo>
                <a:lnTo>
                  <a:pt x="268" y="41"/>
                </a:lnTo>
                <a:lnTo>
                  <a:pt x="275" y="34"/>
                </a:lnTo>
                <a:lnTo>
                  <a:pt x="284" y="27"/>
                </a:lnTo>
                <a:lnTo>
                  <a:pt x="292" y="21"/>
                </a:lnTo>
                <a:lnTo>
                  <a:pt x="300" y="16"/>
                </a:lnTo>
                <a:lnTo>
                  <a:pt x="310" y="12"/>
                </a:lnTo>
                <a:lnTo>
                  <a:pt x="320" y="7"/>
                </a:lnTo>
                <a:lnTo>
                  <a:pt x="341" y="2"/>
                </a:lnTo>
                <a:lnTo>
                  <a:pt x="362" y="0"/>
                </a:lnTo>
                <a:lnTo>
                  <a:pt x="362" y="0"/>
                </a:lnTo>
                <a:lnTo>
                  <a:pt x="383" y="0"/>
                </a:lnTo>
                <a:lnTo>
                  <a:pt x="394" y="3"/>
                </a:lnTo>
                <a:lnTo>
                  <a:pt x="404" y="5"/>
                </a:lnTo>
                <a:lnTo>
                  <a:pt x="414" y="9"/>
                </a:lnTo>
                <a:lnTo>
                  <a:pt x="423" y="13"/>
                </a:lnTo>
                <a:lnTo>
                  <a:pt x="432" y="17"/>
                </a:lnTo>
                <a:lnTo>
                  <a:pt x="440" y="24"/>
                </a:lnTo>
                <a:lnTo>
                  <a:pt x="449" y="31"/>
                </a:lnTo>
                <a:lnTo>
                  <a:pt x="456" y="38"/>
                </a:lnTo>
                <a:lnTo>
                  <a:pt x="461" y="47"/>
                </a:lnTo>
                <a:lnTo>
                  <a:pt x="467" y="56"/>
                </a:lnTo>
                <a:lnTo>
                  <a:pt x="471" y="66"/>
                </a:lnTo>
                <a:lnTo>
                  <a:pt x="474" y="77"/>
                </a:lnTo>
                <a:lnTo>
                  <a:pt x="476" y="90"/>
                </a:lnTo>
                <a:lnTo>
                  <a:pt x="476" y="102"/>
                </a:lnTo>
                <a:lnTo>
                  <a:pt x="476" y="102"/>
                </a:lnTo>
                <a:lnTo>
                  <a:pt x="476" y="115"/>
                </a:lnTo>
                <a:lnTo>
                  <a:pt x="474" y="128"/>
                </a:lnTo>
                <a:lnTo>
                  <a:pt x="469" y="140"/>
                </a:lnTo>
                <a:lnTo>
                  <a:pt x="465" y="151"/>
                </a:lnTo>
                <a:lnTo>
                  <a:pt x="454" y="175"/>
                </a:lnTo>
                <a:lnTo>
                  <a:pt x="443" y="196"/>
                </a:lnTo>
                <a:lnTo>
                  <a:pt x="433" y="217"/>
                </a:lnTo>
                <a:lnTo>
                  <a:pt x="430" y="225"/>
                </a:lnTo>
                <a:lnTo>
                  <a:pt x="429" y="234"/>
                </a:lnTo>
                <a:lnTo>
                  <a:pt x="430" y="241"/>
                </a:lnTo>
                <a:lnTo>
                  <a:pt x="433" y="248"/>
                </a:lnTo>
                <a:lnTo>
                  <a:pt x="439" y="253"/>
                </a:lnTo>
                <a:lnTo>
                  <a:pt x="446" y="259"/>
                </a:lnTo>
                <a:lnTo>
                  <a:pt x="446" y="259"/>
                </a:lnTo>
                <a:lnTo>
                  <a:pt x="460" y="262"/>
                </a:lnTo>
                <a:lnTo>
                  <a:pt x="481" y="265"/>
                </a:lnTo>
                <a:lnTo>
                  <a:pt x="509" y="266"/>
                </a:lnTo>
                <a:lnTo>
                  <a:pt x="544" y="267"/>
                </a:lnTo>
                <a:lnTo>
                  <a:pt x="626" y="269"/>
                </a:lnTo>
                <a:lnTo>
                  <a:pt x="718" y="267"/>
                </a:lnTo>
                <a:lnTo>
                  <a:pt x="718" y="267"/>
                </a:lnTo>
                <a:lnTo>
                  <a:pt x="725" y="376"/>
                </a:lnTo>
                <a:lnTo>
                  <a:pt x="727" y="427"/>
                </a:lnTo>
                <a:lnTo>
                  <a:pt x="727" y="471"/>
                </a:lnTo>
                <a:lnTo>
                  <a:pt x="727" y="491"/>
                </a:lnTo>
                <a:lnTo>
                  <a:pt x="724" y="509"/>
                </a:lnTo>
                <a:lnTo>
                  <a:pt x="723" y="525"/>
                </a:lnTo>
                <a:lnTo>
                  <a:pt x="718" y="539"/>
                </a:lnTo>
                <a:lnTo>
                  <a:pt x="714" y="548"/>
                </a:lnTo>
                <a:lnTo>
                  <a:pt x="709" y="557"/>
                </a:lnTo>
                <a:lnTo>
                  <a:pt x="706" y="558"/>
                </a:lnTo>
                <a:lnTo>
                  <a:pt x="702" y="561"/>
                </a:lnTo>
                <a:lnTo>
                  <a:pt x="697" y="562"/>
                </a:lnTo>
                <a:lnTo>
                  <a:pt x="693" y="562"/>
                </a:lnTo>
                <a:lnTo>
                  <a:pt x="693" y="562"/>
                </a:lnTo>
                <a:lnTo>
                  <a:pt x="686" y="561"/>
                </a:lnTo>
                <a:lnTo>
                  <a:pt x="681" y="558"/>
                </a:lnTo>
                <a:lnTo>
                  <a:pt x="667" y="551"/>
                </a:lnTo>
                <a:lnTo>
                  <a:pt x="639" y="532"/>
                </a:lnTo>
                <a:lnTo>
                  <a:pt x="623" y="520"/>
                </a:lnTo>
                <a:lnTo>
                  <a:pt x="613" y="516"/>
                </a:lnTo>
                <a:lnTo>
                  <a:pt x="604" y="512"/>
                </a:lnTo>
                <a:lnTo>
                  <a:pt x="594" y="509"/>
                </a:lnTo>
                <a:lnTo>
                  <a:pt x="581" y="506"/>
                </a:lnTo>
                <a:lnTo>
                  <a:pt x="569" y="505"/>
                </a:lnTo>
                <a:lnTo>
                  <a:pt x="555" y="505"/>
                </a:lnTo>
                <a:lnTo>
                  <a:pt x="555" y="505"/>
                </a:lnTo>
                <a:lnTo>
                  <a:pt x="544" y="506"/>
                </a:lnTo>
                <a:lnTo>
                  <a:pt x="532" y="509"/>
                </a:lnTo>
                <a:lnTo>
                  <a:pt x="523" y="513"/>
                </a:lnTo>
                <a:lnTo>
                  <a:pt x="513" y="518"/>
                </a:lnTo>
                <a:lnTo>
                  <a:pt x="504" y="523"/>
                </a:lnTo>
                <a:lnTo>
                  <a:pt x="496" y="529"/>
                </a:lnTo>
                <a:lnTo>
                  <a:pt x="489" y="537"/>
                </a:lnTo>
                <a:lnTo>
                  <a:pt x="482" y="544"/>
                </a:lnTo>
                <a:lnTo>
                  <a:pt x="476" y="553"/>
                </a:lnTo>
                <a:lnTo>
                  <a:pt x="471" y="562"/>
                </a:lnTo>
                <a:lnTo>
                  <a:pt x="467" y="572"/>
                </a:lnTo>
                <a:lnTo>
                  <a:pt x="463" y="582"/>
                </a:lnTo>
                <a:lnTo>
                  <a:pt x="457" y="603"/>
                </a:lnTo>
                <a:lnTo>
                  <a:pt x="456" y="624"/>
                </a:lnTo>
                <a:lnTo>
                  <a:pt x="456" y="645"/>
                </a:lnTo>
                <a:lnTo>
                  <a:pt x="458" y="655"/>
                </a:lnTo>
                <a:lnTo>
                  <a:pt x="460" y="666"/>
                </a:lnTo>
                <a:lnTo>
                  <a:pt x="464" y="676"/>
                </a:lnTo>
                <a:lnTo>
                  <a:pt x="468" y="684"/>
                </a:lnTo>
                <a:lnTo>
                  <a:pt x="472" y="694"/>
                </a:lnTo>
                <a:lnTo>
                  <a:pt x="479" y="702"/>
                </a:lnTo>
                <a:lnTo>
                  <a:pt x="486" y="709"/>
                </a:lnTo>
                <a:lnTo>
                  <a:pt x="493" y="716"/>
                </a:lnTo>
                <a:lnTo>
                  <a:pt x="502" y="723"/>
                </a:lnTo>
                <a:lnTo>
                  <a:pt x="511" y="727"/>
                </a:lnTo>
                <a:lnTo>
                  <a:pt x="521" y="731"/>
                </a:lnTo>
                <a:lnTo>
                  <a:pt x="532" y="736"/>
                </a:lnTo>
                <a:lnTo>
                  <a:pt x="545" y="737"/>
                </a:lnTo>
                <a:lnTo>
                  <a:pt x="558" y="738"/>
                </a:lnTo>
                <a:lnTo>
                  <a:pt x="558" y="738"/>
                </a:lnTo>
                <a:lnTo>
                  <a:pt x="570" y="737"/>
                </a:lnTo>
                <a:lnTo>
                  <a:pt x="583" y="736"/>
                </a:lnTo>
                <a:lnTo>
                  <a:pt x="595" y="731"/>
                </a:lnTo>
                <a:lnTo>
                  <a:pt x="606" y="727"/>
                </a:lnTo>
                <a:lnTo>
                  <a:pt x="630" y="716"/>
                </a:lnTo>
                <a:lnTo>
                  <a:pt x="651" y="704"/>
                </a:lnTo>
                <a:lnTo>
                  <a:pt x="672" y="695"/>
                </a:lnTo>
                <a:lnTo>
                  <a:pt x="681" y="692"/>
                </a:lnTo>
                <a:lnTo>
                  <a:pt x="689" y="691"/>
                </a:lnTo>
                <a:lnTo>
                  <a:pt x="696" y="691"/>
                </a:lnTo>
                <a:lnTo>
                  <a:pt x="703" y="694"/>
                </a:lnTo>
                <a:lnTo>
                  <a:pt x="709" y="699"/>
                </a:lnTo>
                <a:lnTo>
                  <a:pt x="714" y="708"/>
                </a:lnTo>
                <a:lnTo>
                  <a:pt x="714" y="708"/>
                </a:lnTo>
                <a:lnTo>
                  <a:pt x="716" y="713"/>
                </a:lnTo>
                <a:lnTo>
                  <a:pt x="717" y="722"/>
                </a:lnTo>
                <a:lnTo>
                  <a:pt x="720" y="744"/>
                </a:lnTo>
                <a:lnTo>
                  <a:pt x="721" y="773"/>
                </a:lnTo>
                <a:lnTo>
                  <a:pt x="723" y="810"/>
                </a:lnTo>
                <a:lnTo>
                  <a:pt x="724" y="896"/>
                </a:lnTo>
                <a:lnTo>
                  <a:pt x="723" y="993"/>
                </a:lnTo>
                <a:lnTo>
                  <a:pt x="723" y="993"/>
                </a:lnTo>
                <a:lnTo>
                  <a:pt x="637" y="991"/>
                </a:lnTo>
                <a:lnTo>
                  <a:pt x="562" y="990"/>
                </a:lnTo>
                <a:lnTo>
                  <a:pt x="531" y="991"/>
                </a:lnTo>
                <a:lnTo>
                  <a:pt x="504" y="993"/>
                </a:lnTo>
                <a:lnTo>
                  <a:pt x="483" y="996"/>
                </a:lnTo>
                <a:lnTo>
                  <a:pt x="476" y="997"/>
                </a:lnTo>
                <a:lnTo>
                  <a:pt x="472" y="998"/>
                </a:lnTo>
                <a:lnTo>
                  <a:pt x="472" y="998"/>
                </a:lnTo>
                <a:lnTo>
                  <a:pt x="464" y="1005"/>
                </a:lnTo>
                <a:lnTo>
                  <a:pt x="458" y="1012"/>
                </a:lnTo>
                <a:lnTo>
                  <a:pt x="456" y="1021"/>
                </a:lnTo>
                <a:lnTo>
                  <a:pt x="456" y="1031"/>
                </a:lnTo>
                <a:lnTo>
                  <a:pt x="457" y="1042"/>
                </a:lnTo>
                <a:lnTo>
                  <a:pt x="461" y="1053"/>
                </a:lnTo>
                <a:lnTo>
                  <a:pt x="471" y="1078"/>
                </a:lnTo>
                <a:lnTo>
                  <a:pt x="483" y="1105"/>
                </a:lnTo>
                <a:lnTo>
                  <a:pt x="497" y="1133"/>
                </a:lnTo>
                <a:lnTo>
                  <a:pt x="503" y="1147"/>
                </a:lnTo>
                <a:lnTo>
                  <a:pt x="509" y="1161"/>
                </a:lnTo>
                <a:lnTo>
                  <a:pt x="511" y="1175"/>
                </a:lnTo>
                <a:lnTo>
                  <a:pt x="514" y="1187"/>
                </a:lnTo>
                <a:lnTo>
                  <a:pt x="514" y="1187"/>
                </a:lnTo>
                <a:lnTo>
                  <a:pt x="514" y="1203"/>
                </a:lnTo>
                <a:lnTo>
                  <a:pt x="513" y="1217"/>
                </a:lnTo>
                <a:lnTo>
                  <a:pt x="510" y="1229"/>
                </a:lnTo>
                <a:lnTo>
                  <a:pt x="507" y="1242"/>
                </a:lnTo>
                <a:lnTo>
                  <a:pt x="502" y="1254"/>
                </a:lnTo>
                <a:lnTo>
                  <a:pt x="495" y="1265"/>
                </a:lnTo>
                <a:lnTo>
                  <a:pt x="488" y="1275"/>
                </a:lnTo>
                <a:lnTo>
                  <a:pt x="479" y="1285"/>
                </a:lnTo>
                <a:lnTo>
                  <a:pt x="469" y="1293"/>
                </a:lnTo>
                <a:lnTo>
                  <a:pt x="460" y="1302"/>
                </a:lnTo>
                <a:lnTo>
                  <a:pt x="450" y="1309"/>
                </a:lnTo>
                <a:lnTo>
                  <a:pt x="439" y="1314"/>
                </a:lnTo>
                <a:lnTo>
                  <a:pt x="426" y="1320"/>
                </a:lnTo>
                <a:lnTo>
                  <a:pt x="415" y="1324"/>
                </a:lnTo>
                <a:lnTo>
                  <a:pt x="402" y="1327"/>
                </a:lnTo>
                <a:lnTo>
                  <a:pt x="390" y="1328"/>
                </a:lnTo>
                <a:lnTo>
                  <a:pt x="390" y="1328"/>
                </a:lnTo>
                <a:lnTo>
                  <a:pt x="377" y="1330"/>
                </a:lnTo>
                <a:lnTo>
                  <a:pt x="365" y="1330"/>
                </a:lnTo>
                <a:lnTo>
                  <a:pt x="353" y="1328"/>
                </a:lnTo>
                <a:lnTo>
                  <a:pt x="341" y="1327"/>
                </a:lnTo>
                <a:lnTo>
                  <a:pt x="330" y="1324"/>
                </a:lnTo>
                <a:lnTo>
                  <a:pt x="317" y="1320"/>
                </a:lnTo>
                <a:lnTo>
                  <a:pt x="307" y="1314"/>
                </a:lnTo>
                <a:lnTo>
                  <a:pt x="298" y="1307"/>
                </a:lnTo>
                <a:lnTo>
                  <a:pt x="288" y="1299"/>
                </a:lnTo>
                <a:lnTo>
                  <a:pt x="279" y="1291"/>
                </a:lnTo>
                <a:lnTo>
                  <a:pt x="271" y="1279"/>
                </a:lnTo>
                <a:lnTo>
                  <a:pt x="265" y="1268"/>
                </a:lnTo>
                <a:lnTo>
                  <a:pt x="260" y="1254"/>
                </a:lnTo>
                <a:lnTo>
                  <a:pt x="256" y="1240"/>
                </a:lnTo>
                <a:lnTo>
                  <a:pt x="253" y="1225"/>
                </a:lnTo>
                <a:lnTo>
                  <a:pt x="251" y="1208"/>
                </a:lnTo>
                <a:lnTo>
                  <a:pt x="251" y="1208"/>
                </a:lnTo>
                <a:lnTo>
                  <a:pt x="253" y="1187"/>
                </a:lnTo>
                <a:lnTo>
                  <a:pt x="256" y="1168"/>
                </a:lnTo>
                <a:lnTo>
                  <a:pt x="260" y="1148"/>
                </a:lnTo>
                <a:lnTo>
                  <a:pt x="265" y="1130"/>
                </a:lnTo>
                <a:lnTo>
                  <a:pt x="272" y="1113"/>
                </a:lnTo>
                <a:lnTo>
                  <a:pt x="281" y="1098"/>
                </a:lnTo>
                <a:lnTo>
                  <a:pt x="295" y="1070"/>
                </a:lnTo>
                <a:lnTo>
                  <a:pt x="307" y="1046"/>
                </a:lnTo>
                <a:lnTo>
                  <a:pt x="312" y="1035"/>
                </a:lnTo>
                <a:lnTo>
                  <a:pt x="313" y="1026"/>
                </a:lnTo>
                <a:lnTo>
                  <a:pt x="313" y="1018"/>
                </a:lnTo>
                <a:lnTo>
                  <a:pt x="310" y="1011"/>
                </a:lnTo>
                <a:lnTo>
                  <a:pt x="303" y="1005"/>
                </a:lnTo>
                <a:lnTo>
                  <a:pt x="293" y="1001"/>
                </a:lnTo>
                <a:lnTo>
                  <a:pt x="293" y="1001"/>
                </a:lnTo>
                <a:lnTo>
                  <a:pt x="272" y="997"/>
                </a:lnTo>
                <a:lnTo>
                  <a:pt x="246" y="994"/>
                </a:lnTo>
                <a:lnTo>
                  <a:pt x="215" y="993"/>
                </a:lnTo>
                <a:lnTo>
                  <a:pt x="179" y="991"/>
                </a:lnTo>
                <a:lnTo>
                  <a:pt x="98" y="993"/>
                </a:lnTo>
                <a:lnTo>
                  <a:pt x="10" y="996"/>
                </a:lnTo>
                <a:lnTo>
                  <a:pt x="10" y="996"/>
                </a:lnTo>
                <a:close/>
              </a:path>
            </a:pathLst>
          </a:custGeom>
          <a:solidFill>
            <a:schemeClr val="bg1">
              <a:lumMod val="95000"/>
            </a:schemeClr>
          </a:solidFill>
          <a:ln w="50800">
            <a:noFill/>
          </a:ln>
          <a:effectLst>
            <a:outerShdw blurRad="50800" dist="25400" dir="2700000" sx="99000" sy="99000" algn="tl" rotWithShape="0">
              <a:schemeClr val="tx1">
                <a:alpha val="68000"/>
              </a:schemeClr>
            </a:outerShdw>
          </a:effectLst>
          <a:scene3d>
            <a:camera prst="orthographicFront"/>
            <a:lightRig rig="threePt" dir="t"/>
          </a:scene3d>
          <a:sp3d extrusionH="76200" prstMaterial="softEdge">
            <a:bevelT w="38100" h="19050" prst="angle"/>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FFFF"/>
              </a:solidFill>
              <a:latin typeface="Calibri"/>
              <a:ea typeface="宋体" panose="02010600030101010101" pitchFamily="2" charset="-122"/>
            </a:endParaRPr>
          </a:p>
        </p:txBody>
      </p:sp>
    </p:spTree>
  </p:cSld>
  <p:clrMapOvr>
    <a:masterClrMapping/>
  </p:clrMapOvr>
  <mc:AlternateContent>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par>
                          <p:cTn id="17" fill="hold" nodeType="afterGroup">
                            <p:stCondLst>
                              <p:cond delay="700"/>
                            </p:stCondLst>
                            <p:childTnLst>
                              <p:par>
                                <p:cTn id="18" presetID="18" presetClass="entr" presetSubtype="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strips(downRight)">
                                      <p:cBhvr>
                                        <p:cTn id="20" dur="500"/>
                                        <p:tgtEl>
                                          <p:spTgt spid="9"/>
                                        </p:tgtEl>
                                      </p:cBhvr>
                                    </p:animEffect>
                                  </p:childTnLst>
                                </p:cTn>
                              </p:par>
                            </p:childTnLst>
                          </p:cTn>
                        </p:par>
                        <p:par>
                          <p:cTn id="21" fill="hold" nodeType="afterGroup">
                            <p:stCondLst>
                              <p:cond delay="1200"/>
                            </p:stCondLst>
                            <p:childTnLst>
                              <p:par>
                                <p:cTn id="22" presetID="5" presetClass="entr" presetSubtype="10"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checkerboard(across)">
                                      <p:cBhvr>
                                        <p:cTn id="24" dur="500"/>
                                        <p:tgtEl>
                                          <p:spTgt spid="41"/>
                                        </p:tgtEl>
                                      </p:cBhvr>
                                    </p:animEffect>
                                  </p:childTnLst>
                                </p:cTn>
                              </p:par>
                            </p:childTnLst>
                          </p:cTn>
                        </p:par>
                        <p:par>
                          <p:cTn id="25" fill="hold" nodeType="afterGroup">
                            <p:stCondLst>
                              <p:cond delay="1700"/>
                            </p:stCondLst>
                            <p:childTnLst>
                              <p:par>
                                <p:cTn id="26" presetID="2" presetClass="entr" presetSubtype="3"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additive="base">
                                        <p:cTn id="28" dur="500" fill="hold"/>
                                        <p:tgtEl>
                                          <p:spTgt spid="38"/>
                                        </p:tgtEl>
                                        <p:attrNameLst>
                                          <p:attrName>ppt_x</p:attrName>
                                        </p:attrNameLst>
                                      </p:cBhvr>
                                      <p:tavLst>
                                        <p:tav tm="0">
                                          <p:val>
                                            <p:strVal val="1+#ppt_w/2"/>
                                          </p:val>
                                        </p:tav>
                                        <p:tav tm="100000">
                                          <p:val>
                                            <p:strVal val="#ppt_x"/>
                                          </p:val>
                                        </p:tav>
                                      </p:tavLst>
                                    </p:anim>
                                    <p:anim calcmode="lin" valueType="num">
                                      <p:cBhvr additive="base">
                                        <p:cTn id="29" dur="500" fill="hold"/>
                                        <p:tgtEl>
                                          <p:spTgt spid="38"/>
                                        </p:tgtEl>
                                        <p:attrNameLst>
                                          <p:attrName>ppt_y</p:attrName>
                                        </p:attrNameLst>
                                      </p:cBhvr>
                                      <p:tavLst>
                                        <p:tav tm="0">
                                          <p:val>
                                            <p:strVal val="0-#ppt_h/2"/>
                                          </p:val>
                                        </p:tav>
                                        <p:tav tm="100000">
                                          <p:val>
                                            <p:strVal val="#ppt_y"/>
                                          </p:val>
                                        </p:tav>
                                      </p:tavLst>
                                    </p:anim>
                                  </p:childTnLst>
                                </p:cTn>
                              </p:par>
                              <p:par>
                                <p:cTn id="30" presetID="2" presetClass="entr" presetSubtype="9"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500" fill="hold"/>
                                        <p:tgtEl>
                                          <p:spTgt spid="36"/>
                                        </p:tgtEl>
                                        <p:attrNameLst>
                                          <p:attrName>ppt_x</p:attrName>
                                        </p:attrNameLst>
                                      </p:cBhvr>
                                      <p:tavLst>
                                        <p:tav tm="0">
                                          <p:val>
                                            <p:strVal val="0-#ppt_w/2"/>
                                          </p:val>
                                        </p:tav>
                                        <p:tav tm="100000">
                                          <p:val>
                                            <p:strVal val="#ppt_x"/>
                                          </p:val>
                                        </p:tav>
                                      </p:tavLst>
                                    </p:anim>
                                    <p:anim calcmode="lin" valueType="num">
                                      <p:cBhvr additive="base">
                                        <p:cTn id="33" dur="500" fill="hold"/>
                                        <p:tgtEl>
                                          <p:spTgt spid="36"/>
                                        </p:tgtEl>
                                        <p:attrNameLst>
                                          <p:attrName>ppt_y</p:attrName>
                                        </p:attrNameLst>
                                      </p:cBhvr>
                                      <p:tavLst>
                                        <p:tav tm="0">
                                          <p:val>
                                            <p:strVal val="0-#ppt_h/2"/>
                                          </p:val>
                                        </p:tav>
                                        <p:tav tm="100000">
                                          <p:val>
                                            <p:strVal val="#ppt_y"/>
                                          </p:val>
                                        </p:tav>
                                      </p:tavLst>
                                    </p:anim>
                                  </p:childTnLst>
                                </p:cTn>
                              </p:par>
                              <p:par>
                                <p:cTn id="34" presetID="2" presetClass="entr" presetSubtype="12"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additive="base">
                                        <p:cTn id="36" dur="500" fill="hold"/>
                                        <p:tgtEl>
                                          <p:spTgt spid="37"/>
                                        </p:tgtEl>
                                        <p:attrNameLst>
                                          <p:attrName>ppt_x</p:attrName>
                                        </p:attrNameLst>
                                      </p:cBhvr>
                                      <p:tavLst>
                                        <p:tav tm="0">
                                          <p:val>
                                            <p:strVal val="0-#ppt_w/2"/>
                                          </p:val>
                                        </p:tav>
                                        <p:tav tm="100000">
                                          <p:val>
                                            <p:strVal val="#ppt_x"/>
                                          </p:val>
                                        </p:tav>
                                      </p:tavLst>
                                    </p:anim>
                                    <p:anim calcmode="lin" valueType="num">
                                      <p:cBhvr additive="base">
                                        <p:cTn id="37" dur="500" fill="hold"/>
                                        <p:tgtEl>
                                          <p:spTgt spid="37"/>
                                        </p:tgtEl>
                                        <p:attrNameLst>
                                          <p:attrName>ppt_y</p:attrName>
                                        </p:attrNameLst>
                                      </p:cBhvr>
                                      <p:tavLst>
                                        <p:tav tm="0">
                                          <p:val>
                                            <p:strVal val="1+#ppt_h/2"/>
                                          </p:val>
                                        </p:tav>
                                        <p:tav tm="100000">
                                          <p:val>
                                            <p:strVal val="#ppt_y"/>
                                          </p:val>
                                        </p:tav>
                                      </p:tavLst>
                                    </p:anim>
                                  </p:childTnLst>
                                </p:cTn>
                              </p:par>
                              <p:par>
                                <p:cTn id="38" presetID="2" presetClass="entr" presetSubtype="6"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additive="base">
                                        <p:cTn id="40" dur="500" fill="hold"/>
                                        <p:tgtEl>
                                          <p:spTgt spid="39"/>
                                        </p:tgtEl>
                                        <p:attrNameLst>
                                          <p:attrName>ppt_x</p:attrName>
                                        </p:attrNameLst>
                                      </p:cBhvr>
                                      <p:tavLst>
                                        <p:tav tm="0">
                                          <p:val>
                                            <p:strVal val="1+#ppt_w/2"/>
                                          </p:val>
                                        </p:tav>
                                        <p:tav tm="100000">
                                          <p:val>
                                            <p:strVal val="#ppt_x"/>
                                          </p:val>
                                        </p:tav>
                                      </p:tavLst>
                                    </p:anim>
                                    <p:anim calcmode="lin" valueType="num">
                                      <p:cBhvr additive="base">
                                        <p:cTn id="41" dur="500" fill="hold"/>
                                        <p:tgtEl>
                                          <p:spTgt spid="39"/>
                                        </p:tgtEl>
                                        <p:attrNameLst>
                                          <p:attrName>ppt_y</p:attrName>
                                        </p:attrNameLst>
                                      </p:cBhvr>
                                      <p:tavLst>
                                        <p:tav tm="0">
                                          <p:val>
                                            <p:strVal val="1+#ppt_h/2"/>
                                          </p:val>
                                        </p:tav>
                                        <p:tav tm="100000">
                                          <p:val>
                                            <p:strVal val="#ppt_y"/>
                                          </p:val>
                                        </p:tav>
                                      </p:tavLst>
                                    </p:anim>
                                  </p:childTnLst>
                                </p:cTn>
                              </p:par>
                            </p:childTnLst>
                          </p:cTn>
                        </p:par>
                        <p:par>
                          <p:cTn id="42" fill="hold" nodeType="afterGroup">
                            <p:stCondLst>
                              <p:cond delay="2200"/>
                            </p:stCondLst>
                            <p:childTnLst>
                              <p:par>
                                <p:cTn id="43" presetID="47" presetClass="entr" presetSubtype="0"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anim calcmode="lin" valueType="num">
                                      <p:cBhvr>
                                        <p:cTn id="46" dur="500" fill="hold"/>
                                        <p:tgtEl>
                                          <p:spTgt spid="27"/>
                                        </p:tgtEl>
                                        <p:attrNameLst>
                                          <p:attrName>ppt_x</p:attrName>
                                        </p:attrNameLst>
                                      </p:cBhvr>
                                      <p:tavLst>
                                        <p:tav tm="0">
                                          <p:val>
                                            <p:strVal val="#ppt_x"/>
                                          </p:val>
                                        </p:tav>
                                        <p:tav tm="100000">
                                          <p:val>
                                            <p:strVal val="#ppt_x"/>
                                          </p:val>
                                        </p:tav>
                                      </p:tavLst>
                                    </p:anim>
                                    <p:anim calcmode="lin" valueType="num">
                                      <p:cBhvr>
                                        <p:cTn id="47" dur="500" fill="hold"/>
                                        <p:tgtEl>
                                          <p:spTgt spid="27"/>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30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anim calcmode="lin" valueType="num">
                                      <p:cBhvr>
                                        <p:cTn id="51" dur="500" fill="hold"/>
                                        <p:tgtEl>
                                          <p:spTgt spid="28"/>
                                        </p:tgtEl>
                                        <p:attrNameLst>
                                          <p:attrName>ppt_x</p:attrName>
                                        </p:attrNameLst>
                                      </p:cBhvr>
                                      <p:tavLst>
                                        <p:tav tm="0">
                                          <p:val>
                                            <p:strVal val="#ppt_x"/>
                                          </p:val>
                                        </p:tav>
                                        <p:tav tm="100000">
                                          <p:val>
                                            <p:strVal val="#ppt_x"/>
                                          </p:val>
                                        </p:tav>
                                      </p:tavLst>
                                    </p:anim>
                                    <p:anim calcmode="lin" valueType="num">
                                      <p:cBhvr>
                                        <p:cTn id="52" dur="500" fill="hold"/>
                                        <p:tgtEl>
                                          <p:spTgt spid="28"/>
                                        </p:tgtEl>
                                        <p:attrNameLst>
                                          <p:attrName>ppt_y</p:attrName>
                                        </p:attrNameLst>
                                      </p:cBhvr>
                                      <p:tavLst>
                                        <p:tav tm="0">
                                          <p:val>
                                            <p:strVal val="#ppt_y-.1"/>
                                          </p:val>
                                        </p:tav>
                                        <p:tav tm="100000">
                                          <p:val>
                                            <p:strVal val="#ppt_y"/>
                                          </p:val>
                                        </p:tav>
                                      </p:tavLst>
                                    </p:anim>
                                  </p:childTnLst>
                                </p:cTn>
                              </p:par>
                            </p:childTnLst>
                          </p:cTn>
                        </p:par>
                        <p:par>
                          <p:cTn id="53" fill="hold" nodeType="afterGroup">
                            <p:stCondLst>
                              <p:cond delay="3000"/>
                            </p:stCondLst>
                            <p:childTnLst>
                              <p:par>
                                <p:cTn id="54" presetID="47"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anim calcmode="lin" valueType="num">
                                      <p:cBhvr>
                                        <p:cTn id="57" dur="500" fill="hold"/>
                                        <p:tgtEl>
                                          <p:spTgt spid="31"/>
                                        </p:tgtEl>
                                        <p:attrNameLst>
                                          <p:attrName>ppt_x</p:attrName>
                                        </p:attrNameLst>
                                      </p:cBhvr>
                                      <p:tavLst>
                                        <p:tav tm="0">
                                          <p:val>
                                            <p:strVal val="#ppt_x"/>
                                          </p:val>
                                        </p:tav>
                                        <p:tav tm="100000">
                                          <p:val>
                                            <p:strVal val="#ppt_x"/>
                                          </p:val>
                                        </p:tav>
                                      </p:tavLst>
                                    </p:anim>
                                    <p:anim calcmode="lin" valueType="num">
                                      <p:cBhvr>
                                        <p:cTn id="58" dur="500" fill="hold"/>
                                        <p:tgtEl>
                                          <p:spTgt spid="3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30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anim calcmode="lin" valueType="num">
                                      <p:cBhvr>
                                        <p:cTn id="62" dur="500" fill="hold"/>
                                        <p:tgtEl>
                                          <p:spTgt spid="32"/>
                                        </p:tgtEl>
                                        <p:attrNameLst>
                                          <p:attrName>ppt_x</p:attrName>
                                        </p:attrNameLst>
                                      </p:cBhvr>
                                      <p:tavLst>
                                        <p:tav tm="0">
                                          <p:val>
                                            <p:strVal val="#ppt_x"/>
                                          </p:val>
                                        </p:tav>
                                        <p:tav tm="100000">
                                          <p:val>
                                            <p:strVal val="#ppt_x"/>
                                          </p:val>
                                        </p:tav>
                                      </p:tavLst>
                                    </p:anim>
                                    <p:anim calcmode="lin" valueType="num">
                                      <p:cBhvr>
                                        <p:cTn id="63" dur="500" fill="hold"/>
                                        <p:tgtEl>
                                          <p:spTgt spid="32"/>
                                        </p:tgtEl>
                                        <p:attrNameLst>
                                          <p:attrName>ppt_y</p:attrName>
                                        </p:attrNameLst>
                                      </p:cBhvr>
                                      <p:tavLst>
                                        <p:tav tm="0">
                                          <p:val>
                                            <p:strVal val="#ppt_y-.1"/>
                                          </p:val>
                                        </p:tav>
                                        <p:tav tm="100000">
                                          <p:val>
                                            <p:strVal val="#ppt_y"/>
                                          </p:val>
                                        </p:tav>
                                      </p:tavLst>
                                    </p:anim>
                                  </p:childTnLst>
                                </p:cTn>
                              </p:par>
                            </p:childTnLst>
                          </p:cTn>
                        </p:par>
                        <p:par>
                          <p:cTn id="64" fill="hold" nodeType="afterGroup">
                            <p:stCondLst>
                              <p:cond delay="3800"/>
                            </p:stCondLst>
                            <p:childTnLst>
                              <p:par>
                                <p:cTn id="65" presetID="47" presetClass="entr" presetSubtype="0"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anim calcmode="lin" valueType="num">
                                      <p:cBhvr>
                                        <p:cTn id="68" dur="500" fill="hold"/>
                                        <p:tgtEl>
                                          <p:spTgt spid="29"/>
                                        </p:tgtEl>
                                        <p:attrNameLst>
                                          <p:attrName>ppt_x</p:attrName>
                                        </p:attrNameLst>
                                      </p:cBhvr>
                                      <p:tavLst>
                                        <p:tav tm="0">
                                          <p:val>
                                            <p:strVal val="#ppt_x"/>
                                          </p:val>
                                        </p:tav>
                                        <p:tav tm="100000">
                                          <p:val>
                                            <p:strVal val="#ppt_x"/>
                                          </p:val>
                                        </p:tav>
                                      </p:tavLst>
                                    </p:anim>
                                    <p:anim calcmode="lin" valueType="num">
                                      <p:cBhvr>
                                        <p:cTn id="69" dur="500" fill="hold"/>
                                        <p:tgtEl>
                                          <p:spTgt spid="29"/>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30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anim calcmode="lin" valueType="num">
                                      <p:cBhvr>
                                        <p:cTn id="73" dur="500" fill="hold"/>
                                        <p:tgtEl>
                                          <p:spTgt spid="30"/>
                                        </p:tgtEl>
                                        <p:attrNameLst>
                                          <p:attrName>ppt_x</p:attrName>
                                        </p:attrNameLst>
                                      </p:cBhvr>
                                      <p:tavLst>
                                        <p:tav tm="0">
                                          <p:val>
                                            <p:strVal val="#ppt_x"/>
                                          </p:val>
                                        </p:tav>
                                        <p:tav tm="100000">
                                          <p:val>
                                            <p:strVal val="#ppt_x"/>
                                          </p:val>
                                        </p:tav>
                                      </p:tavLst>
                                    </p:anim>
                                    <p:anim calcmode="lin" valueType="num">
                                      <p:cBhvr>
                                        <p:cTn id="74" dur="500" fill="hold"/>
                                        <p:tgtEl>
                                          <p:spTgt spid="30"/>
                                        </p:tgtEl>
                                        <p:attrNameLst>
                                          <p:attrName>ppt_y</p:attrName>
                                        </p:attrNameLst>
                                      </p:cBhvr>
                                      <p:tavLst>
                                        <p:tav tm="0">
                                          <p:val>
                                            <p:strVal val="#ppt_y-.1"/>
                                          </p:val>
                                        </p:tav>
                                        <p:tav tm="100000">
                                          <p:val>
                                            <p:strVal val="#ppt_y"/>
                                          </p:val>
                                        </p:tav>
                                      </p:tavLst>
                                    </p:anim>
                                  </p:childTnLst>
                                </p:cTn>
                              </p:par>
                            </p:childTnLst>
                          </p:cTn>
                        </p:par>
                        <p:par>
                          <p:cTn id="75" fill="hold" nodeType="afterGroup">
                            <p:stCondLst>
                              <p:cond delay="4600"/>
                            </p:stCondLst>
                            <p:childTnLst>
                              <p:par>
                                <p:cTn id="76" presetID="47" presetClass="entr" presetSubtype="0"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500"/>
                                        <p:tgtEl>
                                          <p:spTgt spid="33"/>
                                        </p:tgtEl>
                                      </p:cBhvr>
                                    </p:animEffect>
                                    <p:anim calcmode="lin" valueType="num">
                                      <p:cBhvr>
                                        <p:cTn id="79" dur="500" fill="hold"/>
                                        <p:tgtEl>
                                          <p:spTgt spid="33"/>
                                        </p:tgtEl>
                                        <p:attrNameLst>
                                          <p:attrName>ppt_x</p:attrName>
                                        </p:attrNameLst>
                                      </p:cBhvr>
                                      <p:tavLst>
                                        <p:tav tm="0">
                                          <p:val>
                                            <p:strVal val="#ppt_x"/>
                                          </p:val>
                                        </p:tav>
                                        <p:tav tm="100000">
                                          <p:val>
                                            <p:strVal val="#ppt_x"/>
                                          </p:val>
                                        </p:tav>
                                      </p:tavLst>
                                    </p:anim>
                                    <p:anim calcmode="lin" valueType="num">
                                      <p:cBhvr>
                                        <p:cTn id="80" dur="500" fill="hold"/>
                                        <p:tgtEl>
                                          <p:spTgt spid="33"/>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300"/>
                                  </p:stCondLst>
                                  <p:childTnLst>
                                    <p:set>
                                      <p:cBhvr>
                                        <p:cTn id="82" dur="1" fill="hold">
                                          <p:stCondLst>
                                            <p:cond delay="0"/>
                                          </p:stCondLst>
                                        </p:cTn>
                                        <p:tgtEl>
                                          <p:spTgt spid="34"/>
                                        </p:tgtEl>
                                        <p:attrNameLst>
                                          <p:attrName>style.visibility</p:attrName>
                                        </p:attrNameLst>
                                      </p:cBhvr>
                                      <p:to>
                                        <p:strVal val="visible"/>
                                      </p:to>
                                    </p:set>
                                    <p:animEffect transition="in" filter="fade">
                                      <p:cBhvr>
                                        <p:cTn id="83" dur="500"/>
                                        <p:tgtEl>
                                          <p:spTgt spid="34"/>
                                        </p:tgtEl>
                                      </p:cBhvr>
                                    </p:animEffect>
                                    <p:anim calcmode="lin" valueType="num">
                                      <p:cBhvr>
                                        <p:cTn id="84" dur="500" fill="hold"/>
                                        <p:tgtEl>
                                          <p:spTgt spid="34"/>
                                        </p:tgtEl>
                                        <p:attrNameLst>
                                          <p:attrName>ppt_x</p:attrName>
                                        </p:attrNameLst>
                                      </p:cBhvr>
                                      <p:tavLst>
                                        <p:tav tm="0">
                                          <p:val>
                                            <p:strVal val="#ppt_x"/>
                                          </p:val>
                                        </p:tav>
                                        <p:tav tm="100000">
                                          <p:val>
                                            <p:strVal val="#ppt_x"/>
                                          </p:val>
                                        </p:tav>
                                      </p:tavLst>
                                    </p:anim>
                                    <p:anim calcmode="lin" valueType="num">
                                      <p:cBhvr>
                                        <p:cTn id="85"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7" grpId="0"/>
      <p:bldP spid="28" grpId="0"/>
      <p:bldP spid="29" grpId="0"/>
      <p:bldP spid="30" grpId="0"/>
      <p:bldP spid="31" grpId="0"/>
      <p:bldP spid="32" grpId="0"/>
      <p:bldP spid="33" grpId="0"/>
      <p:bldP spid="34" grpId="0"/>
      <p:bldP spid="36" grpId="0" animBg="1"/>
      <p:bldP spid="37" grpId="0" animBg="1"/>
      <p:bldP spid="38" grpId="0" animBg="1"/>
      <p:bldP spid="39" grpId="0" animBg="1"/>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3"/>
          <p:cNvSpPr txBox="1"/>
          <p:nvPr/>
        </p:nvSpPr>
        <p:spPr>
          <a:xfrm>
            <a:off x="741194" y="315827"/>
            <a:ext cx="2031325" cy="461665"/>
          </a:xfrm>
          <a:prstGeom prst="rect">
            <a:avLst/>
          </a:prstGeom>
          <a:noFill/>
        </p:spPr>
        <p:txBody>
          <a:bodyPr wrap="none" rtlCol="0">
            <a:spAutoFit/>
          </a:bodyPr>
          <a:lstStyle>
            <a:defPPr>
              <a:defRPr lang="zh-CN"/>
            </a:defPPr>
            <a:lvl1pPr>
              <a:defRPr b="1">
                <a:solidFill>
                  <a:schemeClr val="tx2"/>
                </a:solidFill>
                <a:latin typeface="方正兰亭黑_GBK" pitchFamily="2" charset="-122"/>
                <a:ea typeface="方正兰亭黑_GBK" pitchFamily="2" charset="-122"/>
              </a:defRPr>
            </a:lvl1pPr>
          </a:lstStyle>
          <a:p>
            <a:r>
              <a:rPr lang="zh-CN" altLang="en-US">
                <a:solidFill>
                  <a:schemeClr val="tx1"/>
                </a:solidFill>
              </a:rPr>
              <a:t>培训学习情况</a:t>
            </a:r>
            <a:endParaRPr lang="zh-CN" altLang="en-US">
              <a:solidFill>
                <a:schemeClr val="tx1"/>
              </a:solidFill>
            </a:endParaRPr>
          </a:p>
        </p:txBody>
      </p:sp>
      <p:grpSp>
        <p:nvGrpSpPr>
          <p:cNvPr id="5" name="淘宝店chenying0907出品 4"/>
          <p:cNvGrpSpPr/>
          <p:nvPr/>
        </p:nvGrpSpPr>
        <p:grpSpPr>
          <a:xfrm>
            <a:off x="336791" y="261442"/>
            <a:ext cx="423713" cy="432048"/>
            <a:chOff x="1357722" y="1125538"/>
            <a:chExt cx="423713" cy="432048"/>
          </a:xfrm>
        </p:grpSpPr>
        <p:sp>
          <p:nvSpPr>
            <p:cNvPr id="6" name="淘宝店chenying0907出品 5"/>
            <p:cNvSpPr/>
            <p:nvPr/>
          </p:nvSpPr>
          <p:spPr>
            <a:xfrm>
              <a:off x="1493403" y="1269554"/>
              <a:ext cx="288032" cy="288032"/>
            </a:xfrm>
            <a:prstGeom prst="rect">
              <a:avLst/>
            </a:prstGeom>
            <a:solidFill>
              <a:schemeClr val="accent4"/>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p>
          </p:txBody>
        </p:sp>
        <p:sp>
          <p:nvSpPr>
            <p:cNvPr id="7" name="淘宝店chenying0907出品 6"/>
            <p:cNvSpPr/>
            <p:nvPr/>
          </p:nvSpPr>
          <p:spPr>
            <a:xfrm>
              <a:off x="1357722" y="1125538"/>
              <a:ext cx="288032" cy="288032"/>
            </a:xfrm>
            <a:prstGeom prst="rect">
              <a:avLst/>
            </a:prstGeom>
            <a:solidFill>
              <a:schemeClr val="bg1">
                <a:lumMod val="95000"/>
              </a:schemeClr>
            </a:solidFill>
            <a:ln w="50800">
              <a:noFill/>
            </a:ln>
            <a:effectLst>
              <a:outerShdw blurRad="50800" dist="25400" dir="2700000" sx="99000" sy="99000" algn="tl" rotWithShape="0">
                <a:schemeClr val="tx1">
                  <a:alpha val="68000"/>
                </a:schemeClr>
              </a:outerShdw>
            </a:effectLst>
            <a:scene3d>
              <a:camera prst="orthographicFront"/>
              <a:lightRig rig="threePt" dir="t"/>
            </a:scene3d>
            <a:sp3d extrusionH="76200" prstMaterial="softEdge">
              <a:bevelT w="38100" h="19050" prst="angle"/>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grpSp>
      <p:cxnSp>
        <p:nvCxnSpPr>
          <p:cNvPr id="8" name="淘宝店chenying0907出品 7"/>
          <p:cNvCxnSpPr/>
          <p:nvPr/>
        </p:nvCxnSpPr>
        <p:spPr>
          <a:xfrm>
            <a:off x="0" y="777492"/>
            <a:ext cx="12169775" cy="0"/>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40" name="淘宝店chenying0907出品 25"/>
          <p:cNvSpPr>
            <a:spLocks noChangeArrowheads="1"/>
          </p:cNvSpPr>
          <p:nvPr/>
        </p:nvSpPr>
        <p:spPr bwMode="auto">
          <a:xfrm>
            <a:off x="900311" y="1197546"/>
            <a:ext cx="10441160" cy="1131079"/>
          </a:xfrm>
          <a:prstGeom prst="rect">
            <a:avLst/>
          </a:prstGeom>
          <a:noFill/>
          <a:ln>
            <a:noFill/>
          </a:ln>
        </p:spPr>
        <p:txBody>
          <a:bodyPr wrap="square">
            <a:spAutoFit/>
          </a:bodyPr>
          <a:lstStyle/>
          <a:p>
            <a:pPr>
              <a:lnSpc>
                <a:spcPct val="150000"/>
              </a:lnSpc>
            </a:pPr>
            <a:r>
              <a:rPr lang="zh-CN" sz="1500">
                <a:latin typeface="方正兰亭黑_GBK" pitchFamily="2" charset="-122"/>
                <a:ea typeface="方正兰亭黑_GBK" pitchFamily="2" charset="-122"/>
                <a:cs typeface="宋体" panose="02010600030101010101" pitchFamily="2" charset="-122"/>
              </a:rPr>
              <a:t>这里用输入你的文字，概述出</a:t>
            </a:r>
            <a:r>
              <a:rPr lang="zh-CN" altLang="en-US" sz="1500">
                <a:latin typeface="方正兰亭黑_GBK" pitchFamily="2" charset="-122"/>
                <a:ea typeface="方正兰亭黑_GBK" pitchFamily="2" charset="-122"/>
                <a:cs typeface="宋体" panose="02010600030101010101" pitchFamily="2" charset="-122"/>
              </a:rPr>
              <a:t>本年度培训学习的</a:t>
            </a:r>
            <a:r>
              <a:rPr lang="zh-CN" sz="1500">
                <a:latin typeface="方正兰亭黑_GBK" pitchFamily="2" charset="-122"/>
                <a:ea typeface="方正兰亭黑_GBK" pitchFamily="2" charset="-122"/>
                <a:cs typeface="宋体" panose="02010600030101010101" pitchFamily="2" charset="-122"/>
              </a:rPr>
              <a:t>情况，不宜字数太多。或者可以通过复制您的文本后，在此框中选择粘贴，并选</a:t>
            </a:r>
            <a:r>
              <a:rPr lang="zh-CN" altLang="en-US" sz="1500">
                <a:latin typeface="方正兰亭黑_GBK" pitchFamily="2" charset="-122"/>
                <a:ea typeface="方正兰亭黑_GBK" pitchFamily="2" charset="-122"/>
                <a:cs typeface="宋体" panose="02010600030101010101" pitchFamily="2" charset="-122"/>
              </a:rPr>
              <a:t>择只保留文字。这里用输入你的文字，概述出增长最快的主要地区情况，不宜字数太多。或者可以通过复制您的文本后，在此框中选择粘贴，并选择只保留文字。</a:t>
            </a:r>
            <a:endParaRPr lang="zh-CN" sz="1500">
              <a:latin typeface="方正兰亭黑_GBK" pitchFamily="2" charset="-122"/>
              <a:ea typeface="方正兰亭黑_GBK" pitchFamily="2" charset="-122"/>
              <a:cs typeface="宋体" panose="02010600030101010101" pitchFamily="2" charset="-122"/>
            </a:endParaRPr>
          </a:p>
        </p:txBody>
      </p:sp>
      <p:grpSp>
        <p:nvGrpSpPr>
          <p:cNvPr id="84" name="淘宝店chenying0907出品 83"/>
          <p:cNvGrpSpPr/>
          <p:nvPr/>
        </p:nvGrpSpPr>
        <p:grpSpPr>
          <a:xfrm>
            <a:off x="1116335" y="2500883"/>
            <a:ext cx="2232248" cy="2232248"/>
            <a:chOff x="4184106" y="2952206"/>
            <a:chExt cx="3823790" cy="3823790"/>
          </a:xfrm>
        </p:grpSpPr>
        <p:sp>
          <p:nvSpPr>
            <p:cNvPr id="85" name="淘宝店chenying0907出品 84"/>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86" name="淘宝店chenying0907出品 85"/>
            <p:cNvGrpSpPr/>
            <p:nvPr/>
          </p:nvGrpSpPr>
          <p:grpSpPr>
            <a:xfrm>
              <a:off x="4710169" y="3478269"/>
              <a:ext cx="2771663" cy="2771663"/>
              <a:chOff x="2193191" y="1899415"/>
              <a:chExt cx="2421376" cy="2421376"/>
            </a:xfrm>
            <a:effectLst/>
          </p:grpSpPr>
          <p:sp>
            <p:nvSpPr>
              <p:cNvPr id="87" name="淘宝店chenying0907出品 86"/>
              <p:cNvSpPr/>
              <p:nvPr/>
            </p:nvSpPr>
            <p:spPr>
              <a:xfrm>
                <a:off x="2193191" y="1899415"/>
                <a:ext cx="2421376" cy="2421376"/>
              </a:xfrm>
              <a:prstGeom prst="ellipse">
                <a:avLst/>
              </a:prstGeom>
              <a:solidFill>
                <a:schemeClr val="bg1">
                  <a:lumMod val="50000"/>
                </a:schemeClr>
              </a:solidFill>
              <a:ln w="317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88" name="淘宝店chenying0907出品 87"/>
              <p:cNvSpPr/>
              <p:nvPr/>
            </p:nvSpPr>
            <p:spPr>
              <a:xfrm>
                <a:off x="2386801" y="2093025"/>
                <a:ext cx="2034159" cy="2034159"/>
              </a:xfrm>
              <a:prstGeom prst="ellipse">
                <a:avLst/>
              </a:prstGeom>
              <a:solidFill>
                <a:schemeClr val="bg1">
                  <a:lumMod val="95000"/>
                </a:schemeClr>
              </a:solidFill>
              <a:ln w="50800">
                <a:noFill/>
              </a:ln>
              <a:effectLst>
                <a:outerShdw blurRad="50800" dist="38100" dir="2700000" algn="tl" rotWithShape="0">
                  <a:prstClr val="black">
                    <a:alpha val="40000"/>
                  </a:prst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grpSp>
      <p:grpSp>
        <p:nvGrpSpPr>
          <p:cNvPr id="89" name="淘宝店chenying0907出品 88"/>
          <p:cNvGrpSpPr/>
          <p:nvPr/>
        </p:nvGrpSpPr>
        <p:grpSpPr>
          <a:xfrm>
            <a:off x="3681641" y="2500883"/>
            <a:ext cx="2232248" cy="2232248"/>
            <a:chOff x="4184106" y="2952206"/>
            <a:chExt cx="3823790" cy="3823790"/>
          </a:xfrm>
        </p:grpSpPr>
        <p:sp>
          <p:nvSpPr>
            <p:cNvPr id="90" name="淘宝店chenying0907出品 89"/>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91" name="淘宝店chenying0907出品 90"/>
            <p:cNvGrpSpPr/>
            <p:nvPr/>
          </p:nvGrpSpPr>
          <p:grpSpPr>
            <a:xfrm>
              <a:off x="4710169" y="3478269"/>
              <a:ext cx="2771663" cy="2771663"/>
              <a:chOff x="2193191" y="1899415"/>
              <a:chExt cx="2421376" cy="2421376"/>
            </a:xfrm>
            <a:effectLst/>
          </p:grpSpPr>
          <p:sp>
            <p:nvSpPr>
              <p:cNvPr id="92" name="淘宝店chenying0907出品 91"/>
              <p:cNvSpPr/>
              <p:nvPr/>
            </p:nvSpPr>
            <p:spPr>
              <a:xfrm>
                <a:off x="2193191" y="1899415"/>
                <a:ext cx="2421376" cy="2421376"/>
              </a:xfrm>
              <a:prstGeom prst="ellipse">
                <a:avLst/>
              </a:prstGeom>
              <a:solidFill>
                <a:schemeClr val="accent4"/>
              </a:solidFill>
              <a:ln w="317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93" name="淘宝店chenying0907出品 92"/>
              <p:cNvSpPr/>
              <p:nvPr/>
            </p:nvSpPr>
            <p:spPr>
              <a:xfrm>
                <a:off x="2386802" y="2093026"/>
                <a:ext cx="2034160" cy="2034160"/>
              </a:xfrm>
              <a:prstGeom prst="ellipse">
                <a:avLst/>
              </a:prstGeom>
              <a:solidFill>
                <a:schemeClr val="bg1">
                  <a:lumMod val="95000"/>
                </a:schemeClr>
              </a:solidFill>
              <a:ln w="50800">
                <a:noFill/>
              </a:ln>
              <a:effectLst>
                <a:outerShdw blurRad="50800" dist="38100" dir="2700000" algn="tl" rotWithShape="0">
                  <a:prstClr val="black">
                    <a:alpha val="40000"/>
                  </a:prst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grpSp>
      <p:grpSp>
        <p:nvGrpSpPr>
          <p:cNvPr id="94" name="淘宝店chenying0907出品 93"/>
          <p:cNvGrpSpPr/>
          <p:nvPr/>
        </p:nvGrpSpPr>
        <p:grpSpPr>
          <a:xfrm>
            <a:off x="6289629" y="2500883"/>
            <a:ext cx="2232248" cy="2232248"/>
            <a:chOff x="4184106" y="2952206"/>
            <a:chExt cx="3823790" cy="3823790"/>
          </a:xfrm>
        </p:grpSpPr>
        <p:sp>
          <p:nvSpPr>
            <p:cNvPr id="95" name="淘宝店chenying0907出品 94"/>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96" name="淘宝店chenying0907出品 95"/>
            <p:cNvGrpSpPr/>
            <p:nvPr/>
          </p:nvGrpSpPr>
          <p:grpSpPr>
            <a:xfrm>
              <a:off x="4710169" y="3478269"/>
              <a:ext cx="2771663" cy="2771663"/>
              <a:chOff x="2193191" y="1899415"/>
              <a:chExt cx="2421376" cy="2421376"/>
            </a:xfrm>
            <a:effectLst/>
          </p:grpSpPr>
          <p:sp>
            <p:nvSpPr>
              <p:cNvPr id="97" name="淘宝店chenying0907出品 96"/>
              <p:cNvSpPr/>
              <p:nvPr/>
            </p:nvSpPr>
            <p:spPr>
              <a:xfrm>
                <a:off x="2193191" y="1899415"/>
                <a:ext cx="2421376" cy="2421376"/>
              </a:xfrm>
              <a:prstGeom prst="ellipse">
                <a:avLst/>
              </a:prstGeom>
              <a:solidFill>
                <a:schemeClr val="bg1">
                  <a:lumMod val="50000"/>
                </a:schemeClr>
              </a:solidFill>
              <a:ln w="317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98" name="淘宝店chenying0907出品 97"/>
              <p:cNvSpPr/>
              <p:nvPr/>
            </p:nvSpPr>
            <p:spPr>
              <a:xfrm>
                <a:off x="2386802" y="2093026"/>
                <a:ext cx="2034160" cy="2034160"/>
              </a:xfrm>
              <a:prstGeom prst="ellipse">
                <a:avLst/>
              </a:prstGeom>
              <a:solidFill>
                <a:schemeClr val="bg1">
                  <a:lumMod val="95000"/>
                </a:schemeClr>
              </a:solidFill>
              <a:ln w="50800">
                <a:noFill/>
              </a:ln>
              <a:effectLst>
                <a:outerShdw blurRad="50800" dist="38100" dir="2700000" algn="tl" rotWithShape="0">
                  <a:prstClr val="black">
                    <a:alpha val="40000"/>
                  </a:prst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grpSp>
      <p:grpSp>
        <p:nvGrpSpPr>
          <p:cNvPr id="99" name="淘宝店chenying0907出品 98"/>
          <p:cNvGrpSpPr/>
          <p:nvPr/>
        </p:nvGrpSpPr>
        <p:grpSpPr>
          <a:xfrm>
            <a:off x="8875772" y="2500883"/>
            <a:ext cx="2232248" cy="2232248"/>
            <a:chOff x="4184106" y="2952206"/>
            <a:chExt cx="3823790" cy="3823790"/>
          </a:xfrm>
        </p:grpSpPr>
        <p:sp>
          <p:nvSpPr>
            <p:cNvPr id="100" name="淘宝店chenying0907出品 99"/>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101" name="淘宝店chenying0907出品 100"/>
            <p:cNvGrpSpPr/>
            <p:nvPr/>
          </p:nvGrpSpPr>
          <p:grpSpPr>
            <a:xfrm>
              <a:off x="4710169" y="3478269"/>
              <a:ext cx="2771663" cy="2771663"/>
              <a:chOff x="2193191" y="1899415"/>
              <a:chExt cx="2421376" cy="2421376"/>
            </a:xfrm>
            <a:effectLst/>
          </p:grpSpPr>
          <p:sp>
            <p:nvSpPr>
              <p:cNvPr id="102" name="淘宝店chenying0907出品 101"/>
              <p:cNvSpPr/>
              <p:nvPr/>
            </p:nvSpPr>
            <p:spPr>
              <a:xfrm>
                <a:off x="2193191" y="1899415"/>
                <a:ext cx="2421376" cy="2421376"/>
              </a:xfrm>
              <a:prstGeom prst="ellipse">
                <a:avLst/>
              </a:prstGeom>
              <a:solidFill>
                <a:schemeClr val="accent4"/>
              </a:solidFill>
              <a:ln w="317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103" name="淘宝店chenying0907出品 102"/>
              <p:cNvSpPr/>
              <p:nvPr/>
            </p:nvSpPr>
            <p:spPr>
              <a:xfrm>
                <a:off x="2386802" y="2093026"/>
                <a:ext cx="2034160" cy="2034160"/>
              </a:xfrm>
              <a:prstGeom prst="ellipse">
                <a:avLst/>
              </a:prstGeom>
              <a:solidFill>
                <a:schemeClr val="bg1">
                  <a:lumMod val="95000"/>
                </a:schemeClr>
              </a:solidFill>
              <a:ln w="50800">
                <a:noFill/>
              </a:ln>
              <a:effectLst>
                <a:outerShdw blurRad="50800" dist="38100" dir="2700000" algn="tl" rotWithShape="0">
                  <a:prstClr val="black">
                    <a:alpha val="40000"/>
                  </a:prst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grpSp>
      <p:grpSp>
        <p:nvGrpSpPr>
          <p:cNvPr id="104" name="Group 7"/>
          <p:cNvGrpSpPr/>
          <p:nvPr/>
        </p:nvGrpSpPr>
        <p:grpSpPr>
          <a:xfrm>
            <a:off x="1865643" y="3184064"/>
            <a:ext cx="695870" cy="865887"/>
            <a:chOff x="5886450" y="690562"/>
            <a:chExt cx="396875" cy="493712"/>
          </a:xfrm>
          <a:solidFill>
            <a:schemeClr val="bg1">
              <a:lumMod val="50000"/>
            </a:schemeClr>
          </a:solidFill>
        </p:grpSpPr>
        <p:sp>
          <p:nvSpPr>
            <p:cNvPr id="105" name="淘宝店chenying0907出品 54"/>
            <p:cNvSpPr>
              <a:spLocks noChangeArrowheads="1"/>
            </p:cNvSpPr>
            <p:nvPr/>
          </p:nvSpPr>
          <p:spPr bwMode="auto">
            <a:xfrm>
              <a:off x="6021388" y="1009649"/>
              <a:ext cx="160337" cy="174625"/>
            </a:xfrm>
            <a:custGeom>
              <a:gdLst>
                <a:gd name="T0" fmla="*/ 92 w 444"/>
                <a:gd name="T1" fmla="*/ 0 h 485"/>
                <a:gd name="T2" fmla="*/ 0 w 444"/>
                <a:gd name="T3" fmla="*/ 0 h 485"/>
                <a:gd name="T4" fmla="*/ 0 w 444"/>
                <a:gd name="T5" fmla="*/ 484 h 485"/>
                <a:gd name="T6" fmla="*/ 100 w 444"/>
                <a:gd name="T7" fmla="*/ 484 h 485"/>
                <a:gd name="T8" fmla="*/ 100 w 444"/>
                <a:gd name="T9" fmla="*/ 476 h 485"/>
                <a:gd name="T10" fmla="*/ 443 w 444"/>
                <a:gd name="T11" fmla="*/ 476 h 485"/>
                <a:gd name="T12" fmla="*/ 443 w 444"/>
                <a:gd name="T13" fmla="*/ 401 h 485"/>
                <a:gd name="T14" fmla="*/ 92 w 444"/>
                <a:gd name="T15" fmla="*/ 401 h 485"/>
                <a:gd name="T16" fmla="*/ 92 w 444"/>
                <a:gd name="T17" fmla="*/ 0 h 485"/>
                <a:gd name="T18" fmla="*/ 92 w 444"/>
                <a:gd name="T19" fmla="*/ 0 h 485"/>
                <a:gd name="T20" fmla="*/ 92 w 444"/>
                <a:gd name="T21" fmla="*/ 0 h 4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3" h="485">
                  <a:moveTo>
                    <a:pt x="92" y="0"/>
                  </a:moveTo>
                  <a:lnTo>
                    <a:pt x="0" y="0"/>
                  </a:lnTo>
                  <a:lnTo>
                    <a:pt x="0" y="484"/>
                  </a:lnTo>
                  <a:lnTo>
                    <a:pt x="100" y="484"/>
                  </a:lnTo>
                  <a:lnTo>
                    <a:pt x="100" y="476"/>
                  </a:lnTo>
                  <a:lnTo>
                    <a:pt x="443" y="476"/>
                  </a:lnTo>
                  <a:lnTo>
                    <a:pt x="443" y="401"/>
                  </a:lnTo>
                  <a:lnTo>
                    <a:pt x="92" y="401"/>
                  </a:lnTo>
                  <a:lnTo>
                    <a:pt x="92" y="0"/>
                  </a:lnTo>
                  <a:close/>
                  <a:moveTo>
                    <a:pt x="92" y="0"/>
                  </a:moveTo>
                  <a:lnTo>
                    <a:pt x="92"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ea typeface="宋体" panose="02010600030101010101" pitchFamily="2" charset="-122"/>
              </a:endParaRPr>
            </a:p>
          </p:txBody>
        </p:sp>
        <p:sp>
          <p:nvSpPr>
            <p:cNvPr id="106" name="淘宝店chenying0907出品 55"/>
            <p:cNvSpPr>
              <a:spLocks noChangeArrowheads="1"/>
            </p:cNvSpPr>
            <p:nvPr/>
          </p:nvSpPr>
          <p:spPr bwMode="auto">
            <a:xfrm>
              <a:off x="6021388" y="1009649"/>
              <a:ext cx="160337" cy="174625"/>
            </a:xfrm>
            <a:custGeom>
              <a:gdLst>
                <a:gd name="T0" fmla="*/ 92 w 444"/>
                <a:gd name="T1" fmla="*/ 0 h 485"/>
                <a:gd name="T2" fmla="*/ 0 w 444"/>
                <a:gd name="T3" fmla="*/ 0 h 485"/>
                <a:gd name="T4" fmla="*/ 0 w 444"/>
                <a:gd name="T5" fmla="*/ 484 h 485"/>
                <a:gd name="T6" fmla="*/ 100 w 444"/>
                <a:gd name="T7" fmla="*/ 484 h 485"/>
                <a:gd name="T8" fmla="*/ 100 w 444"/>
                <a:gd name="T9" fmla="*/ 476 h 485"/>
                <a:gd name="T10" fmla="*/ 443 w 444"/>
                <a:gd name="T11" fmla="*/ 476 h 485"/>
                <a:gd name="T12" fmla="*/ 443 w 444"/>
                <a:gd name="T13" fmla="*/ 401 h 485"/>
                <a:gd name="T14" fmla="*/ 92 w 444"/>
                <a:gd name="T15" fmla="*/ 401 h 485"/>
                <a:gd name="T16" fmla="*/ 92 w 444"/>
                <a:gd name="T17" fmla="*/ 0 h 4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 h="485">
                  <a:moveTo>
                    <a:pt x="92" y="0"/>
                  </a:moveTo>
                  <a:lnTo>
                    <a:pt x="0" y="0"/>
                  </a:lnTo>
                  <a:lnTo>
                    <a:pt x="0" y="484"/>
                  </a:lnTo>
                  <a:lnTo>
                    <a:pt x="100" y="484"/>
                  </a:lnTo>
                  <a:lnTo>
                    <a:pt x="100" y="476"/>
                  </a:lnTo>
                  <a:lnTo>
                    <a:pt x="443" y="476"/>
                  </a:lnTo>
                  <a:lnTo>
                    <a:pt x="443" y="401"/>
                  </a:lnTo>
                  <a:lnTo>
                    <a:pt x="92" y="401"/>
                  </a:lnTo>
                  <a:lnTo>
                    <a:pt x="92"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ea typeface="宋体" panose="02010600030101010101" pitchFamily="2" charset="-122"/>
              </a:endParaRPr>
            </a:p>
          </p:txBody>
        </p:sp>
        <p:sp>
          <p:nvSpPr>
            <p:cNvPr id="107" name="淘宝店chenying0907出品 56"/>
            <p:cNvSpPr>
              <a:spLocks noChangeArrowheads="1"/>
            </p:cNvSpPr>
            <p:nvPr/>
          </p:nvSpPr>
          <p:spPr bwMode="auto">
            <a:xfrm>
              <a:off x="6054725" y="1009649"/>
              <a:ext cx="1588" cy="1588"/>
            </a:xfrm>
            <a:custGeom>
              <a:gdLst>
                <a:gd name="T0" fmla="*/ 0 w 1"/>
                <a:gd name="T1" fmla="*/ 0 h 1"/>
                <a:gd name="T2" fmla="*/ 0 w 1"/>
                <a:gd name="T3" fmla="*/ 0 h 1"/>
              </a:gd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ea typeface="宋体" panose="02010600030101010101" pitchFamily="2" charset="-122"/>
              </a:endParaRPr>
            </a:p>
          </p:txBody>
        </p:sp>
        <p:sp>
          <p:nvSpPr>
            <p:cNvPr id="108" name="淘宝店chenying0907出品 57"/>
            <p:cNvSpPr>
              <a:spLocks noChangeArrowheads="1"/>
            </p:cNvSpPr>
            <p:nvPr/>
          </p:nvSpPr>
          <p:spPr bwMode="auto">
            <a:xfrm>
              <a:off x="5954713" y="708024"/>
              <a:ext cx="77787" cy="77788"/>
            </a:xfrm>
            <a:custGeom>
              <a:gdLst>
                <a:gd name="T0" fmla="*/ 217 w 218"/>
                <a:gd name="T1" fmla="*/ 108 h 218"/>
                <a:gd name="T2" fmla="*/ 109 w 218"/>
                <a:gd name="T3" fmla="*/ 217 h 218"/>
                <a:gd name="T4" fmla="*/ 0 w 218"/>
                <a:gd name="T5" fmla="*/ 108 h 218"/>
                <a:gd name="T6" fmla="*/ 109 w 218"/>
                <a:gd name="T7" fmla="*/ 0 h 218"/>
                <a:gd name="T8" fmla="*/ 217 w 218"/>
                <a:gd name="T9" fmla="*/ 108 h 218"/>
                <a:gd name="T10" fmla="*/ 217 w 218"/>
                <a:gd name="T11" fmla="*/ 108 h 218"/>
                <a:gd name="T12" fmla="*/ 217 w 218"/>
                <a:gd name="T13" fmla="*/ 108 h 218"/>
              </a:gdLst>
              <a:cxnLst>
                <a:cxn ang="0">
                  <a:pos x="T0" y="T1"/>
                </a:cxn>
                <a:cxn ang="0">
                  <a:pos x="T2" y="T3"/>
                </a:cxn>
                <a:cxn ang="0">
                  <a:pos x="T4" y="T5"/>
                </a:cxn>
                <a:cxn ang="0">
                  <a:pos x="T6" y="T7"/>
                </a:cxn>
                <a:cxn ang="0">
                  <a:pos x="T8" y="T9"/>
                </a:cxn>
                <a:cxn ang="0">
                  <a:pos x="T10" y="T11"/>
                </a:cxn>
                <a:cxn ang="0">
                  <a:pos x="T12" y="T13"/>
                </a:cxn>
              </a:cxnLst>
              <a:rect l="0" t="0" r="r" b="b"/>
              <a:pathLst>
                <a:path w="218" h="218">
                  <a:moveTo>
                    <a:pt x="217" y="108"/>
                  </a:moveTo>
                  <a:cubicBezTo>
                    <a:pt x="217" y="167"/>
                    <a:pt x="167" y="217"/>
                    <a:pt x="109" y="217"/>
                  </a:cubicBezTo>
                  <a:cubicBezTo>
                    <a:pt x="50" y="217"/>
                    <a:pt x="0" y="167"/>
                    <a:pt x="0" y="108"/>
                  </a:cubicBezTo>
                  <a:cubicBezTo>
                    <a:pt x="0" y="50"/>
                    <a:pt x="50" y="0"/>
                    <a:pt x="109" y="0"/>
                  </a:cubicBezTo>
                  <a:cubicBezTo>
                    <a:pt x="167" y="0"/>
                    <a:pt x="217" y="50"/>
                    <a:pt x="217" y="108"/>
                  </a:cubicBezTo>
                  <a:close/>
                  <a:moveTo>
                    <a:pt x="217" y="108"/>
                  </a:moveTo>
                  <a:lnTo>
                    <a:pt x="217" y="10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ea typeface="宋体" panose="02010600030101010101" pitchFamily="2" charset="-122"/>
              </a:endParaRPr>
            </a:p>
          </p:txBody>
        </p:sp>
        <p:sp>
          <p:nvSpPr>
            <p:cNvPr id="109" name="淘宝店chenying0907出品 58"/>
            <p:cNvSpPr>
              <a:spLocks noChangeArrowheads="1"/>
            </p:cNvSpPr>
            <p:nvPr/>
          </p:nvSpPr>
          <p:spPr bwMode="auto">
            <a:xfrm>
              <a:off x="6054725" y="811212"/>
              <a:ext cx="76200" cy="33337"/>
            </a:xfrm>
            <a:custGeom>
              <a:gdLst>
                <a:gd name="T0" fmla="*/ 0 w 210"/>
                <a:gd name="T1" fmla="*/ 0 h 93"/>
                <a:gd name="T2" fmla="*/ 8 w 210"/>
                <a:gd name="T3" fmla="*/ 33 h 93"/>
                <a:gd name="T4" fmla="*/ 167 w 210"/>
                <a:gd name="T5" fmla="*/ 92 h 93"/>
                <a:gd name="T6" fmla="*/ 209 w 210"/>
                <a:gd name="T7" fmla="*/ 83 h 93"/>
                <a:gd name="T8" fmla="*/ 175 w 210"/>
                <a:gd name="T9" fmla="*/ 58 h 93"/>
                <a:gd name="T10" fmla="*/ 0 w 210"/>
                <a:gd name="T11" fmla="*/ 0 h 93"/>
                <a:gd name="T12" fmla="*/ 0 w 210"/>
                <a:gd name="T13" fmla="*/ 0 h 93"/>
                <a:gd name="T14" fmla="*/ 0 w 210"/>
                <a:gd name="T15" fmla="*/ 0 h 9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0" h="93">
                  <a:moveTo>
                    <a:pt x="0" y="0"/>
                  </a:moveTo>
                  <a:lnTo>
                    <a:pt x="8" y="33"/>
                  </a:lnTo>
                  <a:lnTo>
                    <a:pt x="167" y="92"/>
                  </a:lnTo>
                  <a:lnTo>
                    <a:pt x="209" y="83"/>
                  </a:lnTo>
                  <a:lnTo>
                    <a:pt x="175" y="58"/>
                  </a:lnTo>
                  <a:lnTo>
                    <a:pt x="0" y="0"/>
                  </a:lnTo>
                  <a:close/>
                  <a:moveTo>
                    <a:pt x="0" y="0"/>
                  </a:moveTo>
                  <a:lnTo>
                    <a:pt x="0"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ea typeface="宋体" panose="02010600030101010101" pitchFamily="2" charset="-122"/>
              </a:endParaRPr>
            </a:p>
          </p:txBody>
        </p:sp>
        <p:sp>
          <p:nvSpPr>
            <p:cNvPr id="110" name="淘宝店chenying0907出品 59"/>
            <p:cNvSpPr>
              <a:spLocks noChangeArrowheads="1"/>
            </p:cNvSpPr>
            <p:nvPr/>
          </p:nvSpPr>
          <p:spPr bwMode="auto">
            <a:xfrm>
              <a:off x="6054725" y="811212"/>
              <a:ext cx="76200" cy="33337"/>
            </a:xfrm>
            <a:custGeom>
              <a:gdLst>
                <a:gd name="T0" fmla="*/ 0 w 210"/>
                <a:gd name="T1" fmla="*/ 0 h 93"/>
                <a:gd name="T2" fmla="*/ 8 w 210"/>
                <a:gd name="T3" fmla="*/ 33 h 93"/>
                <a:gd name="T4" fmla="*/ 167 w 210"/>
                <a:gd name="T5" fmla="*/ 92 h 93"/>
                <a:gd name="T6" fmla="*/ 209 w 210"/>
                <a:gd name="T7" fmla="*/ 83 h 93"/>
                <a:gd name="T8" fmla="*/ 175 w 210"/>
                <a:gd name="T9" fmla="*/ 58 h 93"/>
                <a:gd name="T10" fmla="*/ 0 w 210"/>
                <a:gd name="T11" fmla="*/ 0 h 93"/>
              </a:gdLst>
              <a:cxnLst>
                <a:cxn ang="0">
                  <a:pos x="T0" y="T1"/>
                </a:cxn>
                <a:cxn ang="0">
                  <a:pos x="T2" y="T3"/>
                </a:cxn>
                <a:cxn ang="0">
                  <a:pos x="T4" y="T5"/>
                </a:cxn>
                <a:cxn ang="0">
                  <a:pos x="T6" y="T7"/>
                </a:cxn>
                <a:cxn ang="0">
                  <a:pos x="T8" y="T9"/>
                </a:cxn>
                <a:cxn ang="0">
                  <a:pos x="T10" y="T11"/>
                </a:cxn>
              </a:cxnLst>
              <a:rect l="0" t="0" r="r" b="b"/>
              <a:pathLst>
                <a:path w="210" h="93">
                  <a:moveTo>
                    <a:pt x="0" y="0"/>
                  </a:moveTo>
                  <a:lnTo>
                    <a:pt x="8" y="33"/>
                  </a:lnTo>
                  <a:lnTo>
                    <a:pt x="167" y="92"/>
                  </a:lnTo>
                  <a:lnTo>
                    <a:pt x="209" y="83"/>
                  </a:lnTo>
                  <a:lnTo>
                    <a:pt x="175" y="58"/>
                  </a:lnTo>
                  <a:lnTo>
                    <a:pt x="0"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ea typeface="宋体" panose="02010600030101010101" pitchFamily="2" charset="-122"/>
              </a:endParaRPr>
            </a:p>
          </p:txBody>
        </p:sp>
        <p:sp>
          <p:nvSpPr>
            <p:cNvPr id="111" name="淘宝店chenying0907出品 60"/>
            <p:cNvSpPr>
              <a:spLocks noChangeArrowheads="1"/>
            </p:cNvSpPr>
            <p:nvPr/>
          </p:nvSpPr>
          <p:spPr bwMode="auto">
            <a:xfrm>
              <a:off x="6054725" y="811212"/>
              <a:ext cx="1588" cy="1587"/>
            </a:xfrm>
            <a:custGeom>
              <a:gdLst>
                <a:gd name="T0" fmla="*/ 0 w 1"/>
                <a:gd name="T1" fmla="*/ 0 h 1"/>
                <a:gd name="T2" fmla="*/ 0 w 1"/>
                <a:gd name="T3" fmla="*/ 0 h 1"/>
              </a:gd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ea typeface="宋体" panose="02010600030101010101" pitchFamily="2" charset="-122"/>
              </a:endParaRPr>
            </a:p>
          </p:txBody>
        </p:sp>
        <p:sp>
          <p:nvSpPr>
            <p:cNvPr id="112" name="淘宝店chenying0907出品 61"/>
            <p:cNvSpPr>
              <a:spLocks noChangeArrowheads="1"/>
            </p:cNvSpPr>
            <p:nvPr/>
          </p:nvSpPr>
          <p:spPr bwMode="auto">
            <a:xfrm>
              <a:off x="5886450" y="690562"/>
              <a:ext cx="396875" cy="325437"/>
            </a:xfrm>
            <a:custGeom>
              <a:gdLst>
                <a:gd name="T0" fmla="*/ 877 w 1104"/>
                <a:gd name="T1" fmla="*/ 0 h 904"/>
                <a:gd name="T2" fmla="*/ 877 w 1104"/>
                <a:gd name="T3" fmla="*/ 84 h 904"/>
                <a:gd name="T4" fmla="*/ 836 w 1104"/>
                <a:gd name="T5" fmla="*/ 84 h 904"/>
                <a:gd name="T6" fmla="*/ 836 w 1104"/>
                <a:gd name="T7" fmla="*/ 117 h 904"/>
                <a:gd name="T8" fmla="*/ 794 w 1104"/>
                <a:gd name="T9" fmla="*/ 117 h 904"/>
                <a:gd name="T10" fmla="*/ 476 w 1104"/>
                <a:gd name="T11" fmla="*/ 243 h 904"/>
                <a:gd name="T12" fmla="*/ 468 w 1104"/>
                <a:gd name="T13" fmla="*/ 243 h 904"/>
                <a:gd name="T14" fmla="*/ 359 w 1104"/>
                <a:gd name="T15" fmla="*/ 368 h 904"/>
                <a:gd name="T16" fmla="*/ 417 w 1104"/>
                <a:gd name="T17" fmla="*/ 619 h 904"/>
                <a:gd name="T18" fmla="*/ 66 w 1104"/>
                <a:gd name="T19" fmla="*/ 761 h 904"/>
                <a:gd name="T20" fmla="*/ 100 w 1104"/>
                <a:gd name="T21" fmla="*/ 878 h 904"/>
                <a:gd name="T22" fmla="*/ 509 w 1104"/>
                <a:gd name="T23" fmla="*/ 711 h 904"/>
                <a:gd name="T24" fmla="*/ 635 w 1104"/>
                <a:gd name="T25" fmla="*/ 845 h 904"/>
                <a:gd name="T26" fmla="*/ 735 w 1104"/>
                <a:gd name="T27" fmla="*/ 836 h 904"/>
                <a:gd name="T28" fmla="*/ 844 w 1104"/>
                <a:gd name="T29" fmla="*/ 644 h 904"/>
                <a:gd name="T30" fmla="*/ 727 w 1104"/>
                <a:gd name="T31" fmla="*/ 611 h 904"/>
                <a:gd name="T32" fmla="*/ 668 w 1104"/>
                <a:gd name="T33" fmla="*/ 711 h 904"/>
                <a:gd name="T34" fmla="*/ 610 w 1104"/>
                <a:gd name="T35" fmla="*/ 644 h 904"/>
                <a:gd name="T36" fmla="*/ 610 w 1104"/>
                <a:gd name="T37" fmla="*/ 611 h 904"/>
                <a:gd name="T38" fmla="*/ 744 w 1104"/>
                <a:gd name="T39" fmla="*/ 502 h 904"/>
                <a:gd name="T40" fmla="*/ 685 w 1104"/>
                <a:gd name="T41" fmla="*/ 435 h 904"/>
                <a:gd name="T42" fmla="*/ 643 w 1104"/>
                <a:gd name="T43" fmla="*/ 443 h 904"/>
                <a:gd name="T44" fmla="*/ 484 w 1104"/>
                <a:gd name="T45" fmla="*/ 385 h 904"/>
                <a:gd name="T46" fmla="*/ 526 w 1104"/>
                <a:gd name="T47" fmla="*/ 477 h 904"/>
                <a:gd name="T48" fmla="*/ 434 w 1104"/>
                <a:gd name="T49" fmla="*/ 468 h 904"/>
                <a:gd name="T50" fmla="*/ 426 w 1104"/>
                <a:gd name="T51" fmla="*/ 310 h 904"/>
                <a:gd name="T52" fmla="*/ 443 w 1104"/>
                <a:gd name="T53" fmla="*/ 318 h 904"/>
                <a:gd name="T54" fmla="*/ 468 w 1104"/>
                <a:gd name="T55" fmla="*/ 326 h 904"/>
                <a:gd name="T56" fmla="*/ 476 w 1104"/>
                <a:gd name="T57" fmla="*/ 326 h 904"/>
                <a:gd name="T58" fmla="*/ 660 w 1104"/>
                <a:gd name="T59" fmla="*/ 376 h 904"/>
                <a:gd name="T60" fmla="*/ 602 w 1104"/>
                <a:gd name="T61" fmla="*/ 285 h 904"/>
                <a:gd name="T62" fmla="*/ 836 w 1104"/>
                <a:gd name="T63" fmla="*/ 193 h 904"/>
                <a:gd name="T64" fmla="*/ 836 w 1104"/>
                <a:gd name="T65" fmla="*/ 218 h 904"/>
                <a:gd name="T66" fmla="*/ 877 w 1104"/>
                <a:gd name="T67" fmla="*/ 218 h 904"/>
                <a:gd name="T68" fmla="*/ 877 w 1104"/>
                <a:gd name="T69" fmla="*/ 301 h 904"/>
                <a:gd name="T70" fmla="*/ 1103 w 1104"/>
                <a:gd name="T71" fmla="*/ 301 h 904"/>
                <a:gd name="T72" fmla="*/ 1103 w 1104"/>
                <a:gd name="T73" fmla="*/ 0 h 904"/>
                <a:gd name="T74" fmla="*/ 877 w 1104"/>
                <a:gd name="T75" fmla="*/ 0 h 904"/>
                <a:gd name="T76" fmla="*/ 877 w 1104"/>
                <a:gd name="T77" fmla="*/ 193 h 904"/>
                <a:gd name="T78" fmla="*/ 860 w 1104"/>
                <a:gd name="T79" fmla="*/ 193 h 904"/>
                <a:gd name="T80" fmla="*/ 860 w 1104"/>
                <a:gd name="T81" fmla="*/ 176 h 904"/>
                <a:gd name="T82" fmla="*/ 860 w 1104"/>
                <a:gd name="T83" fmla="*/ 142 h 904"/>
                <a:gd name="T84" fmla="*/ 860 w 1104"/>
                <a:gd name="T85" fmla="*/ 109 h 904"/>
                <a:gd name="T86" fmla="*/ 877 w 1104"/>
                <a:gd name="T87" fmla="*/ 109 h 904"/>
                <a:gd name="T88" fmla="*/ 877 w 1104"/>
                <a:gd name="T89" fmla="*/ 193 h 904"/>
                <a:gd name="T90" fmla="*/ 877 w 1104"/>
                <a:gd name="T91" fmla="*/ 193 h 904"/>
                <a:gd name="T92" fmla="*/ 877 w 1104"/>
                <a:gd name="T93" fmla="*/ 193 h 9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4" h="904">
                  <a:moveTo>
                    <a:pt x="877" y="0"/>
                  </a:moveTo>
                  <a:cubicBezTo>
                    <a:pt x="877" y="84"/>
                    <a:pt x="877" y="84"/>
                    <a:pt x="877" y="84"/>
                  </a:cubicBezTo>
                  <a:cubicBezTo>
                    <a:pt x="836" y="84"/>
                    <a:pt x="836" y="84"/>
                    <a:pt x="836" y="84"/>
                  </a:cubicBezTo>
                  <a:cubicBezTo>
                    <a:pt x="836" y="117"/>
                    <a:pt x="836" y="117"/>
                    <a:pt x="836" y="117"/>
                  </a:cubicBezTo>
                  <a:cubicBezTo>
                    <a:pt x="819" y="109"/>
                    <a:pt x="810" y="109"/>
                    <a:pt x="794" y="117"/>
                  </a:cubicBezTo>
                  <a:cubicBezTo>
                    <a:pt x="685" y="159"/>
                    <a:pt x="585" y="201"/>
                    <a:pt x="476" y="243"/>
                  </a:cubicBezTo>
                  <a:cubicBezTo>
                    <a:pt x="468" y="243"/>
                    <a:pt x="468" y="243"/>
                    <a:pt x="468" y="243"/>
                  </a:cubicBezTo>
                  <a:cubicBezTo>
                    <a:pt x="409" y="243"/>
                    <a:pt x="342" y="293"/>
                    <a:pt x="359" y="368"/>
                  </a:cubicBezTo>
                  <a:cubicBezTo>
                    <a:pt x="376" y="452"/>
                    <a:pt x="401" y="535"/>
                    <a:pt x="417" y="619"/>
                  </a:cubicBezTo>
                  <a:cubicBezTo>
                    <a:pt x="301" y="669"/>
                    <a:pt x="183" y="719"/>
                    <a:pt x="66" y="761"/>
                  </a:cubicBezTo>
                  <a:cubicBezTo>
                    <a:pt x="0" y="786"/>
                    <a:pt x="33" y="903"/>
                    <a:pt x="100" y="878"/>
                  </a:cubicBezTo>
                  <a:cubicBezTo>
                    <a:pt x="234" y="820"/>
                    <a:pt x="376" y="769"/>
                    <a:pt x="509" y="711"/>
                  </a:cubicBezTo>
                  <a:cubicBezTo>
                    <a:pt x="543" y="761"/>
                    <a:pt x="593" y="803"/>
                    <a:pt x="635" y="845"/>
                  </a:cubicBezTo>
                  <a:cubicBezTo>
                    <a:pt x="668" y="870"/>
                    <a:pt x="710" y="870"/>
                    <a:pt x="735" y="836"/>
                  </a:cubicBezTo>
                  <a:cubicBezTo>
                    <a:pt x="777" y="769"/>
                    <a:pt x="819" y="711"/>
                    <a:pt x="844" y="644"/>
                  </a:cubicBezTo>
                  <a:cubicBezTo>
                    <a:pt x="869" y="569"/>
                    <a:pt x="752" y="535"/>
                    <a:pt x="727" y="611"/>
                  </a:cubicBezTo>
                  <a:cubicBezTo>
                    <a:pt x="710" y="644"/>
                    <a:pt x="694" y="677"/>
                    <a:pt x="668" y="711"/>
                  </a:cubicBezTo>
                  <a:cubicBezTo>
                    <a:pt x="652" y="694"/>
                    <a:pt x="627" y="669"/>
                    <a:pt x="610" y="644"/>
                  </a:cubicBezTo>
                  <a:cubicBezTo>
                    <a:pt x="610" y="636"/>
                    <a:pt x="610" y="619"/>
                    <a:pt x="610" y="611"/>
                  </a:cubicBezTo>
                  <a:cubicBezTo>
                    <a:pt x="744" y="502"/>
                    <a:pt x="744" y="502"/>
                    <a:pt x="744" y="502"/>
                  </a:cubicBezTo>
                  <a:cubicBezTo>
                    <a:pt x="685" y="435"/>
                    <a:pt x="685" y="435"/>
                    <a:pt x="685" y="435"/>
                  </a:cubicBezTo>
                  <a:cubicBezTo>
                    <a:pt x="643" y="443"/>
                    <a:pt x="643" y="443"/>
                    <a:pt x="643" y="443"/>
                  </a:cubicBezTo>
                  <a:cubicBezTo>
                    <a:pt x="484" y="385"/>
                    <a:pt x="484" y="385"/>
                    <a:pt x="484" y="385"/>
                  </a:cubicBezTo>
                  <a:cubicBezTo>
                    <a:pt x="526" y="477"/>
                    <a:pt x="526" y="477"/>
                    <a:pt x="526" y="477"/>
                  </a:cubicBezTo>
                  <a:cubicBezTo>
                    <a:pt x="434" y="468"/>
                    <a:pt x="434" y="468"/>
                    <a:pt x="434" y="468"/>
                  </a:cubicBezTo>
                  <a:cubicBezTo>
                    <a:pt x="434" y="468"/>
                    <a:pt x="367" y="293"/>
                    <a:pt x="426" y="310"/>
                  </a:cubicBezTo>
                  <a:cubicBezTo>
                    <a:pt x="434" y="310"/>
                    <a:pt x="443" y="310"/>
                    <a:pt x="443" y="318"/>
                  </a:cubicBezTo>
                  <a:cubicBezTo>
                    <a:pt x="468" y="326"/>
                    <a:pt x="468" y="326"/>
                    <a:pt x="468" y="326"/>
                  </a:cubicBezTo>
                  <a:lnTo>
                    <a:pt x="476" y="326"/>
                  </a:lnTo>
                  <a:cubicBezTo>
                    <a:pt x="660" y="376"/>
                    <a:pt x="660" y="376"/>
                    <a:pt x="660" y="376"/>
                  </a:cubicBezTo>
                  <a:cubicBezTo>
                    <a:pt x="602" y="285"/>
                    <a:pt x="602" y="285"/>
                    <a:pt x="602" y="285"/>
                  </a:cubicBezTo>
                  <a:cubicBezTo>
                    <a:pt x="677" y="260"/>
                    <a:pt x="760" y="226"/>
                    <a:pt x="836" y="193"/>
                  </a:cubicBezTo>
                  <a:cubicBezTo>
                    <a:pt x="836" y="218"/>
                    <a:pt x="836" y="218"/>
                    <a:pt x="836" y="218"/>
                  </a:cubicBezTo>
                  <a:cubicBezTo>
                    <a:pt x="877" y="218"/>
                    <a:pt x="877" y="218"/>
                    <a:pt x="877" y="218"/>
                  </a:cubicBezTo>
                  <a:cubicBezTo>
                    <a:pt x="877" y="301"/>
                    <a:pt x="877" y="301"/>
                    <a:pt x="877" y="301"/>
                  </a:cubicBezTo>
                  <a:cubicBezTo>
                    <a:pt x="1103" y="301"/>
                    <a:pt x="1103" y="301"/>
                    <a:pt x="1103" y="301"/>
                  </a:cubicBezTo>
                  <a:cubicBezTo>
                    <a:pt x="1103" y="0"/>
                    <a:pt x="1103" y="0"/>
                    <a:pt x="1103" y="0"/>
                  </a:cubicBezTo>
                  <a:lnTo>
                    <a:pt x="877" y="0"/>
                  </a:lnTo>
                  <a:close/>
                  <a:moveTo>
                    <a:pt x="877" y="193"/>
                  </a:moveTo>
                  <a:cubicBezTo>
                    <a:pt x="860" y="193"/>
                    <a:pt x="860" y="193"/>
                    <a:pt x="860" y="193"/>
                  </a:cubicBezTo>
                  <a:cubicBezTo>
                    <a:pt x="860" y="176"/>
                    <a:pt x="860" y="176"/>
                    <a:pt x="860" y="176"/>
                  </a:cubicBezTo>
                  <a:cubicBezTo>
                    <a:pt x="860" y="167"/>
                    <a:pt x="860" y="151"/>
                    <a:pt x="860" y="142"/>
                  </a:cubicBezTo>
                  <a:cubicBezTo>
                    <a:pt x="860" y="109"/>
                    <a:pt x="860" y="109"/>
                    <a:pt x="860" y="109"/>
                  </a:cubicBezTo>
                  <a:cubicBezTo>
                    <a:pt x="877" y="109"/>
                    <a:pt x="877" y="109"/>
                    <a:pt x="877" y="109"/>
                  </a:cubicBezTo>
                  <a:lnTo>
                    <a:pt x="877" y="193"/>
                  </a:lnTo>
                  <a:close/>
                  <a:moveTo>
                    <a:pt x="877" y="193"/>
                  </a:moveTo>
                  <a:lnTo>
                    <a:pt x="877" y="19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ea typeface="宋体" panose="02010600030101010101" pitchFamily="2" charset="-122"/>
              </a:endParaRPr>
            </a:p>
          </p:txBody>
        </p:sp>
      </p:grpSp>
      <p:sp>
        <p:nvSpPr>
          <p:cNvPr id="113" name="淘宝店chenying0907出品 16"/>
          <p:cNvSpPr>
            <a:spLocks noChangeArrowheads="1"/>
          </p:cNvSpPr>
          <p:nvPr/>
        </p:nvSpPr>
        <p:spPr bwMode="auto">
          <a:xfrm>
            <a:off x="4506838" y="3159992"/>
            <a:ext cx="581856" cy="914027"/>
          </a:xfrm>
          <a:custGeom>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accent4"/>
          </a:solidFill>
          <a:ln>
            <a:noFill/>
          </a:ln>
          <a:effectLst/>
        </p:spPr>
        <p:txBody>
          <a:bodyPr wrap="none" lIns="182843" tIns="91422" rIns="182843" bIns="91422" anchor="ctr"/>
          <a:lstStyle/>
          <a:p>
            <a:pPr>
              <a:defRPr/>
            </a:pPr>
            <a:endParaRPr lang="en-US">
              <a:ea typeface="宋体" panose="02010600030101010101" pitchFamily="2" charset="-122"/>
            </a:endParaRPr>
          </a:p>
        </p:txBody>
      </p:sp>
      <p:sp>
        <p:nvSpPr>
          <p:cNvPr id="114" name="淘宝店chenying0907出品 290"/>
          <p:cNvSpPr>
            <a:spLocks noChangeArrowheads="1"/>
          </p:cNvSpPr>
          <p:nvPr/>
        </p:nvSpPr>
        <p:spPr bwMode="auto">
          <a:xfrm>
            <a:off x="6985742" y="3330704"/>
            <a:ext cx="840023" cy="650628"/>
          </a:xfrm>
          <a:custGeom>
            <a:gdLst>
              <a:gd name="T0" fmla="*/ 995 w 996"/>
              <a:gd name="T1" fmla="*/ 409 h 770"/>
              <a:gd name="T2" fmla="*/ 836 w 996"/>
              <a:gd name="T3" fmla="*/ 409 h 770"/>
              <a:gd name="T4" fmla="*/ 543 w 996"/>
              <a:gd name="T5" fmla="*/ 192 h 770"/>
              <a:gd name="T6" fmla="*/ 384 w 996"/>
              <a:gd name="T7" fmla="*/ 275 h 770"/>
              <a:gd name="T8" fmla="*/ 360 w 996"/>
              <a:gd name="T9" fmla="*/ 158 h 770"/>
              <a:gd name="T10" fmla="*/ 702 w 996"/>
              <a:gd name="T11" fmla="*/ 33 h 770"/>
              <a:gd name="T12" fmla="*/ 836 w 996"/>
              <a:gd name="T13" fmla="*/ 133 h 770"/>
              <a:gd name="T14" fmla="*/ 334 w 996"/>
              <a:gd name="T15" fmla="*/ 626 h 770"/>
              <a:gd name="T16" fmla="*/ 276 w 996"/>
              <a:gd name="T17" fmla="*/ 551 h 770"/>
              <a:gd name="T18" fmla="*/ 209 w 996"/>
              <a:gd name="T19" fmla="*/ 484 h 770"/>
              <a:gd name="T20" fmla="*/ 109 w 996"/>
              <a:gd name="T21" fmla="*/ 434 h 770"/>
              <a:gd name="T22" fmla="*/ 159 w 996"/>
              <a:gd name="T23" fmla="*/ 535 h 770"/>
              <a:gd name="T24" fmla="*/ 226 w 996"/>
              <a:gd name="T25" fmla="*/ 602 h 770"/>
              <a:gd name="T26" fmla="*/ 293 w 996"/>
              <a:gd name="T27" fmla="*/ 668 h 770"/>
              <a:gd name="T28" fmla="*/ 393 w 996"/>
              <a:gd name="T29" fmla="*/ 727 h 770"/>
              <a:gd name="T30" fmla="*/ 334 w 996"/>
              <a:gd name="T31" fmla="*/ 626 h 770"/>
              <a:gd name="T32" fmla="*/ 594 w 996"/>
              <a:gd name="T33" fmla="*/ 267 h 770"/>
              <a:gd name="T34" fmla="*/ 443 w 996"/>
              <a:gd name="T35" fmla="*/ 301 h 770"/>
              <a:gd name="T36" fmla="*/ 284 w 996"/>
              <a:gd name="T37" fmla="*/ 217 h 770"/>
              <a:gd name="T38" fmla="*/ 460 w 996"/>
              <a:gd name="T39" fmla="*/ 50 h 770"/>
              <a:gd name="T40" fmla="*/ 184 w 996"/>
              <a:gd name="T41" fmla="*/ 100 h 770"/>
              <a:gd name="T42" fmla="*/ 0 w 996"/>
              <a:gd name="T43" fmla="*/ 66 h 770"/>
              <a:gd name="T44" fmla="*/ 50 w 996"/>
              <a:gd name="T45" fmla="*/ 443 h 770"/>
              <a:gd name="T46" fmla="*/ 234 w 996"/>
              <a:gd name="T47" fmla="*/ 392 h 770"/>
              <a:gd name="T48" fmla="*/ 293 w 996"/>
              <a:gd name="T49" fmla="*/ 468 h 770"/>
              <a:gd name="T50" fmla="*/ 360 w 996"/>
              <a:gd name="T51" fmla="*/ 535 h 770"/>
              <a:gd name="T52" fmla="*/ 426 w 996"/>
              <a:gd name="T53" fmla="*/ 610 h 770"/>
              <a:gd name="T54" fmla="*/ 477 w 996"/>
              <a:gd name="T55" fmla="*/ 727 h 770"/>
              <a:gd name="T56" fmla="*/ 543 w 996"/>
              <a:gd name="T57" fmla="*/ 660 h 770"/>
              <a:gd name="T58" fmla="*/ 485 w 996"/>
              <a:gd name="T59" fmla="*/ 585 h 770"/>
              <a:gd name="T60" fmla="*/ 569 w 996"/>
              <a:gd name="T61" fmla="*/ 668 h 770"/>
              <a:gd name="T62" fmla="*/ 627 w 996"/>
              <a:gd name="T63" fmla="*/ 602 h 770"/>
              <a:gd name="T64" fmla="*/ 652 w 996"/>
              <a:gd name="T65" fmla="*/ 610 h 770"/>
              <a:gd name="T66" fmla="*/ 719 w 996"/>
              <a:gd name="T67" fmla="*/ 543 h 770"/>
              <a:gd name="T68" fmla="*/ 727 w 996"/>
              <a:gd name="T69" fmla="*/ 526 h 770"/>
              <a:gd name="T70" fmla="*/ 786 w 996"/>
              <a:gd name="T71" fmla="*/ 535 h 770"/>
              <a:gd name="T72" fmla="*/ 786 w 996"/>
              <a:gd name="T73" fmla="*/ 468 h 7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6" h="770">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chemeClr val="bg1">
              <a:lumMod val="50000"/>
            </a:schemeClr>
          </a:solidFill>
          <a:ln>
            <a:noFill/>
          </a:ln>
          <a:effectLst/>
        </p:spPr>
        <p:txBody>
          <a:bodyPr wrap="none" lIns="182843" tIns="91422" rIns="182843" bIns="91422" anchor="ctr"/>
          <a:lstStyle/>
          <a:p>
            <a:pPr>
              <a:defRPr/>
            </a:pPr>
            <a:endParaRPr lang="en-US">
              <a:ea typeface="宋体" panose="02010600030101010101" pitchFamily="2" charset="-122"/>
            </a:endParaRPr>
          </a:p>
        </p:txBody>
      </p:sp>
      <p:sp>
        <p:nvSpPr>
          <p:cNvPr id="115" name="淘宝店chenying0907出品 266"/>
          <p:cNvSpPr>
            <a:spLocks noChangeArrowheads="1"/>
          </p:cNvSpPr>
          <p:nvPr/>
        </p:nvSpPr>
        <p:spPr bwMode="auto">
          <a:xfrm>
            <a:off x="9608684" y="3178426"/>
            <a:ext cx="728661" cy="803223"/>
          </a:xfrm>
          <a:custGeom>
            <a:gdLst>
              <a:gd name="T0" fmla="*/ 310 w 863"/>
              <a:gd name="T1" fmla="*/ 41 h 954"/>
              <a:gd name="T2" fmla="*/ 201 w 863"/>
              <a:gd name="T3" fmla="*/ 735 h 954"/>
              <a:gd name="T4" fmla="*/ 519 w 863"/>
              <a:gd name="T5" fmla="*/ 953 h 954"/>
              <a:gd name="T6" fmla="*/ 636 w 863"/>
              <a:gd name="T7" fmla="*/ 886 h 954"/>
              <a:gd name="T8" fmla="*/ 770 w 863"/>
              <a:gd name="T9" fmla="*/ 744 h 954"/>
              <a:gd name="T10" fmla="*/ 786 w 863"/>
              <a:gd name="T11" fmla="*/ 693 h 954"/>
              <a:gd name="T12" fmla="*/ 836 w 863"/>
              <a:gd name="T13" fmla="*/ 593 h 954"/>
              <a:gd name="T14" fmla="*/ 293 w 863"/>
              <a:gd name="T15" fmla="*/ 468 h 954"/>
              <a:gd name="T16" fmla="*/ 268 w 863"/>
              <a:gd name="T17" fmla="*/ 434 h 954"/>
              <a:gd name="T18" fmla="*/ 234 w 863"/>
              <a:gd name="T19" fmla="*/ 459 h 954"/>
              <a:gd name="T20" fmla="*/ 159 w 863"/>
              <a:gd name="T21" fmla="*/ 392 h 954"/>
              <a:gd name="T22" fmla="*/ 184 w 863"/>
              <a:gd name="T23" fmla="*/ 342 h 954"/>
              <a:gd name="T24" fmla="*/ 142 w 863"/>
              <a:gd name="T25" fmla="*/ 301 h 954"/>
              <a:gd name="T26" fmla="*/ 168 w 863"/>
              <a:gd name="T27" fmla="*/ 200 h 954"/>
              <a:gd name="T28" fmla="*/ 234 w 863"/>
              <a:gd name="T29" fmla="*/ 200 h 954"/>
              <a:gd name="T30" fmla="*/ 251 w 863"/>
              <a:gd name="T31" fmla="*/ 150 h 954"/>
              <a:gd name="T32" fmla="*/ 351 w 863"/>
              <a:gd name="T33" fmla="*/ 117 h 954"/>
              <a:gd name="T34" fmla="*/ 376 w 863"/>
              <a:gd name="T35" fmla="*/ 175 h 954"/>
              <a:gd name="T36" fmla="*/ 427 w 863"/>
              <a:gd name="T37" fmla="*/ 167 h 954"/>
              <a:gd name="T38" fmla="*/ 510 w 863"/>
              <a:gd name="T39" fmla="*/ 217 h 954"/>
              <a:gd name="T40" fmla="*/ 477 w 863"/>
              <a:gd name="T41" fmla="*/ 284 h 954"/>
              <a:gd name="T42" fmla="*/ 519 w 863"/>
              <a:gd name="T43" fmla="*/ 326 h 954"/>
              <a:gd name="T44" fmla="*/ 494 w 863"/>
              <a:gd name="T45" fmla="*/ 418 h 954"/>
              <a:gd name="T46" fmla="*/ 427 w 863"/>
              <a:gd name="T47" fmla="*/ 409 h 954"/>
              <a:gd name="T48" fmla="*/ 418 w 863"/>
              <a:gd name="T49" fmla="*/ 459 h 954"/>
              <a:gd name="T50" fmla="*/ 318 w 863"/>
              <a:gd name="T51" fmla="*/ 493 h 954"/>
              <a:gd name="T52" fmla="*/ 594 w 863"/>
              <a:gd name="T53" fmla="*/ 660 h 954"/>
              <a:gd name="T54" fmla="*/ 561 w 863"/>
              <a:gd name="T55" fmla="*/ 652 h 954"/>
              <a:gd name="T56" fmla="*/ 552 w 863"/>
              <a:gd name="T57" fmla="*/ 685 h 954"/>
              <a:gd name="T58" fmla="*/ 485 w 863"/>
              <a:gd name="T59" fmla="*/ 710 h 954"/>
              <a:gd name="T60" fmla="*/ 469 w 863"/>
              <a:gd name="T61" fmla="*/ 677 h 954"/>
              <a:gd name="T62" fmla="*/ 435 w 863"/>
              <a:gd name="T63" fmla="*/ 685 h 954"/>
              <a:gd name="T64" fmla="*/ 385 w 863"/>
              <a:gd name="T65" fmla="*/ 643 h 954"/>
              <a:gd name="T66" fmla="*/ 402 w 863"/>
              <a:gd name="T67" fmla="*/ 610 h 954"/>
              <a:gd name="T68" fmla="*/ 376 w 863"/>
              <a:gd name="T69" fmla="*/ 585 h 954"/>
              <a:gd name="T70" fmla="*/ 393 w 863"/>
              <a:gd name="T71" fmla="*/ 518 h 954"/>
              <a:gd name="T72" fmla="*/ 427 w 863"/>
              <a:gd name="T73" fmla="*/ 518 h 954"/>
              <a:gd name="T74" fmla="*/ 443 w 863"/>
              <a:gd name="T75" fmla="*/ 484 h 954"/>
              <a:gd name="T76" fmla="*/ 502 w 863"/>
              <a:gd name="T77" fmla="*/ 468 h 954"/>
              <a:gd name="T78" fmla="*/ 519 w 863"/>
              <a:gd name="T79" fmla="*/ 501 h 954"/>
              <a:gd name="T80" fmla="*/ 552 w 863"/>
              <a:gd name="T81" fmla="*/ 493 h 954"/>
              <a:gd name="T82" fmla="*/ 611 w 863"/>
              <a:gd name="T83" fmla="*/ 535 h 954"/>
              <a:gd name="T84" fmla="*/ 594 w 863"/>
              <a:gd name="T85" fmla="*/ 568 h 954"/>
              <a:gd name="T86" fmla="*/ 619 w 863"/>
              <a:gd name="T87" fmla="*/ 602 h 954"/>
              <a:gd name="T88" fmla="*/ 594 w 863"/>
              <a:gd name="T89" fmla="*/ 660 h 954"/>
              <a:gd name="T90" fmla="*/ 594 w 863"/>
              <a:gd name="T91" fmla="*/ 660 h 9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3" h="954">
                <a:moveTo>
                  <a:pt x="761" y="426"/>
                </a:moveTo>
                <a:cubicBezTo>
                  <a:pt x="820" y="133"/>
                  <a:pt x="577" y="0"/>
                  <a:pt x="310" y="41"/>
                </a:cubicBezTo>
                <a:cubicBezTo>
                  <a:pt x="42" y="83"/>
                  <a:pt x="50" y="242"/>
                  <a:pt x="34" y="317"/>
                </a:cubicBezTo>
                <a:cubicBezTo>
                  <a:pt x="0" y="518"/>
                  <a:pt x="201" y="735"/>
                  <a:pt x="201" y="735"/>
                </a:cubicBezTo>
                <a:cubicBezTo>
                  <a:pt x="193" y="953"/>
                  <a:pt x="193" y="953"/>
                  <a:pt x="193" y="953"/>
                </a:cubicBezTo>
                <a:cubicBezTo>
                  <a:pt x="519" y="953"/>
                  <a:pt x="519" y="953"/>
                  <a:pt x="519" y="953"/>
                </a:cubicBezTo>
                <a:cubicBezTo>
                  <a:pt x="544" y="852"/>
                  <a:pt x="544" y="852"/>
                  <a:pt x="544" y="852"/>
                </a:cubicBezTo>
                <a:cubicBezTo>
                  <a:pt x="544" y="852"/>
                  <a:pt x="552" y="877"/>
                  <a:pt x="636" y="886"/>
                </a:cubicBezTo>
                <a:cubicBezTo>
                  <a:pt x="728" y="894"/>
                  <a:pt x="711" y="785"/>
                  <a:pt x="711" y="785"/>
                </a:cubicBezTo>
                <a:cubicBezTo>
                  <a:pt x="711" y="785"/>
                  <a:pt x="770" y="760"/>
                  <a:pt x="770" y="744"/>
                </a:cubicBezTo>
                <a:cubicBezTo>
                  <a:pt x="770" y="727"/>
                  <a:pt x="736" y="702"/>
                  <a:pt x="736" y="702"/>
                </a:cubicBezTo>
                <a:cubicBezTo>
                  <a:pt x="736" y="702"/>
                  <a:pt x="770" y="710"/>
                  <a:pt x="786" y="693"/>
                </a:cubicBezTo>
                <a:cubicBezTo>
                  <a:pt x="794" y="677"/>
                  <a:pt x="770" y="626"/>
                  <a:pt x="770" y="626"/>
                </a:cubicBezTo>
                <a:cubicBezTo>
                  <a:pt x="770" y="626"/>
                  <a:pt x="811" y="626"/>
                  <a:pt x="836" y="593"/>
                </a:cubicBezTo>
                <a:cubicBezTo>
                  <a:pt x="862" y="568"/>
                  <a:pt x="761" y="484"/>
                  <a:pt x="761" y="426"/>
                </a:cubicBezTo>
                <a:close/>
                <a:moveTo>
                  <a:pt x="293" y="468"/>
                </a:moveTo>
                <a:cubicBezTo>
                  <a:pt x="293" y="468"/>
                  <a:pt x="293" y="451"/>
                  <a:pt x="293" y="443"/>
                </a:cubicBezTo>
                <a:cubicBezTo>
                  <a:pt x="284" y="434"/>
                  <a:pt x="276" y="434"/>
                  <a:pt x="268" y="434"/>
                </a:cubicBezTo>
                <a:cubicBezTo>
                  <a:pt x="260" y="443"/>
                  <a:pt x="243" y="451"/>
                  <a:pt x="243" y="451"/>
                </a:cubicBezTo>
                <a:cubicBezTo>
                  <a:pt x="234" y="459"/>
                  <a:pt x="234" y="459"/>
                  <a:pt x="234" y="459"/>
                </a:cubicBezTo>
                <a:lnTo>
                  <a:pt x="209" y="451"/>
                </a:lnTo>
                <a:cubicBezTo>
                  <a:pt x="159" y="392"/>
                  <a:pt x="159" y="392"/>
                  <a:pt x="159" y="392"/>
                </a:cubicBezTo>
                <a:cubicBezTo>
                  <a:pt x="159" y="359"/>
                  <a:pt x="159" y="359"/>
                  <a:pt x="159" y="359"/>
                </a:cubicBezTo>
                <a:cubicBezTo>
                  <a:pt x="159" y="359"/>
                  <a:pt x="176" y="342"/>
                  <a:pt x="184" y="342"/>
                </a:cubicBezTo>
                <a:cubicBezTo>
                  <a:pt x="184" y="334"/>
                  <a:pt x="184" y="326"/>
                  <a:pt x="184" y="317"/>
                </a:cubicBezTo>
                <a:cubicBezTo>
                  <a:pt x="168" y="309"/>
                  <a:pt x="142" y="301"/>
                  <a:pt x="142" y="301"/>
                </a:cubicBezTo>
                <a:cubicBezTo>
                  <a:pt x="134" y="267"/>
                  <a:pt x="134" y="267"/>
                  <a:pt x="134" y="267"/>
                </a:cubicBezTo>
                <a:cubicBezTo>
                  <a:pt x="168" y="200"/>
                  <a:pt x="168" y="200"/>
                  <a:pt x="168" y="200"/>
                </a:cubicBezTo>
                <a:cubicBezTo>
                  <a:pt x="201" y="192"/>
                  <a:pt x="201" y="192"/>
                  <a:pt x="201" y="192"/>
                </a:cubicBezTo>
                <a:cubicBezTo>
                  <a:pt x="201" y="192"/>
                  <a:pt x="226" y="200"/>
                  <a:pt x="234" y="200"/>
                </a:cubicBezTo>
                <a:cubicBezTo>
                  <a:pt x="243" y="200"/>
                  <a:pt x="243" y="192"/>
                  <a:pt x="251" y="192"/>
                </a:cubicBezTo>
                <a:cubicBezTo>
                  <a:pt x="251" y="175"/>
                  <a:pt x="251" y="150"/>
                  <a:pt x="251" y="150"/>
                </a:cubicBezTo>
                <a:cubicBezTo>
                  <a:pt x="276" y="125"/>
                  <a:pt x="276" y="125"/>
                  <a:pt x="276" y="125"/>
                </a:cubicBezTo>
                <a:cubicBezTo>
                  <a:pt x="351" y="117"/>
                  <a:pt x="351" y="117"/>
                  <a:pt x="351" y="117"/>
                </a:cubicBezTo>
                <a:cubicBezTo>
                  <a:pt x="376" y="142"/>
                  <a:pt x="376" y="142"/>
                  <a:pt x="376" y="142"/>
                </a:cubicBezTo>
                <a:cubicBezTo>
                  <a:pt x="376" y="142"/>
                  <a:pt x="376" y="167"/>
                  <a:pt x="376" y="175"/>
                </a:cubicBezTo>
                <a:cubicBezTo>
                  <a:pt x="385" y="175"/>
                  <a:pt x="393" y="183"/>
                  <a:pt x="402" y="183"/>
                </a:cubicBezTo>
                <a:cubicBezTo>
                  <a:pt x="410" y="175"/>
                  <a:pt x="427" y="167"/>
                  <a:pt x="427" y="167"/>
                </a:cubicBezTo>
                <a:cubicBezTo>
                  <a:pt x="460" y="167"/>
                  <a:pt x="460" y="167"/>
                  <a:pt x="460" y="167"/>
                </a:cubicBezTo>
                <a:cubicBezTo>
                  <a:pt x="510" y="217"/>
                  <a:pt x="510" y="217"/>
                  <a:pt x="510" y="217"/>
                </a:cubicBezTo>
                <a:cubicBezTo>
                  <a:pt x="510" y="250"/>
                  <a:pt x="510" y="250"/>
                  <a:pt x="510" y="250"/>
                </a:cubicBezTo>
                <a:cubicBezTo>
                  <a:pt x="510" y="250"/>
                  <a:pt x="494" y="267"/>
                  <a:pt x="477" y="284"/>
                </a:cubicBezTo>
                <a:cubicBezTo>
                  <a:pt x="485" y="284"/>
                  <a:pt x="485" y="292"/>
                  <a:pt x="485" y="301"/>
                </a:cubicBezTo>
                <a:cubicBezTo>
                  <a:pt x="494" y="309"/>
                  <a:pt x="519" y="326"/>
                  <a:pt x="519" y="326"/>
                </a:cubicBezTo>
                <a:cubicBezTo>
                  <a:pt x="527" y="359"/>
                  <a:pt x="527" y="359"/>
                  <a:pt x="527" y="359"/>
                </a:cubicBezTo>
                <a:cubicBezTo>
                  <a:pt x="494" y="418"/>
                  <a:pt x="494" y="418"/>
                  <a:pt x="494" y="418"/>
                </a:cubicBezTo>
                <a:cubicBezTo>
                  <a:pt x="460" y="426"/>
                  <a:pt x="460" y="426"/>
                  <a:pt x="460" y="426"/>
                </a:cubicBezTo>
                <a:cubicBezTo>
                  <a:pt x="460" y="426"/>
                  <a:pt x="443" y="418"/>
                  <a:pt x="427" y="409"/>
                </a:cubicBezTo>
                <a:cubicBezTo>
                  <a:pt x="427" y="418"/>
                  <a:pt x="418" y="418"/>
                  <a:pt x="410" y="426"/>
                </a:cubicBezTo>
                <a:cubicBezTo>
                  <a:pt x="410" y="434"/>
                  <a:pt x="418" y="459"/>
                  <a:pt x="418" y="459"/>
                </a:cubicBezTo>
                <a:cubicBezTo>
                  <a:pt x="393" y="484"/>
                  <a:pt x="393" y="484"/>
                  <a:pt x="393" y="484"/>
                </a:cubicBezTo>
                <a:cubicBezTo>
                  <a:pt x="318" y="493"/>
                  <a:pt x="318" y="493"/>
                  <a:pt x="318" y="493"/>
                </a:cubicBezTo>
                <a:lnTo>
                  <a:pt x="293" y="468"/>
                </a:lnTo>
                <a:close/>
                <a:moveTo>
                  <a:pt x="594" y="660"/>
                </a:moveTo>
                <a:cubicBezTo>
                  <a:pt x="577" y="669"/>
                  <a:pt x="577" y="669"/>
                  <a:pt x="577" y="669"/>
                </a:cubicBezTo>
                <a:cubicBezTo>
                  <a:pt x="577" y="669"/>
                  <a:pt x="561" y="660"/>
                  <a:pt x="561" y="652"/>
                </a:cubicBezTo>
                <a:cubicBezTo>
                  <a:pt x="552" y="660"/>
                  <a:pt x="552" y="660"/>
                  <a:pt x="544" y="660"/>
                </a:cubicBezTo>
                <a:cubicBezTo>
                  <a:pt x="544" y="669"/>
                  <a:pt x="552" y="685"/>
                  <a:pt x="552" y="685"/>
                </a:cubicBezTo>
                <a:cubicBezTo>
                  <a:pt x="535" y="702"/>
                  <a:pt x="535" y="702"/>
                  <a:pt x="535" y="702"/>
                </a:cubicBezTo>
                <a:cubicBezTo>
                  <a:pt x="485" y="710"/>
                  <a:pt x="485" y="710"/>
                  <a:pt x="485" y="710"/>
                </a:cubicBezTo>
                <a:cubicBezTo>
                  <a:pt x="469" y="693"/>
                  <a:pt x="469" y="693"/>
                  <a:pt x="469" y="693"/>
                </a:cubicBezTo>
                <a:lnTo>
                  <a:pt x="469" y="677"/>
                </a:lnTo>
                <a:cubicBezTo>
                  <a:pt x="460" y="669"/>
                  <a:pt x="460" y="669"/>
                  <a:pt x="452" y="669"/>
                </a:cubicBezTo>
                <a:cubicBezTo>
                  <a:pt x="435" y="685"/>
                  <a:pt x="435" y="685"/>
                  <a:pt x="435" y="685"/>
                </a:cubicBezTo>
                <a:lnTo>
                  <a:pt x="410" y="685"/>
                </a:lnTo>
                <a:cubicBezTo>
                  <a:pt x="385" y="643"/>
                  <a:pt x="385" y="643"/>
                  <a:pt x="385" y="643"/>
                </a:cubicBezTo>
                <a:cubicBezTo>
                  <a:pt x="385" y="626"/>
                  <a:pt x="385" y="626"/>
                  <a:pt x="385" y="626"/>
                </a:cubicBezTo>
                <a:cubicBezTo>
                  <a:pt x="402" y="610"/>
                  <a:pt x="402" y="610"/>
                  <a:pt x="402" y="610"/>
                </a:cubicBezTo>
                <a:cubicBezTo>
                  <a:pt x="402" y="602"/>
                  <a:pt x="402" y="602"/>
                  <a:pt x="402" y="593"/>
                </a:cubicBezTo>
                <a:cubicBezTo>
                  <a:pt x="393" y="593"/>
                  <a:pt x="376" y="585"/>
                  <a:pt x="376" y="585"/>
                </a:cubicBezTo>
                <a:cubicBezTo>
                  <a:pt x="368" y="560"/>
                  <a:pt x="368" y="560"/>
                  <a:pt x="368" y="560"/>
                </a:cubicBezTo>
                <a:cubicBezTo>
                  <a:pt x="393" y="518"/>
                  <a:pt x="393" y="518"/>
                  <a:pt x="393" y="518"/>
                </a:cubicBezTo>
                <a:cubicBezTo>
                  <a:pt x="410" y="510"/>
                  <a:pt x="410" y="510"/>
                  <a:pt x="410" y="510"/>
                </a:cubicBezTo>
                <a:lnTo>
                  <a:pt x="427" y="518"/>
                </a:lnTo>
                <a:cubicBezTo>
                  <a:pt x="435" y="518"/>
                  <a:pt x="443" y="518"/>
                  <a:pt x="443" y="510"/>
                </a:cubicBezTo>
                <a:cubicBezTo>
                  <a:pt x="443" y="501"/>
                  <a:pt x="443" y="484"/>
                  <a:pt x="443" y="484"/>
                </a:cubicBezTo>
                <a:cubicBezTo>
                  <a:pt x="460" y="468"/>
                  <a:pt x="460" y="468"/>
                  <a:pt x="460" y="468"/>
                </a:cubicBezTo>
                <a:cubicBezTo>
                  <a:pt x="502" y="468"/>
                  <a:pt x="502" y="468"/>
                  <a:pt x="502" y="468"/>
                </a:cubicBezTo>
                <a:cubicBezTo>
                  <a:pt x="519" y="484"/>
                  <a:pt x="519" y="484"/>
                  <a:pt x="519" y="484"/>
                </a:cubicBezTo>
                <a:cubicBezTo>
                  <a:pt x="519" y="484"/>
                  <a:pt x="519" y="493"/>
                  <a:pt x="519" y="501"/>
                </a:cubicBezTo>
                <a:cubicBezTo>
                  <a:pt x="527" y="501"/>
                  <a:pt x="535" y="510"/>
                  <a:pt x="544" y="510"/>
                </a:cubicBezTo>
                <a:cubicBezTo>
                  <a:pt x="552" y="493"/>
                  <a:pt x="552" y="493"/>
                  <a:pt x="552" y="493"/>
                </a:cubicBezTo>
                <a:cubicBezTo>
                  <a:pt x="577" y="493"/>
                  <a:pt x="577" y="493"/>
                  <a:pt x="577" y="493"/>
                </a:cubicBezTo>
                <a:cubicBezTo>
                  <a:pt x="611" y="535"/>
                  <a:pt x="611" y="535"/>
                  <a:pt x="611" y="535"/>
                </a:cubicBezTo>
                <a:cubicBezTo>
                  <a:pt x="611" y="551"/>
                  <a:pt x="611" y="551"/>
                  <a:pt x="611" y="551"/>
                </a:cubicBezTo>
                <a:lnTo>
                  <a:pt x="594" y="568"/>
                </a:lnTo>
                <a:cubicBezTo>
                  <a:pt x="594" y="576"/>
                  <a:pt x="594" y="576"/>
                  <a:pt x="594" y="585"/>
                </a:cubicBezTo>
                <a:cubicBezTo>
                  <a:pt x="602" y="585"/>
                  <a:pt x="619" y="602"/>
                  <a:pt x="619" y="602"/>
                </a:cubicBezTo>
                <a:cubicBezTo>
                  <a:pt x="619" y="618"/>
                  <a:pt x="619" y="618"/>
                  <a:pt x="619" y="618"/>
                </a:cubicBezTo>
                <a:lnTo>
                  <a:pt x="594" y="660"/>
                </a:lnTo>
                <a:close/>
                <a:moveTo>
                  <a:pt x="594" y="660"/>
                </a:moveTo>
                <a:lnTo>
                  <a:pt x="594" y="660"/>
                </a:lnTo>
                <a:close/>
              </a:path>
            </a:pathLst>
          </a:custGeom>
          <a:solidFill>
            <a:schemeClr val="accent4"/>
          </a:solidFill>
          <a:ln>
            <a:noFill/>
          </a:ln>
          <a:effectLst/>
        </p:spPr>
        <p:txBody>
          <a:bodyPr wrap="none" lIns="182843" tIns="91422" rIns="182843" bIns="91422" anchor="ctr"/>
          <a:lstStyle/>
          <a:p>
            <a:pPr>
              <a:defRPr/>
            </a:pPr>
            <a:endParaRPr lang="en-US">
              <a:ea typeface="宋体" panose="02010600030101010101" pitchFamily="2" charset="-122"/>
            </a:endParaRPr>
          </a:p>
        </p:txBody>
      </p:sp>
      <p:sp>
        <p:nvSpPr>
          <p:cNvPr id="70" name="淘宝店chenying0907出品 36"/>
          <p:cNvSpPr>
            <a:spLocks noChangeArrowheads="1"/>
          </p:cNvSpPr>
          <p:nvPr/>
        </p:nvSpPr>
        <p:spPr bwMode="auto">
          <a:xfrm>
            <a:off x="1205467" y="4711130"/>
            <a:ext cx="2016223" cy="230832"/>
          </a:xfrm>
          <a:prstGeom prst="rect">
            <a:avLst/>
          </a:prstGeom>
          <a:noFill/>
          <a:ln w="9525">
            <a:noFill/>
            <a:miter lim="800000"/>
          </a:ln>
        </p:spPr>
        <p:txBody>
          <a:bodyPr vert="horz" wrap="square" lIns="0" tIns="0" rIns="0" bIns="0" numCol="1" anchor="t" anchorCtr="0" compatLnSpc="1">
            <a:spAutoFit/>
          </a:bodyPr>
          <a:lstStyle/>
          <a:p>
            <a:pPr algn="ctr" defTabSz="914400" fontAlgn="base">
              <a:spcBef>
                <a:spcPct val="0"/>
              </a:spcBef>
              <a:spcAft>
                <a:spcPct val="0"/>
              </a:spcAft>
            </a:pPr>
            <a:r>
              <a:rPr lang="zh-CN" sz="1500" b="1">
                <a:latin typeface="方正兰亭黑_GBK" pitchFamily="2" charset="-122"/>
                <a:ea typeface="方正兰亭黑_GBK" pitchFamily="2" charset="-122"/>
                <a:cs typeface="宋体" panose="02010600030101010101" pitchFamily="2" charset="-122"/>
              </a:rPr>
              <a:t>点击输入标题</a:t>
            </a:r>
            <a:endParaRPr lang="zh-CN" sz="1500" b="1">
              <a:latin typeface="方正兰亭黑_GBK" pitchFamily="2" charset="-122"/>
              <a:ea typeface="方正兰亭黑_GBK" pitchFamily="2" charset="-122"/>
              <a:cs typeface="宋体" panose="02010600030101010101" pitchFamily="2" charset="-122"/>
            </a:endParaRPr>
          </a:p>
        </p:txBody>
      </p:sp>
      <p:sp>
        <p:nvSpPr>
          <p:cNvPr id="71" name="淘宝店chenying0907出品 37"/>
          <p:cNvSpPr>
            <a:spLocks noChangeArrowheads="1"/>
          </p:cNvSpPr>
          <p:nvPr/>
        </p:nvSpPr>
        <p:spPr bwMode="auto">
          <a:xfrm>
            <a:off x="1116335" y="4965769"/>
            <a:ext cx="2232248" cy="336695"/>
          </a:xfrm>
          <a:prstGeom prst="rect">
            <a:avLst/>
          </a:prstGeom>
          <a:noFill/>
        </p:spPr>
        <p:txBody>
          <a:bodyPr wrap="square">
            <a:spAutoFit/>
          </a:bodyPr>
          <a:lstStyle/>
          <a:p>
            <a:pPr>
              <a:lnSpc>
                <a:spcPct val="150000"/>
              </a:lnSpc>
            </a:pPr>
            <a:r>
              <a:rPr lang="zh-CN" sz="1200">
                <a:latin typeface="方正兰亭黑_GBK" pitchFamily="2" charset="-122"/>
                <a:ea typeface="方正兰亭黑_GBK" pitchFamily="2" charset="-122"/>
                <a:cs typeface="宋体" panose="02010600030101010101" pitchFamily="2" charset="-122"/>
              </a:rPr>
              <a:t>这里用输入你的文字，或者可</a:t>
            </a:r>
            <a:endParaRPr lang="zh-CN" sz="1200">
              <a:latin typeface="方正兰亭黑_GBK" pitchFamily="2" charset="-122"/>
              <a:ea typeface="方正兰亭黑_GBK" pitchFamily="2" charset="-122"/>
              <a:cs typeface="宋体" panose="02010600030101010101" pitchFamily="2" charset="-122"/>
            </a:endParaRPr>
          </a:p>
        </p:txBody>
      </p:sp>
      <p:sp>
        <p:nvSpPr>
          <p:cNvPr id="78" name="淘宝店chenying0907出品 36"/>
          <p:cNvSpPr>
            <a:spLocks noChangeArrowheads="1"/>
          </p:cNvSpPr>
          <p:nvPr/>
        </p:nvSpPr>
        <p:spPr bwMode="auto">
          <a:xfrm>
            <a:off x="3789654" y="4711130"/>
            <a:ext cx="2016223" cy="230832"/>
          </a:xfrm>
          <a:prstGeom prst="rect">
            <a:avLst/>
          </a:prstGeom>
          <a:noFill/>
          <a:ln w="9525">
            <a:noFill/>
            <a:miter lim="800000"/>
          </a:ln>
        </p:spPr>
        <p:txBody>
          <a:bodyPr vert="horz" wrap="square" lIns="0" tIns="0" rIns="0" bIns="0" numCol="1" anchor="t" anchorCtr="0" compatLnSpc="1">
            <a:spAutoFit/>
          </a:bodyPr>
          <a:lstStyle/>
          <a:p>
            <a:pPr algn="ctr" defTabSz="914400" fontAlgn="base">
              <a:spcBef>
                <a:spcPct val="0"/>
              </a:spcBef>
              <a:spcAft>
                <a:spcPct val="0"/>
              </a:spcAft>
            </a:pPr>
            <a:r>
              <a:rPr lang="zh-CN" sz="1500" b="1">
                <a:solidFill>
                  <a:schemeClr val="accent4"/>
                </a:solidFill>
                <a:latin typeface="方正兰亭黑_GBK" pitchFamily="2" charset="-122"/>
                <a:ea typeface="方正兰亭黑_GBK" pitchFamily="2" charset="-122"/>
                <a:cs typeface="宋体" panose="02010600030101010101" pitchFamily="2" charset="-122"/>
              </a:rPr>
              <a:t>点击输入标题</a:t>
            </a:r>
            <a:endParaRPr lang="zh-CN" sz="1500" b="1">
              <a:solidFill>
                <a:schemeClr val="accent4"/>
              </a:solidFill>
              <a:latin typeface="方正兰亭黑_GBK" pitchFamily="2" charset="-122"/>
              <a:ea typeface="方正兰亭黑_GBK" pitchFamily="2" charset="-122"/>
              <a:cs typeface="宋体" panose="02010600030101010101" pitchFamily="2" charset="-122"/>
            </a:endParaRPr>
          </a:p>
        </p:txBody>
      </p:sp>
      <p:sp>
        <p:nvSpPr>
          <p:cNvPr id="79" name="淘宝店chenying0907出品 37"/>
          <p:cNvSpPr>
            <a:spLocks noChangeArrowheads="1"/>
          </p:cNvSpPr>
          <p:nvPr/>
        </p:nvSpPr>
        <p:spPr bwMode="auto">
          <a:xfrm>
            <a:off x="3700522" y="4965769"/>
            <a:ext cx="2232248" cy="1200329"/>
          </a:xfrm>
          <a:prstGeom prst="rect">
            <a:avLst/>
          </a:prstGeom>
          <a:noFill/>
        </p:spPr>
        <p:txBody>
          <a:bodyPr wrap="square">
            <a:spAutoFit/>
          </a:bodyPr>
          <a:lstStyle/>
          <a:p>
            <a:pPr>
              <a:lnSpc>
                <a:spcPct val="150000"/>
              </a:lnSpc>
            </a:pPr>
            <a:r>
              <a:rPr lang="zh-CN" sz="1200">
                <a:latin typeface="方正兰亭黑_GBK" pitchFamily="2" charset="-122"/>
                <a:ea typeface="方正兰亭黑_GBK" pitchFamily="2" charset="-122"/>
                <a:cs typeface="宋体" panose="02010600030101010101" pitchFamily="2" charset="-122"/>
              </a:rPr>
              <a:t>这里用输入你的文字，或者可以通</a:t>
            </a:r>
            <a:r>
              <a:rPr lang="zh-CN" altLang="en-US" sz="1200">
                <a:latin typeface="方正兰亭黑_GBK" pitchFamily="2" charset="-122"/>
                <a:ea typeface="方正兰亭黑_GBK" pitchFamily="2" charset="-122"/>
                <a:cs typeface="宋体" panose="02010600030101010101" pitchFamily="2" charset="-122"/>
              </a:rPr>
              <a:t>过复制您的文本后，在此框中选择粘贴，并选择只保留文字。</a:t>
            </a:r>
            <a:endParaRPr lang="zh-CN" sz="1200">
              <a:latin typeface="方正兰亭黑_GBK" pitchFamily="2" charset="-122"/>
              <a:ea typeface="方正兰亭黑_GBK" pitchFamily="2" charset="-122"/>
              <a:cs typeface="宋体" panose="02010600030101010101" pitchFamily="2" charset="-122"/>
            </a:endParaRPr>
          </a:p>
        </p:txBody>
      </p:sp>
      <p:sp>
        <p:nvSpPr>
          <p:cNvPr id="80" name="淘宝店chenying0907出品 36"/>
          <p:cNvSpPr>
            <a:spLocks noChangeArrowheads="1"/>
          </p:cNvSpPr>
          <p:nvPr/>
        </p:nvSpPr>
        <p:spPr bwMode="auto">
          <a:xfrm>
            <a:off x="6378761" y="4711130"/>
            <a:ext cx="2016223" cy="230832"/>
          </a:xfrm>
          <a:prstGeom prst="rect">
            <a:avLst/>
          </a:prstGeom>
          <a:noFill/>
          <a:ln w="9525">
            <a:noFill/>
            <a:miter lim="800000"/>
          </a:ln>
        </p:spPr>
        <p:txBody>
          <a:bodyPr vert="horz" wrap="square" lIns="0" tIns="0" rIns="0" bIns="0" numCol="1" anchor="t" anchorCtr="0" compatLnSpc="1">
            <a:spAutoFit/>
          </a:bodyPr>
          <a:lstStyle/>
          <a:p>
            <a:pPr algn="ctr" defTabSz="914400" fontAlgn="base">
              <a:spcBef>
                <a:spcPct val="0"/>
              </a:spcBef>
              <a:spcAft>
                <a:spcPct val="0"/>
              </a:spcAft>
            </a:pPr>
            <a:r>
              <a:rPr lang="zh-CN" sz="1500" b="1">
                <a:latin typeface="方正兰亭黑_GBK" pitchFamily="2" charset="-122"/>
                <a:ea typeface="方正兰亭黑_GBK" pitchFamily="2" charset="-122"/>
                <a:cs typeface="宋体" panose="02010600030101010101" pitchFamily="2" charset="-122"/>
              </a:rPr>
              <a:t>点击输入标题</a:t>
            </a:r>
            <a:endParaRPr lang="zh-CN" sz="1500" b="1">
              <a:latin typeface="方正兰亭黑_GBK" pitchFamily="2" charset="-122"/>
              <a:ea typeface="方正兰亭黑_GBK" pitchFamily="2" charset="-122"/>
              <a:cs typeface="宋体" panose="02010600030101010101" pitchFamily="2" charset="-122"/>
            </a:endParaRPr>
          </a:p>
        </p:txBody>
      </p:sp>
      <p:sp>
        <p:nvSpPr>
          <p:cNvPr id="81" name="淘宝店chenying0907出品 37"/>
          <p:cNvSpPr>
            <a:spLocks noChangeArrowheads="1"/>
          </p:cNvSpPr>
          <p:nvPr/>
        </p:nvSpPr>
        <p:spPr bwMode="auto">
          <a:xfrm>
            <a:off x="6289629" y="4965769"/>
            <a:ext cx="2232248" cy="1200329"/>
          </a:xfrm>
          <a:prstGeom prst="rect">
            <a:avLst/>
          </a:prstGeom>
          <a:noFill/>
        </p:spPr>
        <p:txBody>
          <a:bodyPr wrap="square">
            <a:spAutoFit/>
          </a:bodyPr>
          <a:lstStyle/>
          <a:p>
            <a:pPr>
              <a:lnSpc>
                <a:spcPct val="150000"/>
              </a:lnSpc>
            </a:pPr>
            <a:r>
              <a:rPr lang="zh-CN" sz="1200">
                <a:latin typeface="方正兰亭黑_GBK" pitchFamily="2" charset="-122"/>
                <a:ea typeface="方正兰亭黑_GBK" pitchFamily="2" charset="-122"/>
                <a:cs typeface="宋体" panose="02010600030101010101" pitchFamily="2" charset="-122"/>
              </a:rPr>
              <a:t>这里用输入你的文字，或者可以通</a:t>
            </a:r>
            <a:r>
              <a:rPr lang="zh-CN" altLang="en-US" sz="1200">
                <a:latin typeface="方正兰亭黑_GBK" pitchFamily="2" charset="-122"/>
                <a:ea typeface="方正兰亭黑_GBK" pitchFamily="2" charset="-122"/>
                <a:cs typeface="宋体" panose="02010600030101010101" pitchFamily="2" charset="-122"/>
              </a:rPr>
              <a:t>过复制您的文本后，在此框中选择粘贴，并选择只保留文字。</a:t>
            </a:r>
            <a:endParaRPr lang="zh-CN" sz="1200">
              <a:latin typeface="方正兰亭黑_GBK" pitchFamily="2" charset="-122"/>
              <a:ea typeface="方正兰亭黑_GBK" pitchFamily="2" charset="-122"/>
              <a:cs typeface="宋体" panose="02010600030101010101" pitchFamily="2" charset="-122"/>
            </a:endParaRPr>
          </a:p>
        </p:txBody>
      </p:sp>
      <p:sp>
        <p:nvSpPr>
          <p:cNvPr id="82" name="淘宝店chenying0907出品 36"/>
          <p:cNvSpPr>
            <a:spLocks noChangeArrowheads="1"/>
          </p:cNvSpPr>
          <p:nvPr/>
        </p:nvSpPr>
        <p:spPr bwMode="auto">
          <a:xfrm>
            <a:off x="8964904" y="4711130"/>
            <a:ext cx="2016223" cy="230832"/>
          </a:xfrm>
          <a:prstGeom prst="rect">
            <a:avLst/>
          </a:prstGeom>
          <a:noFill/>
          <a:ln w="9525">
            <a:noFill/>
            <a:miter lim="800000"/>
          </a:ln>
        </p:spPr>
        <p:txBody>
          <a:bodyPr vert="horz" wrap="square" lIns="0" tIns="0" rIns="0" bIns="0" numCol="1" anchor="t" anchorCtr="0" compatLnSpc="1">
            <a:spAutoFit/>
          </a:bodyPr>
          <a:lstStyle/>
          <a:p>
            <a:pPr algn="ctr" defTabSz="914400" fontAlgn="base">
              <a:spcBef>
                <a:spcPct val="0"/>
              </a:spcBef>
              <a:spcAft>
                <a:spcPct val="0"/>
              </a:spcAft>
            </a:pPr>
            <a:r>
              <a:rPr lang="zh-CN" sz="1500" b="1">
                <a:solidFill>
                  <a:schemeClr val="accent4"/>
                </a:solidFill>
                <a:latin typeface="方正兰亭黑_GBK" pitchFamily="2" charset="-122"/>
                <a:ea typeface="方正兰亭黑_GBK" pitchFamily="2" charset="-122"/>
                <a:cs typeface="宋体" panose="02010600030101010101" pitchFamily="2" charset="-122"/>
              </a:rPr>
              <a:t>点击输入标题</a:t>
            </a:r>
            <a:endParaRPr lang="zh-CN" sz="1500" b="1">
              <a:solidFill>
                <a:schemeClr val="accent4"/>
              </a:solidFill>
              <a:latin typeface="方正兰亭黑_GBK" pitchFamily="2" charset="-122"/>
              <a:ea typeface="方正兰亭黑_GBK" pitchFamily="2" charset="-122"/>
              <a:cs typeface="宋体" panose="02010600030101010101" pitchFamily="2" charset="-122"/>
            </a:endParaRPr>
          </a:p>
        </p:txBody>
      </p:sp>
      <p:sp>
        <p:nvSpPr>
          <p:cNvPr id="83" name="淘宝店chenying0907出品 37"/>
          <p:cNvSpPr>
            <a:spLocks noChangeArrowheads="1"/>
          </p:cNvSpPr>
          <p:nvPr/>
        </p:nvSpPr>
        <p:spPr bwMode="auto">
          <a:xfrm>
            <a:off x="8875772" y="4965769"/>
            <a:ext cx="2232248" cy="1200329"/>
          </a:xfrm>
          <a:prstGeom prst="rect">
            <a:avLst/>
          </a:prstGeom>
          <a:noFill/>
        </p:spPr>
        <p:txBody>
          <a:bodyPr wrap="square">
            <a:spAutoFit/>
          </a:bodyPr>
          <a:lstStyle/>
          <a:p>
            <a:pPr>
              <a:lnSpc>
                <a:spcPct val="150000"/>
              </a:lnSpc>
            </a:pPr>
            <a:r>
              <a:rPr lang="zh-CN" sz="1200">
                <a:latin typeface="方正兰亭黑_GBK" pitchFamily="2" charset="-122"/>
                <a:ea typeface="方正兰亭黑_GBK" pitchFamily="2" charset="-122"/>
                <a:cs typeface="宋体" panose="02010600030101010101" pitchFamily="2" charset="-122"/>
              </a:rPr>
              <a:t>这里用输入你的文字，或者可以通</a:t>
            </a:r>
            <a:r>
              <a:rPr lang="zh-CN" altLang="en-US" sz="1200">
                <a:latin typeface="方正兰亭黑_GBK" pitchFamily="2" charset="-122"/>
                <a:ea typeface="方正兰亭黑_GBK" pitchFamily="2" charset="-122"/>
                <a:cs typeface="宋体" panose="02010600030101010101" pitchFamily="2" charset="-122"/>
              </a:rPr>
              <a:t>过复制您的文本后，在此框中选择粘贴，并选择只保留文字。</a:t>
            </a:r>
            <a:endParaRPr lang="zh-CN" sz="1200">
              <a:latin typeface="方正兰亭黑_GBK" pitchFamily="2" charset="-122"/>
              <a:ea typeface="方正兰亭黑_GBK" pitchFamily="2" charset="-122"/>
              <a:cs typeface="宋体" panose="02010600030101010101" pitchFamily="2" charset="-122"/>
            </a:endParaRPr>
          </a:p>
        </p:txBody>
      </p:sp>
    </p:spTree>
  </p:cSld>
  <p:clrMapOvr>
    <a:masterClrMapping/>
  </p:clrMapOvr>
  <mc:AlternateContent>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par>
                          <p:cTn id="17" fill="hold" nodeType="afterGroup">
                            <p:stCondLst>
                              <p:cond delay="700"/>
                            </p:stCondLst>
                            <p:childTnLst>
                              <p:par>
                                <p:cTn id="18" presetID="5" presetClass="entr" presetSubtype="10"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checkerboard(across)">
                                      <p:cBhvr>
                                        <p:cTn id="20" dur="500"/>
                                        <p:tgtEl>
                                          <p:spTgt spid="40"/>
                                        </p:tgtEl>
                                      </p:cBhvr>
                                    </p:animEffect>
                                  </p:childTnLst>
                                </p:cTn>
                              </p:par>
                            </p:childTnLst>
                          </p:cTn>
                        </p:par>
                        <p:par>
                          <p:cTn id="21" fill="hold" nodeType="afterGroup">
                            <p:stCondLst>
                              <p:cond delay="1200"/>
                            </p:stCondLst>
                            <p:childTnLst>
                              <p:par>
                                <p:cTn id="22" presetID="53" presetClass="entr" presetSubtype="16" fill="hold" nodeType="afterEffect">
                                  <p:stCondLst>
                                    <p:cond delay="0"/>
                                  </p:stCondLst>
                                  <p:childTnLst>
                                    <p:set>
                                      <p:cBhvr>
                                        <p:cTn id="23" dur="1" fill="hold">
                                          <p:stCondLst>
                                            <p:cond delay="0"/>
                                          </p:stCondLst>
                                        </p:cTn>
                                        <p:tgtEl>
                                          <p:spTgt spid="84"/>
                                        </p:tgtEl>
                                        <p:attrNameLst>
                                          <p:attrName>style.visibility</p:attrName>
                                        </p:attrNameLst>
                                      </p:cBhvr>
                                      <p:to>
                                        <p:strVal val="visible"/>
                                      </p:to>
                                    </p:set>
                                    <p:anim calcmode="lin" valueType="num">
                                      <p:cBhvr>
                                        <p:cTn id="24" dur="500" fill="hold"/>
                                        <p:tgtEl>
                                          <p:spTgt spid="84"/>
                                        </p:tgtEl>
                                        <p:attrNameLst>
                                          <p:attrName>ppt_w</p:attrName>
                                        </p:attrNameLst>
                                      </p:cBhvr>
                                      <p:tavLst>
                                        <p:tav tm="0">
                                          <p:val>
                                            <p:fltVal val="0"/>
                                          </p:val>
                                        </p:tav>
                                        <p:tav tm="100000">
                                          <p:val>
                                            <p:strVal val="#ppt_w"/>
                                          </p:val>
                                        </p:tav>
                                      </p:tavLst>
                                    </p:anim>
                                    <p:anim calcmode="lin" valueType="num">
                                      <p:cBhvr>
                                        <p:cTn id="25" dur="500" fill="hold"/>
                                        <p:tgtEl>
                                          <p:spTgt spid="84"/>
                                        </p:tgtEl>
                                        <p:attrNameLst>
                                          <p:attrName>ppt_h</p:attrName>
                                        </p:attrNameLst>
                                      </p:cBhvr>
                                      <p:tavLst>
                                        <p:tav tm="0">
                                          <p:val>
                                            <p:fltVal val="0"/>
                                          </p:val>
                                        </p:tav>
                                        <p:tav tm="100000">
                                          <p:val>
                                            <p:strVal val="#ppt_h"/>
                                          </p:val>
                                        </p:tav>
                                      </p:tavLst>
                                    </p:anim>
                                    <p:animEffect transition="in" filter="fade">
                                      <p:cBhvr>
                                        <p:cTn id="26" dur="500"/>
                                        <p:tgtEl>
                                          <p:spTgt spid="84"/>
                                        </p:tgtEl>
                                      </p:cBhvr>
                                    </p:animEffect>
                                  </p:childTnLst>
                                </p:cTn>
                              </p:par>
                              <p:par>
                                <p:cTn id="27" presetID="47" presetClass="entr" presetSubtype="0" fill="hold"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500"/>
                                        <p:tgtEl>
                                          <p:spTgt spid="104"/>
                                        </p:tgtEl>
                                      </p:cBhvr>
                                    </p:animEffect>
                                    <p:anim calcmode="lin" valueType="num">
                                      <p:cBhvr>
                                        <p:cTn id="30" dur="500" fill="hold"/>
                                        <p:tgtEl>
                                          <p:spTgt spid="104"/>
                                        </p:tgtEl>
                                        <p:attrNameLst>
                                          <p:attrName>ppt_x</p:attrName>
                                        </p:attrNameLst>
                                      </p:cBhvr>
                                      <p:tavLst>
                                        <p:tav tm="0">
                                          <p:val>
                                            <p:strVal val="#ppt_x"/>
                                          </p:val>
                                        </p:tav>
                                        <p:tav tm="100000">
                                          <p:val>
                                            <p:strVal val="#ppt_x"/>
                                          </p:val>
                                        </p:tav>
                                      </p:tavLst>
                                    </p:anim>
                                    <p:anim calcmode="lin" valueType="num">
                                      <p:cBhvr>
                                        <p:cTn id="31" dur="500" fill="hold"/>
                                        <p:tgtEl>
                                          <p:spTgt spid="104"/>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1700"/>
                            </p:stCondLst>
                            <p:childTnLst>
                              <p:par>
                                <p:cTn id="33" presetID="53" presetClass="entr" presetSubtype="16" fill="hold" nodeType="afterEffect">
                                  <p:stCondLst>
                                    <p:cond delay="0"/>
                                  </p:stCondLst>
                                  <p:childTnLst>
                                    <p:set>
                                      <p:cBhvr>
                                        <p:cTn id="34" dur="1" fill="hold">
                                          <p:stCondLst>
                                            <p:cond delay="0"/>
                                          </p:stCondLst>
                                        </p:cTn>
                                        <p:tgtEl>
                                          <p:spTgt spid="89"/>
                                        </p:tgtEl>
                                        <p:attrNameLst>
                                          <p:attrName>style.visibility</p:attrName>
                                        </p:attrNameLst>
                                      </p:cBhvr>
                                      <p:to>
                                        <p:strVal val="visible"/>
                                      </p:to>
                                    </p:set>
                                    <p:anim calcmode="lin" valueType="num">
                                      <p:cBhvr>
                                        <p:cTn id="35" dur="500" fill="hold"/>
                                        <p:tgtEl>
                                          <p:spTgt spid="89"/>
                                        </p:tgtEl>
                                        <p:attrNameLst>
                                          <p:attrName>ppt_w</p:attrName>
                                        </p:attrNameLst>
                                      </p:cBhvr>
                                      <p:tavLst>
                                        <p:tav tm="0">
                                          <p:val>
                                            <p:fltVal val="0"/>
                                          </p:val>
                                        </p:tav>
                                        <p:tav tm="100000">
                                          <p:val>
                                            <p:strVal val="#ppt_w"/>
                                          </p:val>
                                        </p:tav>
                                      </p:tavLst>
                                    </p:anim>
                                    <p:anim calcmode="lin" valueType="num">
                                      <p:cBhvr>
                                        <p:cTn id="36" dur="500" fill="hold"/>
                                        <p:tgtEl>
                                          <p:spTgt spid="89"/>
                                        </p:tgtEl>
                                        <p:attrNameLst>
                                          <p:attrName>ppt_h</p:attrName>
                                        </p:attrNameLst>
                                      </p:cBhvr>
                                      <p:tavLst>
                                        <p:tav tm="0">
                                          <p:val>
                                            <p:fltVal val="0"/>
                                          </p:val>
                                        </p:tav>
                                        <p:tav tm="100000">
                                          <p:val>
                                            <p:strVal val="#ppt_h"/>
                                          </p:val>
                                        </p:tav>
                                      </p:tavLst>
                                    </p:anim>
                                    <p:animEffect transition="in" filter="fade">
                                      <p:cBhvr>
                                        <p:cTn id="37" dur="500"/>
                                        <p:tgtEl>
                                          <p:spTgt spid="89"/>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113"/>
                                        </p:tgtEl>
                                        <p:attrNameLst>
                                          <p:attrName>style.visibility</p:attrName>
                                        </p:attrNameLst>
                                      </p:cBhvr>
                                      <p:to>
                                        <p:strVal val="visible"/>
                                      </p:to>
                                    </p:set>
                                    <p:animEffect transition="in" filter="fade">
                                      <p:cBhvr>
                                        <p:cTn id="40" dur="500"/>
                                        <p:tgtEl>
                                          <p:spTgt spid="113"/>
                                        </p:tgtEl>
                                      </p:cBhvr>
                                    </p:animEffect>
                                    <p:anim calcmode="lin" valueType="num">
                                      <p:cBhvr>
                                        <p:cTn id="41" dur="500" fill="hold"/>
                                        <p:tgtEl>
                                          <p:spTgt spid="113"/>
                                        </p:tgtEl>
                                        <p:attrNameLst>
                                          <p:attrName>ppt_x</p:attrName>
                                        </p:attrNameLst>
                                      </p:cBhvr>
                                      <p:tavLst>
                                        <p:tav tm="0">
                                          <p:val>
                                            <p:strVal val="#ppt_x"/>
                                          </p:val>
                                        </p:tav>
                                        <p:tav tm="100000">
                                          <p:val>
                                            <p:strVal val="#ppt_x"/>
                                          </p:val>
                                        </p:tav>
                                      </p:tavLst>
                                    </p:anim>
                                    <p:anim calcmode="lin" valueType="num">
                                      <p:cBhvr>
                                        <p:cTn id="42" dur="500" fill="hold"/>
                                        <p:tgtEl>
                                          <p:spTgt spid="113"/>
                                        </p:tgtEl>
                                        <p:attrNameLst>
                                          <p:attrName>ppt_y</p:attrName>
                                        </p:attrNameLst>
                                      </p:cBhvr>
                                      <p:tavLst>
                                        <p:tav tm="0">
                                          <p:val>
                                            <p:strVal val="#ppt_y-.1"/>
                                          </p:val>
                                        </p:tav>
                                        <p:tav tm="100000">
                                          <p:val>
                                            <p:strVal val="#ppt_y"/>
                                          </p:val>
                                        </p:tav>
                                      </p:tavLst>
                                    </p:anim>
                                  </p:childTnLst>
                                </p:cTn>
                              </p:par>
                            </p:childTnLst>
                          </p:cTn>
                        </p:par>
                        <p:par>
                          <p:cTn id="43" fill="hold" nodeType="afterGroup">
                            <p:stCondLst>
                              <p:cond delay="2200"/>
                            </p:stCondLst>
                            <p:childTnLst>
                              <p:par>
                                <p:cTn id="44" presetID="53" presetClass="entr" presetSubtype="16" fill="hold" nodeType="afterEffect">
                                  <p:stCondLst>
                                    <p:cond delay="0"/>
                                  </p:stCondLst>
                                  <p:childTnLst>
                                    <p:set>
                                      <p:cBhvr>
                                        <p:cTn id="45" dur="1" fill="hold">
                                          <p:stCondLst>
                                            <p:cond delay="0"/>
                                          </p:stCondLst>
                                        </p:cTn>
                                        <p:tgtEl>
                                          <p:spTgt spid="94"/>
                                        </p:tgtEl>
                                        <p:attrNameLst>
                                          <p:attrName>style.visibility</p:attrName>
                                        </p:attrNameLst>
                                      </p:cBhvr>
                                      <p:to>
                                        <p:strVal val="visible"/>
                                      </p:to>
                                    </p:set>
                                    <p:anim calcmode="lin" valueType="num">
                                      <p:cBhvr>
                                        <p:cTn id="46" dur="500" fill="hold"/>
                                        <p:tgtEl>
                                          <p:spTgt spid="94"/>
                                        </p:tgtEl>
                                        <p:attrNameLst>
                                          <p:attrName>ppt_w</p:attrName>
                                        </p:attrNameLst>
                                      </p:cBhvr>
                                      <p:tavLst>
                                        <p:tav tm="0">
                                          <p:val>
                                            <p:fltVal val="0"/>
                                          </p:val>
                                        </p:tav>
                                        <p:tav tm="100000">
                                          <p:val>
                                            <p:strVal val="#ppt_w"/>
                                          </p:val>
                                        </p:tav>
                                      </p:tavLst>
                                    </p:anim>
                                    <p:anim calcmode="lin" valueType="num">
                                      <p:cBhvr>
                                        <p:cTn id="47" dur="500" fill="hold"/>
                                        <p:tgtEl>
                                          <p:spTgt spid="94"/>
                                        </p:tgtEl>
                                        <p:attrNameLst>
                                          <p:attrName>ppt_h</p:attrName>
                                        </p:attrNameLst>
                                      </p:cBhvr>
                                      <p:tavLst>
                                        <p:tav tm="0">
                                          <p:val>
                                            <p:fltVal val="0"/>
                                          </p:val>
                                        </p:tav>
                                        <p:tav tm="100000">
                                          <p:val>
                                            <p:strVal val="#ppt_h"/>
                                          </p:val>
                                        </p:tav>
                                      </p:tavLst>
                                    </p:anim>
                                    <p:animEffect transition="in" filter="fade">
                                      <p:cBhvr>
                                        <p:cTn id="48" dur="500"/>
                                        <p:tgtEl>
                                          <p:spTgt spid="94"/>
                                        </p:tgtEl>
                                      </p:cBhvr>
                                    </p:animEffect>
                                  </p:childTnLst>
                                </p:cTn>
                              </p:par>
                              <p:par>
                                <p:cTn id="49" presetID="47" presetClass="entr" presetSubtype="0" fill="hold" grpId="0" nodeType="withEffect">
                                  <p:stCondLst>
                                    <p:cond delay="0"/>
                                  </p:stCondLst>
                                  <p:childTnLst>
                                    <p:set>
                                      <p:cBhvr>
                                        <p:cTn id="50" dur="1" fill="hold">
                                          <p:stCondLst>
                                            <p:cond delay="0"/>
                                          </p:stCondLst>
                                        </p:cTn>
                                        <p:tgtEl>
                                          <p:spTgt spid="114"/>
                                        </p:tgtEl>
                                        <p:attrNameLst>
                                          <p:attrName>style.visibility</p:attrName>
                                        </p:attrNameLst>
                                      </p:cBhvr>
                                      <p:to>
                                        <p:strVal val="visible"/>
                                      </p:to>
                                    </p:set>
                                    <p:animEffect transition="in" filter="fade">
                                      <p:cBhvr>
                                        <p:cTn id="51" dur="500"/>
                                        <p:tgtEl>
                                          <p:spTgt spid="114"/>
                                        </p:tgtEl>
                                      </p:cBhvr>
                                    </p:animEffect>
                                    <p:anim calcmode="lin" valueType="num">
                                      <p:cBhvr>
                                        <p:cTn id="52" dur="500" fill="hold"/>
                                        <p:tgtEl>
                                          <p:spTgt spid="114"/>
                                        </p:tgtEl>
                                        <p:attrNameLst>
                                          <p:attrName>ppt_x</p:attrName>
                                        </p:attrNameLst>
                                      </p:cBhvr>
                                      <p:tavLst>
                                        <p:tav tm="0">
                                          <p:val>
                                            <p:strVal val="#ppt_x"/>
                                          </p:val>
                                        </p:tav>
                                        <p:tav tm="100000">
                                          <p:val>
                                            <p:strVal val="#ppt_x"/>
                                          </p:val>
                                        </p:tav>
                                      </p:tavLst>
                                    </p:anim>
                                    <p:anim calcmode="lin" valueType="num">
                                      <p:cBhvr>
                                        <p:cTn id="53" dur="500" fill="hold"/>
                                        <p:tgtEl>
                                          <p:spTgt spid="114"/>
                                        </p:tgtEl>
                                        <p:attrNameLst>
                                          <p:attrName>ppt_y</p:attrName>
                                        </p:attrNameLst>
                                      </p:cBhvr>
                                      <p:tavLst>
                                        <p:tav tm="0">
                                          <p:val>
                                            <p:strVal val="#ppt_y-.1"/>
                                          </p:val>
                                        </p:tav>
                                        <p:tav tm="100000">
                                          <p:val>
                                            <p:strVal val="#ppt_y"/>
                                          </p:val>
                                        </p:tav>
                                      </p:tavLst>
                                    </p:anim>
                                  </p:childTnLst>
                                </p:cTn>
                              </p:par>
                            </p:childTnLst>
                          </p:cTn>
                        </p:par>
                        <p:par>
                          <p:cTn id="54" fill="hold" nodeType="afterGroup">
                            <p:stCondLst>
                              <p:cond delay="2700"/>
                            </p:stCondLst>
                            <p:childTnLst>
                              <p:par>
                                <p:cTn id="55" presetID="53" presetClass="entr" presetSubtype="16" fill="hold" nodeType="afterEffect">
                                  <p:stCondLst>
                                    <p:cond delay="0"/>
                                  </p:stCondLst>
                                  <p:childTnLst>
                                    <p:set>
                                      <p:cBhvr>
                                        <p:cTn id="56" dur="1" fill="hold">
                                          <p:stCondLst>
                                            <p:cond delay="0"/>
                                          </p:stCondLst>
                                        </p:cTn>
                                        <p:tgtEl>
                                          <p:spTgt spid="99"/>
                                        </p:tgtEl>
                                        <p:attrNameLst>
                                          <p:attrName>style.visibility</p:attrName>
                                        </p:attrNameLst>
                                      </p:cBhvr>
                                      <p:to>
                                        <p:strVal val="visible"/>
                                      </p:to>
                                    </p:set>
                                    <p:anim calcmode="lin" valueType="num">
                                      <p:cBhvr>
                                        <p:cTn id="57" dur="500" fill="hold"/>
                                        <p:tgtEl>
                                          <p:spTgt spid="99"/>
                                        </p:tgtEl>
                                        <p:attrNameLst>
                                          <p:attrName>ppt_w</p:attrName>
                                        </p:attrNameLst>
                                      </p:cBhvr>
                                      <p:tavLst>
                                        <p:tav tm="0">
                                          <p:val>
                                            <p:fltVal val="0"/>
                                          </p:val>
                                        </p:tav>
                                        <p:tav tm="100000">
                                          <p:val>
                                            <p:strVal val="#ppt_w"/>
                                          </p:val>
                                        </p:tav>
                                      </p:tavLst>
                                    </p:anim>
                                    <p:anim calcmode="lin" valueType="num">
                                      <p:cBhvr>
                                        <p:cTn id="58" dur="500" fill="hold"/>
                                        <p:tgtEl>
                                          <p:spTgt spid="99"/>
                                        </p:tgtEl>
                                        <p:attrNameLst>
                                          <p:attrName>ppt_h</p:attrName>
                                        </p:attrNameLst>
                                      </p:cBhvr>
                                      <p:tavLst>
                                        <p:tav tm="0">
                                          <p:val>
                                            <p:fltVal val="0"/>
                                          </p:val>
                                        </p:tav>
                                        <p:tav tm="100000">
                                          <p:val>
                                            <p:strVal val="#ppt_h"/>
                                          </p:val>
                                        </p:tav>
                                      </p:tavLst>
                                    </p:anim>
                                    <p:animEffect transition="in" filter="fade">
                                      <p:cBhvr>
                                        <p:cTn id="59" dur="500"/>
                                        <p:tgtEl>
                                          <p:spTgt spid="99"/>
                                        </p:tgtEl>
                                      </p:cBhvr>
                                    </p:animEffect>
                                  </p:childTnLst>
                                </p:cTn>
                              </p:par>
                              <p:par>
                                <p:cTn id="60" presetID="47" presetClass="entr" presetSubtype="0" fill="hold" grpId="0" nodeType="withEffect">
                                  <p:stCondLst>
                                    <p:cond delay="0"/>
                                  </p:stCondLst>
                                  <p:childTnLst>
                                    <p:set>
                                      <p:cBhvr>
                                        <p:cTn id="61" dur="1" fill="hold">
                                          <p:stCondLst>
                                            <p:cond delay="0"/>
                                          </p:stCondLst>
                                        </p:cTn>
                                        <p:tgtEl>
                                          <p:spTgt spid="115"/>
                                        </p:tgtEl>
                                        <p:attrNameLst>
                                          <p:attrName>style.visibility</p:attrName>
                                        </p:attrNameLst>
                                      </p:cBhvr>
                                      <p:to>
                                        <p:strVal val="visible"/>
                                      </p:to>
                                    </p:set>
                                    <p:animEffect transition="in" filter="fade">
                                      <p:cBhvr>
                                        <p:cTn id="62" dur="500"/>
                                        <p:tgtEl>
                                          <p:spTgt spid="115"/>
                                        </p:tgtEl>
                                      </p:cBhvr>
                                    </p:animEffect>
                                    <p:anim calcmode="lin" valueType="num">
                                      <p:cBhvr>
                                        <p:cTn id="63" dur="500" fill="hold"/>
                                        <p:tgtEl>
                                          <p:spTgt spid="115"/>
                                        </p:tgtEl>
                                        <p:attrNameLst>
                                          <p:attrName>ppt_x</p:attrName>
                                        </p:attrNameLst>
                                      </p:cBhvr>
                                      <p:tavLst>
                                        <p:tav tm="0">
                                          <p:val>
                                            <p:strVal val="#ppt_x"/>
                                          </p:val>
                                        </p:tav>
                                        <p:tav tm="100000">
                                          <p:val>
                                            <p:strVal val="#ppt_x"/>
                                          </p:val>
                                        </p:tav>
                                      </p:tavLst>
                                    </p:anim>
                                    <p:anim calcmode="lin" valueType="num">
                                      <p:cBhvr>
                                        <p:cTn id="64" dur="500" fill="hold"/>
                                        <p:tgtEl>
                                          <p:spTgt spid="115"/>
                                        </p:tgtEl>
                                        <p:attrNameLst>
                                          <p:attrName>ppt_y</p:attrName>
                                        </p:attrNameLst>
                                      </p:cBhvr>
                                      <p:tavLst>
                                        <p:tav tm="0">
                                          <p:val>
                                            <p:strVal val="#ppt_y-.1"/>
                                          </p:val>
                                        </p:tav>
                                        <p:tav tm="100000">
                                          <p:val>
                                            <p:strVal val="#ppt_y"/>
                                          </p:val>
                                        </p:tav>
                                      </p:tavLst>
                                    </p:anim>
                                  </p:childTnLst>
                                </p:cTn>
                              </p:par>
                            </p:childTnLst>
                          </p:cTn>
                        </p:par>
                        <p:par>
                          <p:cTn id="65" fill="hold" nodeType="afterGroup">
                            <p:stCondLst>
                              <p:cond delay="3200"/>
                            </p:stCondLst>
                            <p:childTnLst>
                              <p:par>
                                <p:cTn id="66" presetID="2" presetClass="entr" presetSubtype="4" fill="hold" grpId="0" nodeType="afterEffect">
                                  <p:stCondLst>
                                    <p:cond delay="0"/>
                                  </p:stCondLst>
                                  <p:childTnLst>
                                    <p:set>
                                      <p:cBhvr>
                                        <p:cTn id="67" dur="1" fill="hold">
                                          <p:stCondLst>
                                            <p:cond delay="0"/>
                                          </p:stCondLst>
                                        </p:cTn>
                                        <p:tgtEl>
                                          <p:spTgt spid="70"/>
                                        </p:tgtEl>
                                        <p:attrNameLst>
                                          <p:attrName>style.visibility</p:attrName>
                                        </p:attrNameLst>
                                      </p:cBhvr>
                                      <p:to>
                                        <p:strVal val="visible"/>
                                      </p:to>
                                    </p:set>
                                    <p:anim calcmode="lin" valueType="num">
                                      <p:cBhvr additive="base">
                                        <p:cTn id="68" dur="500" fill="hold"/>
                                        <p:tgtEl>
                                          <p:spTgt spid="70"/>
                                        </p:tgtEl>
                                        <p:attrNameLst>
                                          <p:attrName>ppt_x</p:attrName>
                                        </p:attrNameLst>
                                      </p:cBhvr>
                                      <p:tavLst>
                                        <p:tav tm="0">
                                          <p:val>
                                            <p:strVal val="#ppt_x"/>
                                          </p:val>
                                        </p:tav>
                                        <p:tav tm="100000">
                                          <p:val>
                                            <p:strVal val="#ppt_x"/>
                                          </p:val>
                                        </p:tav>
                                      </p:tavLst>
                                    </p:anim>
                                    <p:anim calcmode="lin" valueType="num">
                                      <p:cBhvr additive="base">
                                        <p:cTn id="69" dur="500" fill="hold"/>
                                        <p:tgtEl>
                                          <p:spTgt spid="70"/>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71"/>
                                        </p:tgtEl>
                                        <p:attrNameLst>
                                          <p:attrName>style.visibility</p:attrName>
                                        </p:attrNameLst>
                                      </p:cBhvr>
                                      <p:to>
                                        <p:strVal val="visible"/>
                                      </p:to>
                                    </p:set>
                                    <p:anim calcmode="lin" valueType="num">
                                      <p:cBhvr additive="base">
                                        <p:cTn id="72" dur="500" fill="hold"/>
                                        <p:tgtEl>
                                          <p:spTgt spid="71"/>
                                        </p:tgtEl>
                                        <p:attrNameLst>
                                          <p:attrName>ppt_x</p:attrName>
                                        </p:attrNameLst>
                                      </p:cBhvr>
                                      <p:tavLst>
                                        <p:tav tm="0">
                                          <p:val>
                                            <p:strVal val="#ppt_x"/>
                                          </p:val>
                                        </p:tav>
                                        <p:tav tm="100000">
                                          <p:val>
                                            <p:strVal val="#ppt_x"/>
                                          </p:val>
                                        </p:tav>
                                      </p:tavLst>
                                    </p:anim>
                                    <p:anim calcmode="lin" valueType="num">
                                      <p:cBhvr additive="base">
                                        <p:cTn id="73" dur="500" fill="hold"/>
                                        <p:tgtEl>
                                          <p:spTgt spid="71"/>
                                        </p:tgtEl>
                                        <p:attrNameLst>
                                          <p:attrName>ppt_y</p:attrName>
                                        </p:attrNameLst>
                                      </p:cBhvr>
                                      <p:tavLst>
                                        <p:tav tm="0">
                                          <p:val>
                                            <p:strVal val="1+#ppt_h/2"/>
                                          </p:val>
                                        </p:tav>
                                        <p:tav tm="100000">
                                          <p:val>
                                            <p:strVal val="#ppt_y"/>
                                          </p:val>
                                        </p:tav>
                                      </p:tavLst>
                                    </p:anim>
                                  </p:childTnLst>
                                </p:cTn>
                              </p:par>
                            </p:childTnLst>
                          </p:cTn>
                        </p:par>
                        <p:par>
                          <p:cTn id="74" fill="hold" nodeType="afterGroup">
                            <p:stCondLst>
                              <p:cond delay="3700"/>
                            </p:stCondLst>
                            <p:childTnLst>
                              <p:par>
                                <p:cTn id="75" presetID="2" presetClass="entr" presetSubtype="4"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additive="base">
                                        <p:cTn id="77" dur="500" fill="hold"/>
                                        <p:tgtEl>
                                          <p:spTgt spid="78"/>
                                        </p:tgtEl>
                                        <p:attrNameLst>
                                          <p:attrName>ppt_x</p:attrName>
                                        </p:attrNameLst>
                                      </p:cBhvr>
                                      <p:tavLst>
                                        <p:tav tm="0">
                                          <p:val>
                                            <p:strVal val="#ppt_x"/>
                                          </p:val>
                                        </p:tav>
                                        <p:tav tm="100000">
                                          <p:val>
                                            <p:strVal val="#ppt_x"/>
                                          </p:val>
                                        </p:tav>
                                      </p:tavLst>
                                    </p:anim>
                                    <p:anim calcmode="lin" valueType="num">
                                      <p:cBhvr additive="base">
                                        <p:cTn id="78" dur="500" fill="hold"/>
                                        <p:tgtEl>
                                          <p:spTgt spid="78"/>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79"/>
                                        </p:tgtEl>
                                        <p:attrNameLst>
                                          <p:attrName>style.visibility</p:attrName>
                                        </p:attrNameLst>
                                      </p:cBhvr>
                                      <p:to>
                                        <p:strVal val="visible"/>
                                      </p:to>
                                    </p:set>
                                    <p:anim calcmode="lin" valueType="num">
                                      <p:cBhvr additive="base">
                                        <p:cTn id="81" dur="500" fill="hold"/>
                                        <p:tgtEl>
                                          <p:spTgt spid="79"/>
                                        </p:tgtEl>
                                        <p:attrNameLst>
                                          <p:attrName>ppt_x</p:attrName>
                                        </p:attrNameLst>
                                      </p:cBhvr>
                                      <p:tavLst>
                                        <p:tav tm="0">
                                          <p:val>
                                            <p:strVal val="#ppt_x"/>
                                          </p:val>
                                        </p:tav>
                                        <p:tav tm="100000">
                                          <p:val>
                                            <p:strVal val="#ppt_x"/>
                                          </p:val>
                                        </p:tav>
                                      </p:tavLst>
                                    </p:anim>
                                    <p:anim calcmode="lin" valueType="num">
                                      <p:cBhvr additive="base">
                                        <p:cTn id="82" dur="500" fill="hold"/>
                                        <p:tgtEl>
                                          <p:spTgt spid="79"/>
                                        </p:tgtEl>
                                        <p:attrNameLst>
                                          <p:attrName>ppt_y</p:attrName>
                                        </p:attrNameLst>
                                      </p:cBhvr>
                                      <p:tavLst>
                                        <p:tav tm="0">
                                          <p:val>
                                            <p:strVal val="1+#ppt_h/2"/>
                                          </p:val>
                                        </p:tav>
                                        <p:tav tm="100000">
                                          <p:val>
                                            <p:strVal val="#ppt_y"/>
                                          </p:val>
                                        </p:tav>
                                      </p:tavLst>
                                    </p:anim>
                                  </p:childTnLst>
                                </p:cTn>
                              </p:par>
                            </p:childTnLst>
                          </p:cTn>
                        </p:par>
                        <p:par>
                          <p:cTn id="83" fill="hold" nodeType="afterGroup">
                            <p:stCondLst>
                              <p:cond delay="42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500" fill="hold"/>
                                        <p:tgtEl>
                                          <p:spTgt spid="80"/>
                                        </p:tgtEl>
                                        <p:attrNameLst>
                                          <p:attrName>ppt_x</p:attrName>
                                        </p:attrNameLst>
                                      </p:cBhvr>
                                      <p:tavLst>
                                        <p:tav tm="0">
                                          <p:val>
                                            <p:strVal val="#ppt_x"/>
                                          </p:val>
                                        </p:tav>
                                        <p:tav tm="100000">
                                          <p:val>
                                            <p:strVal val="#ppt_x"/>
                                          </p:val>
                                        </p:tav>
                                      </p:tavLst>
                                    </p:anim>
                                    <p:anim calcmode="lin" valueType="num">
                                      <p:cBhvr additive="base">
                                        <p:cTn id="87" dur="500" fill="hold"/>
                                        <p:tgtEl>
                                          <p:spTgt spid="8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additive="base">
                                        <p:cTn id="90" dur="500" fill="hold"/>
                                        <p:tgtEl>
                                          <p:spTgt spid="81"/>
                                        </p:tgtEl>
                                        <p:attrNameLst>
                                          <p:attrName>ppt_x</p:attrName>
                                        </p:attrNameLst>
                                      </p:cBhvr>
                                      <p:tavLst>
                                        <p:tav tm="0">
                                          <p:val>
                                            <p:strVal val="#ppt_x"/>
                                          </p:val>
                                        </p:tav>
                                        <p:tav tm="100000">
                                          <p:val>
                                            <p:strVal val="#ppt_x"/>
                                          </p:val>
                                        </p:tav>
                                      </p:tavLst>
                                    </p:anim>
                                    <p:anim calcmode="lin" valueType="num">
                                      <p:cBhvr additive="base">
                                        <p:cTn id="91" dur="500" fill="hold"/>
                                        <p:tgtEl>
                                          <p:spTgt spid="81"/>
                                        </p:tgtEl>
                                        <p:attrNameLst>
                                          <p:attrName>ppt_y</p:attrName>
                                        </p:attrNameLst>
                                      </p:cBhvr>
                                      <p:tavLst>
                                        <p:tav tm="0">
                                          <p:val>
                                            <p:strVal val="1+#ppt_h/2"/>
                                          </p:val>
                                        </p:tav>
                                        <p:tav tm="100000">
                                          <p:val>
                                            <p:strVal val="#ppt_y"/>
                                          </p:val>
                                        </p:tav>
                                      </p:tavLst>
                                    </p:anim>
                                  </p:childTnLst>
                                </p:cTn>
                              </p:par>
                            </p:childTnLst>
                          </p:cTn>
                        </p:par>
                        <p:par>
                          <p:cTn id="92" fill="hold" nodeType="afterGroup">
                            <p:stCondLst>
                              <p:cond delay="4700"/>
                            </p:stCondLst>
                            <p:childTnLst>
                              <p:par>
                                <p:cTn id="93" presetID="2" presetClass="entr" presetSubtype="4" fill="hold" grpId="0" nodeType="afterEffect">
                                  <p:stCondLst>
                                    <p:cond delay="0"/>
                                  </p:stCondLst>
                                  <p:childTnLst>
                                    <p:set>
                                      <p:cBhvr>
                                        <p:cTn id="94" dur="1" fill="hold">
                                          <p:stCondLst>
                                            <p:cond delay="0"/>
                                          </p:stCondLst>
                                        </p:cTn>
                                        <p:tgtEl>
                                          <p:spTgt spid="82"/>
                                        </p:tgtEl>
                                        <p:attrNameLst>
                                          <p:attrName>style.visibility</p:attrName>
                                        </p:attrNameLst>
                                      </p:cBhvr>
                                      <p:to>
                                        <p:strVal val="visible"/>
                                      </p:to>
                                    </p:set>
                                    <p:anim calcmode="lin" valueType="num">
                                      <p:cBhvr additive="base">
                                        <p:cTn id="95" dur="500" fill="hold"/>
                                        <p:tgtEl>
                                          <p:spTgt spid="82"/>
                                        </p:tgtEl>
                                        <p:attrNameLst>
                                          <p:attrName>ppt_x</p:attrName>
                                        </p:attrNameLst>
                                      </p:cBhvr>
                                      <p:tavLst>
                                        <p:tav tm="0">
                                          <p:val>
                                            <p:strVal val="#ppt_x"/>
                                          </p:val>
                                        </p:tav>
                                        <p:tav tm="100000">
                                          <p:val>
                                            <p:strVal val="#ppt_x"/>
                                          </p:val>
                                        </p:tav>
                                      </p:tavLst>
                                    </p:anim>
                                    <p:anim calcmode="lin" valueType="num">
                                      <p:cBhvr additive="base">
                                        <p:cTn id="96" dur="500" fill="hold"/>
                                        <p:tgtEl>
                                          <p:spTgt spid="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83"/>
                                        </p:tgtEl>
                                        <p:attrNameLst>
                                          <p:attrName>style.visibility</p:attrName>
                                        </p:attrNameLst>
                                      </p:cBhvr>
                                      <p:to>
                                        <p:strVal val="visible"/>
                                      </p:to>
                                    </p:set>
                                    <p:anim calcmode="lin" valueType="num">
                                      <p:cBhvr additive="base">
                                        <p:cTn id="99" dur="500" fill="hold"/>
                                        <p:tgtEl>
                                          <p:spTgt spid="83"/>
                                        </p:tgtEl>
                                        <p:attrNameLst>
                                          <p:attrName>ppt_x</p:attrName>
                                        </p:attrNameLst>
                                      </p:cBhvr>
                                      <p:tavLst>
                                        <p:tav tm="0">
                                          <p:val>
                                            <p:strVal val="#ppt_x"/>
                                          </p:val>
                                        </p:tav>
                                        <p:tav tm="100000">
                                          <p:val>
                                            <p:strVal val="#ppt_x"/>
                                          </p:val>
                                        </p:tav>
                                      </p:tavLst>
                                    </p:anim>
                                    <p:anim calcmode="lin" valueType="num">
                                      <p:cBhvr additive="base">
                                        <p:cTn id="100"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0" grpId="0"/>
      <p:bldP spid="113" grpId="0" animBg="1"/>
      <p:bldP spid="114" grpId="0" animBg="1"/>
      <p:bldP spid="115" grpId="0" animBg="1"/>
      <p:bldP spid="70" grpId="0"/>
      <p:bldP spid="71" grpId="0"/>
      <p:bldP spid="78" grpId="0"/>
      <p:bldP spid="79" grpId="0"/>
      <p:bldP spid="80" grpId="0"/>
      <p:bldP spid="81" grpId="0"/>
      <p:bldP spid="82" grpId="0"/>
      <p:bldP spid="83"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淘宝店chenying0907出品 8"/>
          <p:cNvSpPr>
            <a:spLocks noChangeArrowheads="1"/>
          </p:cNvSpPr>
          <p:nvPr/>
        </p:nvSpPr>
        <p:spPr bwMode="auto">
          <a:xfrm>
            <a:off x="3176" y="-3176"/>
            <a:ext cx="2913359" cy="6862763"/>
          </a:xfrm>
          <a:prstGeom prst="rect">
            <a:avLst/>
          </a:prstGeom>
          <a:solidFill>
            <a:schemeClr val="accent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solidFill>
                <a:schemeClr val="lt1"/>
              </a:solidFill>
            </a:endParaRPr>
          </a:p>
        </p:txBody>
      </p:sp>
      <p:sp>
        <p:nvSpPr>
          <p:cNvPr id="5" name="圆角淘宝店chenying0907出品 4"/>
          <p:cNvSpPr/>
          <p:nvPr/>
        </p:nvSpPr>
        <p:spPr>
          <a:xfrm>
            <a:off x="1900924" y="2207916"/>
            <a:ext cx="1800200" cy="1800200"/>
          </a:xfrm>
          <a:prstGeom prst="roundRect">
            <a:avLst>
              <a:gd name="adj" fmla="val 10438"/>
            </a:avLst>
          </a:prstGeom>
          <a:solidFill>
            <a:schemeClr val="bg1">
              <a:lumMod val="95000"/>
            </a:schemeClr>
          </a:solidFill>
          <a:ln w="50800">
            <a:noFill/>
          </a:ln>
          <a:effectLst>
            <a:outerShdw blurRad="50800" dist="38100" dir="2700000" algn="tl" rotWithShape="0">
              <a:prstClr val="black">
                <a:alpha val="40000"/>
              </a:prstClr>
            </a:outerShdw>
          </a:effectLst>
          <a:scene3d>
            <a:camera prst="orthographicFront"/>
            <a:lightRig rig="threePt" dir="t"/>
          </a:scene3d>
          <a:sp3d prstMaterial="softEdge">
            <a:bevelT w="82550" h="25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srgbClr val="FFFFFF"/>
              </a:solidFill>
              <a:latin typeface="Calibri"/>
              <a:ea typeface="宋体" panose="02010600030101010101" pitchFamily="2" charset="-122"/>
            </a:endParaRPr>
          </a:p>
        </p:txBody>
      </p:sp>
      <p:sp>
        <p:nvSpPr>
          <p:cNvPr id="11" name="TextBox 10"/>
          <p:cNvSpPr txBox="1"/>
          <p:nvPr/>
        </p:nvSpPr>
        <p:spPr>
          <a:xfrm>
            <a:off x="3934940" y="2144899"/>
            <a:ext cx="3466142" cy="1323439"/>
          </a:xfrm>
          <a:prstGeom prst="rect">
            <a:avLst/>
          </a:prstGeom>
          <a:noFill/>
        </p:spPr>
        <p:txBody>
          <a:bodyPr wrap="none" rtlCol="0">
            <a:spAutoFit/>
          </a:bodyPr>
          <a:lstStyle/>
          <a:p>
            <a:pPr algn="ctr"/>
            <a:r>
              <a:rPr lang="en-US" altLang="zh-CN" sz="8000">
                <a:solidFill>
                  <a:schemeClr val="accent4"/>
                </a:solidFill>
                <a:latin typeface="Impact" panose="020b0806030902050204" pitchFamily="34" charset="0"/>
              </a:rPr>
              <a:t>PART 02</a:t>
            </a:r>
            <a:endParaRPr lang="zh-CN" altLang="en-US" sz="8000">
              <a:solidFill>
                <a:schemeClr val="accent4"/>
              </a:solidFill>
              <a:latin typeface="Impact" panose="020b0806030902050204" pitchFamily="34" charset="0"/>
            </a:endParaRPr>
          </a:p>
        </p:txBody>
      </p:sp>
      <p:sp>
        <p:nvSpPr>
          <p:cNvPr id="12" name="淘宝店chenying0907出品 14"/>
          <p:cNvSpPr>
            <a:spLocks noChangeArrowheads="1"/>
          </p:cNvSpPr>
          <p:nvPr/>
        </p:nvSpPr>
        <p:spPr bwMode="auto">
          <a:xfrm>
            <a:off x="4175426" y="3370832"/>
            <a:ext cx="3590727" cy="538609"/>
          </a:xfrm>
          <a:prstGeom prst="rect">
            <a:avLst/>
          </a:prstGeom>
          <a:noFill/>
          <a:ln w="9525">
            <a:noFill/>
            <a:miter lim="800000"/>
          </a:ln>
        </p:spPr>
        <p:txBody>
          <a:bodyPr vert="horz" wrap="none" lIns="0" tIns="0" rIns="0" bIns="0" numCol="1" anchor="t" anchorCtr="0" compatLnSpc="1">
            <a:spAutoFit/>
          </a:bodyPr>
          <a:lstStyle/>
          <a:p>
            <a:pPr defTabSz="914400" fontAlgn="base">
              <a:spcBef>
                <a:spcPct val="0"/>
              </a:spcBef>
              <a:spcAft>
                <a:spcPct val="0"/>
              </a:spcAft>
            </a:pPr>
            <a:r>
              <a:rPr lang="zh-CN" altLang="en-US" sz="3500">
                <a:latin typeface="方正兰亭特黑_GBK" pitchFamily="2" charset="-122"/>
                <a:ea typeface="方正兰亭特黑_GBK" pitchFamily="2" charset="-122"/>
                <a:cs typeface="宋体" panose="02010600030101010101" pitchFamily="2" charset="-122"/>
              </a:rPr>
              <a:t>取得的成绩及经验</a:t>
            </a:r>
            <a:endParaRPr lang="zh-CN" sz="3500">
              <a:latin typeface="方正兰亭特黑_GBK" pitchFamily="2" charset="-122"/>
              <a:ea typeface="方正兰亭特黑_GBK" pitchFamily="2" charset="-122"/>
              <a:cs typeface="宋体" panose="02010600030101010101" pitchFamily="2" charset="-122"/>
            </a:endParaRPr>
          </a:p>
        </p:txBody>
      </p:sp>
      <p:cxnSp>
        <p:nvCxnSpPr>
          <p:cNvPr id="13" name="淘宝店chenying0907出品 12"/>
          <p:cNvCxnSpPr/>
          <p:nvPr/>
        </p:nvCxnSpPr>
        <p:spPr>
          <a:xfrm>
            <a:off x="4016295" y="4013077"/>
            <a:ext cx="6878013" cy="0"/>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19" name="Text Box 13"/>
          <p:cNvSpPr txBox="1">
            <a:spLocks noChangeArrowheads="1"/>
          </p:cNvSpPr>
          <p:nvPr/>
        </p:nvSpPr>
        <p:spPr bwMode="auto">
          <a:xfrm>
            <a:off x="4784482" y="4270974"/>
            <a:ext cx="19800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a:ea typeface="微软雅黑" panose="020b0503020204020204" pitchFamily="34" charset="-122"/>
              </a:rPr>
              <a:t>宏观环境的利好</a:t>
            </a:r>
            <a:endParaRPr lang="zh-CN" altLang="en-US" sz="2000">
              <a:ea typeface="微软雅黑" panose="020b0503020204020204" pitchFamily="34" charset="-122"/>
            </a:endParaRPr>
          </a:p>
        </p:txBody>
      </p:sp>
      <p:sp>
        <p:nvSpPr>
          <p:cNvPr id="24" name="Text Box 13"/>
          <p:cNvSpPr txBox="1">
            <a:spLocks noChangeArrowheads="1"/>
          </p:cNvSpPr>
          <p:nvPr/>
        </p:nvSpPr>
        <p:spPr bwMode="auto">
          <a:xfrm>
            <a:off x="4784481" y="4712575"/>
            <a:ext cx="2236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a:ea typeface="微软雅黑" panose="020b0503020204020204" pitchFamily="34" charset="-122"/>
              </a:rPr>
              <a:t>自身对目标的重视</a:t>
            </a:r>
            <a:endParaRPr lang="zh-CN" altLang="en-US" sz="2000">
              <a:ea typeface="微软雅黑" panose="020b0503020204020204" pitchFamily="34" charset="-122"/>
            </a:endParaRPr>
          </a:p>
        </p:txBody>
      </p:sp>
      <p:sp>
        <p:nvSpPr>
          <p:cNvPr id="29" name="Text Box 13"/>
          <p:cNvSpPr txBox="1">
            <a:spLocks noChangeArrowheads="1"/>
          </p:cNvSpPr>
          <p:nvPr/>
        </p:nvSpPr>
        <p:spPr bwMode="auto">
          <a:xfrm>
            <a:off x="4784482" y="5214539"/>
            <a:ext cx="24929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a:ea typeface="微软雅黑" panose="020b0503020204020204" pitchFamily="34" charset="-122"/>
              </a:rPr>
              <a:t>公司给予的大力支持</a:t>
            </a:r>
            <a:endParaRPr lang="zh-CN" altLang="en-US" sz="2000">
              <a:ea typeface="微软雅黑" panose="020b0503020204020204" pitchFamily="34" charset="-122"/>
            </a:endParaRPr>
          </a:p>
        </p:txBody>
      </p:sp>
      <p:sp>
        <p:nvSpPr>
          <p:cNvPr id="34" name="Text Box 13"/>
          <p:cNvSpPr txBox="1">
            <a:spLocks noChangeArrowheads="1"/>
          </p:cNvSpPr>
          <p:nvPr/>
        </p:nvSpPr>
        <p:spPr bwMode="auto">
          <a:xfrm>
            <a:off x="8312873" y="4270974"/>
            <a:ext cx="19800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a:ea typeface="微软雅黑" panose="020b0503020204020204" pitchFamily="34" charset="-122"/>
              </a:rPr>
              <a:t>自身能力的提升</a:t>
            </a:r>
            <a:endParaRPr lang="zh-CN" altLang="en-US" sz="2000">
              <a:ea typeface="微软雅黑" panose="020b0503020204020204" pitchFamily="34" charset="-122"/>
            </a:endParaRPr>
          </a:p>
        </p:txBody>
      </p:sp>
      <p:sp>
        <p:nvSpPr>
          <p:cNvPr id="39" name="Text Box 13"/>
          <p:cNvSpPr txBox="1">
            <a:spLocks noChangeArrowheads="1"/>
          </p:cNvSpPr>
          <p:nvPr/>
        </p:nvSpPr>
        <p:spPr bwMode="auto">
          <a:xfrm>
            <a:off x="8312873" y="4712575"/>
            <a:ext cx="19800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a:ea typeface="微软雅黑" panose="020b0503020204020204" pitchFamily="34" charset="-122"/>
              </a:rPr>
              <a:t>竞争对手的失误</a:t>
            </a:r>
            <a:endParaRPr lang="zh-CN" altLang="en-US" sz="2000">
              <a:ea typeface="微软雅黑" panose="020b0503020204020204" pitchFamily="34" charset="-122"/>
            </a:endParaRPr>
          </a:p>
        </p:txBody>
      </p:sp>
      <p:sp>
        <p:nvSpPr>
          <p:cNvPr id="44" name="Text Box 13"/>
          <p:cNvSpPr txBox="1">
            <a:spLocks noChangeArrowheads="1"/>
          </p:cNvSpPr>
          <p:nvPr/>
        </p:nvSpPr>
        <p:spPr bwMode="auto">
          <a:xfrm>
            <a:off x="8312874" y="5214539"/>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a:ea typeface="微软雅黑" panose="020b0503020204020204" pitchFamily="34" charset="-122"/>
              </a:rPr>
              <a:t>培训学习情况</a:t>
            </a:r>
            <a:endParaRPr lang="zh-CN" altLang="en-US" sz="2000">
              <a:ea typeface="微软雅黑" panose="020b0503020204020204" pitchFamily="34" charset="-122"/>
            </a:endParaRPr>
          </a:p>
        </p:txBody>
      </p:sp>
      <p:sp>
        <p:nvSpPr>
          <p:cNvPr id="55" name="淘宝店chenying0907出品 5"/>
          <p:cNvSpPr>
            <a:spLocks noEditPoints="1"/>
          </p:cNvSpPr>
          <p:nvPr/>
        </p:nvSpPr>
        <p:spPr bwMode="auto">
          <a:xfrm>
            <a:off x="4619937" y="4279803"/>
            <a:ext cx="190974" cy="333701"/>
          </a:xfrm>
          <a:custGeom>
            <a:gdLst>
              <a:gd name="T0" fmla="*/ 9122 w 9215"/>
              <a:gd name="T1" fmla="*/ 3667 h 16102"/>
              <a:gd name="T2" fmla="*/ 8763 w 9215"/>
              <a:gd name="T3" fmla="*/ 2601 h 16102"/>
              <a:gd name="T4" fmla="*/ 8166 w 9215"/>
              <a:gd name="T5" fmla="*/ 1672 h 16102"/>
              <a:gd name="T6" fmla="*/ 7368 w 9215"/>
              <a:gd name="T7" fmla="*/ 913 h 16102"/>
              <a:gd name="T8" fmla="*/ 6406 w 9215"/>
              <a:gd name="T9" fmla="*/ 361 h 16102"/>
              <a:gd name="T10" fmla="*/ 5314 w 9215"/>
              <a:gd name="T11" fmla="*/ 53 h 16102"/>
              <a:gd name="T12" fmla="*/ 4139 w 9215"/>
              <a:gd name="T13" fmla="*/ 24 h 16102"/>
              <a:gd name="T14" fmla="*/ 3025 w 9215"/>
              <a:gd name="T15" fmla="*/ 279 h 16102"/>
              <a:gd name="T16" fmla="*/ 2031 w 9215"/>
              <a:gd name="T17" fmla="*/ 785 h 16102"/>
              <a:gd name="T18" fmla="*/ 1196 w 9215"/>
              <a:gd name="T19" fmla="*/ 1505 h 16102"/>
              <a:gd name="T20" fmla="*/ 556 w 9215"/>
              <a:gd name="T21" fmla="*/ 2403 h 16102"/>
              <a:gd name="T22" fmla="*/ 145 w 9215"/>
              <a:gd name="T23" fmla="*/ 3445 h 16102"/>
              <a:gd name="T24" fmla="*/ 0 w 9215"/>
              <a:gd name="T25" fmla="*/ 4592 h 16102"/>
              <a:gd name="T26" fmla="*/ 16 w 9215"/>
              <a:gd name="T27" fmla="*/ 4981 h 16102"/>
              <a:gd name="T28" fmla="*/ 65 w 9215"/>
              <a:gd name="T29" fmla="*/ 5359 h 16102"/>
              <a:gd name="T30" fmla="*/ 143 w 9215"/>
              <a:gd name="T31" fmla="*/ 5728 h 16102"/>
              <a:gd name="T32" fmla="*/ 251 w 9215"/>
              <a:gd name="T33" fmla="*/ 6086 h 16102"/>
              <a:gd name="T34" fmla="*/ 387 w 9215"/>
              <a:gd name="T35" fmla="*/ 6431 h 16102"/>
              <a:gd name="T36" fmla="*/ 549 w 9215"/>
              <a:gd name="T37" fmla="*/ 6762 h 16102"/>
              <a:gd name="T38" fmla="*/ 8633 w 9215"/>
              <a:gd name="T39" fmla="*/ 6827 h 16102"/>
              <a:gd name="T40" fmla="*/ 8800 w 9215"/>
              <a:gd name="T41" fmla="*/ 6498 h 16102"/>
              <a:gd name="T42" fmla="*/ 8940 w 9215"/>
              <a:gd name="T43" fmla="*/ 6156 h 16102"/>
              <a:gd name="T44" fmla="*/ 9053 w 9215"/>
              <a:gd name="T45" fmla="*/ 5801 h 16102"/>
              <a:gd name="T46" fmla="*/ 9137 w 9215"/>
              <a:gd name="T47" fmla="*/ 5434 h 16102"/>
              <a:gd name="T48" fmla="*/ 9192 w 9215"/>
              <a:gd name="T49" fmla="*/ 5057 h 16102"/>
              <a:gd name="T50" fmla="*/ 9214 w 9215"/>
              <a:gd name="T51" fmla="*/ 4671 h 16102"/>
              <a:gd name="T52" fmla="*/ 4262 w 9215"/>
              <a:gd name="T53" fmla="*/ 8037 h 16102"/>
              <a:gd name="T54" fmla="*/ 3438 w 9215"/>
              <a:gd name="T55" fmla="*/ 7848 h 16102"/>
              <a:gd name="T56" fmla="*/ 2705 w 9215"/>
              <a:gd name="T57" fmla="*/ 7474 h 16102"/>
              <a:gd name="T58" fmla="*/ 2088 w 9215"/>
              <a:gd name="T59" fmla="*/ 6941 h 16102"/>
              <a:gd name="T60" fmla="*/ 1615 w 9215"/>
              <a:gd name="T61" fmla="*/ 6276 h 16102"/>
              <a:gd name="T62" fmla="*/ 1312 w 9215"/>
              <a:gd name="T63" fmla="*/ 5504 h 16102"/>
              <a:gd name="T64" fmla="*/ 1206 w 9215"/>
              <a:gd name="T65" fmla="*/ 4652 h 16102"/>
              <a:gd name="T66" fmla="*/ 1312 w 9215"/>
              <a:gd name="T67" fmla="*/ 3803 h 16102"/>
              <a:gd name="T68" fmla="*/ 1615 w 9215"/>
              <a:gd name="T69" fmla="*/ 3032 h 16102"/>
              <a:gd name="T70" fmla="*/ 2088 w 9215"/>
              <a:gd name="T71" fmla="*/ 2366 h 16102"/>
              <a:gd name="T72" fmla="*/ 2705 w 9215"/>
              <a:gd name="T73" fmla="*/ 1832 h 16102"/>
              <a:gd name="T74" fmla="*/ 3438 w 9215"/>
              <a:gd name="T75" fmla="*/ 1456 h 16102"/>
              <a:gd name="T76" fmla="*/ 4262 w 9215"/>
              <a:gd name="T77" fmla="*/ 1267 h 16102"/>
              <a:gd name="T78" fmla="*/ 5129 w 9215"/>
              <a:gd name="T79" fmla="*/ 1289 h 16102"/>
              <a:gd name="T80" fmla="*/ 5935 w 9215"/>
              <a:gd name="T81" fmla="*/ 1518 h 16102"/>
              <a:gd name="T82" fmla="*/ 6646 w 9215"/>
              <a:gd name="T83" fmla="*/ 1926 h 16102"/>
              <a:gd name="T84" fmla="*/ 7236 w 9215"/>
              <a:gd name="T85" fmla="*/ 2489 h 16102"/>
              <a:gd name="T86" fmla="*/ 7678 w 9215"/>
              <a:gd name="T87" fmla="*/ 3178 h 16102"/>
              <a:gd name="T88" fmla="*/ 7945 w 9215"/>
              <a:gd name="T89" fmla="*/ 3967 h 16102"/>
              <a:gd name="T90" fmla="*/ 8009 w 9215"/>
              <a:gd name="T91" fmla="*/ 4828 h 16102"/>
              <a:gd name="T92" fmla="*/ 7861 w 9215"/>
              <a:gd name="T93" fmla="*/ 5665 h 16102"/>
              <a:gd name="T94" fmla="*/ 7521 w 9215"/>
              <a:gd name="T95" fmla="*/ 6418 h 16102"/>
              <a:gd name="T96" fmla="*/ 7017 w 9215"/>
              <a:gd name="T97" fmla="*/ 7059 h 16102"/>
              <a:gd name="T98" fmla="*/ 6375 w 9215"/>
              <a:gd name="T99" fmla="*/ 7562 h 16102"/>
              <a:gd name="T100" fmla="*/ 5623 w 9215"/>
              <a:gd name="T101" fmla="*/ 7901 h 16102"/>
              <a:gd name="T102" fmla="*/ 4786 w 9215"/>
              <a:gd name="T103" fmla="*/ 8050 h 16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215" h="16102">
                <a:moveTo>
                  <a:pt x="9215" y="4592"/>
                </a:moveTo>
                <a:lnTo>
                  <a:pt x="9209" y="4356"/>
                </a:lnTo>
                <a:lnTo>
                  <a:pt x="9191" y="4122"/>
                </a:lnTo>
                <a:lnTo>
                  <a:pt x="9162" y="3893"/>
                </a:lnTo>
                <a:lnTo>
                  <a:pt x="9122" y="3667"/>
                </a:lnTo>
                <a:lnTo>
                  <a:pt x="9071" y="3445"/>
                </a:lnTo>
                <a:lnTo>
                  <a:pt x="9009" y="3226"/>
                </a:lnTo>
                <a:lnTo>
                  <a:pt x="8936" y="3013"/>
                </a:lnTo>
                <a:lnTo>
                  <a:pt x="8855" y="2805"/>
                </a:lnTo>
                <a:lnTo>
                  <a:pt x="8763" y="2601"/>
                </a:lnTo>
                <a:lnTo>
                  <a:pt x="8661" y="2403"/>
                </a:lnTo>
                <a:lnTo>
                  <a:pt x="8551" y="2211"/>
                </a:lnTo>
                <a:lnTo>
                  <a:pt x="8431" y="2025"/>
                </a:lnTo>
                <a:lnTo>
                  <a:pt x="8302" y="1845"/>
                </a:lnTo>
                <a:lnTo>
                  <a:pt x="8166" y="1672"/>
                </a:lnTo>
                <a:lnTo>
                  <a:pt x="8022" y="1505"/>
                </a:lnTo>
                <a:lnTo>
                  <a:pt x="7869" y="1346"/>
                </a:lnTo>
                <a:lnTo>
                  <a:pt x="7710" y="1194"/>
                </a:lnTo>
                <a:lnTo>
                  <a:pt x="7543" y="1049"/>
                </a:lnTo>
                <a:lnTo>
                  <a:pt x="7368" y="913"/>
                </a:lnTo>
                <a:lnTo>
                  <a:pt x="7189" y="785"/>
                </a:lnTo>
                <a:lnTo>
                  <a:pt x="7002" y="665"/>
                </a:lnTo>
                <a:lnTo>
                  <a:pt x="6809" y="555"/>
                </a:lnTo>
                <a:lnTo>
                  <a:pt x="6610" y="453"/>
                </a:lnTo>
                <a:lnTo>
                  <a:pt x="6406" y="361"/>
                </a:lnTo>
                <a:lnTo>
                  <a:pt x="6197" y="279"/>
                </a:lnTo>
                <a:lnTo>
                  <a:pt x="5983" y="206"/>
                </a:lnTo>
                <a:lnTo>
                  <a:pt x="5764" y="145"/>
                </a:lnTo>
                <a:lnTo>
                  <a:pt x="5541" y="94"/>
                </a:lnTo>
                <a:lnTo>
                  <a:pt x="5314" y="53"/>
                </a:lnTo>
                <a:lnTo>
                  <a:pt x="5083" y="24"/>
                </a:lnTo>
                <a:lnTo>
                  <a:pt x="4848" y="6"/>
                </a:lnTo>
                <a:lnTo>
                  <a:pt x="4611" y="0"/>
                </a:lnTo>
                <a:lnTo>
                  <a:pt x="4374" y="6"/>
                </a:lnTo>
                <a:lnTo>
                  <a:pt x="4139" y="24"/>
                </a:lnTo>
                <a:lnTo>
                  <a:pt x="3908" y="53"/>
                </a:lnTo>
                <a:lnTo>
                  <a:pt x="3681" y="94"/>
                </a:lnTo>
                <a:lnTo>
                  <a:pt x="3458" y="145"/>
                </a:lnTo>
                <a:lnTo>
                  <a:pt x="3239" y="206"/>
                </a:lnTo>
                <a:lnTo>
                  <a:pt x="3025" y="279"/>
                </a:lnTo>
                <a:lnTo>
                  <a:pt x="2815" y="361"/>
                </a:lnTo>
                <a:lnTo>
                  <a:pt x="2611" y="453"/>
                </a:lnTo>
                <a:lnTo>
                  <a:pt x="2412" y="555"/>
                </a:lnTo>
                <a:lnTo>
                  <a:pt x="2219" y="665"/>
                </a:lnTo>
                <a:lnTo>
                  <a:pt x="2031" y="785"/>
                </a:lnTo>
                <a:lnTo>
                  <a:pt x="1851" y="913"/>
                </a:lnTo>
                <a:lnTo>
                  <a:pt x="1677" y="1049"/>
                </a:lnTo>
                <a:lnTo>
                  <a:pt x="1509" y="1194"/>
                </a:lnTo>
                <a:lnTo>
                  <a:pt x="1350" y="1346"/>
                </a:lnTo>
                <a:lnTo>
                  <a:pt x="1196" y="1505"/>
                </a:lnTo>
                <a:lnTo>
                  <a:pt x="1052" y="1672"/>
                </a:lnTo>
                <a:lnTo>
                  <a:pt x="915" y="1845"/>
                </a:lnTo>
                <a:lnTo>
                  <a:pt x="787" y="2025"/>
                </a:lnTo>
                <a:lnTo>
                  <a:pt x="667" y="2211"/>
                </a:lnTo>
                <a:lnTo>
                  <a:pt x="556" y="2403"/>
                </a:lnTo>
                <a:lnTo>
                  <a:pt x="454" y="2601"/>
                </a:lnTo>
                <a:lnTo>
                  <a:pt x="362" y="2805"/>
                </a:lnTo>
                <a:lnTo>
                  <a:pt x="280" y="3013"/>
                </a:lnTo>
                <a:lnTo>
                  <a:pt x="207" y="3226"/>
                </a:lnTo>
                <a:lnTo>
                  <a:pt x="145" y="3445"/>
                </a:lnTo>
                <a:lnTo>
                  <a:pt x="94" y="3667"/>
                </a:lnTo>
                <a:lnTo>
                  <a:pt x="54" y="3893"/>
                </a:lnTo>
                <a:lnTo>
                  <a:pt x="24" y="4122"/>
                </a:lnTo>
                <a:lnTo>
                  <a:pt x="6" y="4356"/>
                </a:lnTo>
                <a:lnTo>
                  <a:pt x="0" y="4592"/>
                </a:lnTo>
                <a:lnTo>
                  <a:pt x="1" y="4671"/>
                </a:lnTo>
                <a:lnTo>
                  <a:pt x="3" y="4748"/>
                </a:lnTo>
                <a:lnTo>
                  <a:pt x="6" y="4826"/>
                </a:lnTo>
                <a:lnTo>
                  <a:pt x="10" y="4903"/>
                </a:lnTo>
                <a:lnTo>
                  <a:pt x="16" y="4981"/>
                </a:lnTo>
                <a:lnTo>
                  <a:pt x="23" y="5057"/>
                </a:lnTo>
                <a:lnTo>
                  <a:pt x="32" y="5133"/>
                </a:lnTo>
                <a:lnTo>
                  <a:pt x="41" y="5209"/>
                </a:lnTo>
                <a:lnTo>
                  <a:pt x="53" y="5284"/>
                </a:lnTo>
                <a:lnTo>
                  <a:pt x="65" y="5359"/>
                </a:lnTo>
                <a:lnTo>
                  <a:pt x="78" y="5434"/>
                </a:lnTo>
                <a:lnTo>
                  <a:pt x="93" y="5508"/>
                </a:lnTo>
                <a:lnTo>
                  <a:pt x="108" y="5582"/>
                </a:lnTo>
                <a:lnTo>
                  <a:pt x="125" y="5655"/>
                </a:lnTo>
                <a:lnTo>
                  <a:pt x="143" y="5728"/>
                </a:lnTo>
                <a:lnTo>
                  <a:pt x="163" y="5801"/>
                </a:lnTo>
                <a:lnTo>
                  <a:pt x="183" y="5872"/>
                </a:lnTo>
                <a:lnTo>
                  <a:pt x="205" y="5945"/>
                </a:lnTo>
                <a:lnTo>
                  <a:pt x="227" y="6015"/>
                </a:lnTo>
                <a:lnTo>
                  <a:pt x="251" y="6086"/>
                </a:lnTo>
                <a:lnTo>
                  <a:pt x="277" y="6156"/>
                </a:lnTo>
                <a:lnTo>
                  <a:pt x="302" y="6225"/>
                </a:lnTo>
                <a:lnTo>
                  <a:pt x="329" y="6294"/>
                </a:lnTo>
                <a:lnTo>
                  <a:pt x="357" y="6363"/>
                </a:lnTo>
                <a:lnTo>
                  <a:pt x="387" y="6431"/>
                </a:lnTo>
                <a:lnTo>
                  <a:pt x="417" y="6498"/>
                </a:lnTo>
                <a:lnTo>
                  <a:pt x="448" y="6566"/>
                </a:lnTo>
                <a:lnTo>
                  <a:pt x="481" y="6631"/>
                </a:lnTo>
                <a:lnTo>
                  <a:pt x="515" y="6697"/>
                </a:lnTo>
                <a:lnTo>
                  <a:pt x="549" y="6762"/>
                </a:lnTo>
                <a:lnTo>
                  <a:pt x="585" y="6827"/>
                </a:lnTo>
                <a:lnTo>
                  <a:pt x="621" y="6891"/>
                </a:lnTo>
                <a:lnTo>
                  <a:pt x="4611" y="16102"/>
                </a:lnTo>
                <a:lnTo>
                  <a:pt x="8597" y="6891"/>
                </a:lnTo>
                <a:lnTo>
                  <a:pt x="8633" y="6827"/>
                </a:lnTo>
                <a:lnTo>
                  <a:pt x="8669" y="6762"/>
                </a:lnTo>
                <a:lnTo>
                  <a:pt x="8703" y="6697"/>
                </a:lnTo>
                <a:lnTo>
                  <a:pt x="8736" y="6631"/>
                </a:lnTo>
                <a:lnTo>
                  <a:pt x="8769" y="6566"/>
                </a:lnTo>
                <a:lnTo>
                  <a:pt x="8800" y="6498"/>
                </a:lnTo>
                <a:lnTo>
                  <a:pt x="8830" y="6431"/>
                </a:lnTo>
                <a:lnTo>
                  <a:pt x="8859" y="6363"/>
                </a:lnTo>
                <a:lnTo>
                  <a:pt x="8887" y="6294"/>
                </a:lnTo>
                <a:lnTo>
                  <a:pt x="8914" y="6225"/>
                </a:lnTo>
                <a:lnTo>
                  <a:pt x="8940" y="6156"/>
                </a:lnTo>
                <a:lnTo>
                  <a:pt x="8965" y="6086"/>
                </a:lnTo>
                <a:lnTo>
                  <a:pt x="8989" y="6015"/>
                </a:lnTo>
                <a:lnTo>
                  <a:pt x="9011" y="5945"/>
                </a:lnTo>
                <a:lnTo>
                  <a:pt x="9032" y="5872"/>
                </a:lnTo>
                <a:lnTo>
                  <a:pt x="9053" y="5801"/>
                </a:lnTo>
                <a:lnTo>
                  <a:pt x="9073" y="5728"/>
                </a:lnTo>
                <a:lnTo>
                  <a:pt x="9090" y="5655"/>
                </a:lnTo>
                <a:lnTo>
                  <a:pt x="9107" y="5582"/>
                </a:lnTo>
                <a:lnTo>
                  <a:pt x="9123" y="5508"/>
                </a:lnTo>
                <a:lnTo>
                  <a:pt x="9137" y="5434"/>
                </a:lnTo>
                <a:lnTo>
                  <a:pt x="9150" y="5359"/>
                </a:lnTo>
                <a:lnTo>
                  <a:pt x="9162" y="5284"/>
                </a:lnTo>
                <a:lnTo>
                  <a:pt x="9174" y="5209"/>
                </a:lnTo>
                <a:lnTo>
                  <a:pt x="9183" y="5133"/>
                </a:lnTo>
                <a:lnTo>
                  <a:pt x="9192" y="5057"/>
                </a:lnTo>
                <a:lnTo>
                  <a:pt x="9199" y="4981"/>
                </a:lnTo>
                <a:lnTo>
                  <a:pt x="9205" y="4903"/>
                </a:lnTo>
                <a:lnTo>
                  <a:pt x="9209" y="4826"/>
                </a:lnTo>
                <a:lnTo>
                  <a:pt x="9212" y="4748"/>
                </a:lnTo>
                <a:lnTo>
                  <a:pt x="9214" y="4671"/>
                </a:lnTo>
                <a:lnTo>
                  <a:pt x="9215" y="4592"/>
                </a:lnTo>
                <a:close/>
                <a:moveTo>
                  <a:pt x="4611" y="8054"/>
                </a:moveTo>
                <a:lnTo>
                  <a:pt x="4611" y="8054"/>
                </a:lnTo>
                <a:lnTo>
                  <a:pt x="4435" y="8050"/>
                </a:lnTo>
                <a:lnTo>
                  <a:pt x="4262" y="8037"/>
                </a:lnTo>
                <a:lnTo>
                  <a:pt x="4091" y="8015"/>
                </a:lnTo>
                <a:lnTo>
                  <a:pt x="3923" y="7985"/>
                </a:lnTo>
                <a:lnTo>
                  <a:pt x="3758" y="7947"/>
                </a:lnTo>
                <a:lnTo>
                  <a:pt x="3596" y="7901"/>
                </a:lnTo>
                <a:lnTo>
                  <a:pt x="3438" y="7848"/>
                </a:lnTo>
                <a:lnTo>
                  <a:pt x="3283" y="7787"/>
                </a:lnTo>
                <a:lnTo>
                  <a:pt x="3132" y="7719"/>
                </a:lnTo>
                <a:lnTo>
                  <a:pt x="2986" y="7644"/>
                </a:lnTo>
                <a:lnTo>
                  <a:pt x="2843" y="7562"/>
                </a:lnTo>
                <a:lnTo>
                  <a:pt x="2705" y="7474"/>
                </a:lnTo>
                <a:lnTo>
                  <a:pt x="2572" y="7380"/>
                </a:lnTo>
                <a:lnTo>
                  <a:pt x="2442" y="7278"/>
                </a:lnTo>
                <a:lnTo>
                  <a:pt x="2319" y="7171"/>
                </a:lnTo>
                <a:lnTo>
                  <a:pt x="2201" y="7059"/>
                </a:lnTo>
                <a:lnTo>
                  <a:pt x="2088" y="6941"/>
                </a:lnTo>
                <a:lnTo>
                  <a:pt x="1981" y="6817"/>
                </a:lnTo>
                <a:lnTo>
                  <a:pt x="1880" y="6689"/>
                </a:lnTo>
                <a:lnTo>
                  <a:pt x="1785" y="6556"/>
                </a:lnTo>
                <a:lnTo>
                  <a:pt x="1697" y="6418"/>
                </a:lnTo>
                <a:lnTo>
                  <a:pt x="1615" y="6276"/>
                </a:lnTo>
                <a:lnTo>
                  <a:pt x="1540" y="6129"/>
                </a:lnTo>
                <a:lnTo>
                  <a:pt x="1472" y="5978"/>
                </a:lnTo>
                <a:lnTo>
                  <a:pt x="1411" y="5823"/>
                </a:lnTo>
                <a:lnTo>
                  <a:pt x="1358" y="5665"/>
                </a:lnTo>
                <a:lnTo>
                  <a:pt x="1312" y="5504"/>
                </a:lnTo>
                <a:lnTo>
                  <a:pt x="1274" y="5339"/>
                </a:lnTo>
                <a:lnTo>
                  <a:pt x="1244" y="5171"/>
                </a:lnTo>
                <a:lnTo>
                  <a:pt x="1223" y="5001"/>
                </a:lnTo>
                <a:lnTo>
                  <a:pt x="1210" y="4828"/>
                </a:lnTo>
                <a:lnTo>
                  <a:pt x="1206" y="4652"/>
                </a:lnTo>
                <a:lnTo>
                  <a:pt x="1210" y="4477"/>
                </a:lnTo>
                <a:lnTo>
                  <a:pt x="1223" y="4305"/>
                </a:lnTo>
                <a:lnTo>
                  <a:pt x="1244" y="4135"/>
                </a:lnTo>
                <a:lnTo>
                  <a:pt x="1274" y="3967"/>
                </a:lnTo>
                <a:lnTo>
                  <a:pt x="1312" y="3803"/>
                </a:lnTo>
                <a:lnTo>
                  <a:pt x="1358" y="3642"/>
                </a:lnTo>
                <a:lnTo>
                  <a:pt x="1411" y="3484"/>
                </a:lnTo>
                <a:lnTo>
                  <a:pt x="1472" y="3329"/>
                </a:lnTo>
                <a:lnTo>
                  <a:pt x="1540" y="3178"/>
                </a:lnTo>
                <a:lnTo>
                  <a:pt x="1615" y="3032"/>
                </a:lnTo>
                <a:lnTo>
                  <a:pt x="1697" y="2889"/>
                </a:lnTo>
                <a:lnTo>
                  <a:pt x="1785" y="2751"/>
                </a:lnTo>
                <a:lnTo>
                  <a:pt x="1880" y="2618"/>
                </a:lnTo>
                <a:lnTo>
                  <a:pt x="1981" y="2489"/>
                </a:lnTo>
                <a:lnTo>
                  <a:pt x="2088" y="2366"/>
                </a:lnTo>
                <a:lnTo>
                  <a:pt x="2201" y="2247"/>
                </a:lnTo>
                <a:lnTo>
                  <a:pt x="2319" y="2135"/>
                </a:lnTo>
                <a:lnTo>
                  <a:pt x="2442" y="2028"/>
                </a:lnTo>
                <a:lnTo>
                  <a:pt x="2572" y="1926"/>
                </a:lnTo>
                <a:lnTo>
                  <a:pt x="2705" y="1832"/>
                </a:lnTo>
                <a:lnTo>
                  <a:pt x="2843" y="1743"/>
                </a:lnTo>
                <a:lnTo>
                  <a:pt x="2986" y="1662"/>
                </a:lnTo>
                <a:lnTo>
                  <a:pt x="3132" y="1586"/>
                </a:lnTo>
                <a:lnTo>
                  <a:pt x="3283" y="1518"/>
                </a:lnTo>
                <a:lnTo>
                  <a:pt x="3438" y="1456"/>
                </a:lnTo>
                <a:lnTo>
                  <a:pt x="3596" y="1403"/>
                </a:lnTo>
                <a:lnTo>
                  <a:pt x="3758" y="1358"/>
                </a:lnTo>
                <a:lnTo>
                  <a:pt x="3923" y="1319"/>
                </a:lnTo>
                <a:lnTo>
                  <a:pt x="4091" y="1289"/>
                </a:lnTo>
                <a:lnTo>
                  <a:pt x="4262" y="1267"/>
                </a:lnTo>
                <a:lnTo>
                  <a:pt x="4435" y="1254"/>
                </a:lnTo>
                <a:lnTo>
                  <a:pt x="4611" y="1250"/>
                </a:lnTo>
                <a:lnTo>
                  <a:pt x="4786" y="1254"/>
                </a:lnTo>
                <a:lnTo>
                  <a:pt x="4958" y="1267"/>
                </a:lnTo>
                <a:lnTo>
                  <a:pt x="5129" y="1289"/>
                </a:lnTo>
                <a:lnTo>
                  <a:pt x="5297" y="1319"/>
                </a:lnTo>
                <a:lnTo>
                  <a:pt x="5461" y="1358"/>
                </a:lnTo>
                <a:lnTo>
                  <a:pt x="5623" y="1403"/>
                </a:lnTo>
                <a:lnTo>
                  <a:pt x="5780" y="1456"/>
                </a:lnTo>
                <a:lnTo>
                  <a:pt x="5935" y="1518"/>
                </a:lnTo>
                <a:lnTo>
                  <a:pt x="6086" y="1586"/>
                </a:lnTo>
                <a:lnTo>
                  <a:pt x="6233" y="1662"/>
                </a:lnTo>
                <a:lnTo>
                  <a:pt x="6375" y="1743"/>
                </a:lnTo>
                <a:lnTo>
                  <a:pt x="6513" y="1832"/>
                </a:lnTo>
                <a:lnTo>
                  <a:pt x="6646" y="1926"/>
                </a:lnTo>
                <a:lnTo>
                  <a:pt x="6775" y="2028"/>
                </a:lnTo>
                <a:lnTo>
                  <a:pt x="6899" y="2135"/>
                </a:lnTo>
                <a:lnTo>
                  <a:pt x="7017" y="2247"/>
                </a:lnTo>
                <a:lnTo>
                  <a:pt x="7129" y="2366"/>
                </a:lnTo>
                <a:lnTo>
                  <a:pt x="7236" y="2489"/>
                </a:lnTo>
                <a:lnTo>
                  <a:pt x="7337" y="2618"/>
                </a:lnTo>
                <a:lnTo>
                  <a:pt x="7432" y="2751"/>
                </a:lnTo>
                <a:lnTo>
                  <a:pt x="7521" y="2889"/>
                </a:lnTo>
                <a:lnTo>
                  <a:pt x="7603" y="3032"/>
                </a:lnTo>
                <a:lnTo>
                  <a:pt x="7678" y="3178"/>
                </a:lnTo>
                <a:lnTo>
                  <a:pt x="7746" y="3329"/>
                </a:lnTo>
                <a:lnTo>
                  <a:pt x="7808" y="3484"/>
                </a:lnTo>
                <a:lnTo>
                  <a:pt x="7861" y="3642"/>
                </a:lnTo>
                <a:lnTo>
                  <a:pt x="7907" y="3803"/>
                </a:lnTo>
                <a:lnTo>
                  <a:pt x="7945" y="3967"/>
                </a:lnTo>
                <a:lnTo>
                  <a:pt x="7974" y="4135"/>
                </a:lnTo>
                <a:lnTo>
                  <a:pt x="7996" y="4305"/>
                </a:lnTo>
                <a:lnTo>
                  <a:pt x="8009" y="4477"/>
                </a:lnTo>
                <a:lnTo>
                  <a:pt x="8014" y="4652"/>
                </a:lnTo>
                <a:lnTo>
                  <a:pt x="8009" y="4828"/>
                </a:lnTo>
                <a:lnTo>
                  <a:pt x="7996" y="5001"/>
                </a:lnTo>
                <a:lnTo>
                  <a:pt x="7974" y="5171"/>
                </a:lnTo>
                <a:lnTo>
                  <a:pt x="7945" y="5339"/>
                </a:lnTo>
                <a:lnTo>
                  <a:pt x="7907" y="5504"/>
                </a:lnTo>
                <a:lnTo>
                  <a:pt x="7861" y="5665"/>
                </a:lnTo>
                <a:lnTo>
                  <a:pt x="7808" y="5823"/>
                </a:lnTo>
                <a:lnTo>
                  <a:pt x="7746" y="5978"/>
                </a:lnTo>
                <a:lnTo>
                  <a:pt x="7678" y="6129"/>
                </a:lnTo>
                <a:lnTo>
                  <a:pt x="7603" y="6276"/>
                </a:lnTo>
                <a:lnTo>
                  <a:pt x="7521" y="6418"/>
                </a:lnTo>
                <a:lnTo>
                  <a:pt x="7432" y="6556"/>
                </a:lnTo>
                <a:lnTo>
                  <a:pt x="7337" y="6689"/>
                </a:lnTo>
                <a:lnTo>
                  <a:pt x="7236" y="6817"/>
                </a:lnTo>
                <a:lnTo>
                  <a:pt x="7129" y="6941"/>
                </a:lnTo>
                <a:lnTo>
                  <a:pt x="7017" y="7059"/>
                </a:lnTo>
                <a:lnTo>
                  <a:pt x="6899" y="7171"/>
                </a:lnTo>
                <a:lnTo>
                  <a:pt x="6775" y="7278"/>
                </a:lnTo>
                <a:lnTo>
                  <a:pt x="6646" y="7380"/>
                </a:lnTo>
                <a:lnTo>
                  <a:pt x="6513" y="7474"/>
                </a:lnTo>
                <a:lnTo>
                  <a:pt x="6375" y="7562"/>
                </a:lnTo>
                <a:lnTo>
                  <a:pt x="6233" y="7644"/>
                </a:lnTo>
                <a:lnTo>
                  <a:pt x="6086" y="7719"/>
                </a:lnTo>
                <a:lnTo>
                  <a:pt x="5935" y="7787"/>
                </a:lnTo>
                <a:lnTo>
                  <a:pt x="5780" y="7848"/>
                </a:lnTo>
                <a:lnTo>
                  <a:pt x="5623" y="7901"/>
                </a:lnTo>
                <a:lnTo>
                  <a:pt x="5461" y="7947"/>
                </a:lnTo>
                <a:lnTo>
                  <a:pt x="5297" y="7985"/>
                </a:lnTo>
                <a:lnTo>
                  <a:pt x="5129" y="8015"/>
                </a:lnTo>
                <a:lnTo>
                  <a:pt x="4958" y="8037"/>
                </a:lnTo>
                <a:lnTo>
                  <a:pt x="4786" y="8050"/>
                </a:lnTo>
                <a:lnTo>
                  <a:pt x="4611" y="8054"/>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56" name="淘宝店chenying0907出品 5"/>
          <p:cNvSpPr>
            <a:spLocks noEditPoints="1"/>
          </p:cNvSpPr>
          <p:nvPr/>
        </p:nvSpPr>
        <p:spPr bwMode="auto">
          <a:xfrm>
            <a:off x="8106263" y="4279803"/>
            <a:ext cx="190974" cy="333701"/>
          </a:xfrm>
          <a:custGeom>
            <a:gdLst>
              <a:gd name="T0" fmla="*/ 9122 w 9215"/>
              <a:gd name="T1" fmla="*/ 3667 h 16102"/>
              <a:gd name="T2" fmla="*/ 8763 w 9215"/>
              <a:gd name="T3" fmla="*/ 2601 h 16102"/>
              <a:gd name="T4" fmla="*/ 8166 w 9215"/>
              <a:gd name="T5" fmla="*/ 1672 h 16102"/>
              <a:gd name="T6" fmla="*/ 7368 w 9215"/>
              <a:gd name="T7" fmla="*/ 913 h 16102"/>
              <a:gd name="T8" fmla="*/ 6406 w 9215"/>
              <a:gd name="T9" fmla="*/ 361 h 16102"/>
              <a:gd name="T10" fmla="*/ 5314 w 9215"/>
              <a:gd name="T11" fmla="*/ 53 h 16102"/>
              <a:gd name="T12" fmla="*/ 4139 w 9215"/>
              <a:gd name="T13" fmla="*/ 24 h 16102"/>
              <a:gd name="T14" fmla="*/ 3025 w 9215"/>
              <a:gd name="T15" fmla="*/ 279 h 16102"/>
              <a:gd name="T16" fmla="*/ 2031 w 9215"/>
              <a:gd name="T17" fmla="*/ 785 h 16102"/>
              <a:gd name="T18" fmla="*/ 1196 w 9215"/>
              <a:gd name="T19" fmla="*/ 1505 h 16102"/>
              <a:gd name="T20" fmla="*/ 556 w 9215"/>
              <a:gd name="T21" fmla="*/ 2403 h 16102"/>
              <a:gd name="T22" fmla="*/ 145 w 9215"/>
              <a:gd name="T23" fmla="*/ 3445 h 16102"/>
              <a:gd name="T24" fmla="*/ 0 w 9215"/>
              <a:gd name="T25" fmla="*/ 4592 h 16102"/>
              <a:gd name="T26" fmla="*/ 16 w 9215"/>
              <a:gd name="T27" fmla="*/ 4981 h 16102"/>
              <a:gd name="T28" fmla="*/ 65 w 9215"/>
              <a:gd name="T29" fmla="*/ 5359 h 16102"/>
              <a:gd name="T30" fmla="*/ 143 w 9215"/>
              <a:gd name="T31" fmla="*/ 5728 h 16102"/>
              <a:gd name="T32" fmla="*/ 251 w 9215"/>
              <a:gd name="T33" fmla="*/ 6086 h 16102"/>
              <a:gd name="T34" fmla="*/ 387 w 9215"/>
              <a:gd name="T35" fmla="*/ 6431 h 16102"/>
              <a:gd name="T36" fmla="*/ 549 w 9215"/>
              <a:gd name="T37" fmla="*/ 6762 h 16102"/>
              <a:gd name="T38" fmla="*/ 8633 w 9215"/>
              <a:gd name="T39" fmla="*/ 6827 h 16102"/>
              <a:gd name="T40" fmla="*/ 8800 w 9215"/>
              <a:gd name="T41" fmla="*/ 6498 h 16102"/>
              <a:gd name="T42" fmla="*/ 8940 w 9215"/>
              <a:gd name="T43" fmla="*/ 6156 h 16102"/>
              <a:gd name="T44" fmla="*/ 9053 w 9215"/>
              <a:gd name="T45" fmla="*/ 5801 h 16102"/>
              <a:gd name="T46" fmla="*/ 9137 w 9215"/>
              <a:gd name="T47" fmla="*/ 5434 h 16102"/>
              <a:gd name="T48" fmla="*/ 9192 w 9215"/>
              <a:gd name="T49" fmla="*/ 5057 h 16102"/>
              <a:gd name="T50" fmla="*/ 9214 w 9215"/>
              <a:gd name="T51" fmla="*/ 4671 h 16102"/>
              <a:gd name="T52" fmla="*/ 4262 w 9215"/>
              <a:gd name="T53" fmla="*/ 8037 h 16102"/>
              <a:gd name="T54" fmla="*/ 3438 w 9215"/>
              <a:gd name="T55" fmla="*/ 7848 h 16102"/>
              <a:gd name="T56" fmla="*/ 2705 w 9215"/>
              <a:gd name="T57" fmla="*/ 7474 h 16102"/>
              <a:gd name="T58" fmla="*/ 2088 w 9215"/>
              <a:gd name="T59" fmla="*/ 6941 h 16102"/>
              <a:gd name="T60" fmla="*/ 1615 w 9215"/>
              <a:gd name="T61" fmla="*/ 6276 h 16102"/>
              <a:gd name="T62" fmla="*/ 1312 w 9215"/>
              <a:gd name="T63" fmla="*/ 5504 h 16102"/>
              <a:gd name="T64" fmla="*/ 1206 w 9215"/>
              <a:gd name="T65" fmla="*/ 4652 h 16102"/>
              <a:gd name="T66" fmla="*/ 1312 w 9215"/>
              <a:gd name="T67" fmla="*/ 3803 h 16102"/>
              <a:gd name="T68" fmla="*/ 1615 w 9215"/>
              <a:gd name="T69" fmla="*/ 3032 h 16102"/>
              <a:gd name="T70" fmla="*/ 2088 w 9215"/>
              <a:gd name="T71" fmla="*/ 2366 h 16102"/>
              <a:gd name="T72" fmla="*/ 2705 w 9215"/>
              <a:gd name="T73" fmla="*/ 1832 h 16102"/>
              <a:gd name="T74" fmla="*/ 3438 w 9215"/>
              <a:gd name="T75" fmla="*/ 1456 h 16102"/>
              <a:gd name="T76" fmla="*/ 4262 w 9215"/>
              <a:gd name="T77" fmla="*/ 1267 h 16102"/>
              <a:gd name="T78" fmla="*/ 5129 w 9215"/>
              <a:gd name="T79" fmla="*/ 1289 h 16102"/>
              <a:gd name="T80" fmla="*/ 5935 w 9215"/>
              <a:gd name="T81" fmla="*/ 1518 h 16102"/>
              <a:gd name="T82" fmla="*/ 6646 w 9215"/>
              <a:gd name="T83" fmla="*/ 1926 h 16102"/>
              <a:gd name="T84" fmla="*/ 7236 w 9215"/>
              <a:gd name="T85" fmla="*/ 2489 h 16102"/>
              <a:gd name="T86" fmla="*/ 7678 w 9215"/>
              <a:gd name="T87" fmla="*/ 3178 h 16102"/>
              <a:gd name="T88" fmla="*/ 7945 w 9215"/>
              <a:gd name="T89" fmla="*/ 3967 h 16102"/>
              <a:gd name="T90" fmla="*/ 8009 w 9215"/>
              <a:gd name="T91" fmla="*/ 4828 h 16102"/>
              <a:gd name="T92" fmla="*/ 7861 w 9215"/>
              <a:gd name="T93" fmla="*/ 5665 h 16102"/>
              <a:gd name="T94" fmla="*/ 7521 w 9215"/>
              <a:gd name="T95" fmla="*/ 6418 h 16102"/>
              <a:gd name="T96" fmla="*/ 7017 w 9215"/>
              <a:gd name="T97" fmla="*/ 7059 h 16102"/>
              <a:gd name="T98" fmla="*/ 6375 w 9215"/>
              <a:gd name="T99" fmla="*/ 7562 h 16102"/>
              <a:gd name="T100" fmla="*/ 5623 w 9215"/>
              <a:gd name="T101" fmla="*/ 7901 h 16102"/>
              <a:gd name="T102" fmla="*/ 4786 w 9215"/>
              <a:gd name="T103" fmla="*/ 8050 h 16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215" h="16102">
                <a:moveTo>
                  <a:pt x="9215" y="4592"/>
                </a:moveTo>
                <a:lnTo>
                  <a:pt x="9209" y="4356"/>
                </a:lnTo>
                <a:lnTo>
                  <a:pt x="9191" y="4122"/>
                </a:lnTo>
                <a:lnTo>
                  <a:pt x="9162" y="3893"/>
                </a:lnTo>
                <a:lnTo>
                  <a:pt x="9122" y="3667"/>
                </a:lnTo>
                <a:lnTo>
                  <a:pt x="9071" y="3445"/>
                </a:lnTo>
                <a:lnTo>
                  <a:pt x="9009" y="3226"/>
                </a:lnTo>
                <a:lnTo>
                  <a:pt x="8936" y="3013"/>
                </a:lnTo>
                <a:lnTo>
                  <a:pt x="8855" y="2805"/>
                </a:lnTo>
                <a:lnTo>
                  <a:pt x="8763" y="2601"/>
                </a:lnTo>
                <a:lnTo>
                  <a:pt x="8661" y="2403"/>
                </a:lnTo>
                <a:lnTo>
                  <a:pt x="8551" y="2211"/>
                </a:lnTo>
                <a:lnTo>
                  <a:pt x="8431" y="2025"/>
                </a:lnTo>
                <a:lnTo>
                  <a:pt x="8302" y="1845"/>
                </a:lnTo>
                <a:lnTo>
                  <a:pt x="8166" y="1672"/>
                </a:lnTo>
                <a:lnTo>
                  <a:pt x="8022" y="1505"/>
                </a:lnTo>
                <a:lnTo>
                  <a:pt x="7869" y="1346"/>
                </a:lnTo>
                <a:lnTo>
                  <a:pt x="7710" y="1194"/>
                </a:lnTo>
                <a:lnTo>
                  <a:pt x="7543" y="1049"/>
                </a:lnTo>
                <a:lnTo>
                  <a:pt x="7368" y="913"/>
                </a:lnTo>
                <a:lnTo>
                  <a:pt x="7189" y="785"/>
                </a:lnTo>
                <a:lnTo>
                  <a:pt x="7002" y="665"/>
                </a:lnTo>
                <a:lnTo>
                  <a:pt x="6809" y="555"/>
                </a:lnTo>
                <a:lnTo>
                  <a:pt x="6610" y="453"/>
                </a:lnTo>
                <a:lnTo>
                  <a:pt x="6406" y="361"/>
                </a:lnTo>
                <a:lnTo>
                  <a:pt x="6197" y="279"/>
                </a:lnTo>
                <a:lnTo>
                  <a:pt x="5983" y="206"/>
                </a:lnTo>
                <a:lnTo>
                  <a:pt x="5764" y="145"/>
                </a:lnTo>
                <a:lnTo>
                  <a:pt x="5541" y="94"/>
                </a:lnTo>
                <a:lnTo>
                  <a:pt x="5314" y="53"/>
                </a:lnTo>
                <a:lnTo>
                  <a:pt x="5083" y="24"/>
                </a:lnTo>
                <a:lnTo>
                  <a:pt x="4848" y="6"/>
                </a:lnTo>
                <a:lnTo>
                  <a:pt x="4611" y="0"/>
                </a:lnTo>
                <a:lnTo>
                  <a:pt x="4374" y="6"/>
                </a:lnTo>
                <a:lnTo>
                  <a:pt x="4139" y="24"/>
                </a:lnTo>
                <a:lnTo>
                  <a:pt x="3908" y="53"/>
                </a:lnTo>
                <a:lnTo>
                  <a:pt x="3681" y="94"/>
                </a:lnTo>
                <a:lnTo>
                  <a:pt x="3458" y="145"/>
                </a:lnTo>
                <a:lnTo>
                  <a:pt x="3239" y="206"/>
                </a:lnTo>
                <a:lnTo>
                  <a:pt x="3025" y="279"/>
                </a:lnTo>
                <a:lnTo>
                  <a:pt x="2815" y="361"/>
                </a:lnTo>
                <a:lnTo>
                  <a:pt x="2611" y="453"/>
                </a:lnTo>
                <a:lnTo>
                  <a:pt x="2412" y="555"/>
                </a:lnTo>
                <a:lnTo>
                  <a:pt x="2219" y="665"/>
                </a:lnTo>
                <a:lnTo>
                  <a:pt x="2031" y="785"/>
                </a:lnTo>
                <a:lnTo>
                  <a:pt x="1851" y="913"/>
                </a:lnTo>
                <a:lnTo>
                  <a:pt x="1677" y="1049"/>
                </a:lnTo>
                <a:lnTo>
                  <a:pt x="1509" y="1194"/>
                </a:lnTo>
                <a:lnTo>
                  <a:pt x="1350" y="1346"/>
                </a:lnTo>
                <a:lnTo>
                  <a:pt x="1196" y="1505"/>
                </a:lnTo>
                <a:lnTo>
                  <a:pt x="1052" y="1672"/>
                </a:lnTo>
                <a:lnTo>
                  <a:pt x="915" y="1845"/>
                </a:lnTo>
                <a:lnTo>
                  <a:pt x="787" y="2025"/>
                </a:lnTo>
                <a:lnTo>
                  <a:pt x="667" y="2211"/>
                </a:lnTo>
                <a:lnTo>
                  <a:pt x="556" y="2403"/>
                </a:lnTo>
                <a:lnTo>
                  <a:pt x="454" y="2601"/>
                </a:lnTo>
                <a:lnTo>
                  <a:pt x="362" y="2805"/>
                </a:lnTo>
                <a:lnTo>
                  <a:pt x="280" y="3013"/>
                </a:lnTo>
                <a:lnTo>
                  <a:pt x="207" y="3226"/>
                </a:lnTo>
                <a:lnTo>
                  <a:pt x="145" y="3445"/>
                </a:lnTo>
                <a:lnTo>
                  <a:pt x="94" y="3667"/>
                </a:lnTo>
                <a:lnTo>
                  <a:pt x="54" y="3893"/>
                </a:lnTo>
                <a:lnTo>
                  <a:pt x="24" y="4122"/>
                </a:lnTo>
                <a:lnTo>
                  <a:pt x="6" y="4356"/>
                </a:lnTo>
                <a:lnTo>
                  <a:pt x="0" y="4592"/>
                </a:lnTo>
                <a:lnTo>
                  <a:pt x="1" y="4671"/>
                </a:lnTo>
                <a:lnTo>
                  <a:pt x="3" y="4748"/>
                </a:lnTo>
                <a:lnTo>
                  <a:pt x="6" y="4826"/>
                </a:lnTo>
                <a:lnTo>
                  <a:pt x="10" y="4903"/>
                </a:lnTo>
                <a:lnTo>
                  <a:pt x="16" y="4981"/>
                </a:lnTo>
                <a:lnTo>
                  <a:pt x="23" y="5057"/>
                </a:lnTo>
                <a:lnTo>
                  <a:pt x="32" y="5133"/>
                </a:lnTo>
                <a:lnTo>
                  <a:pt x="41" y="5209"/>
                </a:lnTo>
                <a:lnTo>
                  <a:pt x="53" y="5284"/>
                </a:lnTo>
                <a:lnTo>
                  <a:pt x="65" y="5359"/>
                </a:lnTo>
                <a:lnTo>
                  <a:pt x="78" y="5434"/>
                </a:lnTo>
                <a:lnTo>
                  <a:pt x="93" y="5508"/>
                </a:lnTo>
                <a:lnTo>
                  <a:pt x="108" y="5582"/>
                </a:lnTo>
                <a:lnTo>
                  <a:pt x="125" y="5655"/>
                </a:lnTo>
                <a:lnTo>
                  <a:pt x="143" y="5728"/>
                </a:lnTo>
                <a:lnTo>
                  <a:pt x="163" y="5801"/>
                </a:lnTo>
                <a:lnTo>
                  <a:pt x="183" y="5872"/>
                </a:lnTo>
                <a:lnTo>
                  <a:pt x="205" y="5945"/>
                </a:lnTo>
                <a:lnTo>
                  <a:pt x="227" y="6015"/>
                </a:lnTo>
                <a:lnTo>
                  <a:pt x="251" y="6086"/>
                </a:lnTo>
                <a:lnTo>
                  <a:pt x="277" y="6156"/>
                </a:lnTo>
                <a:lnTo>
                  <a:pt x="302" y="6225"/>
                </a:lnTo>
                <a:lnTo>
                  <a:pt x="329" y="6294"/>
                </a:lnTo>
                <a:lnTo>
                  <a:pt x="357" y="6363"/>
                </a:lnTo>
                <a:lnTo>
                  <a:pt x="387" y="6431"/>
                </a:lnTo>
                <a:lnTo>
                  <a:pt x="417" y="6498"/>
                </a:lnTo>
                <a:lnTo>
                  <a:pt x="448" y="6566"/>
                </a:lnTo>
                <a:lnTo>
                  <a:pt x="481" y="6631"/>
                </a:lnTo>
                <a:lnTo>
                  <a:pt x="515" y="6697"/>
                </a:lnTo>
                <a:lnTo>
                  <a:pt x="549" y="6762"/>
                </a:lnTo>
                <a:lnTo>
                  <a:pt x="585" y="6827"/>
                </a:lnTo>
                <a:lnTo>
                  <a:pt x="621" y="6891"/>
                </a:lnTo>
                <a:lnTo>
                  <a:pt x="4611" y="16102"/>
                </a:lnTo>
                <a:lnTo>
                  <a:pt x="8597" y="6891"/>
                </a:lnTo>
                <a:lnTo>
                  <a:pt x="8633" y="6827"/>
                </a:lnTo>
                <a:lnTo>
                  <a:pt x="8669" y="6762"/>
                </a:lnTo>
                <a:lnTo>
                  <a:pt x="8703" y="6697"/>
                </a:lnTo>
                <a:lnTo>
                  <a:pt x="8736" y="6631"/>
                </a:lnTo>
                <a:lnTo>
                  <a:pt x="8769" y="6566"/>
                </a:lnTo>
                <a:lnTo>
                  <a:pt x="8800" y="6498"/>
                </a:lnTo>
                <a:lnTo>
                  <a:pt x="8830" y="6431"/>
                </a:lnTo>
                <a:lnTo>
                  <a:pt x="8859" y="6363"/>
                </a:lnTo>
                <a:lnTo>
                  <a:pt x="8887" y="6294"/>
                </a:lnTo>
                <a:lnTo>
                  <a:pt x="8914" y="6225"/>
                </a:lnTo>
                <a:lnTo>
                  <a:pt x="8940" y="6156"/>
                </a:lnTo>
                <a:lnTo>
                  <a:pt x="8965" y="6086"/>
                </a:lnTo>
                <a:lnTo>
                  <a:pt x="8989" y="6015"/>
                </a:lnTo>
                <a:lnTo>
                  <a:pt x="9011" y="5945"/>
                </a:lnTo>
                <a:lnTo>
                  <a:pt x="9032" y="5872"/>
                </a:lnTo>
                <a:lnTo>
                  <a:pt x="9053" y="5801"/>
                </a:lnTo>
                <a:lnTo>
                  <a:pt x="9073" y="5728"/>
                </a:lnTo>
                <a:lnTo>
                  <a:pt x="9090" y="5655"/>
                </a:lnTo>
                <a:lnTo>
                  <a:pt x="9107" y="5582"/>
                </a:lnTo>
                <a:lnTo>
                  <a:pt x="9123" y="5508"/>
                </a:lnTo>
                <a:lnTo>
                  <a:pt x="9137" y="5434"/>
                </a:lnTo>
                <a:lnTo>
                  <a:pt x="9150" y="5359"/>
                </a:lnTo>
                <a:lnTo>
                  <a:pt x="9162" y="5284"/>
                </a:lnTo>
                <a:lnTo>
                  <a:pt x="9174" y="5209"/>
                </a:lnTo>
                <a:lnTo>
                  <a:pt x="9183" y="5133"/>
                </a:lnTo>
                <a:lnTo>
                  <a:pt x="9192" y="5057"/>
                </a:lnTo>
                <a:lnTo>
                  <a:pt x="9199" y="4981"/>
                </a:lnTo>
                <a:lnTo>
                  <a:pt x="9205" y="4903"/>
                </a:lnTo>
                <a:lnTo>
                  <a:pt x="9209" y="4826"/>
                </a:lnTo>
                <a:lnTo>
                  <a:pt x="9212" y="4748"/>
                </a:lnTo>
                <a:lnTo>
                  <a:pt x="9214" y="4671"/>
                </a:lnTo>
                <a:lnTo>
                  <a:pt x="9215" y="4592"/>
                </a:lnTo>
                <a:close/>
                <a:moveTo>
                  <a:pt x="4611" y="8054"/>
                </a:moveTo>
                <a:lnTo>
                  <a:pt x="4611" y="8054"/>
                </a:lnTo>
                <a:lnTo>
                  <a:pt x="4435" y="8050"/>
                </a:lnTo>
                <a:lnTo>
                  <a:pt x="4262" y="8037"/>
                </a:lnTo>
                <a:lnTo>
                  <a:pt x="4091" y="8015"/>
                </a:lnTo>
                <a:lnTo>
                  <a:pt x="3923" y="7985"/>
                </a:lnTo>
                <a:lnTo>
                  <a:pt x="3758" y="7947"/>
                </a:lnTo>
                <a:lnTo>
                  <a:pt x="3596" y="7901"/>
                </a:lnTo>
                <a:lnTo>
                  <a:pt x="3438" y="7848"/>
                </a:lnTo>
                <a:lnTo>
                  <a:pt x="3283" y="7787"/>
                </a:lnTo>
                <a:lnTo>
                  <a:pt x="3132" y="7719"/>
                </a:lnTo>
                <a:lnTo>
                  <a:pt x="2986" y="7644"/>
                </a:lnTo>
                <a:lnTo>
                  <a:pt x="2843" y="7562"/>
                </a:lnTo>
                <a:lnTo>
                  <a:pt x="2705" y="7474"/>
                </a:lnTo>
                <a:lnTo>
                  <a:pt x="2572" y="7380"/>
                </a:lnTo>
                <a:lnTo>
                  <a:pt x="2442" y="7278"/>
                </a:lnTo>
                <a:lnTo>
                  <a:pt x="2319" y="7171"/>
                </a:lnTo>
                <a:lnTo>
                  <a:pt x="2201" y="7059"/>
                </a:lnTo>
                <a:lnTo>
                  <a:pt x="2088" y="6941"/>
                </a:lnTo>
                <a:lnTo>
                  <a:pt x="1981" y="6817"/>
                </a:lnTo>
                <a:lnTo>
                  <a:pt x="1880" y="6689"/>
                </a:lnTo>
                <a:lnTo>
                  <a:pt x="1785" y="6556"/>
                </a:lnTo>
                <a:lnTo>
                  <a:pt x="1697" y="6418"/>
                </a:lnTo>
                <a:lnTo>
                  <a:pt x="1615" y="6276"/>
                </a:lnTo>
                <a:lnTo>
                  <a:pt x="1540" y="6129"/>
                </a:lnTo>
                <a:lnTo>
                  <a:pt x="1472" y="5978"/>
                </a:lnTo>
                <a:lnTo>
                  <a:pt x="1411" y="5823"/>
                </a:lnTo>
                <a:lnTo>
                  <a:pt x="1358" y="5665"/>
                </a:lnTo>
                <a:lnTo>
                  <a:pt x="1312" y="5504"/>
                </a:lnTo>
                <a:lnTo>
                  <a:pt x="1274" y="5339"/>
                </a:lnTo>
                <a:lnTo>
                  <a:pt x="1244" y="5171"/>
                </a:lnTo>
                <a:lnTo>
                  <a:pt x="1223" y="5001"/>
                </a:lnTo>
                <a:lnTo>
                  <a:pt x="1210" y="4828"/>
                </a:lnTo>
                <a:lnTo>
                  <a:pt x="1206" y="4652"/>
                </a:lnTo>
                <a:lnTo>
                  <a:pt x="1210" y="4477"/>
                </a:lnTo>
                <a:lnTo>
                  <a:pt x="1223" y="4305"/>
                </a:lnTo>
                <a:lnTo>
                  <a:pt x="1244" y="4135"/>
                </a:lnTo>
                <a:lnTo>
                  <a:pt x="1274" y="3967"/>
                </a:lnTo>
                <a:lnTo>
                  <a:pt x="1312" y="3803"/>
                </a:lnTo>
                <a:lnTo>
                  <a:pt x="1358" y="3642"/>
                </a:lnTo>
                <a:lnTo>
                  <a:pt x="1411" y="3484"/>
                </a:lnTo>
                <a:lnTo>
                  <a:pt x="1472" y="3329"/>
                </a:lnTo>
                <a:lnTo>
                  <a:pt x="1540" y="3178"/>
                </a:lnTo>
                <a:lnTo>
                  <a:pt x="1615" y="3032"/>
                </a:lnTo>
                <a:lnTo>
                  <a:pt x="1697" y="2889"/>
                </a:lnTo>
                <a:lnTo>
                  <a:pt x="1785" y="2751"/>
                </a:lnTo>
                <a:lnTo>
                  <a:pt x="1880" y="2618"/>
                </a:lnTo>
                <a:lnTo>
                  <a:pt x="1981" y="2489"/>
                </a:lnTo>
                <a:lnTo>
                  <a:pt x="2088" y="2366"/>
                </a:lnTo>
                <a:lnTo>
                  <a:pt x="2201" y="2247"/>
                </a:lnTo>
                <a:lnTo>
                  <a:pt x="2319" y="2135"/>
                </a:lnTo>
                <a:lnTo>
                  <a:pt x="2442" y="2028"/>
                </a:lnTo>
                <a:lnTo>
                  <a:pt x="2572" y="1926"/>
                </a:lnTo>
                <a:lnTo>
                  <a:pt x="2705" y="1832"/>
                </a:lnTo>
                <a:lnTo>
                  <a:pt x="2843" y="1743"/>
                </a:lnTo>
                <a:lnTo>
                  <a:pt x="2986" y="1662"/>
                </a:lnTo>
                <a:lnTo>
                  <a:pt x="3132" y="1586"/>
                </a:lnTo>
                <a:lnTo>
                  <a:pt x="3283" y="1518"/>
                </a:lnTo>
                <a:lnTo>
                  <a:pt x="3438" y="1456"/>
                </a:lnTo>
                <a:lnTo>
                  <a:pt x="3596" y="1403"/>
                </a:lnTo>
                <a:lnTo>
                  <a:pt x="3758" y="1358"/>
                </a:lnTo>
                <a:lnTo>
                  <a:pt x="3923" y="1319"/>
                </a:lnTo>
                <a:lnTo>
                  <a:pt x="4091" y="1289"/>
                </a:lnTo>
                <a:lnTo>
                  <a:pt x="4262" y="1267"/>
                </a:lnTo>
                <a:lnTo>
                  <a:pt x="4435" y="1254"/>
                </a:lnTo>
                <a:lnTo>
                  <a:pt x="4611" y="1250"/>
                </a:lnTo>
                <a:lnTo>
                  <a:pt x="4786" y="1254"/>
                </a:lnTo>
                <a:lnTo>
                  <a:pt x="4958" y="1267"/>
                </a:lnTo>
                <a:lnTo>
                  <a:pt x="5129" y="1289"/>
                </a:lnTo>
                <a:lnTo>
                  <a:pt x="5297" y="1319"/>
                </a:lnTo>
                <a:lnTo>
                  <a:pt x="5461" y="1358"/>
                </a:lnTo>
                <a:lnTo>
                  <a:pt x="5623" y="1403"/>
                </a:lnTo>
                <a:lnTo>
                  <a:pt x="5780" y="1456"/>
                </a:lnTo>
                <a:lnTo>
                  <a:pt x="5935" y="1518"/>
                </a:lnTo>
                <a:lnTo>
                  <a:pt x="6086" y="1586"/>
                </a:lnTo>
                <a:lnTo>
                  <a:pt x="6233" y="1662"/>
                </a:lnTo>
                <a:lnTo>
                  <a:pt x="6375" y="1743"/>
                </a:lnTo>
                <a:lnTo>
                  <a:pt x="6513" y="1832"/>
                </a:lnTo>
                <a:lnTo>
                  <a:pt x="6646" y="1926"/>
                </a:lnTo>
                <a:lnTo>
                  <a:pt x="6775" y="2028"/>
                </a:lnTo>
                <a:lnTo>
                  <a:pt x="6899" y="2135"/>
                </a:lnTo>
                <a:lnTo>
                  <a:pt x="7017" y="2247"/>
                </a:lnTo>
                <a:lnTo>
                  <a:pt x="7129" y="2366"/>
                </a:lnTo>
                <a:lnTo>
                  <a:pt x="7236" y="2489"/>
                </a:lnTo>
                <a:lnTo>
                  <a:pt x="7337" y="2618"/>
                </a:lnTo>
                <a:lnTo>
                  <a:pt x="7432" y="2751"/>
                </a:lnTo>
                <a:lnTo>
                  <a:pt x="7521" y="2889"/>
                </a:lnTo>
                <a:lnTo>
                  <a:pt x="7603" y="3032"/>
                </a:lnTo>
                <a:lnTo>
                  <a:pt x="7678" y="3178"/>
                </a:lnTo>
                <a:lnTo>
                  <a:pt x="7746" y="3329"/>
                </a:lnTo>
                <a:lnTo>
                  <a:pt x="7808" y="3484"/>
                </a:lnTo>
                <a:lnTo>
                  <a:pt x="7861" y="3642"/>
                </a:lnTo>
                <a:lnTo>
                  <a:pt x="7907" y="3803"/>
                </a:lnTo>
                <a:lnTo>
                  <a:pt x="7945" y="3967"/>
                </a:lnTo>
                <a:lnTo>
                  <a:pt x="7974" y="4135"/>
                </a:lnTo>
                <a:lnTo>
                  <a:pt x="7996" y="4305"/>
                </a:lnTo>
                <a:lnTo>
                  <a:pt x="8009" y="4477"/>
                </a:lnTo>
                <a:lnTo>
                  <a:pt x="8014" y="4652"/>
                </a:lnTo>
                <a:lnTo>
                  <a:pt x="8009" y="4828"/>
                </a:lnTo>
                <a:lnTo>
                  <a:pt x="7996" y="5001"/>
                </a:lnTo>
                <a:lnTo>
                  <a:pt x="7974" y="5171"/>
                </a:lnTo>
                <a:lnTo>
                  <a:pt x="7945" y="5339"/>
                </a:lnTo>
                <a:lnTo>
                  <a:pt x="7907" y="5504"/>
                </a:lnTo>
                <a:lnTo>
                  <a:pt x="7861" y="5665"/>
                </a:lnTo>
                <a:lnTo>
                  <a:pt x="7808" y="5823"/>
                </a:lnTo>
                <a:lnTo>
                  <a:pt x="7746" y="5978"/>
                </a:lnTo>
                <a:lnTo>
                  <a:pt x="7678" y="6129"/>
                </a:lnTo>
                <a:lnTo>
                  <a:pt x="7603" y="6276"/>
                </a:lnTo>
                <a:lnTo>
                  <a:pt x="7521" y="6418"/>
                </a:lnTo>
                <a:lnTo>
                  <a:pt x="7432" y="6556"/>
                </a:lnTo>
                <a:lnTo>
                  <a:pt x="7337" y="6689"/>
                </a:lnTo>
                <a:lnTo>
                  <a:pt x="7236" y="6817"/>
                </a:lnTo>
                <a:lnTo>
                  <a:pt x="7129" y="6941"/>
                </a:lnTo>
                <a:lnTo>
                  <a:pt x="7017" y="7059"/>
                </a:lnTo>
                <a:lnTo>
                  <a:pt x="6899" y="7171"/>
                </a:lnTo>
                <a:lnTo>
                  <a:pt x="6775" y="7278"/>
                </a:lnTo>
                <a:lnTo>
                  <a:pt x="6646" y="7380"/>
                </a:lnTo>
                <a:lnTo>
                  <a:pt x="6513" y="7474"/>
                </a:lnTo>
                <a:lnTo>
                  <a:pt x="6375" y="7562"/>
                </a:lnTo>
                <a:lnTo>
                  <a:pt x="6233" y="7644"/>
                </a:lnTo>
                <a:lnTo>
                  <a:pt x="6086" y="7719"/>
                </a:lnTo>
                <a:lnTo>
                  <a:pt x="5935" y="7787"/>
                </a:lnTo>
                <a:lnTo>
                  <a:pt x="5780" y="7848"/>
                </a:lnTo>
                <a:lnTo>
                  <a:pt x="5623" y="7901"/>
                </a:lnTo>
                <a:lnTo>
                  <a:pt x="5461" y="7947"/>
                </a:lnTo>
                <a:lnTo>
                  <a:pt x="5297" y="7985"/>
                </a:lnTo>
                <a:lnTo>
                  <a:pt x="5129" y="8015"/>
                </a:lnTo>
                <a:lnTo>
                  <a:pt x="4958" y="8037"/>
                </a:lnTo>
                <a:lnTo>
                  <a:pt x="4786" y="8050"/>
                </a:lnTo>
                <a:lnTo>
                  <a:pt x="4611" y="8054"/>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57" name="淘宝店chenying0907出品 5"/>
          <p:cNvSpPr>
            <a:spLocks noEditPoints="1"/>
          </p:cNvSpPr>
          <p:nvPr/>
        </p:nvSpPr>
        <p:spPr bwMode="auto">
          <a:xfrm>
            <a:off x="4619937" y="4753957"/>
            <a:ext cx="190974" cy="333701"/>
          </a:xfrm>
          <a:custGeom>
            <a:gdLst>
              <a:gd name="T0" fmla="*/ 9122 w 9215"/>
              <a:gd name="T1" fmla="*/ 3667 h 16102"/>
              <a:gd name="T2" fmla="*/ 8763 w 9215"/>
              <a:gd name="T3" fmla="*/ 2601 h 16102"/>
              <a:gd name="T4" fmla="*/ 8166 w 9215"/>
              <a:gd name="T5" fmla="*/ 1672 h 16102"/>
              <a:gd name="T6" fmla="*/ 7368 w 9215"/>
              <a:gd name="T7" fmla="*/ 913 h 16102"/>
              <a:gd name="T8" fmla="*/ 6406 w 9215"/>
              <a:gd name="T9" fmla="*/ 361 h 16102"/>
              <a:gd name="T10" fmla="*/ 5314 w 9215"/>
              <a:gd name="T11" fmla="*/ 53 h 16102"/>
              <a:gd name="T12" fmla="*/ 4139 w 9215"/>
              <a:gd name="T13" fmla="*/ 24 h 16102"/>
              <a:gd name="T14" fmla="*/ 3025 w 9215"/>
              <a:gd name="T15" fmla="*/ 279 h 16102"/>
              <a:gd name="T16" fmla="*/ 2031 w 9215"/>
              <a:gd name="T17" fmla="*/ 785 h 16102"/>
              <a:gd name="T18" fmla="*/ 1196 w 9215"/>
              <a:gd name="T19" fmla="*/ 1505 h 16102"/>
              <a:gd name="T20" fmla="*/ 556 w 9215"/>
              <a:gd name="T21" fmla="*/ 2403 h 16102"/>
              <a:gd name="T22" fmla="*/ 145 w 9215"/>
              <a:gd name="T23" fmla="*/ 3445 h 16102"/>
              <a:gd name="T24" fmla="*/ 0 w 9215"/>
              <a:gd name="T25" fmla="*/ 4592 h 16102"/>
              <a:gd name="T26" fmla="*/ 16 w 9215"/>
              <a:gd name="T27" fmla="*/ 4981 h 16102"/>
              <a:gd name="T28" fmla="*/ 65 w 9215"/>
              <a:gd name="T29" fmla="*/ 5359 h 16102"/>
              <a:gd name="T30" fmla="*/ 143 w 9215"/>
              <a:gd name="T31" fmla="*/ 5728 h 16102"/>
              <a:gd name="T32" fmla="*/ 251 w 9215"/>
              <a:gd name="T33" fmla="*/ 6086 h 16102"/>
              <a:gd name="T34" fmla="*/ 387 w 9215"/>
              <a:gd name="T35" fmla="*/ 6431 h 16102"/>
              <a:gd name="T36" fmla="*/ 549 w 9215"/>
              <a:gd name="T37" fmla="*/ 6762 h 16102"/>
              <a:gd name="T38" fmla="*/ 8633 w 9215"/>
              <a:gd name="T39" fmla="*/ 6827 h 16102"/>
              <a:gd name="T40" fmla="*/ 8800 w 9215"/>
              <a:gd name="T41" fmla="*/ 6498 h 16102"/>
              <a:gd name="T42" fmla="*/ 8940 w 9215"/>
              <a:gd name="T43" fmla="*/ 6156 h 16102"/>
              <a:gd name="T44" fmla="*/ 9053 w 9215"/>
              <a:gd name="T45" fmla="*/ 5801 h 16102"/>
              <a:gd name="T46" fmla="*/ 9137 w 9215"/>
              <a:gd name="T47" fmla="*/ 5434 h 16102"/>
              <a:gd name="T48" fmla="*/ 9192 w 9215"/>
              <a:gd name="T49" fmla="*/ 5057 h 16102"/>
              <a:gd name="T50" fmla="*/ 9214 w 9215"/>
              <a:gd name="T51" fmla="*/ 4671 h 16102"/>
              <a:gd name="T52" fmla="*/ 4262 w 9215"/>
              <a:gd name="T53" fmla="*/ 8037 h 16102"/>
              <a:gd name="T54" fmla="*/ 3438 w 9215"/>
              <a:gd name="T55" fmla="*/ 7848 h 16102"/>
              <a:gd name="T56" fmla="*/ 2705 w 9215"/>
              <a:gd name="T57" fmla="*/ 7474 h 16102"/>
              <a:gd name="T58" fmla="*/ 2088 w 9215"/>
              <a:gd name="T59" fmla="*/ 6941 h 16102"/>
              <a:gd name="T60" fmla="*/ 1615 w 9215"/>
              <a:gd name="T61" fmla="*/ 6276 h 16102"/>
              <a:gd name="T62" fmla="*/ 1312 w 9215"/>
              <a:gd name="T63" fmla="*/ 5504 h 16102"/>
              <a:gd name="T64" fmla="*/ 1206 w 9215"/>
              <a:gd name="T65" fmla="*/ 4652 h 16102"/>
              <a:gd name="T66" fmla="*/ 1312 w 9215"/>
              <a:gd name="T67" fmla="*/ 3803 h 16102"/>
              <a:gd name="T68" fmla="*/ 1615 w 9215"/>
              <a:gd name="T69" fmla="*/ 3032 h 16102"/>
              <a:gd name="T70" fmla="*/ 2088 w 9215"/>
              <a:gd name="T71" fmla="*/ 2366 h 16102"/>
              <a:gd name="T72" fmla="*/ 2705 w 9215"/>
              <a:gd name="T73" fmla="*/ 1832 h 16102"/>
              <a:gd name="T74" fmla="*/ 3438 w 9215"/>
              <a:gd name="T75" fmla="*/ 1456 h 16102"/>
              <a:gd name="T76" fmla="*/ 4262 w 9215"/>
              <a:gd name="T77" fmla="*/ 1267 h 16102"/>
              <a:gd name="T78" fmla="*/ 5129 w 9215"/>
              <a:gd name="T79" fmla="*/ 1289 h 16102"/>
              <a:gd name="T80" fmla="*/ 5935 w 9215"/>
              <a:gd name="T81" fmla="*/ 1518 h 16102"/>
              <a:gd name="T82" fmla="*/ 6646 w 9215"/>
              <a:gd name="T83" fmla="*/ 1926 h 16102"/>
              <a:gd name="T84" fmla="*/ 7236 w 9215"/>
              <a:gd name="T85" fmla="*/ 2489 h 16102"/>
              <a:gd name="T86" fmla="*/ 7678 w 9215"/>
              <a:gd name="T87" fmla="*/ 3178 h 16102"/>
              <a:gd name="T88" fmla="*/ 7945 w 9215"/>
              <a:gd name="T89" fmla="*/ 3967 h 16102"/>
              <a:gd name="T90" fmla="*/ 8009 w 9215"/>
              <a:gd name="T91" fmla="*/ 4828 h 16102"/>
              <a:gd name="T92" fmla="*/ 7861 w 9215"/>
              <a:gd name="T93" fmla="*/ 5665 h 16102"/>
              <a:gd name="T94" fmla="*/ 7521 w 9215"/>
              <a:gd name="T95" fmla="*/ 6418 h 16102"/>
              <a:gd name="T96" fmla="*/ 7017 w 9215"/>
              <a:gd name="T97" fmla="*/ 7059 h 16102"/>
              <a:gd name="T98" fmla="*/ 6375 w 9215"/>
              <a:gd name="T99" fmla="*/ 7562 h 16102"/>
              <a:gd name="T100" fmla="*/ 5623 w 9215"/>
              <a:gd name="T101" fmla="*/ 7901 h 16102"/>
              <a:gd name="T102" fmla="*/ 4786 w 9215"/>
              <a:gd name="T103" fmla="*/ 8050 h 16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215" h="16102">
                <a:moveTo>
                  <a:pt x="9215" y="4592"/>
                </a:moveTo>
                <a:lnTo>
                  <a:pt x="9209" y="4356"/>
                </a:lnTo>
                <a:lnTo>
                  <a:pt x="9191" y="4122"/>
                </a:lnTo>
                <a:lnTo>
                  <a:pt x="9162" y="3893"/>
                </a:lnTo>
                <a:lnTo>
                  <a:pt x="9122" y="3667"/>
                </a:lnTo>
                <a:lnTo>
                  <a:pt x="9071" y="3445"/>
                </a:lnTo>
                <a:lnTo>
                  <a:pt x="9009" y="3226"/>
                </a:lnTo>
                <a:lnTo>
                  <a:pt x="8936" y="3013"/>
                </a:lnTo>
                <a:lnTo>
                  <a:pt x="8855" y="2805"/>
                </a:lnTo>
                <a:lnTo>
                  <a:pt x="8763" y="2601"/>
                </a:lnTo>
                <a:lnTo>
                  <a:pt x="8661" y="2403"/>
                </a:lnTo>
                <a:lnTo>
                  <a:pt x="8551" y="2211"/>
                </a:lnTo>
                <a:lnTo>
                  <a:pt x="8431" y="2025"/>
                </a:lnTo>
                <a:lnTo>
                  <a:pt x="8302" y="1845"/>
                </a:lnTo>
                <a:lnTo>
                  <a:pt x="8166" y="1672"/>
                </a:lnTo>
                <a:lnTo>
                  <a:pt x="8022" y="1505"/>
                </a:lnTo>
                <a:lnTo>
                  <a:pt x="7869" y="1346"/>
                </a:lnTo>
                <a:lnTo>
                  <a:pt x="7710" y="1194"/>
                </a:lnTo>
                <a:lnTo>
                  <a:pt x="7543" y="1049"/>
                </a:lnTo>
                <a:lnTo>
                  <a:pt x="7368" y="913"/>
                </a:lnTo>
                <a:lnTo>
                  <a:pt x="7189" y="785"/>
                </a:lnTo>
                <a:lnTo>
                  <a:pt x="7002" y="665"/>
                </a:lnTo>
                <a:lnTo>
                  <a:pt x="6809" y="555"/>
                </a:lnTo>
                <a:lnTo>
                  <a:pt x="6610" y="453"/>
                </a:lnTo>
                <a:lnTo>
                  <a:pt x="6406" y="361"/>
                </a:lnTo>
                <a:lnTo>
                  <a:pt x="6197" y="279"/>
                </a:lnTo>
                <a:lnTo>
                  <a:pt x="5983" y="206"/>
                </a:lnTo>
                <a:lnTo>
                  <a:pt x="5764" y="145"/>
                </a:lnTo>
                <a:lnTo>
                  <a:pt x="5541" y="94"/>
                </a:lnTo>
                <a:lnTo>
                  <a:pt x="5314" y="53"/>
                </a:lnTo>
                <a:lnTo>
                  <a:pt x="5083" y="24"/>
                </a:lnTo>
                <a:lnTo>
                  <a:pt x="4848" y="6"/>
                </a:lnTo>
                <a:lnTo>
                  <a:pt x="4611" y="0"/>
                </a:lnTo>
                <a:lnTo>
                  <a:pt x="4374" y="6"/>
                </a:lnTo>
                <a:lnTo>
                  <a:pt x="4139" y="24"/>
                </a:lnTo>
                <a:lnTo>
                  <a:pt x="3908" y="53"/>
                </a:lnTo>
                <a:lnTo>
                  <a:pt x="3681" y="94"/>
                </a:lnTo>
                <a:lnTo>
                  <a:pt x="3458" y="145"/>
                </a:lnTo>
                <a:lnTo>
                  <a:pt x="3239" y="206"/>
                </a:lnTo>
                <a:lnTo>
                  <a:pt x="3025" y="279"/>
                </a:lnTo>
                <a:lnTo>
                  <a:pt x="2815" y="361"/>
                </a:lnTo>
                <a:lnTo>
                  <a:pt x="2611" y="453"/>
                </a:lnTo>
                <a:lnTo>
                  <a:pt x="2412" y="555"/>
                </a:lnTo>
                <a:lnTo>
                  <a:pt x="2219" y="665"/>
                </a:lnTo>
                <a:lnTo>
                  <a:pt x="2031" y="785"/>
                </a:lnTo>
                <a:lnTo>
                  <a:pt x="1851" y="913"/>
                </a:lnTo>
                <a:lnTo>
                  <a:pt x="1677" y="1049"/>
                </a:lnTo>
                <a:lnTo>
                  <a:pt x="1509" y="1194"/>
                </a:lnTo>
                <a:lnTo>
                  <a:pt x="1350" y="1346"/>
                </a:lnTo>
                <a:lnTo>
                  <a:pt x="1196" y="1505"/>
                </a:lnTo>
                <a:lnTo>
                  <a:pt x="1052" y="1672"/>
                </a:lnTo>
                <a:lnTo>
                  <a:pt x="915" y="1845"/>
                </a:lnTo>
                <a:lnTo>
                  <a:pt x="787" y="2025"/>
                </a:lnTo>
                <a:lnTo>
                  <a:pt x="667" y="2211"/>
                </a:lnTo>
                <a:lnTo>
                  <a:pt x="556" y="2403"/>
                </a:lnTo>
                <a:lnTo>
                  <a:pt x="454" y="2601"/>
                </a:lnTo>
                <a:lnTo>
                  <a:pt x="362" y="2805"/>
                </a:lnTo>
                <a:lnTo>
                  <a:pt x="280" y="3013"/>
                </a:lnTo>
                <a:lnTo>
                  <a:pt x="207" y="3226"/>
                </a:lnTo>
                <a:lnTo>
                  <a:pt x="145" y="3445"/>
                </a:lnTo>
                <a:lnTo>
                  <a:pt x="94" y="3667"/>
                </a:lnTo>
                <a:lnTo>
                  <a:pt x="54" y="3893"/>
                </a:lnTo>
                <a:lnTo>
                  <a:pt x="24" y="4122"/>
                </a:lnTo>
                <a:lnTo>
                  <a:pt x="6" y="4356"/>
                </a:lnTo>
                <a:lnTo>
                  <a:pt x="0" y="4592"/>
                </a:lnTo>
                <a:lnTo>
                  <a:pt x="1" y="4671"/>
                </a:lnTo>
                <a:lnTo>
                  <a:pt x="3" y="4748"/>
                </a:lnTo>
                <a:lnTo>
                  <a:pt x="6" y="4826"/>
                </a:lnTo>
                <a:lnTo>
                  <a:pt x="10" y="4903"/>
                </a:lnTo>
                <a:lnTo>
                  <a:pt x="16" y="4981"/>
                </a:lnTo>
                <a:lnTo>
                  <a:pt x="23" y="5057"/>
                </a:lnTo>
                <a:lnTo>
                  <a:pt x="32" y="5133"/>
                </a:lnTo>
                <a:lnTo>
                  <a:pt x="41" y="5209"/>
                </a:lnTo>
                <a:lnTo>
                  <a:pt x="53" y="5284"/>
                </a:lnTo>
                <a:lnTo>
                  <a:pt x="65" y="5359"/>
                </a:lnTo>
                <a:lnTo>
                  <a:pt x="78" y="5434"/>
                </a:lnTo>
                <a:lnTo>
                  <a:pt x="93" y="5508"/>
                </a:lnTo>
                <a:lnTo>
                  <a:pt x="108" y="5582"/>
                </a:lnTo>
                <a:lnTo>
                  <a:pt x="125" y="5655"/>
                </a:lnTo>
                <a:lnTo>
                  <a:pt x="143" y="5728"/>
                </a:lnTo>
                <a:lnTo>
                  <a:pt x="163" y="5801"/>
                </a:lnTo>
                <a:lnTo>
                  <a:pt x="183" y="5872"/>
                </a:lnTo>
                <a:lnTo>
                  <a:pt x="205" y="5945"/>
                </a:lnTo>
                <a:lnTo>
                  <a:pt x="227" y="6015"/>
                </a:lnTo>
                <a:lnTo>
                  <a:pt x="251" y="6086"/>
                </a:lnTo>
                <a:lnTo>
                  <a:pt x="277" y="6156"/>
                </a:lnTo>
                <a:lnTo>
                  <a:pt x="302" y="6225"/>
                </a:lnTo>
                <a:lnTo>
                  <a:pt x="329" y="6294"/>
                </a:lnTo>
                <a:lnTo>
                  <a:pt x="357" y="6363"/>
                </a:lnTo>
                <a:lnTo>
                  <a:pt x="387" y="6431"/>
                </a:lnTo>
                <a:lnTo>
                  <a:pt x="417" y="6498"/>
                </a:lnTo>
                <a:lnTo>
                  <a:pt x="448" y="6566"/>
                </a:lnTo>
                <a:lnTo>
                  <a:pt x="481" y="6631"/>
                </a:lnTo>
                <a:lnTo>
                  <a:pt x="515" y="6697"/>
                </a:lnTo>
                <a:lnTo>
                  <a:pt x="549" y="6762"/>
                </a:lnTo>
                <a:lnTo>
                  <a:pt x="585" y="6827"/>
                </a:lnTo>
                <a:lnTo>
                  <a:pt x="621" y="6891"/>
                </a:lnTo>
                <a:lnTo>
                  <a:pt x="4611" y="16102"/>
                </a:lnTo>
                <a:lnTo>
                  <a:pt x="8597" y="6891"/>
                </a:lnTo>
                <a:lnTo>
                  <a:pt x="8633" y="6827"/>
                </a:lnTo>
                <a:lnTo>
                  <a:pt x="8669" y="6762"/>
                </a:lnTo>
                <a:lnTo>
                  <a:pt x="8703" y="6697"/>
                </a:lnTo>
                <a:lnTo>
                  <a:pt x="8736" y="6631"/>
                </a:lnTo>
                <a:lnTo>
                  <a:pt x="8769" y="6566"/>
                </a:lnTo>
                <a:lnTo>
                  <a:pt x="8800" y="6498"/>
                </a:lnTo>
                <a:lnTo>
                  <a:pt x="8830" y="6431"/>
                </a:lnTo>
                <a:lnTo>
                  <a:pt x="8859" y="6363"/>
                </a:lnTo>
                <a:lnTo>
                  <a:pt x="8887" y="6294"/>
                </a:lnTo>
                <a:lnTo>
                  <a:pt x="8914" y="6225"/>
                </a:lnTo>
                <a:lnTo>
                  <a:pt x="8940" y="6156"/>
                </a:lnTo>
                <a:lnTo>
                  <a:pt x="8965" y="6086"/>
                </a:lnTo>
                <a:lnTo>
                  <a:pt x="8989" y="6015"/>
                </a:lnTo>
                <a:lnTo>
                  <a:pt x="9011" y="5945"/>
                </a:lnTo>
                <a:lnTo>
                  <a:pt x="9032" y="5872"/>
                </a:lnTo>
                <a:lnTo>
                  <a:pt x="9053" y="5801"/>
                </a:lnTo>
                <a:lnTo>
                  <a:pt x="9073" y="5728"/>
                </a:lnTo>
                <a:lnTo>
                  <a:pt x="9090" y="5655"/>
                </a:lnTo>
                <a:lnTo>
                  <a:pt x="9107" y="5582"/>
                </a:lnTo>
                <a:lnTo>
                  <a:pt x="9123" y="5508"/>
                </a:lnTo>
                <a:lnTo>
                  <a:pt x="9137" y="5434"/>
                </a:lnTo>
                <a:lnTo>
                  <a:pt x="9150" y="5359"/>
                </a:lnTo>
                <a:lnTo>
                  <a:pt x="9162" y="5284"/>
                </a:lnTo>
                <a:lnTo>
                  <a:pt x="9174" y="5209"/>
                </a:lnTo>
                <a:lnTo>
                  <a:pt x="9183" y="5133"/>
                </a:lnTo>
                <a:lnTo>
                  <a:pt x="9192" y="5057"/>
                </a:lnTo>
                <a:lnTo>
                  <a:pt x="9199" y="4981"/>
                </a:lnTo>
                <a:lnTo>
                  <a:pt x="9205" y="4903"/>
                </a:lnTo>
                <a:lnTo>
                  <a:pt x="9209" y="4826"/>
                </a:lnTo>
                <a:lnTo>
                  <a:pt x="9212" y="4748"/>
                </a:lnTo>
                <a:lnTo>
                  <a:pt x="9214" y="4671"/>
                </a:lnTo>
                <a:lnTo>
                  <a:pt x="9215" y="4592"/>
                </a:lnTo>
                <a:close/>
                <a:moveTo>
                  <a:pt x="4611" y="8054"/>
                </a:moveTo>
                <a:lnTo>
                  <a:pt x="4611" y="8054"/>
                </a:lnTo>
                <a:lnTo>
                  <a:pt x="4435" y="8050"/>
                </a:lnTo>
                <a:lnTo>
                  <a:pt x="4262" y="8037"/>
                </a:lnTo>
                <a:lnTo>
                  <a:pt x="4091" y="8015"/>
                </a:lnTo>
                <a:lnTo>
                  <a:pt x="3923" y="7985"/>
                </a:lnTo>
                <a:lnTo>
                  <a:pt x="3758" y="7947"/>
                </a:lnTo>
                <a:lnTo>
                  <a:pt x="3596" y="7901"/>
                </a:lnTo>
                <a:lnTo>
                  <a:pt x="3438" y="7848"/>
                </a:lnTo>
                <a:lnTo>
                  <a:pt x="3283" y="7787"/>
                </a:lnTo>
                <a:lnTo>
                  <a:pt x="3132" y="7719"/>
                </a:lnTo>
                <a:lnTo>
                  <a:pt x="2986" y="7644"/>
                </a:lnTo>
                <a:lnTo>
                  <a:pt x="2843" y="7562"/>
                </a:lnTo>
                <a:lnTo>
                  <a:pt x="2705" y="7474"/>
                </a:lnTo>
                <a:lnTo>
                  <a:pt x="2572" y="7380"/>
                </a:lnTo>
                <a:lnTo>
                  <a:pt x="2442" y="7278"/>
                </a:lnTo>
                <a:lnTo>
                  <a:pt x="2319" y="7171"/>
                </a:lnTo>
                <a:lnTo>
                  <a:pt x="2201" y="7059"/>
                </a:lnTo>
                <a:lnTo>
                  <a:pt x="2088" y="6941"/>
                </a:lnTo>
                <a:lnTo>
                  <a:pt x="1981" y="6817"/>
                </a:lnTo>
                <a:lnTo>
                  <a:pt x="1880" y="6689"/>
                </a:lnTo>
                <a:lnTo>
                  <a:pt x="1785" y="6556"/>
                </a:lnTo>
                <a:lnTo>
                  <a:pt x="1697" y="6418"/>
                </a:lnTo>
                <a:lnTo>
                  <a:pt x="1615" y="6276"/>
                </a:lnTo>
                <a:lnTo>
                  <a:pt x="1540" y="6129"/>
                </a:lnTo>
                <a:lnTo>
                  <a:pt x="1472" y="5978"/>
                </a:lnTo>
                <a:lnTo>
                  <a:pt x="1411" y="5823"/>
                </a:lnTo>
                <a:lnTo>
                  <a:pt x="1358" y="5665"/>
                </a:lnTo>
                <a:lnTo>
                  <a:pt x="1312" y="5504"/>
                </a:lnTo>
                <a:lnTo>
                  <a:pt x="1274" y="5339"/>
                </a:lnTo>
                <a:lnTo>
                  <a:pt x="1244" y="5171"/>
                </a:lnTo>
                <a:lnTo>
                  <a:pt x="1223" y="5001"/>
                </a:lnTo>
                <a:lnTo>
                  <a:pt x="1210" y="4828"/>
                </a:lnTo>
                <a:lnTo>
                  <a:pt x="1206" y="4652"/>
                </a:lnTo>
                <a:lnTo>
                  <a:pt x="1210" y="4477"/>
                </a:lnTo>
                <a:lnTo>
                  <a:pt x="1223" y="4305"/>
                </a:lnTo>
                <a:lnTo>
                  <a:pt x="1244" y="4135"/>
                </a:lnTo>
                <a:lnTo>
                  <a:pt x="1274" y="3967"/>
                </a:lnTo>
                <a:lnTo>
                  <a:pt x="1312" y="3803"/>
                </a:lnTo>
                <a:lnTo>
                  <a:pt x="1358" y="3642"/>
                </a:lnTo>
                <a:lnTo>
                  <a:pt x="1411" y="3484"/>
                </a:lnTo>
                <a:lnTo>
                  <a:pt x="1472" y="3329"/>
                </a:lnTo>
                <a:lnTo>
                  <a:pt x="1540" y="3178"/>
                </a:lnTo>
                <a:lnTo>
                  <a:pt x="1615" y="3032"/>
                </a:lnTo>
                <a:lnTo>
                  <a:pt x="1697" y="2889"/>
                </a:lnTo>
                <a:lnTo>
                  <a:pt x="1785" y="2751"/>
                </a:lnTo>
                <a:lnTo>
                  <a:pt x="1880" y="2618"/>
                </a:lnTo>
                <a:lnTo>
                  <a:pt x="1981" y="2489"/>
                </a:lnTo>
                <a:lnTo>
                  <a:pt x="2088" y="2366"/>
                </a:lnTo>
                <a:lnTo>
                  <a:pt x="2201" y="2247"/>
                </a:lnTo>
                <a:lnTo>
                  <a:pt x="2319" y="2135"/>
                </a:lnTo>
                <a:lnTo>
                  <a:pt x="2442" y="2028"/>
                </a:lnTo>
                <a:lnTo>
                  <a:pt x="2572" y="1926"/>
                </a:lnTo>
                <a:lnTo>
                  <a:pt x="2705" y="1832"/>
                </a:lnTo>
                <a:lnTo>
                  <a:pt x="2843" y="1743"/>
                </a:lnTo>
                <a:lnTo>
                  <a:pt x="2986" y="1662"/>
                </a:lnTo>
                <a:lnTo>
                  <a:pt x="3132" y="1586"/>
                </a:lnTo>
                <a:lnTo>
                  <a:pt x="3283" y="1518"/>
                </a:lnTo>
                <a:lnTo>
                  <a:pt x="3438" y="1456"/>
                </a:lnTo>
                <a:lnTo>
                  <a:pt x="3596" y="1403"/>
                </a:lnTo>
                <a:lnTo>
                  <a:pt x="3758" y="1358"/>
                </a:lnTo>
                <a:lnTo>
                  <a:pt x="3923" y="1319"/>
                </a:lnTo>
                <a:lnTo>
                  <a:pt x="4091" y="1289"/>
                </a:lnTo>
                <a:lnTo>
                  <a:pt x="4262" y="1267"/>
                </a:lnTo>
                <a:lnTo>
                  <a:pt x="4435" y="1254"/>
                </a:lnTo>
                <a:lnTo>
                  <a:pt x="4611" y="1250"/>
                </a:lnTo>
                <a:lnTo>
                  <a:pt x="4786" y="1254"/>
                </a:lnTo>
                <a:lnTo>
                  <a:pt x="4958" y="1267"/>
                </a:lnTo>
                <a:lnTo>
                  <a:pt x="5129" y="1289"/>
                </a:lnTo>
                <a:lnTo>
                  <a:pt x="5297" y="1319"/>
                </a:lnTo>
                <a:lnTo>
                  <a:pt x="5461" y="1358"/>
                </a:lnTo>
                <a:lnTo>
                  <a:pt x="5623" y="1403"/>
                </a:lnTo>
                <a:lnTo>
                  <a:pt x="5780" y="1456"/>
                </a:lnTo>
                <a:lnTo>
                  <a:pt x="5935" y="1518"/>
                </a:lnTo>
                <a:lnTo>
                  <a:pt x="6086" y="1586"/>
                </a:lnTo>
                <a:lnTo>
                  <a:pt x="6233" y="1662"/>
                </a:lnTo>
                <a:lnTo>
                  <a:pt x="6375" y="1743"/>
                </a:lnTo>
                <a:lnTo>
                  <a:pt x="6513" y="1832"/>
                </a:lnTo>
                <a:lnTo>
                  <a:pt x="6646" y="1926"/>
                </a:lnTo>
                <a:lnTo>
                  <a:pt x="6775" y="2028"/>
                </a:lnTo>
                <a:lnTo>
                  <a:pt x="6899" y="2135"/>
                </a:lnTo>
                <a:lnTo>
                  <a:pt x="7017" y="2247"/>
                </a:lnTo>
                <a:lnTo>
                  <a:pt x="7129" y="2366"/>
                </a:lnTo>
                <a:lnTo>
                  <a:pt x="7236" y="2489"/>
                </a:lnTo>
                <a:lnTo>
                  <a:pt x="7337" y="2618"/>
                </a:lnTo>
                <a:lnTo>
                  <a:pt x="7432" y="2751"/>
                </a:lnTo>
                <a:lnTo>
                  <a:pt x="7521" y="2889"/>
                </a:lnTo>
                <a:lnTo>
                  <a:pt x="7603" y="3032"/>
                </a:lnTo>
                <a:lnTo>
                  <a:pt x="7678" y="3178"/>
                </a:lnTo>
                <a:lnTo>
                  <a:pt x="7746" y="3329"/>
                </a:lnTo>
                <a:lnTo>
                  <a:pt x="7808" y="3484"/>
                </a:lnTo>
                <a:lnTo>
                  <a:pt x="7861" y="3642"/>
                </a:lnTo>
                <a:lnTo>
                  <a:pt x="7907" y="3803"/>
                </a:lnTo>
                <a:lnTo>
                  <a:pt x="7945" y="3967"/>
                </a:lnTo>
                <a:lnTo>
                  <a:pt x="7974" y="4135"/>
                </a:lnTo>
                <a:lnTo>
                  <a:pt x="7996" y="4305"/>
                </a:lnTo>
                <a:lnTo>
                  <a:pt x="8009" y="4477"/>
                </a:lnTo>
                <a:lnTo>
                  <a:pt x="8014" y="4652"/>
                </a:lnTo>
                <a:lnTo>
                  <a:pt x="8009" y="4828"/>
                </a:lnTo>
                <a:lnTo>
                  <a:pt x="7996" y="5001"/>
                </a:lnTo>
                <a:lnTo>
                  <a:pt x="7974" y="5171"/>
                </a:lnTo>
                <a:lnTo>
                  <a:pt x="7945" y="5339"/>
                </a:lnTo>
                <a:lnTo>
                  <a:pt x="7907" y="5504"/>
                </a:lnTo>
                <a:lnTo>
                  <a:pt x="7861" y="5665"/>
                </a:lnTo>
                <a:lnTo>
                  <a:pt x="7808" y="5823"/>
                </a:lnTo>
                <a:lnTo>
                  <a:pt x="7746" y="5978"/>
                </a:lnTo>
                <a:lnTo>
                  <a:pt x="7678" y="6129"/>
                </a:lnTo>
                <a:lnTo>
                  <a:pt x="7603" y="6276"/>
                </a:lnTo>
                <a:lnTo>
                  <a:pt x="7521" y="6418"/>
                </a:lnTo>
                <a:lnTo>
                  <a:pt x="7432" y="6556"/>
                </a:lnTo>
                <a:lnTo>
                  <a:pt x="7337" y="6689"/>
                </a:lnTo>
                <a:lnTo>
                  <a:pt x="7236" y="6817"/>
                </a:lnTo>
                <a:lnTo>
                  <a:pt x="7129" y="6941"/>
                </a:lnTo>
                <a:lnTo>
                  <a:pt x="7017" y="7059"/>
                </a:lnTo>
                <a:lnTo>
                  <a:pt x="6899" y="7171"/>
                </a:lnTo>
                <a:lnTo>
                  <a:pt x="6775" y="7278"/>
                </a:lnTo>
                <a:lnTo>
                  <a:pt x="6646" y="7380"/>
                </a:lnTo>
                <a:lnTo>
                  <a:pt x="6513" y="7474"/>
                </a:lnTo>
                <a:lnTo>
                  <a:pt x="6375" y="7562"/>
                </a:lnTo>
                <a:lnTo>
                  <a:pt x="6233" y="7644"/>
                </a:lnTo>
                <a:lnTo>
                  <a:pt x="6086" y="7719"/>
                </a:lnTo>
                <a:lnTo>
                  <a:pt x="5935" y="7787"/>
                </a:lnTo>
                <a:lnTo>
                  <a:pt x="5780" y="7848"/>
                </a:lnTo>
                <a:lnTo>
                  <a:pt x="5623" y="7901"/>
                </a:lnTo>
                <a:lnTo>
                  <a:pt x="5461" y="7947"/>
                </a:lnTo>
                <a:lnTo>
                  <a:pt x="5297" y="7985"/>
                </a:lnTo>
                <a:lnTo>
                  <a:pt x="5129" y="8015"/>
                </a:lnTo>
                <a:lnTo>
                  <a:pt x="4958" y="8037"/>
                </a:lnTo>
                <a:lnTo>
                  <a:pt x="4786" y="8050"/>
                </a:lnTo>
                <a:lnTo>
                  <a:pt x="4611" y="8054"/>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58" name="淘宝店chenying0907出品 5"/>
          <p:cNvSpPr>
            <a:spLocks noEditPoints="1"/>
          </p:cNvSpPr>
          <p:nvPr/>
        </p:nvSpPr>
        <p:spPr bwMode="auto">
          <a:xfrm>
            <a:off x="8106263" y="4753957"/>
            <a:ext cx="190974" cy="333701"/>
          </a:xfrm>
          <a:custGeom>
            <a:gdLst>
              <a:gd name="T0" fmla="*/ 9122 w 9215"/>
              <a:gd name="T1" fmla="*/ 3667 h 16102"/>
              <a:gd name="T2" fmla="*/ 8763 w 9215"/>
              <a:gd name="T3" fmla="*/ 2601 h 16102"/>
              <a:gd name="T4" fmla="*/ 8166 w 9215"/>
              <a:gd name="T5" fmla="*/ 1672 h 16102"/>
              <a:gd name="T6" fmla="*/ 7368 w 9215"/>
              <a:gd name="T7" fmla="*/ 913 h 16102"/>
              <a:gd name="T8" fmla="*/ 6406 w 9215"/>
              <a:gd name="T9" fmla="*/ 361 h 16102"/>
              <a:gd name="T10" fmla="*/ 5314 w 9215"/>
              <a:gd name="T11" fmla="*/ 53 h 16102"/>
              <a:gd name="T12" fmla="*/ 4139 w 9215"/>
              <a:gd name="T13" fmla="*/ 24 h 16102"/>
              <a:gd name="T14" fmla="*/ 3025 w 9215"/>
              <a:gd name="T15" fmla="*/ 279 h 16102"/>
              <a:gd name="T16" fmla="*/ 2031 w 9215"/>
              <a:gd name="T17" fmla="*/ 785 h 16102"/>
              <a:gd name="T18" fmla="*/ 1196 w 9215"/>
              <a:gd name="T19" fmla="*/ 1505 h 16102"/>
              <a:gd name="T20" fmla="*/ 556 w 9215"/>
              <a:gd name="T21" fmla="*/ 2403 h 16102"/>
              <a:gd name="T22" fmla="*/ 145 w 9215"/>
              <a:gd name="T23" fmla="*/ 3445 h 16102"/>
              <a:gd name="T24" fmla="*/ 0 w 9215"/>
              <a:gd name="T25" fmla="*/ 4592 h 16102"/>
              <a:gd name="T26" fmla="*/ 16 w 9215"/>
              <a:gd name="T27" fmla="*/ 4981 h 16102"/>
              <a:gd name="T28" fmla="*/ 65 w 9215"/>
              <a:gd name="T29" fmla="*/ 5359 h 16102"/>
              <a:gd name="T30" fmla="*/ 143 w 9215"/>
              <a:gd name="T31" fmla="*/ 5728 h 16102"/>
              <a:gd name="T32" fmla="*/ 251 w 9215"/>
              <a:gd name="T33" fmla="*/ 6086 h 16102"/>
              <a:gd name="T34" fmla="*/ 387 w 9215"/>
              <a:gd name="T35" fmla="*/ 6431 h 16102"/>
              <a:gd name="T36" fmla="*/ 549 w 9215"/>
              <a:gd name="T37" fmla="*/ 6762 h 16102"/>
              <a:gd name="T38" fmla="*/ 8633 w 9215"/>
              <a:gd name="T39" fmla="*/ 6827 h 16102"/>
              <a:gd name="T40" fmla="*/ 8800 w 9215"/>
              <a:gd name="T41" fmla="*/ 6498 h 16102"/>
              <a:gd name="T42" fmla="*/ 8940 w 9215"/>
              <a:gd name="T43" fmla="*/ 6156 h 16102"/>
              <a:gd name="T44" fmla="*/ 9053 w 9215"/>
              <a:gd name="T45" fmla="*/ 5801 h 16102"/>
              <a:gd name="T46" fmla="*/ 9137 w 9215"/>
              <a:gd name="T47" fmla="*/ 5434 h 16102"/>
              <a:gd name="T48" fmla="*/ 9192 w 9215"/>
              <a:gd name="T49" fmla="*/ 5057 h 16102"/>
              <a:gd name="T50" fmla="*/ 9214 w 9215"/>
              <a:gd name="T51" fmla="*/ 4671 h 16102"/>
              <a:gd name="T52" fmla="*/ 4262 w 9215"/>
              <a:gd name="T53" fmla="*/ 8037 h 16102"/>
              <a:gd name="T54" fmla="*/ 3438 w 9215"/>
              <a:gd name="T55" fmla="*/ 7848 h 16102"/>
              <a:gd name="T56" fmla="*/ 2705 w 9215"/>
              <a:gd name="T57" fmla="*/ 7474 h 16102"/>
              <a:gd name="T58" fmla="*/ 2088 w 9215"/>
              <a:gd name="T59" fmla="*/ 6941 h 16102"/>
              <a:gd name="T60" fmla="*/ 1615 w 9215"/>
              <a:gd name="T61" fmla="*/ 6276 h 16102"/>
              <a:gd name="T62" fmla="*/ 1312 w 9215"/>
              <a:gd name="T63" fmla="*/ 5504 h 16102"/>
              <a:gd name="T64" fmla="*/ 1206 w 9215"/>
              <a:gd name="T65" fmla="*/ 4652 h 16102"/>
              <a:gd name="T66" fmla="*/ 1312 w 9215"/>
              <a:gd name="T67" fmla="*/ 3803 h 16102"/>
              <a:gd name="T68" fmla="*/ 1615 w 9215"/>
              <a:gd name="T69" fmla="*/ 3032 h 16102"/>
              <a:gd name="T70" fmla="*/ 2088 w 9215"/>
              <a:gd name="T71" fmla="*/ 2366 h 16102"/>
              <a:gd name="T72" fmla="*/ 2705 w 9215"/>
              <a:gd name="T73" fmla="*/ 1832 h 16102"/>
              <a:gd name="T74" fmla="*/ 3438 w 9215"/>
              <a:gd name="T75" fmla="*/ 1456 h 16102"/>
              <a:gd name="T76" fmla="*/ 4262 w 9215"/>
              <a:gd name="T77" fmla="*/ 1267 h 16102"/>
              <a:gd name="T78" fmla="*/ 5129 w 9215"/>
              <a:gd name="T79" fmla="*/ 1289 h 16102"/>
              <a:gd name="T80" fmla="*/ 5935 w 9215"/>
              <a:gd name="T81" fmla="*/ 1518 h 16102"/>
              <a:gd name="T82" fmla="*/ 6646 w 9215"/>
              <a:gd name="T83" fmla="*/ 1926 h 16102"/>
              <a:gd name="T84" fmla="*/ 7236 w 9215"/>
              <a:gd name="T85" fmla="*/ 2489 h 16102"/>
              <a:gd name="T86" fmla="*/ 7678 w 9215"/>
              <a:gd name="T87" fmla="*/ 3178 h 16102"/>
              <a:gd name="T88" fmla="*/ 7945 w 9215"/>
              <a:gd name="T89" fmla="*/ 3967 h 16102"/>
              <a:gd name="T90" fmla="*/ 8009 w 9215"/>
              <a:gd name="T91" fmla="*/ 4828 h 16102"/>
              <a:gd name="T92" fmla="*/ 7861 w 9215"/>
              <a:gd name="T93" fmla="*/ 5665 h 16102"/>
              <a:gd name="T94" fmla="*/ 7521 w 9215"/>
              <a:gd name="T95" fmla="*/ 6418 h 16102"/>
              <a:gd name="T96" fmla="*/ 7017 w 9215"/>
              <a:gd name="T97" fmla="*/ 7059 h 16102"/>
              <a:gd name="T98" fmla="*/ 6375 w 9215"/>
              <a:gd name="T99" fmla="*/ 7562 h 16102"/>
              <a:gd name="T100" fmla="*/ 5623 w 9215"/>
              <a:gd name="T101" fmla="*/ 7901 h 16102"/>
              <a:gd name="T102" fmla="*/ 4786 w 9215"/>
              <a:gd name="T103" fmla="*/ 8050 h 16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215" h="16102">
                <a:moveTo>
                  <a:pt x="9215" y="4592"/>
                </a:moveTo>
                <a:lnTo>
                  <a:pt x="9209" y="4356"/>
                </a:lnTo>
                <a:lnTo>
                  <a:pt x="9191" y="4122"/>
                </a:lnTo>
                <a:lnTo>
                  <a:pt x="9162" y="3893"/>
                </a:lnTo>
                <a:lnTo>
                  <a:pt x="9122" y="3667"/>
                </a:lnTo>
                <a:lnTo>
                  <a:pt x="9071" y="3445"/>
                </a:lnTo>
                <a:lnTo>
                  <a:pt x="9009" y="3226"/>
                </a:lnTo>
                <a:lnTo>
                  <a:pt x="8936" y="3013"/>
                </a:lnTo>
                <a:lnTo>
                  <a:pt x="8855" y="2805"/>
                </a:lnTo>
                <a:lnTo>
                  <a:pt x="8763" y="2601"/>
                </a:lnTo>
                <a:lnTo>
                  <a:pt x="8661" y="2403"/>
                </a:lnTo>
                <a:lnTo>
                  <a:pt x="8551" y="2211"/>
                </a:lnTo>
                <a:lnTo>
                  <a:pt x="8431" y="2025"/>
                </a:lnTo>
                <a:lnTo>
                  <a:pt x="8302" y="1845"/>
                </a:lnTo>
                <a:lnTo>
                  <a:pt x="8166" y="1672"/>
                </a:lnTo>
                <a:lnTo>
                  <a:pt x="8022" y="1505"/>
                </a:lnTo>
                <a:lnTo>
                  <a:pt x="7869" y="1346"/>
                </a:lnTo>
                <a:lnTo>
                  <a:pt x="7710" y="1194"/>
                </a:lnTo>
                <a:lnTo>
                  <a:pt x="7543" y="1049"/>
                </a:lnTo>
                <a:lnTo>
                  <a:pt x="7368" y="913"/>
                </a:lnTo>
                <a:lnTo>
                  <a:pt x="7189" y="785"/>
                </a:lnTo>
                <a:lnTo>
                  <a:pt x="7002" y="665"/>
                </a:lnTo>
                <a:lnTo>
                  <a:pt x="6809" y="555"/>
                </a:lnTo>
                <a:lnTo>
                  <a:pt x="6610" y="453"/>
                </a:lnTo>
                <a:lnTo>
                  <a:pt x="6406" y="361"/>
                </a:lnTo>
                <a:lnTo>
                  <a:pt x="6197" y="279"/>
                </a:lnTo>
                <a:lnTo>
                  <a:pt x="5983" y="206"/>
                </a:lnTo>
                <a:lnTo>
                  <a:pt x="5764" y="145"/>
                </a:lnTo>
                <a:lnTo>
                  <a:pt x="5541" y="94"/>
                </a:lnTo>
                <a:lnTo>
                  <a:pt x="5314" y="53"/>
                </a:lnTo>
                <a:lnTo>
                  <a:pt x="5083" y="24"/>
                </a:lnTo>
                <a:lnTo>
                  <a:pt x="4848" y="6"/>
                </a:lnTo>
                <a:lnTo>
                  <a:pt x="4611" y="0"/>
                </a:lnTo>
                <a:lnTo>
                  <a:pt x="4374" y="6"/>
                </a:lnTo>
                <a:lnTo>
                  <a:pt x="4139" y="24"/>
                </a:lnTo>
                <a:lnTo>
                  <a:pt x="3908" y="53"/>
                </a:lnTo>
                <a:lnTo>
                  <a:pt x="3681" y="94"/>
                </a:lnTo>
                <a:lnTo>
                  <a:pt x="3458" y="145"/>
                </a:lnTo>
                <a:lnTo>
                  <a:pt x="3239" y="206"/>
                </a:lnTo>
                <a:lnTo>
                  <a:pt x="3025" y="279"/>
                </a:lnTo>
                <a:lnTo>
                  <a:pt x="2815" y="361"/>
                </a:lnTo>
                <a:lnTo>
                  <a:pt x="2611" y="453"/>
                </a:lnTo>
                <a:lnTo>
                  <a:pt x="2412" y="555"/>
                </a:lnTo>
                <a:lnTo>
                  <a:pt x="2219" y="665"/>
                </a:lnTo>
                <a:lnTo>
                  <a:pt x="2031" y="785"/>
                </a:lnTo>
                <a:lnTo>
                  <a:pt x="1851" y="913"/>
                </a:lnTo>
                <a:lnTo>
                  <a:pt x="1677" y="1049"/>
                </a:lnTo>
                <a:lnTo>
                  <a:pt x="1509" y="1194"/>
                </a:lnTo>
                <a:lnTo>
                  <a:pt x="1350" y="1346"/>
                </a:lnTo>
                <a:lnTo>
                  <a:pt x="1196" y="1505"/>
                </a:lnTo>
                <a:lnTo>
                  <a:pt x="1052" y="1672"/>
                </a:lnTo>
                <a:lnTo>
                  <a:pt x="915" y="1845"/>
                </a:lnTo>
                <a:lnTo>
                  <a:pt x="787" y="2025"/>
                </a:lnTo>
                <a:lnTo>
                  <a:pt x="667" y="2211"/>
                </a:lnTo>
                <a:lnTo>
                  <a:pt x="556" y="2403"/>
                </a:lnTo>
                <a:lnTo>
                  <a:pt x="454" y="2601"/>
                </a:lnTo>
                <a:lnTo>
                  <a:pt x="362" y="2805"/>
                </a:lnTo>
                <a:lnTo>
                  <a:pt x="280" y="3013"/>
                </a:lnTo>
                <a:lnTo>
                  <a:pt x="207" y="3226"/>
                </a:lnTo>
                <a:lnTo>
                  <a:pt x="145" y="3445"/>
                </a:lnTo>
                <a:lnTo>
                  <a:pt x="94" y="3667"/>
                </a:lnTo>
                <a:lnTo>
                  <a:pt x="54" y="3893"/>
                </a:lnTo>
                <a:lnTo>
                  <a:pt x="24" y="4122"/>
                </a:lnTo>
                <a:lnTo>
                  <a:pt x="6" y="4356"/>
                </a:lnTo>
                <a:lnTo>
                  <a:pt x="0" y="4592"/>
                </a:lnTo>
                <a:lnTo>
                  <a:pt x="1" y="4671"/>
                </a:lnTo>
                <a:lnTo>
                  <a:pt x="3" y="4748"/>
                </a:lnTo>
                <a:lnTo>
                  <a:pt x="6" y="4826"/>
                </a:lnTo>
                <a:lnTo>
                  <a:pt x="10" y="4903"/>
                </a:lnTo>
                <a:lnTo>
                  <a:pt x="16" y="4981"/>
                </a:lnTo>
                <a:lnTo>
                  <a:pt x="23" y="5057"/>
                </a:lnTo>
                <a:lnTo>
                  <a:pt x="32" y="5133"/>
                </a:lnTo>
                <a:lnTo>
                  <a:pt x="41" y="5209"/>
                </a:lnTo>
                <a:lnTo>
                  <a:pt x="53" y="5284"/>
                </a:lnTo>
                <a:lnTo>
                  <a:pt x="65" y="5359"/>
                </a:lnTo>
                <a:lnTo>
                  <a:pt x="78" y="5434"/>
                </a:lnTo>
                <a:lnTo>
                  <a:pt x="93" y="5508"/>
                </a:lnTo>
                <a:lnTo>
                  <a:pt x="108" y="5582"/>
                </a:lnTo>
                <a:lnTo>
                  <a:pt x="125" y="5655"/>
                </a:lnTo>
                <a:lnTo>
                  <a:pt x="143" y="5728"/>
                </a:lnTo>
                <a:lnTo>
                  <a:pt x="163" y="5801"/>
                </a:lnTo>
                <a:lnTo>
                  <a:pt x="183" y="5872"/>
                </a:lnTo>
                <a:lnTo>
                  <a:pt x="205" y="5945"/>
                </a:lnTo>
                <a:lnTo>
                  <a:pt x="227" y="6015"/>
                </a:lnTo>
                <a:lnTo>
                  <a:pt x="251" y="6086"/>
                </a:lnTo>
                <a:lnTo>
                  <a:pt x="277" y="6156"/>
                </a:lnTo>
                <a:lnTo>
                  <a:pt x="302" y="6225"/>
                </a:lnTo>
                <a:lnTo>
                  <a:pt x="329" y="6294"/>
                </a:lnTo>
                <a:lnTo>
                  <a:pt x="357" y="6363"/>
                </a:lnTo>
                <a:lnTo>
                  <a:pt x="387" y="6431"/>
                </a:lnTo>
                <a:lnTo>
                  <a:pt x="417" y="6498"/>
                </a:lnTo>
                <a:lnTo>
                  <a:pt x="448" y="6566"/>
                </a:lnTo>
                <a:lnTo>
                  <a:pt x="481" y="6631"/>
                </a:lnTo>
                <a:lnTo>
                  <a:pt x="515" y="6697"/>
                </a:lnTo>
                <a:lnTo>
                  <a:pt x="549" y="6762"/>
                </a:lnTo>
                <a:lnTo>
                  <a:pt x="585" y="6827"/>
                </a:lnTo>
                <a:lnTo>
                  <a:pt x="621" y="6891"/>
                </a:lnTo>
                <a:lnTo>
                  <a:pt x="4611" y="16102"/>
                </a:lnTo>
                <a:lnTo>
                  <a:pt x="8597" y="6891"/>
                </a:lnTo>
                <a:lnTo>
                  <a:pt x="8633" y="6827"/>
                </a:lnTo>
                <a:lnTo>
                  <a:pt x="8669" y="6762"/>
                </a:lnTo>
                <a:lnTo>
                  <a:pt x="8703" y="6697"/>
                </a:lnTo>
                <a:lnTo>
                  <a:pt x="8736" y="6631"/>
                </a:lnTo>
                <a:lnTo>
                  <a:pt x="8769" y="6566"/>
                </a:lnTo>
                <a:lnTo>
                  <a:pt x="8800" y="6498"/>
                </a:lnTo>
                <a:lnTo>
                  <a:pt x="8830" y="6431"/>
                </a:lnTo>
                <a:lnTo>
                  <a:pt x="8859" y="6363"/>
                </a:lnTo>
                <a:lnTo>
                  <a:pt x="8887" y="6294"/>
                </a:lnTo>
                <a:lnTo>
                  <a:pt x="8914" y="6225"/>
                </a:lnTo>
                <a:lnTo>
                  <a:pt x="8940" y="6156"/>
                </a:lnTo>
                <a:lnTo>
                  <a:pt x="8965" y="6086"/>
                </a:lnTo>
                <a:lnTo>
                  <a:pt x="8989" y="6015"/>
                </a:lnTo>
                <a:lnTo>
                  <a:pt x="9011" y="5945"/>
                </a:lnTo>
                <a:lnTo>
                  <a:pt x="9032" y="5872"/>
                </a:lnTo>
                <a:lnTo>
                  <a:pt x="9053" y="5801"/>
                </a:lnTo>
                <a:lnTo>
                  <a:pt x="9073" y="5728"/>
                </a:lnTo>
                <a:lnTo>
                  <a:pt x="9090" y="5655"/>
                </a:lnTo>
                <a:lnTo>
                  <a:pt x="9107" y="5582"/>
                </a:lnTo>
                <a:lnTo>
                  <a:pt x="9123" y="5508"/>
                </a:lnTo>
                <a:lnTo>
                  <a:pt x="9137" y="5434"/>
                </a:lnTo>
                <a:lnTo>
                  <a:pt x="9150" y="5359"/>
                </a:lnTo>
                <a:lnTo>
                  <a:pt x="9162" y="5284"/>
                </a:lnTo>
                <a:lnTo>
                  <a:pt x="9174" y="5209"/>
                </a:lnTo>
                <a:lnTo>
                  <a:pt x="9183" y="5133"/>
                </a:lnTo>
                <a:lnTo>
                  <a:pt x="9192" y="5057"/>
                </a:lnTo>
                <a:lnTo>
                  <a:pt x="9199" y="4981"/>
                </a:lnTo>
                <a:lnTo>
                  <a:pt x="9205" y="4903"/>
                </a:lnTo>
                <a:lnTo>
                  <a:pt x="9209" y="4826"/>
                </a:lnTo>
                <a:lnTo>
                  <a:pt x="9212" y="4748"/>
                </a:lnTo>
                <a:lnTo>
                  <a:pt x="9214" y="4671"/>
                </a:lnTo>
                <a:lnTo>
                  <a:pt x="9215" y="4592"/>
                </a:lnTo>
                <a:close/>
                <a:moveTo>
                  <a:pt x="4611" y="8054"/>
                </a:moveTo>
                <a:lnTo>
                  <a:pt x="4611" y="8054"/>
                </a:lnTo>
                <a:lnTo>
                  <a:pt x="4435" y="8050"/>
                </a:lnTo>
                <a:lnTo>
                  <a:pt x="4262" y="8037"/>
                </a:lnTo>
                <a:lnTo>
                  <a:pt x="4091" y="8015"/>
                </a:lnTo>
                <a:lnTo>
                  <a:pt x="3923" y="7985"/>
                </a:lnTo>
                <a:lnTo>
                  <a:pt x="3758" y="7947"/>
                </a:lnTo>
                <a:lnTo>
                  <a:pt x="3596" y="7901"/>
                </a:lnTo>
                <a:lnTo>
                  <a:pt x="3438" y="7848"/>
                </a:lnTo>
                <a:lnTo>
                  <a:pt x="3283" y="7787"/>
                </a:lnTo>
                <a:lnTo>
                  <a:pt x="3132" y="7719"/>
                </a:lnTo>
                <a:lnTo>
                  <a:pt x="2986" y="7644"/>
                </a:lnTo>
                <a:lnTo>
                  <a:pt x="2843" y="7562"/>
                </a:lnTo>
                <a:lnTo>
                  <a:pt x="2705" y="7474"/>
                </a:lnTo>
                <a:lnTo>
                  <a:pt x="2572" y="7380"/>
                </a:lnTo>
                <a:lnTo>
                  <a:pt x="2442" y="7278"/>
                </a:lnTo>
                <a:lnTo>
                  <a:pt x="2319" y="7171"/>
                </a:lnTo>
                <a:lnTo>
                  <a:pt x="2201" y="7059"/>
                </a:lnTo>
                <a:lnTo>
                  <a:pt x="2088" y="6941"/>
                </a:lnTo>
                <a:lnTo>
                  <a:pt x="1981" y="6817"/>
                </a:lnTo>
                <a:lnTo>
                  <a:pt x="1880" y="6689"/>
                </a:lnTo>
                <a:lnTo>
                  <a:pt x="1785" y="6556"/>
                </a:lnTo>
                <a:lnTo>
                  <a:pt x="1697" y="6418"/>
                </a:lnTo>
                <a:lnTo>
                  <a:pt x="1615" y="6276"/>
                </a:lnTo>
                <a:lnTo>
                  <a:pt x="1540" y="6129"/>
                </a:lnTo>
                <a:lnTo>
                  <a:pt x="1472" y="5978"/>
                </a:lnTo>
                <a:lnTo>
                  <a:pt x="1411" y="5823"/>
                </a:lnTo>
                <a:lnTo>
                  <a:pt x="1358" y="5665"/>
                </a:lnTo>
                <a:lnTo>
                  <a:pt x="1312" y="5504"/>
                </a:lnTo>
                <a:lnTo>
                  <a:pt x="1274" y="5339"/>
                </a:lnTo>
                <a:lnTo>
                  <a:pt x="1244" y="5171"/>
                </a:lnTo>
                <a:lnTo>
                  <a:pt x="1223" y="5001"/>
                </a:lnTo>
                <a:lnTo>
                  <a:pt x="1210" y="4828"/>
                </a:lnTo>
                <a:lnTo>
                  <a:pt x="1206" y="4652"/>
                </a:lnTo>
                <a:lnTo>
                  <a:pt x="1210" y="4477"/>
                </a:lnTo>
                <a:lnTo>
                  <a:pt x="1223" y="4305"/>
                </a:lnTo>
                <a:lnTo>
                  <a:pt x="1244" y="4135"/>
                </a:lnTo>
                <a:lnTo>
                  <a:pt x="1274" y="3967"/>
                </a:lnTo>
                <a:lnTo>
                  <a:pt x="1312" y="3803"/>
                </a:lnTo>
                <a:lnTo>
                  <a:pt x="1358" y="3642"/>
                </a:lnTo>
                <a:lnTo>
                  <a:pt x="1411" y="3484"/>
                </a:lnTo>
                <a:lnTo>
                  <a:pt x="1472" y="3329"/>
                </a:lnTo>
                <a:lnTo>
                  <a:pt x="1540" y="3178"/>
                </a:lnTo>
                <a:lnTo>
                  <a:pt x="1615" y="3032"/>
                </a:lnTo>
                <a:lnTo>
                  <a:pt x="1697" y="2889"/>
                </a:lnTo>
                <a:lnTo>
                  <a:pt x="1785" y="2751"/>
                </a:lnTo>
                <a:lnTo>
                  <a:pt x="1880" y="2618"/>
                </a:lnTo>
                <a:lnTo>
                  <a:pt x="1981" y="2489"/>
                </a:lnTo>
                <a:lnTo>
                  <a:pt x="2088" y="2366"/>
                </a:lnTo>
                <a:lnTo>
                  <a:pt x="2201" y="2247"/>
                </a:lnTo>
                <a:lnTo>
                  <a:pt x="2319" y="2135"/>
                </a:lnTo>
                <a:lnTo>
                  <a:pt x="2442" y="2028"/>
                </a:lnTo>
                <a:lnTo>
                  <a:pt x="2572" y="1926"/>
                </a:lnTo>
                <a:lnTo>
                  <a:pt x="2705" y="1832"/>
                </a:lnTo>
                <a:lnTo>
                  <a:pt x="2843" y="1743"/>
                </a:lnTo>
                <a:lnTo>
                  <a:pt x="2986" y="1662"/>
                </a:lnTo>
                <a:lnTo>
                  <a:pt x="3132" y="1586"/>
                </a:lnTo>
                <a:lnTo>
                  <a:pt x="3283" y="1518"/>
                </a:lnTo>
                <a:lnTo>
                  <a:pt x="3438" y="1456"/>
                </a:lnTo>
                <a:lnTo>
                  <a:pt x="3596" y="1403"/>
                </a:lnTo>
                <a:lnTo>
                  <a:pt x="3758" y="1358"/>
                </a:lnTo>
                <a:lnTo>
                  <a:pt x="3923" y="1319"/>
                </a:lnTo>
                <a:lnTo>
                  <a:pt x="4091" y="1289"/>
                </a:lnTo>
                <a:lnTo>
                  <a:pt x="4262" y="1267"/>
                </a:lnTo>
                <a:lnTo>
                  <a:pt x="4435" y="1254"/>
                </a:lnTo>
                <a:lnTo>
                  <a:pt x="4611" y="1250"/>
                </a:lnTo>
                <a:lnTo>
                  <a:pt x="4786" y="1254"/>
                </a:lnTo>
                <a:lnTo>
                  <a:pt x="4958" y="1267"/>
                </a:lnTo>
                <a:lnTo>
                  <a:pt x="5129" y="1289"/>
                </a:lnTo>
                <a:lnTo>
                  <a:pt x="5297" y="1319"/>
                </a:lnTo>
                <a:lnTo>
                  <a:pt x="5461" y="1358"/>
                </a:lnTo>
                <a:lnTo>
                  <a:pt x="5623" y="1403"/>
                </a:lnTo>
                <a:lnTo>
                  <a:pt x="5780" y="1456"/>
                </a:lnTo>
                <a:lnTo>
                  <a:pt x="5935" y="1518"/>
                </a:lnTo>
                <a:lnTo>
                  <a:pt x="6086" y="1586"/>
                </a:lnTo>
                <a:lnTo>
                  <a:pt x="6233" y="1662"/>
                </a:lnTo>
                <a:lnTo>
                  <a:pt x="6375" y="1743"/>
                </a:lnTo>
                <a:lnTo>
                  <a:pt x="6513" y="1832"/>
                </a:lnTo>
                <a:lnTo>
                  <a:pt x="6646" y="1926"/>
                </a:lnTo>
                <a:lnTo>
                  <a:pt x="6775" y="2028"/>
                </a:lnTo>
                <a:lnTo>
                  <a:pt x="6899" y="2135"/>
                </a:lnTo>
                <a:lnTo>
                  <a:pt x="7017" y="2247"/>
                </a:lnTo>
                <a:lnTo>
                  <a:pt x="7129" y="2366"/>
                </a:lnTo>
                <a:lnTo>
                  <a:pt x="7236" y="2489"/>
                </a:lnTo>
                <a:lnTo>
                  <a:pt x="7337" y="2618"/>
                </a:lnTo>
                <a:lnTo>
                  <a:pt x="7432" y="2751"/>
                </a:lnTo>
                <a:lnTo>
                  <a:pt x="7521" y="2889"/>
                </a:lnTo>
                <a:lnTo>
                  <a:pt x="7603" y="3032"/>
                </a:lnTo>
                <a:lnTo>
                  <a:pt x="7678" y="3178"/>
                </a:lnTo>
                <a:lnTo>
                  <a:pt x="7746" y="3329"/>
                </a:lnTo>
                <a:lnTo>
                  <a:pt x="7808" y="3484"/>
                </a:lnTo>
                <a:lnTo>
                  <a:pt x="7861" y="3642"/>
                </a:lnTo>
                <a:lnTo>
                  <a:pt x="7907" y="3803"/>
                </a:lnTo>
                <a:lnTo>
                  <a:pt x="7945" y="3967"/>
                </a:lnTo>
                <a:lnTo>
                  <a:pt x="7974" y="4135"/>
                </a:lnTo>
                <a:lnTo>
                  <a:pt x="7996" y="4305"/>
                </a:lnTo>
                <a:lnTo>
                  <a:pt x="8009" y="4477"/>
                </a:lnTo>
                <a:lnTo>
                  <a:pt x="8014" y="4652"/>
                </a:lnTo>
                <a:lnTo>
                  <a:pt x="8009" y="4828"/>
                </a:lnTo>
                <a:lnTo>
                  <a:pt x="7996" y="5001"/>
                </a:lnTo>
                <a:lnTo>
                  <a:pt x="7974" y="5171"/>
                </a:lnTo>
                <a:lnTo>
                  <a:pt x="7945" y="5339"/>
                </a:lnTo>
                <a:lnTo>
                  <a:pt x="7907" y="5504"/>
                </a:lnTo>
                <a:lnTo>
                  <a:pt x="7861" y="5665"/>
                </a:lnTo>
                <a:lnTo>
                  <a:pt x="7808" y="5823"/>
                </a:lnTo>
                <a:lnTo>
                  <a:pt x="7746" y="5978"/>
                </a:lnTo>
                <a:lnTo>
                  <a:pt x="7678" y="6129"/>
                </a:lnTo>
                <a:lnTo>
                  <a:pt x="7603" y="6276"/>
                </a:lnTo>
                <a:lnTo>
                  <a:pt x="7521" y="6418"/>
                </a:lnTo>
                <a:lnTo>
                  <a:pt x="7432" y="6556"/>
                </a:lnTo>
                <a:lnTo>
                  <a:pt x="7337" y="6689"/>
                </a:lnTo>
                <a:lnTo>
                  <a:pt x="7236" y="6817"/>
                </a:lnTo>
                <a:lnTo>
                  <a:pt x="7129" y="6941"/>
                </a:lnTo>
                <a:lnTo>
                  <a:pt x="7017" y="7059"/>
                </a:lnTo>
                <a:lnTo>
                  <a:pt x="6899" y="7171"/>
                </a:lnTo>
                <a:lnTo>
                  <a:pt x="6775" y="7278"/>
                </a:lnTo>
                <a:lnTo>
                  <a:pt x="6646" y="7380"/>
                </a:lnTo>
                <a:lnTo>
                  <a:pt x="6513" y="7474"/>
                </a:lnTo>
                <a:lnTo>
                  <a:pt x="6375" y="7562"/>
                </a:lnTo>
                <a:lnTo>
                  <a:pt x="6233" y="7644"/>
                </a:lnTo>
                <a:lnTo>
                  <a:pt x="6086" y="7719"/>
                </a:lnTo>
                <a:lnTo>
                  <a:pt x="5935" y="7787"/>
                </a:lnTo>
                <a:lnTo>
                  <a:pt x="5780" y="7848"/>
                </a:lnTo>
                <a:lnTo>
                  <a:pt x="5623" y="7901"/>
                </a:lnTo>
                <a:lnTo>
                  <a:pt x="5461" y="7947"/>
                </a:lnTo>
                <a:lnTo>
                  <a:pt x="5297" y="7985"/>
                </a:lnTo>
                <a:lnTo>
                  <a:pt x="5129" y="8015"/>
                </a:lnTo>
                <a:lnTo>
                  <a:pt x="4958" y="8037"/>
                </a:lnTo>
                <a:lnTo>
                  <a:pt x="4786" y="8050"/>
                </a:lnTo>
                <a:lnTo>
                  <a:pt x="4611" y="8054"/>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59" name="淘宝店chenying0907出品 5"/>
          <p:cNvSpPr>
            <a:spLocks noEditPoints="1"/>
          </p:cNvSpPr>
          <p:nvPr/>
        </p:nvSpPr>
        <p:spPr bwMode="auto">
          <a:xfrm>
            <a:off x="4619937" y="5228111"/>
            <a:ext cx="190974" cy="333701"/>
          </a:xfrm>
          <a:custGeom>
            <a:gdLst>
              <a:gd name="T0" fmla="*/ 9122 w 9215"/>
              <a:gd name="T1" fmla="*/ 3667 h 16102"/>
              <a:gd name="T2" fmla="*/ 8763 w 9215"/>
              <a:gd name="T3" fmla="*/ 2601 h 16102"/>
              <a:gd name="T4" fmla="*/ 8166 w 9215"/>
              <a:gd name="T5" fmla="*/ 1672 h 16102"/>
              <a:gd name="T6" fmla="*/ 7368 w 9215"/>
              <a:gd name="T7" fmla="*/ 913 h 16102"/>
              <a:gd name="T8" fmla="*/ 6406 w 9215"/>
              <a:gd name="T9" fmla="*/ 361 h 16102"/>
              <a:gd name="T10" fmla="*/ 5314 w 9215"/>
              <a:gd name="T11" fmla="*/ 53 h 16102"/>
              <a:gd name="T12" fmla="*/ 4139 w 9215"/>
              <a:gd name="T13" fmla="*/ 24 h 16102"/>
              <a:gd name="T14" fmla="*/ 3025 w 9215"/>
              <a:gd name="T15" fmla="*/ 279 h 16102"/>
              <a:gd name="T16" fmla="*/ 2031 w 9215"/>
              <a:gd name="T17" fmla="*/ 785 h 16102"/>
              <a:gd name="T18" fmla="*/ 1196 w 9215"/>
              <a:gd name="T19" fmla="*/ 1505 h 16102"/>
              <a:gd name="T20" fmla="*/ 556 w 9215"/>
              <a:gd name="T21" fmla="*/ 2403 h 16102"/>
              <a:gd name="T22" fmla="*/ 145 w 9215"/>
              <a:gd name="T23" fmla="*/ 3445 h 16102"/>
              <a:gd name="T24" fmla="*/ 0 w 9215"/>
              <a:gd name="T25" fmla="*/ 4592 h 16102"/>
              <a:gd name="T26" fmla="*/ 16 w 9215"/>
              <a:gd name="T27" fmla="*/ 4981 h 16102"/>
              <a:gd name="T28" fmla="*/ 65 w 9215"/>
              <a:gd name="T29" fmla="*/ 5359 h 16102"/>
              <a:gd name="T30" fmla="*/ 143 w 9215"/>
              <a:gd name="T31" fmla="*/ 5728 h 16102"/>
              <a:gd name="T32" fmla="*/ 251 w 9215"/>
              <a:gd name="T33" fmla="*/ 6086 h 16102"/>
              <a:gd name="T34" fmla="*/ 387 w 9215"/>
              <a:gd name="T35" fmla="*/ 6431 h 16102"/>
              <a:gd name="T36" fmla="*/ 549 w 9215"/>
              <a:gd name="T37" fmla="*/ 6762 h 16102"/>
              <a:gd name="T38" fmla="*/ 8633 w 9215"/>
              <a:gd name="T39" fmla="*/ 6827 h 16102"/>
              <a:gd name="T40" fmla="*/ 8800 w 9215"/>
              <a:gd name="T41" fmla="*/ 6498 h 16102"/>
              <a:gd name="T42" fmla="*/ 8940 w 9215"/>
              <a:gd name="T43" fmla="*/ 6156 h 16102"/>
              <a:gd name="T44" fmla="*/ 9053 w 9215"/>
              <a:gd name="T45" fmla="*/ 5801 h 16102"/>
              <a:gd name="T46" fmla="*/ 9137 w 9215"/>
              <a:gd name="T47" fmla="*/ 5434 h 16102"/>
              <a:gd name="T48" fmla="*/ 9192 w 9215"/>
              <a:gd name="T49" fmla="*/ 5057 h 16102"/>
              <a:gd name="T50" fmla="*/ 9214 w 9215"/>
              <a:gd name="T51" fmla="*/ 4671 h 16102"/>
              <a:gd name="T52" fmla="*/ 4262 w 9215"/>
              <a:gd name="T53" fmla="*/ 8037 h 16102"/>
              <a:gd name="T54" fmla="*/ 3438 w 9215"/>
              <a:gd name="T55" fmla="*/ 7848 h 16102"/>
              <a:gd name="T56" fmla="*/ 2705 w 9215"/>
              <a:gd name="T57" fmla="*/ 7474 h 16102"/>
              <a:gd name="T58" fmla="*/ 2088 w 9215"/>
              <a:gd name="T59" fmla="*/ 6941 h 16102"/>
              <a:gd name="T60" fmla="*/ 1615 w 9215"/>
              <a:gd name="T61" fmla="*/ 6276 h 16102"/>
              <a:gd name="T62" fmla="*/ 1312 w 9215"/>
              <a:gd name="T63" fmla="*/ 5504 h 16102"/>
              <a:gd name="T64" fmla="*/ 1206 w 9215"/>
              <a:gd name="T65" fmla="*/ 4652 h 16102"/>
              <a:gd name="T66" fmla="*/ 1312 w 9215"/>
              <a:gd name="T67" fmla="*/ 3803 h 16102"/>
              <a:gd name="T68" fmla="*/ 1615 w 9215"/>
              <a:gd name="T69" fmla="*/ 3032 h 16102"/>
              <a:gd name="T70" fmla="*/ 2088 w 9215"/>
              <a:gd name="T71" fmla="*/ 2366 h 16102"/>
              <a:gd name="T72" fmla="*/ 2705 w 9215"/>
              <a:gd name="T73" fmla="*/ 1832 h 16102"/>
              <a:gd name="T74" fmla="*/ 3438 w 9215"/>
              <a:gd name="T75" fmla="*/ 1456 h 16102"/>
              <a:gd name="T76" fmla="*/ 4262 w 9215"/>
              <a:gd name="T77" fmla="*/ 1267 h 16102"/>
              <a:gd name="T78" fmla="*/ 5129 w 9215"/>
              <a:gd name="T79" fmla="*/ 1289 h 16102"/>
              <a:gd name="T80" fmla="*/ 5935 w 9215"/>
              <a:gd name="T81" fmla="*/ 1518 h 16102"/>
              <a:gd name="T82" fmla="*/ 6646 w 9215"/>
              <a:gd name="T83" fmla="*/ 1926 h 16102"/>
              <a:gd name="T84" fmla="*/ 7236 w 9215"/>
              <a:gd name="T85" fmla="*/ 2489 h 16102"/>
              <a:gd name="T86" fmla="*/ 7678 w 9215"/>
              <a:gd name="T87" fmla="*/ 3178 h 16102"/>
              <a:gd name="T88" fmla="*/ 7945 w 9215"/>
              <a:gd name="T89" fmla="*/ 3967 h 16102"/>
              <a:gd name="T90" fmla="*/ 8009 w 9215"/>
              <a:gd name="T91" fmla="*/ 4828 h 16102"/>
              <a:gd name="T92" fmla="*/ 7861 w 9215"/>
              <a:gd name="T93" fmla="*/ 5665 h 16102"/>
              <a:gd name="T94" fmla="*/ 7521 w 9215"/>
              <a:gd name="T95" fmla="*/ 6418 h 16102"/>
              <a:gd name="T96" fmla="*/ 7017 w 9215"/>
              <a:gd name="T97" fmla="*/ 7059 h 16102"/>
              <a:gd name="T98" fmla="*/ 6375 w 9215"/>
              <a:gd name="T99" fmla="*/ 7562 h 16102"/>
              <a:gd name="T100" fmla="*/ 5623 w 9215"/>
              <a:gd name="T101" fmla="*/ 7901 h 16102"/>
              <a:gd name="T102" fmla="*/ 4786 w 9215"/>
              <a:gd name="T103" fmla="*/ 8050 h 16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215" h="16102">
                <a:moveTo>
                  <a:pt x="9215" y="4592"/>
                </a:moveTo>
                <a:lnTo>
                  <a:pt x="9209" y="4356"/>
                </a:lnTo>
                <a:lnTo>
                  <a:pt x="9191" y="4122"/>
                </a:lnTo>
                <a:lnTo>
                  <a:pt x="9162" y="3893"/>
                </a:lnTo>
                <a:lnTo>
                  <a:pt x="9122" y="3667"/>
                </a:lnTo>
                <a:lnTo>
                  <a:pt x="9071" y="3445"/>
                </a:lnTo>
                <a:lnTo>
                  <a:pt x="9009" y="3226"/>
                </a:lnTo>
                <a:lnTo>
                  <a:pt x="8936" y="3013"/>
                </a:lnTo>
                <a:lnTo>
                  <a:pt x="8855" y="2805"/>
                </a:lnTo>
                <a:lnTo>
                  <a:pt x="8763" y="2601"/>
                </a:lnTo>
                <a:lnTo>
                  <a:pt x="8661" y="2403"/>
                </a:lnTo>
                <a:lnTo>
                  <a:pt x="8551" y="2211"/>
                </a:lnTo>
                <a:lnTo>
                  <a:pt x="8431" y="2025"/>
                </a:lnTo>
                <a:lnTo>
                  <a:pt x="8302" y="1845"/>
                </a:lnTo>
                <a:lnTo>
                  <a:pt x="8166" y="1672"/>
                </a:lnTo>
                <a:lnTo>
                  <a:pt x="8022" y="1505"/>
                </a:lnTo>
                <a:lnTo>
                  <a:pt x="7869" y="1346"/>
                </a:lnTo>
                <a:lnTo>
                  <a:pt x="7710" y="1194"/>
                </a:lnTo>
                <a:lnTo>
                  <a:pt x="7543" y="1049"/>
                </a:lnTo>
                <a:lnTo>
                  <a:pt x="7368" y="913"/>
                </a:lnTo>
                <a:lnTo>
                  <a:pt x="7189" y="785"/>
                </a:lnTo>
                <a:lnTo>
                  <a:pt x="7002" y="665"/>
                </a:lnTo>
                <a:lnTo>
                  <a:pt x="6809" y="555"/>
                </a:lnTo>
                <a:lnTo>
                  <a:pt x="6610" y="453"/>
                </a:lnTo>
                <a:lnTo>
                  <a:pt x="6406" y="361"/>
                </a:lnTo>
                <a:lnTo>
                  <a:pt x="6197" y="279"/>
                </a:lnTo>
                <a:lnTo>
                  <a:pt x="5983" y="206"/>
                </a:lnTo>
                <a:lnTo>
                  <a:pt x="5764" y="145"/>
                </a:lnTo>
                <a:lnTo>
                  <a:pt x="5541" y="94"/>
                </a:lnTo>
                <a:lnTo>
                  <a:pt x="5314" y="53"/>
                </a:lnTo>
                <a:lnTo>
                  <a:pt x="5083" y="24"/>
                </a:lnTo>
                <a:lnTo>
                  <a:pt x="4848" y="6"/>
                </a:lnTo>
                <a:lnTo>
                  <a:pt x="4611" y="0"/>
                </a:lnTo>
                <a:lnTo>
                  <a:pt x="4374" y="6"/>
                </a:lnTo>
                <a:lnTo>
                  <a:pt x="4139" y="24"/>
                </a:lnTo>
                <a:lnTo>
                  <a:pt x="3908" y="53"/>
                </a:lnTo>
                <a:lnTo>
                  <a:pt x="3681" y="94"/>
                </a:lnTo>
                <a:lnTo>
                  <a:pt x="3458" y="145"/>
                </a:lnTo>
                <a:lnTo>
                  <a:pt x="3239" y="206"/>
                </a:lnTo>
                <a:lnTo>
                  <a:pt x="3025" y="279"/>
                </a:lnTo>
                <a:lnTo>
                  <a:pt x="2815" y="361"/>
                </a:lnTo>
                <a:lnTo>
                  <a:pt x="2611" y="453"/>
                </a:lnTo>
                <a:lnTo>
                  <a:pt x="2412" y="555"/>
                </a:lnTo>
                <a:lnTo>
                  <a:pt x="2219" y="665"/>
                </a:lnTo>
                <a:lnTo>
                  <a:pt x="2031" y="785"/>
                </a:lnTo>
                <a:lnTo>
                  <a:pt x="1851" y="913"/>
                </a:lnTo>
                <a:lnTo>
                  <a:pt x="1677" y="1049"/>
                </a:lnTo>
                <a:lnTo>
                  <a:pt x="1509" y="1194"/>
                </a:lnTo>
                <a:lnTo>
                  <a:pt x="1350" y="1346"/>
                </a:lnTo>
                <a:lnTo>
                  <a:pt x="1196" y="1505"/>
                </a:lnTo>
                <a:lnTo>
                  <a:pt x="1052" y="1672"/>
                </a:lnTo>
                <a:lnTo>
                  <a:pt x="915" y="1845"/>
                </a:lnTo>
                <a:lnTo>
                  <a:pt x="787" y="2025"/>
                </a:lnTo>
                <a:lnTo>
                  <a:pt x="667" y="2211"/>
                </a:lnTo>
                <a:lnTo>
                  <a:pt x="556" y="2403"/>
                </a:lnTo>
                <a:lnTo>
                  <a:pt x="454" y="2601"/>
                </a:lnTo>
                <a:lnTo>
                  <a:pt x="362" y="2805"/>
                </a:lnTo>
                <a:lnTo>
                  <a:pt x="280" y="3013"/>
                </a:lnTo>
                <a:lnTo>
                  <a:pt x="207" y="3226"/>
                </a:lnTo>
                <a:lnTo>
                  <a:pt x="145" y="3445"/>
                </a:lnTo>
                <a:lnTo>
                  <a:pt x="94" y="3667"/>
                </a:lnTo>
                <a:lnTo>
                  <a:pt x="54" y="3893"/>
                </a:lnTo>
                <a:lnTo>
                  <a:pt x="24" y="4122"/>
                </a:lnTo>
                <a:lnTo>
                  <a:pt x="6" y="4356"/>
                </a:lnTo>
                <a:lnTo>
                  <a:pt x="0" y="4592"/>
                </a:lnTo>
                <a:lnTo>
                  <a:pt x="1" y="4671"/>
                </a:lnTo>
                <a:lnTo>
                  <a:pt x="3" y="4748"/>
                </a:lnTo>
                <a:lnTo>
                  <a:pt x="6" y="4826"/>
                </a:lnTo>
                <a:lnTo>
                  <a:pt x="10" y="4903"/>
                </a:lnTo>
                <a:lnTo>
                  <a:pt x="16" y="4981"/>
                </a:lnTo>
                <a:lnTo>
                  <a:pt x="23" y="5057"/>
                </a:lnTo>
                <a:lnTo>
                  <a:pt x="32" y="5133"/>
                </a:lnTo>
                <a:lnTo>
                  <a:pt x="41" y="5209"/>
                </a:lnTo>
                <a:lnTo>
                  <a:pt x="53" y="5284"/>
                </a:lnTo>
                <a:lnTo>
                  <a:pt x="65" y="5359"/>
                </a:lnTo>
                <a:lnTo>
                  <a:pt x="78" y="5434"/>
                </a:lnTo>
                <a:lnTo>
                  <a:pt x="93" y="5508"/>
                </a:lnTo>
                <a:lnTo>
                  <a:pt x="108" y="5582"/>
                </a:lnTo>
                <a:lnTo>
                  <a:pt x="125" y="5655"/>
                </a:lnTo>
                <a:lnTo>
                  <a:pt x="143" y="5728"/>
                </a:lnTo>
                <a:lnTo>
                  <a:pt x="163" y="5801"/>
                </a:lnTo>
                <a:lnTo>
                  <a:pt x="183" y="5872"/>
                </a:lnTo>
                <a:lnTo>
                  <a:pt x="205" y="5945"/>
                </a:lnTo>
                <a:lnTo>
                  <a:pt x="227" y="6015"/>
                </a:lnTo>
                <a:lnTo>
                  <a:pt x="251" y="6086"/>
                </a:lnTo>
                <a:lnTo>
                  <a:pt x="277" y="6156"/>
                </a:lnTo>
                <a:lnTo>
                  <a:pt x="302" y="6225"/>
                </a:lnTo>
                <a:lnTo>
                  <a:pt x="329" y="6294"/>
                </a:lnTo>
                <a:lnTo>
                  <a:pt x="357" y="6363"/>
                </a:lnTo>
                <a:lnTo>
                  <a:pt x="387" y="6431"/>
                </a:lnTo>
                <a:lnTo>
                  <a:pt x="417" y="6498"/>
                </a:lnTo>
                <a:lnTo>
                  <a:pt x="448" y="6566"/>
                </a:lnTo>
                <a:lnTo>
                  <a:pt x="481" y="6631"/>
                </a:lnTo>
                <a:lnTo>
                  <a:pt x="515" y="6697"/>
                </a:lnTo>
                <a:lnTo>
                  <a:pt x="549" y="6762"/>
                </a:lnTo>
                <a:lnTo>
                  <a:pt x="585" y="6827"/>
                </a:lnTo>
                <a:lnTo>
                  <a:pt x="621" y="6891"/>
                </a:lnTo>
                <a:lnTo>
                  <a:pt x="4611" y="16102"/>
                </a:lnTo>
                <a:lnTo>
                  <a:pt x="8597" y="6891"/>
                </a:lnTo>
                <a:lnTo>
                  <a:pt x="8633" y="6827"/>
                </a:lnTo>
                <a:lnTo>
                  <a:pt x="8669" y="6762"/>
                </a:lnTo>
                <a:lnTo>
                  <a:pt x="8703" y="6697"/>
                </a:lnTo>
                <a:lnTo>
                  <a:pt x="8736" y="6631"/>
                </a:lnTo>
                <a:lnTo>
                  <a:pt x="8769" y="6566"/>
                </a:lnTo>
                <a:lnTo>
                  <a:pt x="8800" y="6498"/>
                </a:lnTo>
                <a:lnTo>
                  <a:pt x="8830" y="6431"/>
                </a:lnTo>
                <a:lnTo>
                  <a:pt x="8859" y="6363"/>
                </a:lnTo>
                <a:lnTo>
                  <a:pt x="8887" y="6294"/>
                </a:lnTo>
                <a:lnTo>
                  <a:pt x="8914" y="6225"/>
                </a:lnTo>
                <a:lnTo>
                  <a:pt x="8940" y="6156"/>
                </a:lnTo>
                <a:lnTo>
                  <a:pt x="8965" y="6086"/>
                </a:lnTo>
                <a:lnTo>
                  <a:pt x="8989" y="6015"/>
                </a:lnTo>
                <a:lnTo>
                  <a:pt x="9011" y="5945"/>
                </a:lnTo>
                <a:lnTo>
                  <a:pt x="9032" y="5872"/>
                </a:lnTo>
                <a:lnTo>
                  <a:pt x="9053" y="5801"/>
                </a:lnTo>
                <a:lnTo>
                  <a:pt x="9073" y="5728"/>
                </a:lnTo>
                <a:lnTo>
                  <a:pt x="9090" y="5655"/>
                </a:lnTo>
                <a:lnTo>
                  <a:pt x="9107" y="5582"/>
                </a:lnTo>
                <a:lnTo>
                  <a:pt x="9123" y="5508"/>
                </a:lnTo>
                <a:lnTo>
                  <a:pt x="9137" y="5434"/>
                </a:lnTo>
                <a:lnTo>
                  <a:pt x="9150" y="5359"/>
                </a:lnTo>
                <a:lnTo>
                  <a:pt x="9162" y="5284"/>
                </a:lnTo>
                <a:lnTo>
                  <a:pt x="9174" y="5209"/>
                </a:lnTo>
                <a:lnTo>
                  <a:pt x="9183" y="5133"/>
                </a:lnTo>
                <a:lnTo>
                  <a:pt x="9192" y="5057"/>
                </a:lnTo>
                <a:lnTo>
                  <a:pt x="9199" y="4981"/>
                </a:lnTo>
                <a:lnTo>
                  <a:pt x="9205" y="4903"/>
                </a:lnTo>
                <a:lnTo>
                  <a:pt x="9209" y="4826"/>
                </a:lnTo>
                <a:lnTo>
                  <a:pt x="9212" y="4748"/>
                </a:lnTo>
                <a:lnTo>
                  <a:pt x="9214" y="4671"/>
                </a:lnTo>
                <a:lnTo>
                  <a:pt x="9215" y="4592"/>
                </a:lnTo>
                <a:close/>
                <a:moveTo>
                  <a:pt x="4611" y="8054"/>
                </a:moveTo>
                <a:lnTo>
                  <a:pt x="4611" y="8054"/>
                </a:lnTo>
                <a:lnTo>
                  <a:pt x="4435" y="8050"/>
                </a:lnTo>
                <a:lnTo>
                  <a:pt x="4262" y="8037"/>
                </a:lnTo>
                <a:lnTo>
                  <a:pt x="4091" y="8015"/>
                </a:lnTo>
                <a:lnTo>
                  <a:pt x="3923" y="7985"/>
                </a:lnTo>
                <a:lnTo>
                  <a:pt x="3758" y="7947"/>
                </a:lnTo>
                <a:lnTo>
                  <a:pt x="3596" y="7901"/>
                </a:lnTo>
                <a:lnTo>
                  <a:pt x="3438" y="7848"/>
                </a:lnTo>
                <a:lnTo>
                  <a:pt x="3283" y="7787"/>
                </a:lnTo>
                <a:lnTo>
                  <a:pt x="3132" y="7719"/>
                </a:lnTo>
                <a:lnTo>
                  <a:pt x="2986" y="7644"/>
                </a:lnTo>
                <a:lnTo>
                  <a:pt x="2843" y="7562"/>
                </a:lnTo>
                <a:lnTo>
                  <a:pt x="2705" y="7474"/>
                </a:lnTo>
                <a:lnTo>
                  <a:pt x="2572" y="7380"/>
                </a:lnTo>
                <a:lnTo>
                  <a:pt x="2442" y="7278"/>
                </a:lnTo>
                <a:lnTo>
                  <a:pt x="2319" y="7171"/>
                </a:lnTo>
                <a:lnTo>
                  <a:pt x="2201" y="7059"/>
                </a:lnTo>
                <a:lnTo>
                  <a:pt x="2088" y="6941"/>
                </a:lnTo>
                <a:lnTo>
                  <a:pt x="1981" y="6817"/>
                </a:lnTo>
                <a:lnTo>
                  <a:pt x="1880" y="6689"/>
                </a:lnTo>
                <a:lnTo>
                  <a:pt x="1785" y="6556"/>
                </a:lnTo>
                <a:lnTo>
                  <a:pt x="1697" y="6418"/>
                </a:lnTo>
                <a:lnTo>
                  <a:pt x="1615" y="6276"/>
                </a:lnTo>
                <a:lnTo>
                  <a:pt x="1540" y="6129"/>
                </a:lnTo>
                <a:lnTo>
                  <a:pt x="1472" y="5978"/>
                </a:lnTo>
                <a:lnTo>
                  <a:pt x="1411" y="5823"/>
                </a:lnTo>
                <a:lnTo>
                  <a:pt x="1358" y="5665"/>
                </a:lnTo>
                <a:lnTo>
                  <a:pt x="1312" y="5504"/>
                </a:lnTo>
                <a:lnTo>
                  <a:pt x="1274" y="5339"/>
                </a:lnTo>
                <a:lnTo>
                  <a:pt x="1244" y="5171"/>
                </a:lnTo>
                <a:lnTo>
                  <a:pt x="1223" y="5001"/>
                </a:lnTo>
                <a:lnTo>
                  <a:pt x="1210" y="4828"/>
                </a:lnTo>
                <a:lnTo>
                  <a:pt x="1206" y="4652"/>
                </a:lnTo>
                <a:lnTo>
                  <a:pt x="1210" y="4477"/>
                </a:lnTo>
                <a:lnTo>
                  <a:pt x="1223" y="4305"/>
                </a:lnTo>
                <a:lnTo>
                  <a:pt x="1244" y="4135"/>
                </a:lnTo>
                <a:lnTo>
                  <a:pt x="1274" y="3967"/>
                </a:lnTo>
                <a:lnTo>
                  <a:pt x="1312" y="3803"/>
                </a:lnTo>
                <a:lnTo>
                  <a:pt x="1358" y="3642"/>
                </a:lnTo>
                <a:lnTo>
                  <a:pt x="1411" y="3484"/>
                </a:lnTo>
                <a:lnTo>
                  <a:pt x="1472" y="3329"/>
                </a:lnTo>
                <a:lnTo>
                  <a:pt x="1540" y="3178"/>
                </a:lnTo>
                <a:lnTo>
                  <a:pt x="1615" y="3032"/>
                </a:lnTo>
                <a:lnTo>
                  <a:pt x="1697" y="2889"/>
                </a:lnTo>
                <a:lnTo>
                  <a:pt x="1785" y="2751"/>
                </a:lnTo>
                <a:lnTo>
                  <a:pt x="1880" y="2618"/>
                </a:lnTo>
                <a:lnTo>
                  <a:pt x="1981" y="2489"/>
                </a:lnTo>
                <a:lnTo>
                  <a:pt x="2088" y="2366"/>
                </a:lnTo>
                <a:lnTo>
                  <a:pt x="2201" y="2247"/>
                </a:lnTo>
                <a:lnTo>
                  <a:pt x="2319" y="2135"/>
                </a:lnTo>
                <a:lnTo>
                  <a:pt x="2442" y="2028"/>
                </a:lnTo>
                <a:lnTo>
                  <a:pt x="2572" y="1926"/>
                </a:lnTo>
                <a:lnTo>
                  <a:pt x="2705" y="1832"/>
                </a:lnTo>
                <a:lnTo>
                  <a:pt x="2843" y="1743"/>
                </a:lnTo>
                <a:lnTo>
                  <a:pt x="2986" y="1662"/>
                </a:lnTo>
                <a:lnTo>
                  <a:pt x="3132" y="1586"/>
                </a:lnTo>
                <a:lnTo>
                  <a:pt x="3283" y="1518"/>
                </a:lnTo>
                <a:lnTo>
                  <a:pt x="3438" y="1456"/>
                </a:lnTo>
                <a:lnTo>
                  <a:pt x="3596" y="1403"/>
                </a:lnTo>
                <a:lnTo>
                  <a:pt x="3758" y="1358"/>
                </a:lnTo>
                <a:lnTo>
                  <a:pt x="3923" y="1319"/>
                </a:lnTo>
                <a:lnTo>
                  <a:pt x="4091" y="1289"/>
                </a:lnTo>
                <a:lnTo>
                  <a:pt x="4262" y="1267"/>
                </a:lnTo>
                <a:lnTo>
                  <a:pt x="4435" y="1254"/>
                </a:lnTo>
                <a:lnTo>
                  <a:pt x="4611" y="1250"/>
                </a:lnTo>
                <a:lnTo>
                  <a:pt x="4786" y="1254"/>
                </a:lnTo>
                <a:lnTo>
                  <a:pt x="4958" y="1267"/>
                </a:lnTo>
                <a:lnTo>
                  <a:pt x="5129" y="1289"/>
                </a:lnTo>
                <a:lnTo>
                  <a:pt x="5297" y="1319"/>
                </a:lnTo>
                <a:lnTo>
                  <a:pt x="5461" y="1358"/>
                </a:lnTo>
                <a:lnTo>
                  <a:pt x="5623" y="1403"/>
                </a:lnTo>
                <a:lnTo>
                  <a:pt x="5780" y="1456"/>
                </a:lnTo>
                <a:lnTo>
                  <a:pt x="5935" y="1518"/>
                </a:lnTo>
                <a:lnTo>
                  <a:pt x="6086" y="1586"/>
                </a:lnTo>
                <a:lnTo>
                  <a:pt x="6233" y="1662"/>
                </a:lnTo>
                <a:lnTo>
                  <a:pt x="6375" y="1743"/>
                </a:lnTo>
                <a:lnTo>
                  <a:pt x="6513" y="1832"/>
                </a:lnTo>
                <a:lnTo>
                  <a:pt x="6646" y="1926"/>
                </a:lnTo>
                <a:lnTo>
                  <a:pt x="6775" y="2028"/>
                </a:lnTo>
                <a:lnTo>
                  <a:pt x="6899" y="2135"/>
                </a:lnTo>
                <a:lnTo>
                  <a:pt x="7017" y="2247"/>
                </a:lnTo>
                <a:lnTo>
                  <a:pt x="7129" y="2366"/>
                </a:lnTo>
                <a:lnTo>
                  <a:pt x="7236" y="2489"/>
                </a:lnTo>
                <a:lnTo>
                  <a:pt x="7337" y="2618"/>
                </a:lnTo>
                <a:lnTo>
                  <a:pt x="7432" y="2751"/>
                </a:lnTo>
                <a:lnTo>
                  <a:pt x="7521" y="2889"/>
                </a:lnTo>
                <a:lnTo>
                  <a:pt x="7603" y="3032"/>
                </a:lnTo>
                <a:lnTo>
                  <a:pt x="7678" y="3178"/>
                </a:lnTo>
                <a:lnTo>
                  <a:pt x="7746" y="3329"/>
                </a:lnTo>
                <a:lnTo>
                  <a:pt x="7808" y="3484"/>
                </a:lnTo>
                <a:lnTo>
                  <a:pt x="7861" y="3642"/>
                </a:lnTo>
                <a:lnTo>
                  <a:pt x="7907" y="3803"/>
                </a:lnTo>
                <a:lnTo>
                  <a:pt x="7945" y="3967"/>
                </a:lnTo>
                <a:lnTo>
                  <a:pt x="7974" y="4135"/>
                </a:lnTo>
                <a:lnTo>
                  <a:pt x="7996" y="4305"/>
                </a:lnTo>
                <a:lnTo>
                  <a:pt x="8009" y="4477"/>
                </a:lnTo>
                <a:lnTo>
                  <a:pt x="8014" y="4652"/>
                </a:lnTo>
                <a:lnTo>
                  <a:pt x="8009" y="4828"/>
                </a:lnTo>
                <a:lnTo>
                  <a:pt x="7996" y="5001"/>
                </a:lnTo>
                <a:lnTo>
                  <a:pt x="7974" y="5171"/>
                </a:lnTo>
                <a:lnTo>
                  <a:pt x="7945" y="5339"/>
                </a:lnTo>
                <a:lnTo>
                  <a:pt x="7907" y="5504"/>
                </a:lnTo>
                <a:lnTo>
                  <a:pt x="7861" y="5665"/>
                </a:lnTo>
                <a:lnTo>
                  <a:pt x="7808" y="5823"/>
                </a:lnTo>
                <a:lnTo>
                  <a:pt x="7746" y="5978"/>
                </a:lnTo>
                <a:lnTo>
                  <a:pt x="7678" y="6129"/>
                </a:lnTo>
                <a:lnTo>
                  <a:pt x="7603" y="6276"/>
                </a:lnTo>
                <a:lnTo>
                  <a:pt x="7521" y="6418"/>
                </a:lnTo>
                <a:lnTo>
                  <a:pt x="7432" y="6556"/>
                </a:lnTo>
                <a:lnTo>
                  <a:pt x="7337" y="6689"/>
                </a:lnTo>
                <a:lnTo>
                  <a:pt x="7236" y="6817"/>
                </a:lnTo>
                <a:lnTo>
                  <a:pt x="7129" y="6941"/>
                </a:lnTo>
                <a:lnTo>
                  <a:pt x="7017" y="7059"/>
                </a:lnTo>
                <a:lnTo>
                  <a:pt x="6899" y="7171"/>
                </a:lnTo>
                <a:lnTo>
                  <a:pt x="6775" y="7278"/>
                </a:lnTo>
                <a:lnTo>
                  <a:pt x="6646" y="7380"/>
                </a:lnTo>
                <a:lnTo>
                  <a:pt x="6513" y="7474"/>
                </a:lnTo>
                <a:lnTo>
                  <a:pt x="6375" y="7562"/>
                </a:lnTo>
                <a:lnTo>
                  <a:pt x="6233" y="7644"/>
                </a:lnTo>
                <a:lnTo>
                  <a:pt x="6086" y="7719"/>
                </a:lnTo>
                <a:lnTo>
                  <a:pt x="5935" y="7787"/>
                </a:lnTo>
                <a:lnTo>
                  <a:pt x="5780" y="7848"/>
                </a:lnTo>
                <a:lnTo>
                  <a:pt x="5623" y="7901"/>
                </a:lnTo>
                <a:lnTo>
                  <a:pt x="5461" y="7947"/>
                </a:lnTo>
                <a:lnTo>
                  <a:pt x="5297" y="7985"/>
                </a:lnTo>
                <a:lnTo>
                  <a:pt x="5129" y="8015"/>
                </a:lnTo>
                <a:lnTo>
                  <a:pt x="4958" y="8037"/>
                </a:lnTo>
                <a:lnTo>
                  <a:pt x="4786" y="8050"/>
                </a:lnTo>
                <a:lnTo>
                  <a:pt x="4611" y="8054"/>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60" name="淘宝店chenying0907出品 5"/>
          <p:cNvSpPr>
            <a:spLocks noEditPoints="1"/>
          </p:cNvSpPr>
          <p:nvPr/>
        </p:nvSpPr>
        <p:spPr bwMode="auto">
          <a:xfrm>
            <a:off x="8106263" y="5228111"/>
            <a:ext cx="190974" cy="333701"/>
          </a:xfrm>
          <a:custGeom>
            <a:gdLst>
              <a:gd name="T0" fmla="*/ 9122 w 9215"/>
              <a:gd name="T1" fmla="*/ 3667 h 16102"/>
              <a:gd name="T2" fmla="*/ 8763 w 9215"/>
              <a:gd name="T3" fmla="*/ 2601 h 16102"/>
              <a:gd name="T4" fmla="*/ 8166 w 9215"/>
              <a:gd name="T5" fmla="*/ 1672 h 16102"/>
              <a:gd name="T6" fmla="*/ 7368 w 9215"/>
              <a:gd name="T7" fmla="*/ 913 h 16102"/>
              <a:gd name="T8" fmla="*/ 6406 w 9215"/>
              <a:gd name="T9" fmla="*/ 361 h 16102"/>
              <a:gd name="T10" fmla="*/ 5314 w 9215"/>
              <a:gd name="T11" fmla="*/ 53 h 16102"/>
              <a:gd name="T12" fmla="*/ 4139 w 9215"/>
              <a:gd name="T13" fmla="*/ 24 h 16102"/>
              <a:gd name="T14" fmla="*/ 3025 w 9215"/>
              <a:gd name="T15" fmla="*/ 279 h 16102"/>
              <a:gd name="T16" fmla="*/ 2031 w 9215"/>
              <a:gd name="T17" fmla="*/ 785 h 16102"/>
              <a:gd name="T18" fmla="*/ 1196 w 9215"/>
              <a:gd name="T19" fmla="*/ 1505 h 16102"/>
              <a:gd name="T20" fmla="*/ 556 w 9215"/>
              <a:gd name="T21" fmla="*/ 2403 h 16102"/>
              <a:gd name="T22" fmla="*/ 145 w 9215"/>
              <a:gd name="T23" fmla="*/ 3445 h 16102"/>
              <a:gd name="T24" fmla="*/ 0 w 9215"/>
              <a:gd name="T25" fmla="*/ 4592 h 16102"/>
              <a:gd name="T26" fmla="*/ 16 w 9215"/>
              <a:gd name="T27" fmla="*/ 4981 h 16102"/>
              <a:gd name="T28" fmla="*/ 65 w 9215"/>
              <a:gd name="T29" fmla="*/ 5359 h 16102"/>
              <a:gd name="T30" fmla="*/ 143 w 9215"/>
              <a:gd name="T31" fmla="*/ 5728 h 16102"/>
              <a:gd name="T32" fmla="*/ 251 w 9215"/>
              <a:gd name="T33" fmla="*/ 6086 h 16102"/>
              <a:gd name="T34" fmla="*/ 387 w 9215"/>
              <a:gd name="T35" fmla="*/ 6431 h 16102"/>
              <a:gd name="T36" fmla="*/ 549 w 9215"/>
              <a:gd name="T37" fmla="*/ 6762 h 16102"/>
              <a:gd name="T38" fmla="*/ 8633 w 9215"/>
              <a:gd name="T39" fmla="*/ 6827 h 16102"/>
              <a:gd name="T40" fmla="*/ 8800 w 9215"/>
              <a:gd name="T41" fmla="*/ 6498 h 16102"/>
              <a:gd name="T42" fmla="*/ 8940 w 9215"/>
              <a:gd name="T43" fmla="*/ 6156 h 16102"/>
              <a:gd name="T44" fmla="*/ 9053 w 9215"/>
              <a:gd name="T45" fmla="*/ 5801 h 16102"/>
              <a:gd name="T46" fmla="*/ 9137 w 9215"/>
              <a:gd name="T47" fmla="*/ 5434 h 16102"/>
              <a:gd name="T48" fmla="*/ 9192 w 9215"/>
              <a:gd name="T49" fmla="*/ 5057 h 16102"/>
              <a:gd name="T50" fmla="*/ 9214 w 9215"/>
              <a:gd name="T51" fmla="*/ 4671 h 16102"/>
              <a:gd name="T52" fmla="*/ 4262 w 9215"/>
              <a:gd name="T53" fmla="*/ 8037 h 16102"/>
              <a:gd name="T54" fmla="*/ 3438 w 9215"/>
              <a:gd name="T55" fmla="*/ 7848 h 16102"/>
              <a:gd name="T56" fmla="*/ 2705 w 9215"/>
              <a:gd name="T57" fmla="*/ 7474 h 16102"/>
              <a:gd name="T58" fmla="*/ 2088 w 9215"/>
              <a:gd name="T59" fmla="*/ 6941 h 16102"/>
              <a:gd name="T60" fmla="*/ 1615 w 9215"/>
              <a:gd name="T61" fmla="*/ 6276 h 16102"/>
              <a:gd name="T62" fmla="*/ 1312 w 9215"/>
              <a:gd name="T63" fmla="*/ 5504 h 16102"/>
              <a:gd name="T64" fmla="*/ 1206 w 9215"/>
              <a:gd name="T65" fmla="*/ 4652 h 16102"/>
              <a:gd name="T66" fmla="*/ 1312 w 9215"/>
              <a:gd name="T67" fmla="*/ 3803 h 16102"/>
              <a:gd name="T68" fmla="*/ 1615 w 9215"/>
              <a:gd name="T69" fmla="*/ 3032 h 16102"/>
              <a:gd name="T70" fmla="*/ 2088 w 9215"/>
              <a:gd name="T71" fmla="*/ 2366 h 16102"/>
              <a:gd name="T72" fmla="*/ 2705 w 9215"/>
              <a:gd name="T73" fmla="*/ 1832 h 16102"/>
              <a:gd name="T74" fmla="*/ 3438 w 9215"/>
              <a:gd name="T75" fmla="*/ 1456 h 16102"/>
              <a:gd name="T76" fmla="*/ 4262 w 9215"/>
              <a:gd name="T77" fmla="*/ 1267 h 16102"/>
              <a:gd name="T78" fmla="*/ 5129 w 9215"/>
              <a:gd name="T79" fmla="*/ 1289 h 16102"/>
              <a:gd name="T80" fmla="*/ 5935 w 9215"/>
              <a:gd name="T81" fmla="*/ 1518 h 16102"/>
              <a:gd name="T82" fmla="*/ 6646 w 9215"/>
              <a:gd name="T83" fmla="*/ 1926 h 16102"/>
              <a:gd name="T84" fmla="*/ 7236 w 9215"/>
              <a:gd name="T85" fmla="*/ 2489 h 16102"/>
              <a:gd name="T86" fmla="*/ 7678 w 9215"/>
              <a:gd name="T87" fmla="*/ 3178 h 16102"/>
              <a:gd name="T88" fmla="*/ 7945 w 9215"/>
              <a:gd name="T89" fmla="*/ 3967 h 16102"/>
              <a:gd name="T90" fmla="*/ 8009 w 9215"/>
              <a:gd name="T91" fmla="*/ 4828 h 16102"/>
              <a:gd name="T92" fmla="*/ 7861 w 9215"/>
              <a:gd name="T93" fmla="*/ 5665 h 16102"/>
              <a:gd name="T94" fmla="*/ 7521 w 9215"/>
              <a:gd name="T95" fmla="*/ 6418 h 16102"/>
              <a:gd name="T96" fmla="*/ 7017 w 9215"/>
              <a:gd name="T97" fmla="*/ 7059 h 16102"/>
              <a:gd name="T98" fmla="*/ 6375 w 9215"/>
              <a:gd name="T99" fmla="*/ 7562 h 16102"/>
              <a:gd name="T100" fmla="*/ 5623 w 9215"/>
              <a:gd name="T101" fmla="*/ 7901 h 16102"/>
              <a:gd name="T102" fmla="*/ 4786 w 9215"/>
              <a:gd name="T103" fmla="*/ 8050 h 16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215" h="16102">
                <a:moveTo>
                  <a:pt x="9215" y="4592"/>
                </a:moveTo>
                <a:lnTo>
                  <a:pt x="9209" y="4356"/>
                </a:lnTo>
                <a:lnTo>
                  <a:pt x="9191" y="4122"/>
                </a:lnTo>
                <a:lnTo>
                  <a:pt x="9162" y="3893"/>
                </a:lnTo>
                <a:lnTo>
                  <a:pt x="9122" y="3667"/>
                </a:lnTo>
                <a:lnTo>
                  <a:pt x="9071" y="3445"/>
                </a:lnTo>
                <a:lnTo>
                  <a:pt x="9009" y="3226"/>
                </a:lnTo>
                <a:lnTo>
                  <a:pt x="8936" y="3013"/>
                </a:lnTo>
                <a:lnTo>
                  <a:pt x="8855" y="2805"/>
                </a:lnTo>
                <a:lnTo>
                  <a:pt x="8763" y="2601"/>
                </a:lnTo>
                <a:lnTo>
                  <a:pt x="8661" y="2403"/>
                </a:lnTo>
                <a:lnTo>
                  <a:pt x="8551" y="2211"/>
                </a:lnTo>
                <a:lnTo>
                  <a:pt x="8431" y="2025"/>
                </a:lnTo>
                <a:lnTo>
                  <a:pt x="8302" y="1845"/>
                </a:lnTo>
                <a:lnTo>
                  <a:pt x="8166" y="1672"/>
                </a:lnTo>
                <a:lnTo>
                  <a:pt x="8022" y="1505"/>
                </a:lnTo>
                <a:lnTo>
                  <a:pt x="7869" y="1346"/>
                </a:lnTo>
                <a:lnTo>
                  <a:pt x="7710" y="1194"/>
                </a:lnTo>
                <a:lnTo>
                  <a:pt x="7543" y="1049"/>
                </a:lnTo>
                <a:lnTo>
                  <a:pt x="7368" y="913"/>
                </a:lnTo>
                <a:lnTo>
                  <a:pt x="7189" y="785"/>
                </a:lnTo>
                <a:lnTo>
                  <a:pt x="7002" y="665"/>
                </a:lnTo>
                <a:lnTo>
                  <a:pt x="6809" y="555"/>
                </a:lnTo>
                <a:lnTo>
                  <a:pt x="6610" y="453"/>
                </a:lnTo>
                <a:lnTo>
                  <a:pt x="6406" y="361"/>
                </a:lnTo>
                <a:lnTo>
                  <a:pt x="6197" y="279"/>
                </a:lnTo>
                <a:lnTo>
                  <a:pt x="5983" y="206"/>
                </a:lnTo>
                <a:lnTo>
                  <a:pt x="5764" y="145"/>
                </a:lnTo>
                <a:lnTo>
                  <a:pt x="5541" y="94"/>
                </a:lnTo>
                <a:lnTo>
                  <a:pt x="5314" y="53"/>
                </a:lnTo>
                <a:lnTo>
                  <a:pt x="5083" y="24"/>
                </a:lnTo>
                <a:lnTo>
                  <a:pt x="4848" y="6"/>
                </a:lnTo>
                <a:lnTo>
                  <a:pt x="4611" y="0"/>
                </a:lnTo>
                <a:lnTo>
                  <a:pt x="4374" y="6"/>
                </a:lnTo>
                <a:lnTo>
                  <a:pt x="4139" y="24"/>
                </a:lnTo>
                <a:lnTo>
                  <a:pt x="3908" y="53"/>
                </a:lnTo>
                <a:lnTo>
                  <a:pt x="3681" y="94"/>
                </a:lnTo>
                <a:lnTo>
                  <a:pt x="3458" y="145"/>
                </a:lnTo>
                <a:lnTo>
                  <a:pt x="3239" y="206"/>
                </a:lnTo>
                <a:lnTo>
                  <a:pt x="3025" y="279"/>
                </a:lnTo>
                <a:lnTo>
                  <a:pt x="2815" y="361"/>
                </a:lnTo>
                <a:lnTo>
                  <a:pt x="2611" y="453"/>
                </a:lnTo>
                <a:lnTo>
                  <a:pt x="2412" y="555"/>
                </a:lnTo>
                <a:lnTo>
                  <a:pt x="2219" y="665"/>
                </a:lnTo>
                <a:lnTo>
                  <a:pt x="2031" y="785"/>
                </a:lnTo>
                <a:lnTo>
                  <a:pt x="1851" y="913"/>
                </a:lnTo>
                <a:lnTo>
                  <a:pt x="1677" y="1049"/>
                </a:lnTo>
                <a:lnTo>
                  <a:pt x="1509" y="1194"/>
                </a:lnTo>
                <a:lnTo>
                  <a:pt x="1350" y="1346"/>
                </a:lnTo>
                <a:lnTo>
                  <a:pt x="1196" y="1505"/>
                </a:lnTo>
                <a:lnTo>
                  <a:pt x="1052" y="1672"/>
                </a:lnTo>
                <a:lnTo>
                  <a:pt x="915" y="1845"/>
                </a:lnTo>
                <a:lnTo>
                  <a:pt x="787" y="2025"/>
                </a:lnTo>
                <a:lnTo>
                  <a:pt x="667" y="2211"/>
                </a:lnTo>
                <a:lnTo>
                  <a:pt x="556" y="2403"/>
                </a:lnTo>
                <a:lnTo>
                  <a:pt x="454" y="2601"/>
                </a:lnTo>
                <a:lnTo>
                  <a:pt x="362" y="2805"/>
                </a:lnTo>
                <a:lnTo>
                  <a:pt x="280" y="3013"/>
                </a:lnTo>
                <a:lnTo>
                  <a:pt x="207" y="3226"/>
                </a:lnTo>
                <a:lnTo>
                  <a:pt x="145" y="3445"/>
                </a:lnTo>
                <a:lnTo>
                  <a:pt x="94" y="3667"/>
                </a:lnTo>
                <a:lnTo>
                  <a:pt x="54" y="3893"/>
                </a:lnTo>
                <a:lnTo>
                  <a:pt x="24" y="4122"/>
                </a:lnTo>
                <a:lnTo>
                  <a:pt x="6" y="4356"/>
                </a:lnTo>
                <a:lnTo>
                  <a:pt x="0" y="4592"/>
                </a:lnTo>
                <a:lnTo>
                  <a:pt x="1" y="4671"/>
                </a:lnTo>
                <a:lnTo>
                  <a:pt x="3" y="4748"/>
                </a:lnTo>
                <a:lnTo>
                  <a:pt x="6" y="4826"/>
                </a:lnTo>
                <a:lnTo>
                  <a:pt x="10" y="4903"/>
                </a:lnTo>
                <a:lnTo>
                  <a:pt x="16" y="4981"/>
                </a:lnTo>
                <a:lnTo>
                  <a:pt x="23" y="5057"/>
                </a:lnTo>
                <a:lnTo>
                  <a:pt x="32" y="5133"/>
                </a:lnTo>
                <a:lnTo>
                  <a:pt x="41" y="5209"/>
                </a:lnTo>
                <a:lnTo>
                  <a:pt x="53" y="5284"/>
                </a:lnTo>
                <a:lnTo>
                  <a:pt x="65" y="5359"/>
                </a:lnTo>
                <a:lnTo>
                  <a:pt x="78" y="5434"/>
                </a:lnTo>
                <a:lnTo>
                  <a:pt x="93" y="5508"/>
                </a:lnTo>
                <a:lnTo>
                  <a:pt x="108" y="5582"/>
                </a:lnTo>
                <a:lnTo>
                  <a:pt x="125" y="5655"/>
                </a:lnTo>
                <a:lnTo>
                  <a:pt x="143" y="5728"/>
                </a:lnTo>
                <a:lnTo>
                  <a:pt x="163" y="5801"/>
                </a:lnTo>
                <a:lnTo>
                  <a:pt x="183" y="5872"/>
                </a:lnTo>
                <a:lnTo>
                  <a:pt x="205" y="5945"/>
                </a:lnTo>
                <a:lnTo>
                  <a:pt x="227" y="6015"/>
                </a:lnTo>
                <a:lnTo>
                  <a:pt x="251" y="6086"/>
                </a:lnTo>
                <a:lnTo>
                  <a:pt x="277" y="6156"/>
                </a:lnTo>
                <a:lnTo>
                  <a:pt x="302" y="6225"/>
                </a:lnTo>
                <a:lnTo>
                  <a:pt x="329" y="6294"/>
                </a:lnTo>
                <a:lnTo>
                  <a:pt x="357" y="6363"/>
                </a:lnTo>
                <a:lnTo>
                  <a:pt x="387" y="6431"/>
                </a:lnTo>
                <a:lnTo>
                  <a:pt x="417" y="6498"/>
                </a:lnTo>
                <a:lnTo>
                  <a:pt x="448" y="6566"/>
                </a:lnTo>
                <a:lnTo>
                  <a:pt x="481" y="6631"/>
                </a:lnTo>
                <a:lnTo>
                  <a:pt x="515" y="6697"/>
                </a:lnTo>
                <a:lnTo>
                  <a:pt x="549" y="6762"/>
                </a:lnTo>
                <a:lnTo>
                  <a:pt x="585" y="6827"/>
                </a:lnTo>
                <a:lnTo>
                  <a:pt x="621" y="6891"/>
                </a:lnTo>
                <a:lnTo>
                  <a:pt x="4611" y="16102"/>
                </a:lnTo>
                <a:lnTo>
                  <a:pt x="8597" y="6891"/>
                </a:lnTo>
                <a:lnTo>
                  <a:pt x="8633" y="6827"/>
                </a:lnTo>
                <a:lnTo>
                  <a:pt x="8669" y="6762"/>
                </a:lnTo>
                <a:lnTo>
                  <a:pt x="8703" y="6697"/>
                </a:lnTo>
                <a:lnTo>
                  <a:pt x="8736" y="6631"/>
                </a:lnTo>
                <a:lnTo>
                  <a:pt x="8769" y="6566"/>
                </a:lnTo>
                <a:lnTo>
                  <a:pt x="8800" y="6498"/>
                </a:lnTo>
                <a:lnTo>
                  <a:pt x="8830" y="6431"/>
                </a:lnTo>
                <a:lnTo>
                  <a:pt x="8859" y="6363"/>
                </a:lnTo>
                <a:lnTo>
                  <a:pt x="8887" y="6294"/>
                </a:lnTo>
                <a:lnTo>
                  <a:pt x="8914" y="6225"/>
                </a:lnTo>
                <a:lnTo>
                  <a:pt x="8940" y="6156"/>
                </a:lnTo>
                <a:lnTo>
                  <a:pt x="8965" y="6086"/>
                </a:lnTo>
                <a:lnTo>
                  <a:pt x="8989" y="6015"/>
                </a:lnTo>
                <a:lnTo>
                  <a:pt x="9011" y="5945"/>
                </a:lnTo>
                <a:lnTo>
                  <a:pt x="9032" y="5872"/>
                </a:lnTo>
                <a:lnTo>
                  <a:pt x="9053" y="5801"/>
                </a:lnTo>
                <a:lnTo>
                  <a:pt x="9073" y="5728"/>
                </a:lnTo>
                <a:lnTo>
                  <a:pt x="9090" y="5655"/>
                </a:lnTo>
                <a:lnTo>
                  <a:pt x="9107" y="5582"/>
                </a:lnTo>
                <a:lnTo>
                  <a:pt x="9123" y="5508"/>
                </a:lnTo>
                <a:lnTo>
                  <a:pt x="9137" y="5434"/>
                </a:lnTo>
                <a:lnTo>
                  <a:pt x="9150" y="5359"/>
                </a:lnTo>
                <a:lnTo>
                  <a:pt x="9162" y="5284"/>
                </a:lnTo>
                <a:lnTo>
                  <a:pt x="9174" y="5209"/>
                </a:lnTo>
                <a:lnTo>
                  <a:pt x="9183" y="5133"/>
                </a:lnTo>
                <a:lnTo>
                  <a:pt x="9192" y="5057"/>
                </a:lnTo>
                <a:lnTo>
                  <a:pt x="9199" y="4981"/>
                </a:lnTo>
                <a:lnTo>
                  <a:pt x="9205" y="4903"/>
                </a:lnTo>
                <a:lnTo>
                  <a:pt x="9209" y="4826"/>
                </a:lnTo>
                <a:lnTo>
                  <a:pt x="9212" y="4748"/>
                </a:lnTo>
                <a:lnTo>
                  <a:pt x="9214" y="4671"/>
                </a:lnTo>
                <a:lnTo>
                  <a:pt x="9215" y="4592"/>
                </a:lnTo>
                <a:close/>
                <a:moveTo>
                  <a:pt x="4611" y="8054"/>
                </a:moveTo>
                <a:lnTo>
                  <a:pt x="4611" y="8054"/>
                </a:lnTo>
                <a:lnTo>
                  <a:pt x="4435" y="8050"/>
                </a:lnTo>
                <a:lnTo>
                  <a:pt x="4262" y="8037"/>
                </a:lnTo>
                <a:lnTo>
                  <a:pt x="4091" y="8015"/>
                </a:lnTo>
                <a:lnTo>
                  <a:pt x="3923" y="7985"/>
                </a:lnTo>
                <a:lnTo>
                  <a:pt x="3758" y="7947"/>
                </a:lnTo>
                <a:lnTo>
                  <a:pt x="3596" y="7901"/>
                </a:lnTo>
                <a:lnTo>
                  <a:pt x="3438" y="7848"/>
                </a:lnTo>
                <a:lnTo>
                  <a:pt x="3283" y="7787"/>
                </a:lnTo>
                <a:lnTo>
                  <a:pt x="3132" y="7719"/>
                </a:lnTo>
                <a:lnTo>
                  <a:pt x="2986" y="7644"/>
                </a:lnTo>
                <a:lnTo>
                  <a:pt x="2843" y="7562"/>
                </a:lnTo>
                <a:lnTo>
                  <a:pt x="2705" y="7474"/>
                </a:lnTo>
                <a:lnTo>
                  <a:pt x="2572" y="7380"/>
                </a:lnTo>
                <a:lnTo>
                  <a:pt x="2442" y="7278"/>
                </a:lnTo>
                <a:lnTo>
                  <a:pt x="2319" y="7171"/>
                </a:lnTo>
                <a:lnTo>
                  <a:pt x="2201" y="7059"/>
                </a:lnTo>
                <a:lnTo>
                  <a:pt x="2088" y="6941"/>
                </a:lnTo>
                <a:lnTo>
                  <a:pt x="1981" y="6817"/>
                </a:lnTo>
                <a:lnTo>
                  <a:pt x="1880" y="6689"/>
                </a:lnTo>
                <a:lnTo>
                  <a:pt x="1785" y="6556"/>
                </a:lnTo>
                <a:lnTo>
                  <a:pt x="1697" y="6418"/>
                </a:lnTo>
                <a:lnTo>
                  <a:pt x="1615" y="6276"/>
                </a:lnTo>
                <a:lnTo>
                  <a:pt x="1540" y="6129"/>
                </a:lnTo>
                <a:lnTo>
                  <a:pt x="1472" y="5978"/>
                </a:lnTo>
                <a:lnTo>
                  <a:pt x="1411" y="5823"/>
                </a:lnTo>
                <a:lnTo>
                  <a:pt x="1358" y="5665"/>
                </a:lnTo>
                <a:lnTo>
                  <a:pt x="1312" y="5504"/>
                </a:lnTo>
                <a:lnTo>
                  <a:pt x="1274" y="5339"/>
                </a:lnTo>
                <a:lnTo>
                  <a:pt x="1244" y="5171"/>
                </a:lnTo>
                <a:lnTo>
                  <a:pt x="1223" y="5001"/>
                </a:lnTo>
                <a:lnTo>
                  <a:pt x="1210" y="4828"/>
                </a:lnTo>
                <a:lnTo>
                  <a:pt x="1206" y="4652"/>
                </a:lnTo>
                <a:lnTo>
                  <a:pt x="1210" y="4477"/>
                </a:lnTo>
                <a:lnTo>
                  <a:pt x="1223" y="4305"/>
                </a:lnTo>
                <a:lnTo>
                  <a:pt x="1244" y="4135"/>
                </a:lnTo>
                <a:lnTo>
                  <a:pt x="1274" y="3967"/>
                </a:lnTo>
                <a:lnTo>
                  <a:pt x="1312" y="3803"/>
                </a:lnTo>
                <a:lnTo>
                  <a:pt x="1358" y="3642"/>
                </a:lnTo>
                <a:lnTo>
                  <a:pt x="1411" y="3484"/>
                </a:lnTo>
                <a:lnTo>
                  <a:pt x="1472" y="3329"/>
                </a:lnTo>
                <a:lnTo>
                  <a:pt x="1540" y="3178"/>
                </a:lnTo>
                <a:lnTo>
                  <a:pt x="1615" y="3032"/>
                </a:lnTo>
                <a:lnTo>
                  <a:pt x="1697" y="2889"/>
                </a:lnTo>
                <a:lnTo>
                  <a:pt x="1785" y="2751"/>
                </a:lnTo>
                <a:lnTo>
                  <a:pt x="1880" y="2618"/>
                </a:lnTo>
                <a:lnTo>
                  <a:pt x="1981" y="2489"/>
                </a:lnTo>
                <a:lnTo>
                  <a:pt x="2088" y="2366"/>
                </a:lnTo>
                <a:lnTo>
                  <a:pt x="2201" y="2247"/>
                </a:lnTo>
                <a:lnTo>
                  <a:pt x="2319" y="2135"/>
                </a:lnTo>
                <a:lnTo>
                  <a:pt x="2442" y="2028"/>
                </a:lnTo>
                <a:lnTo>
                  <a:pt x="2572" y="1926"/>
                </a:lnTo>
                <a:lnTo>
                  <a:pt x="2705" y="1832"/>
                </a:lnTo>
                <a:lnTo>
                  <a:pt x="2843" y="1743"/>
                </a:lnTo>
                <a:lnTo>
                  <a:pt x="2986" y="1662"/>
                </a:lnTo>
                <a:lnTo>
                  <a:pt x="3132" y="1586"/>
                </a:lnTo>
                <a:lnTo>
                  <a:pt x="3283" y="1518"/>
                </a:lnTo>
                <a:lnTo>
                  <a:pt x="3438" y="1456"/>
                </a:lnTo>
                <a:lnTo>
                  <a:pt x="3596" y="1403"/>
                </a:lnTo>
                <a:lnTo>
                  <a:pt x="3758" y="1358"/>
                </a:lnTo>
                <a:lnTo>
                  <a:pt x="3923" y="1319"/>
                </a:lnTo>
                <a:lnTo>
                  <a:pt x="4091" y="1289"/>
                </a:lnTo>
                <a:lnTo>
                  <a:pt x="4262" y="1267"/>
                </a:lnTo>
                <a:lnTo>
                  <a:pt x="4435" y="1254"/>
                </a:lnTo>
                <a:lnTo>
                  <a:pt x="4611" y="1250"/>
                </a:lnTo>
                <a:lnTo>
                  <a:pt x="4786" y="1254"/>
                </a:lnTo>
                <a:lnTo>
                  <a:pt x="4958" y="1267"/>
                </a:lnTo>
                <a:lnTo>
                  <a:pt x="5129" y="1289"/>
                </a:lnTo>
                <a:lnTo>
                  <a:pt x="5297" y="1319"/>
                </a:lnTo>
                <a:lnTo>
                  <a:pt x="5461" y="1358"/>
                </a:lnTo>
                <a:lnTo>
                  <a:pt x="5623" y="1403"/>
                </a:lnTo>
                <a:lnTo>
                  <a:pt x="5780" y="1456"/>
                </a:lnTo>
                <a:lnTo>
                  <a:pt x="5935" y="1518"/>
                </a:lnTo>
                <a:lnTo>
                  <a:pt x="6086" y="1586"/>
                </a:lnTo>
                <a:lnTo>
                  <a:pt x="6233" y="1662"/>
                </a:lnTo>
                <a:lnTo>
                  <a:pt x="6375" y="1743"/>
                </a:lnTo>
                <a:lnTo>
                  <a:pt x="6513" y="1832"/>
                </a:lnTo>
                <a:lnTo>
                  <a:pt x="6646" y="1926"/>
                </a:lnTo>
                <a:lnTo>
                  <a:pt x="6775" y="2028"/>
                </a:lnTo>
                <a:lnTo>
                  <a:pt x="6899" y="2135"/>
                </a:lnTo>
                <a:lnTo>
                  <a:pt x="7017" y="2247"/>
                </a:lnTo>
                <a:lnTo>
                  <a:pt x="7129" y="2366"/>
                </a:lnTo>
                <a:lnTo>
                  <a:pt x="7236" y="2489"/>
                </a:lnTo>
                <a:lnTo>
                  <a:pt x="7337" y="2618"/>
                </a:lnTo>
                <a:lnTo>
                  <a:pt x="7432" y="2751"/>
                </a:lnTo>
                <a:lnTo>
                  <a:pt x="7521" y="2889"/>
                </a:lnTo>
                <a:lnTo>
                  <a:pt x="7603" y="3032"/>
                </a:lnTo>
                <a:lnTo>
                  <a:pt x="7678" y="3178"/>
                </a:lnTo>
                <a:lnTo>
                  <a:pt x="7746" y="3329"/>
                </a:lnTo>
                <a:lnTo>
                  <a:pt x="7808" y="3484"/>
                </a:lnTo>
                <a:lnTo>
                  <a:pt x="7861" y="3642"/>
                </a:lnTo>
                <a:lnTo>
                  <a:pt x="7907" y="3803"/>
                </a:lnTo>
                <a:lnTo>
                  <a:pt x="7945" y="3967"/>
                </a:lnTo>
                <a:lnTo>
                  <a:pt x="7974" y="4135"/>
                </a:lnTo>
                <a:lnTo>
                  <a:pt x="7996" y="4305"/>
                </a:lnTo>
                <a:lnTo>
                  <a:pt x="8009" y="4477"/>
                </a:lnTo>
                <a:lnTo>
                  <a:pt x="8014" y="4652"/>
                </a:lnTo>
                <a:lnTo>
                  <a:pt x="8009" y="4828"/>
                </a:lnTo>
                <a:lnTo>
                  <a:pt x="7996" y="5001"/>
                </a:lnTo>
                <a:lnTo>
                  <a:pt x="7974" y="5171"/>
                </a:lnTo>
                <a:lnTo>
                  <a:pt x="7945" y="5339"/>
                </a:lnTo>
                <a:lnTo>
                  <a:pt x="7907" y="5504"/>
                </a:lnTo>
                <a:lnTo>
                  <a:pt x="7861" y="5665"/>
                </a:lnTo>
                <a:lnTo>
                  <a:pt x="7808" y="5823"/>
                </a:lnTo>
                <a:lnTo>
                  <a:pt x="7746" y="5978"/>
                </a:lnTo>
                <a:lnTo>
                  <a:pt x="7678" y="6129"/>
                </a:lnTo>
                <a:lnTo>
                  <a:pt x="7603" y="6276"/>
                </a:lnTo>
                <a:lnTo>
                  <a:pt x="7521" y="6418"/>
                </a:lnTo>
                <a:lnTo>
                  <a:pt x="7432" y="6556"/>
                </a:lnTo>
                <a:lnTo>
                  <a:pt x="7337" y="6689"/>
                </a:lnTo>
                <a:lnTo>
                  <a:pt x="7236" y="6817"/>
                </a:lnTo>
                <a:lnTo>
                  <a:pt x="7129" y="6941"/>
                </a:lnTo>
                <a:lnTo>
                  <a:pt x="7017" y="7059"/>
                </a:lnTo>
                <a:lnTo>
                  <a:pt x="6899" y="7171"/>
                </a:lnTo>
                <a:lnTo>
                  <a:pt x="6775" y="7278"/>
                </a:lnTo>
                <a:lnTo>
                  <a:pt x="6646" y="7380"/>
                </a:lnTo>
                <a:lnTo>
                  <a:pt x="6513" y="7474"/>
                </a:lnTo>
                <a:lnTo>
                  <a:pt x="6375" y="7562"/>
                </a:lnTo>
                <a:lnTo>
                  <a:pt x="6233" y="7644"/>
                </a:lnTo>
                <a:lnTo>
                  <a:pt x="6086" y="7719"/>
                </a:lnTo>
                <a:lnTo>
                  <a:pt x="5935" y="7787"/>
                </a:lnTo>
                <a:lnTo>
                  <a:pt x="5780" y="7848"/>
                </a:lnTo>
                <a:lnTo>
                  <a:pt x="5623" y="7901"/>
                </a:lnTo>
                <a:lnTo>
                  <a:pt x="5461" y="7947"/>
                </a:lnTo>
                <a:lnTo>
                  <a:pt x="5297" y="7985"/>
                </a:lnTo>
                <a:lnTo>
                  <a:pt x="5129" y="8015"/>
                </a:lnTo>
                <a:lnTo>
                  <a:pt x="4958" y="8037"/>
                </a:lnTo>
                <a:lnTo>
                  <a:pt x="4786" y="8050"/>
                </a:lnTo>
                <a:lnTo>
                  <a:pt x="4611" y="8054"/>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grpSp>
        <p:nvGrpSpPr>
          <p:cNvPr id="22" name="淘宝店chenying0907出品 21"/>
          <p:cNvGrpSpPr/>
          <p:nvPr/>
        </p:nvGrpSpPr>
        <p:grpSpPr>
          <a:xfrm>
            <a:off x="2115137" y="2540000"/>
            <a:ext cx="1338696" cy="1111340"/>
            <a:chOff x="3132963" y="3140191"/>
            <a:chExt cx="645573" cy="535933"/>
          </a:xfrm>
          <a:solidFill>
            <a:schemeClr val="accent4"/>
          </a:solidFill>
        </p:grpSpPr>
        <p:sp>
          <p:nvSpPr>
            <p:cNvPr id="23" name="淘宝店chenying0907出品 226"/>
            <p:cNvSpPr/>
            <p:nvPr/>
          </p:nvSpPr>
          <p:spPr bwMode="auto">
            <a:xfrm>
              <a:off x="3421629" y="3217854"/>
              <a:ext cx="356907" cy="392027"/>
            </a:xfrm>
            <a:custGeom>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5" name="淘宝店chenying0907出品 227"/>
            <p:cNvSpPr/>
            <p:nvPr/>
          </p:nvSpPr>
          <p:spPr bwMode="auto">
            <a:xfrm>
              <a:off x="3198348" y="3140191"/>
              <a:ext cx="224709" cy="247551"/>
            </a:xfrm>
            <a:custGeom>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6" name="淘宝店chenying0907出品 228"/>
            <p:cNvSpPr/>
            <p:nvPr/>
          </p:nvSpPr>
          <p:spPr bwMode="auto">
            <a:xfrm>
              <a:off x="3481875" y="3306367"/>
              <a:ext cx="233275" cy="180738"/>
            </a:xfrm>
            <a:custGeom>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7" name="淘宝店chenying0907出品 229"/>
            <p:cNvSpPr/>
            <p:nvPr/>
          </p:nvSpPr>
          <p:spPr bwMode="auto">
            <a:xfrm>
              <a:off x="3132963" y="3377178"/>
              <a:ext cx="355480" cy="298946"/>
            </a:xfrm>
            <a:custGeom>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2">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8" name="淘宝店chenying0907出品 230"/>
            <p:cNvSpPr/>
            <p:nvPr/>
          </p:nvSpPr>
          <p:spPr bwMode="auto">
            <a:xfrm>
              <a:off x="3598655" y="3487105"/>
              <a:ext cx="54536" cy="68241"/>
            </a:xfrm>
            <a:custGeom>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0">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0" name="淘宝店chenying0907出品 231"/>
            <p:cNvSpPr>
              <a:spLocks noEditPoints="1"/>
            </p:cNvSpPr>
            <p:nvPr/>
          </p:nvSpPr>
          <p:spPr bwMode="auto">
            <a:xfrm>
              <a:off x="3666040" y="3486534"/>
              <a:ext cx="47968" cy="67384"/>
            </a:xfrm>
            <a:custGeom>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par>
                          <p:cTn id="9" fill="hold" nodeType="afterGroup">
                            <p:stCondLst>
                              <p:cond delay="500"/>
                            </p:stCondLst>
                            <p:childTnLst>
                              <p:par>
                                <p:cTn id="10" presetID="31" presetClass="entr" presetSubtype="0"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1000" fill="hold"/>
                                        <p:tgtEl>
                                          <p:spTgt spid="22"/>
                                        </p:tgtEl>
                                        <p:attrNameLst>
                                          <p:attrName>ppt_w</p:attrName>
                                        </p:attrNameLst>
                                      </p:cBhvr>
                                      <p:tavLst>
                                        <p:tav tm="0">
                                          <p:val>
                                            <p:fltVal val="0"/>
                                          </p:val>
                                        </p:tav>
                                        <p:tav tm="100000">
                                          <p:val>
                                            <p:strVal val="#ppt_w"/>
                                          </p:val>
                                        </p:tav>
                                      </p:tavLst>
                                    </p:anim>
                                    <p:anim calcmode="lin" valueType="num">
                                      <p:cBhvr>
                                        <p:cTn id="13" dur="1000" fill="hold"/>
                                        <p:tgtEl>
                                          <p:spTgt spid="22"/>
                                        </p:tgtEl>
                                        <p:attrNameLst>
                                          <p:attrName>ppt_h</p:attrName>
                                        </p:attrNameLst>
                                      </p:cBhvr>
                                      <p:tavLst>
                                        <p:tav tm="0">
                                          <p:val>
                                            <p:fltVal val="0"/>
                                          </p:val>
                                        </p:tav>
                                        <p:tav tm="100000">
                                          <p:val>
                                            <p:strVal val="#ppt_h"/>
                                          </p:val>
                                        </p:tav>
                                      </p:tavLst>
                                    </p:anim>
                                    <p:anim calcmode="lin" valueType="num">
                                      <p:cBhvr>
                                        <p:cTn id="14" dur="1000" fill="hold"/>
                                        <p:tgtEl>
                                          <p:spTgt spid="22"/>
                                        </p:tgtEl>
                                        <p:attrNameLst>
                                          <p:attrName>style.rotation</p:attrName>
                                        </p:attrNameLst>
                                      </p:cBhvr>
                                      <p:tavLst>
                                        <p:tav tm="0">
                                          <p:val>
                                            <p:fltVal val="90"/>
                                          </p:val>
                                        </p:tav>
                                        <p:tav tm="100000">
                                          <p:val>
                                            <p:fltVal val="0"/>
                                          </p:val>
                                        </p:tav>
                                      </p:tavLst>
                                    </p:anim>
                                    <p:animEffect transition="in" filter="fade">
                                      <p:cBhvr>
                                        <p:cTn id="15" dur="1000"/>
                                        <p:tgtEl>
                                          <p:spTgt spid="22"/>
                                        </p:tgtEl>
                                      </p:cBhvr>
                                    </p:animEffect>
                                  </p:childTnLst>
                                </p:cTn>
                              </p:par>
                            </p:childTnLst>
                          </p:cTn>
                        </p:par>
                        <p:par>
                          <p:cTn id="16" fill="hold" nodeType="afterGroup">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2500"/>
                            </p:stCondLst>
                            <p:childTnLst>
                              <p:par>
                                <p:cTn id="23" presetID="2" presetClass="entr" presetSubtype="2"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3000"/>
                            </p:stCondLst>
                            <p:childTnLst>
                              <p:par>
                                <p:cTn id="28" presetID="22" presetClass="entr" presetSubtype="8"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par>
                          <p:cTn id="31" fill="hold" nodeType="afterGroup">
                            <p:stCondLst>
                              <p:cond delay="3500"/>
                            </p:stCondLst>
                            <p:childTnLst>
                              <p:par>
                                <p:cTn id="32" presetID="37"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900" decel="100000" fill="hold"/>
                                        <p:tgtEl>
                                          <p:spTgt spid="1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900" decel="100000" fill="hold"/>
                                        <p:tgtEl>
                                          <p:spTgt spid="2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900" decel="100000" fill="hold"/>
                                        <p:tgtEl>
                                          <p:spTgt spid="2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900" decel="100000" fill="hold"/>
                                        <p:tgtEl>
                                          <p:spTgt spid="3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1000"/>
                                        <p:tgtEl>
                                          <p:spTgt spid="39"/>
                                        </p:tgtEl>
                                      </p:cBhvr>
                                    </p:animEffect>
                                    <p:anim calcmode="lin" valueType="num">
                                      <p:cBhvr>
                                        <p:cTn id="59" dur="1000" fill="hold"/>
                                        <p:tgtEl>
                                          <p:spTgt spid="39"/>
                                        </p:tgtEl>
                                        <p:attrNameLst>
                                          <p:attrName>ppt_x</p:attrName>
                                        </p:attrNameLst>
                                      </p:cBhvr>
                                      <p:tavLst>
                                        <p:tav tm="0">
                                          <p:val>
                                            <p:strVal val="#ppt_x"/>
                                          </p:val>
                                        </p:tav>
                                        <p:tav tm="100000">
                                          <p:val>
                                            <p:strVal val="#ppt_x"/>
                                          </p:val>
                                        </p:tav>
                                      </p:tavLst>
                                    </p:anim>
                                    <p:anim calcmode="lin" valueType="num">
                                      <p:cBhvr>
                                        <p:cTn id="60" dur="900" decel="100000" fill="hold"/>
                                        <p:tgtEl>
                                          <p:spTgt spid="39"/>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62" presetID="37" presetClass="entr" presetSubtype="0" fill="hold" grpId="0"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1000"/>
                                        <p:tgtEl>
                                          <p:spTgt spid="44"/>
                                        </p:tgtEl>
                                      </p:cBhvr>
                                    </p:animEffect>
                                    <p:anim calcmode="lin" valueType="num">
                                      <p:cBhvr>
                                        <p:cTn id="65" dur="1000" fill="hold"/>
                                        <p:tgtEl>
                                          <p:spTgt spid="44"/>
                                        </p:tgtEl>
                                        <p:attrNameLst>
                                          <p:attrName>ppt_x</p:attrName>
                                        </p:attrNameLst>
                                      </p:cBhvr>
                                      <p:tavLst>
                                        <p:tav tm="0">
                                          <p:val>
                                            <p:strVal val="#ppt_x"/>
                                          </p:val>
                                        </p:tav>
                                        <p:tav tm="100000">
                                          <p:val>
                                            <p:strVal val="#ppt_x"/>
                                          </p:val>
                                        </p:tav>
                                      </p:tavLst>
                                    </p:anim>
                                    <p:anim calcmode="lin" valueType="num">
                                      <p:cBhvr>
                                        <p:cTn id="66" dur="900" decel="100000" fill="hold"/>
                                        <p:tgtEl>
                                          <p:spTgt spid="4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fade">
                                      <p:cBhvr>
                                        <p:cTn id="70" dur="1000"/>
                                        <p:tgtEl>
                                          <p:spTgt spid="55"/>
                                        </p:tgtEl>
                                      </p:cBhvr>
                                    </p:animEffect>
                                    <p:anim calcmode="lin" valueType="num">
                                      <p:cBhvr>
                                        <p:cTn id="71" dur="1000" fill="hold"/>
                                        <p:tgtEl>
                                          <p:spTgt spid="55"/>
                                        </p:tgtEl>
                                        <p:attrNameLst>
                                          <p:attrName>ppt_x</p:attrName>
                                        </p:attrNameLst>
                                      </p:cBhvr>
                                      <p:tavLst>
                                        <p:tav tm="0">
                                          <p:val>
                                            <p:strVal val="#ppt_x"/>
                                          </p:val>
                                        </p:tav>
                                        <p:tav tm="100000">
                                          <p:val>
                                            <p:strVal val="#ppt_x"/>
                                          </p:val>
                                        </p:tav>
                                      </p:tavLst>
                                    </p:anim>
                                    <p:anim calcmode="lin" valueType="num">
                                      <p:cBhvr>
                                        <p:cTn id="72" dur="900" decel="100000" fill="hold"/>
                                        <p:tgtEl>
                                          <p:spTgt spid="55"/>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fade">
                                      <p:cBhvr>
                                        <p:cTn id="76" dur="1000"/>
                                        <p:tgtEl>
                                          <p:spTgt spid="56"/>
                                        </p:tgtEl>
                                      </p:cBhvr>
                                    </p:animEffect>
                                    <p:anim calcmode="lin" valueType="num">
                                      <p:cBhvr>
                                        <p:cTn id="77" dur="1000" fill="hold"/>
                                        <p:tgtEl>
                                          <p:spTgt spid="56"/>
                                        </p:tgtEl>
                                        <p:attrNameLst>
                                          <p:attrName>ppt_x</p:attrName>
                                        </p:attrNameLst>
                                      </p:cBhvr>
                                      <p:tavLst>
                                        <p:tav tm="0">
                                          <p:val>
                                            <p:strVal val="#ppt_x"/>
                                          </p:val>
                                        </p:tav>
                                        <p:tav tm="100000">
                                          <p:val>
                                            <p:strVal val="#ppt_x"/>
                                          </p:val>
                                        </p:tav>
                                      </p:tavLst>
                                    </p:anim>
                                    <p:anim calcmode="lin" valueType="num">
                                      <p:cBhvr>
                                        <p:cTn id="78" dur="900" decel="100000" fill="hold"/>
                                        <p:tgtEl>
                                          <p:spTgt spid="56"/>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fade">
                                      <p:cBhvr>
                                        <p:cTn id="82" dur="1000"/>
                                        <p:tgtEl>
                                          <p:spTgt spid="57"/>
                                        </p:tgtEl>
                                      </p:cBhvr>
                                    </p:animEffect>
                                    <p:anim calcmode="lin" valueType="num">
                                      <p:cBhvr>
                                        <p:cTn id="83" dur="1000" fill="hold"/>
                                        <p:tgtEl>
                                          <p:spTgt spid="57"/>
                                        </p:tgtEl>
                                        <p:attrNameLst>
                                          <p:attrName>ppt_x</p:attrName>
                                        </p:attrNameLst>
                                      </p:cBhvr>
                                      <p:tavLst>
                                        <p:tav tm="0">
                                          <p:val>
                                            <p:strVal val="#ppt_x"/>
                                          </p:val>
                                        </p:tav>
                                        <p:tav tm="100000">
                                          <p:val>
                                            <p:strVal val="#ppt_x"/>
                                          </p:val>
                                        </p:tav>
                                      </p:tavLst>
                                    </p:anim>
                                    <p:anim calcmode="lin" valueType="num">
                                      <p:cBhvr>
                                        <p:cTn id="84" dur="900" decel="100000" fill="hold"/>
                                        <p:tgtEl>
                                          <p:spTgt spid="57"/>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par>
                                <p:cTn id="86" presetID="37" presetClass="entr" presetSubtype="0" fill="hold" grpId="0" nodeType="with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par>
                                <p:cTn id="92" presetID="37" presetClass="entr" presetSubtype="0" fill="hold" grpId="0" nodeType="withEffect">
                                  <p:stCondLst>
                                    <p:cond delay="0"/>
                                  </p:stCondLst>
                                  <p:childTnLst>
                                    <p:set>
                                      <p:cBhvr>
                                        <p:cTn id="93" dur="1" fill="hold">
                                          <p:stCondLst>
                                            <p:cond delay="0"/>
                                          </p:stCondLst>
                                        </p:cTn>
                                        <p:tgtEl>
                                          <p:spTgt spid="59"/>
                                        </p:tgtEl>
                                        <p:attrNameLst>
                                          <p:attrName>style.visibility</p:attrName>
                                        </p:attrNameLst>
                                      </p:cBhvr>
                                      <p:to>
                                        <p:strVal val="visible"/>
                                      </p:to>
                                    </p:set>
                                    <p:animEffect transition="in" filter="fade">
                                      <p:cBhvr>
                                        <p:cTn id="94" dur="1000"/>
                                        <p:tgtEl>
                                          <p:spTgt spid="59"/>
                                        </p:tgtEl>
                                      </p:cBhvr>
                                    </p:animEffect>
                                    <p:anim calcmode="lin" valueType="num">
                                      <p:cBhvr>
                                        <p:cTn id="95" dur="1000" fill="hold"/>
                                        <p:tgtEl>
                                          <p:spTgt spid="59"/>
                                        </p:tgtEl>
                                        <p:attrNameLst>
                                          <p:attrName>ppt_x</p:attrName>
                                        </p:attrNameLst>
                                      </p:cBhvr>
                                      <p:tavLst>
                                        <p:tav tm="0">
                                          <p:val>
                                            <p:strVal val="#ppt_x"/>
                                          </p:val>
                                        </p:tav>
                                        <p:tav tm="100000">
                                          <p:val>
                                            <p:strVal val="#ppt_x"/>
                                          </p:val>
                                        </p:tav>
                                      </p:tavLst>
                                    </p:anim>
                                    <p:anim calcmode="lin" valueType="num">
                                      <p:cBhvr>
                                        <p:cTn id="96" dur="900" decel="100000" fill="hold"/>
                                        <p:tgtEl>
                                          <p:spTgt spid="59"/>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60"/>
                                        </p:tgtEl>
                                        <p:attrNameLst>
                                          <p:attrName>style.visibility</p:attrName>
                                        </p:attrNameLst>
                                      </p:cBhvr>
                                      <p:to>
                                        <p:strVal val="visible"/>
                                      </p:to>
                                    </p:set>
                                    <p:animEffect transition="in" filter="fade">
                                      <p:cBhvr>
                                        <p:cTn id="100" dur="1000"/>
                                        <p:tgtEl>
                                          <p:spTgt spid="60"/>
                                        </p:tgtEl>
                                      </p:cBhvr>
                                    </p:animEffect>
                                    <p:anim calcmode="lin" valueType="num">
                                      <p:cBhvr>
                                        <p:cTn id="101" dur="1000" fill="hold"/>
                                        <p:tgtEl>
                                          <p:spTgt spid="60"/>
                                        </p:tgtEl>
                                        <p:attrNameLst>
                                          <p:attrName>ppt_x</p:attrName>
                                        </p:attrNameLst>
                                      </p:cBhvr>
                                      <p:tavLst>
                                        <p:tav tm="0">
                                          <p:val>
                                            <p:strVal val="#ppt_x"/>
                                          </p:val>
                                        </p:tav>
                                        <p:tav tm="100000">
                                          <p:val>
                                            <p:strVal val="#ppt_x"/>
                                          </p:val>
                                        </p:tav>
                                      </p:tavLst>
                                    </p:anim>
                                    <p:anim calcmode="lin" valueType="num">
                                      <p:cBhvr>
                                        <p:cTn id="102" dur="900" decel="100000" fill="hold"/>
                                        <p:tgtEl>
                                          <p:spTgt spid="6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p:bldP spid="19" grpId="0"/>
      <p:bldP spid="24" grpId="0"/>
      <p:bldP spid="29" grpId="0"/>
      <p:bldP spid="34" grpId="0"/>
      <p:bldP spid="39" grpId="0"/>
      <p:bldP spid="44" grpId="0"/>
      <p:bldP spid="55" grpId="0" animBg="1"/>
      <p:bldP spid="56" grpId="0" animBg="1"/>
      <p:bldP spid="57" grpId="0" animBg="1"/>
      <p:bldP spid="58" grpId="0" animBg="1"/>
      <p:bldP spid="59" grpId="0" animBg="1"/>
      <p:bldP spid="60" grpId="0" animBg="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3"/>
          <p:cNvSpPr txBox="1"/>
          <p:nvPr/>
        </p:nvSpPr>
        <p:spPr>
          <a:xfrm>
            <a:off x="741194" y="315827"/>
            <a:ext cx="2339102" cy="461665"/>
          </a:xfrm>
          <a:prstGeom prst="rect">
            <a:avLst/>
          </a:prstGeom>
          <a:noFill/>
        </p:spPr>
        <p:txBody>
          <a:bodyPr wrap="none" rtlCol="0">
            <a:spAutoFit/>
          </a:bodyPr>
          <a:lstStyle>
            <a:defPPr>
              <a:defRPr lang="zh-CN"/>
            </a:defPPr>
            <a:lvl1pPr>
              <a:defRPr b="1">
                <a:solidFill>
                  <a:schemeClr val="tx2"/>
                </a:solidFill>
                <a:latin typeface="方正兰亭黑_GBK" pitchFamily="2" charset="-122"/>
                <a:ea typeface="方正兰亭黑_GBK" pitchFamily="2" charset="-122"/>
              </a:defRPr>
            </a:lvl1pPr>
          </a:lstStyle>
          <a:p>
            <a:r>
              <a:rPr lang="zh-CN" altLang="en-US">
                <a:solidFill>
                  <a:schemeClr val="tx1"/>
                </a:solidFill>
              </a:rPr>
              <a:t>宏观环境的利好</a:t>
            </a:r>
            <a:endParaRPr lang="zh-CN" altLang="en-US">
              <a:solidFill>
                <a:schemeClr val="tx1"/>
              </a:solidFill>
            </a:endParaRPr>
          </a:p>
        </p:txBody>
      </p:sp>
      <p:grpSp>
        <p:nvGrpSpPr>
          <p:cNvPr id="5" name="淘宝店chenying0907出品 4"/>
          <p:cNvGrpSpPr/>
          <p:nvPr/>
        </p:nvGrpSpPr>
        <p:grpSpPr>
          <a:xfrm>
            <a:off x="336791" y="261442"/>
            <a:ext cx="423713" cy="432048"/>
            <a:chOff x="1357722" y="1125538"/>
            <a:chExt cx="423713" cy="432048"/>
          </a:xfrm>
        </p:grpSpPr>
        <p:sp>
          <p:nvSpPr>
            <p:cNvPr id="6" name="淘宝店chenying0907出品 5"/>
            <p:cNvSpPr/>
            <p:nvPr/>
          </p:nvSpPr>
          <p:spPr>
            <a:xfrm>
              <a:off x="1493403" y="1269554"/>
              <a:ext cx="288032" cy="288032"/>
            </a:xfrm>
            <a:prstGeom prst="rect">
              <a:avLst/>
            </a:prstGeom>
            <a:solidFill>
              <a:schemeClr val="accent4"/>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p>
          </p:txBody>
        </p:sp>
        <p:sp>
          <p:nvSpPr>
            <p:cNvPr id="7" name="淘宝店chenying0907出品 6"/>
            <p:cNvSpPr/>
            <p:nvPr/>
          </p:nvSpPr>
          <p:spPr>
            <a:xfrm>
              <a:off x="1357722" y="1125538"/>
              <a:ext cx="288032" cy="288032"/>
            </a:xfrm>
            <a:prstGeom prst="rect">
              <a:avLst/>
            </a:prstGeom>
            <a:solidFill>
              <a:schemeClr val="bg1">
                <a:lumMod val="95000"/>
              </a:schemeClr>
            </a:solidFill>
            <a:ln w="50800">
              <a:noFill/>
            </a:ln>
            <a:effectLst>
              <a:outerShdw blurRad="50800" dist="25400" dir="2700000" sx="99000" sy="99000" algn="tl" rotWithShape="0">
                <a:schemeClr val="tx1">
                  <a:alpha val="68000"/>
                </a:schemeClr>
              </a:outerShdw>
            </a:effectLst>
            <a:scene3d>
              <a:camera prst="orthographicFront"/>
              <a:lightRig rig="threePt" dir="t"/>
            </a:scene3d>
            <a:sp3d extrusionH="76200" prstMaterial="softEdge">
              <a:bevelT w="38100" h="19050" prst="angle"/>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grpSp>
      <p:cxnSp>
        <p:nvCxnSpPr>
          <p:cNvPr id="8" name="淘宝店chenying0907出品 7"/>
          <p:cNvCxnSpPr/>
          <p:nvPr/>
        </p:nvCxnSpPr>
        <p:spPr>
          <a:xfrm>
            <a:off x="0" y="777492"/>
            <a:ext cx="12169775" cy="0"/>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9" name="空心弧 8"/>
          <p:cNvSpPr/>
          <p:nvPr/>
        </p:nvSpPr>
        <p:spPr>
          <a:xfrm rot="5400000">
            <a:off x="437941" y="1810219"/>
            <a:ext cx="3776739" cy="3776741"/>
          </a:xfrm>
          <a:prstGeom prst="blockArc">
            <a:avLst>
              <a:gd name="adj1" fmla="val 10800000"/>
              <a:gd name="adj2" fmla="val 6953"/>
              <a:gd name="adj3" fmla="val 124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淘宝店chenying0907出品 9"/>
          <p:cNvSpPr/>
          <p:nvPr/>
        </p:nvSpPr>
        <p:spPr>
          <a:xfrm>
            <a:off x="3048774" y="1867786"/>
            <a:ext cx="473396" cy="473396"/>
          </a:xfrm>
          <a:prstGeom prst="ellipse">
            <a:avLst/>
          </a:prstGeom>
          <a:solidFill>
            <a:schemeClr val="accent4"/>
          </a:solidFill>
          <a:ln w="317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11" name="淘宝店chenying0907出品 10"/>
          <p:cNvSpPr/>
          <p:nvPr/>
        </p:nvSpPr>
        <p:spPr>
          <a:xfrm>
            <a:off x="3845294" y="2870665"/>
            <a:ext cx="473396" cy="473396"/>
          </a:xfrm>
          <a:prstGeom prst="ellipse">
            <a:avLst/>
          </a:prstGeom>
          <a:solidFill>
            <a:schemeClr val="bg1">
              <a:lumMod val="50000"/>
            </a:schemeClr>
          </a:solidFill>
          <a:ln w="317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12" name="淘宝店chenying0907出品 11"/>
          <p:cNvSpPr/>
          <p:nvPr/>
        </p:nvSpPr>
        <p:spPr>
          <a:xfrm>
            <a:off x="3855172" y="4040543"/>
            <a:ext cx="473396" cy="473396"/>
          </a:xfrm>
          <a:prstGeom prst="ellipse">
            <a:avLst/>
          </a:prstGeom>
          <a:solidFill>
            <a:schemeClr val="accent4"/>
          </a:solidFill>
          <a:ln w="317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13" name="淘宝店chenying0907出品 12"/>
          <p:cNvSpPr/>
          <p:nvPr/>
        </p:nvSpPr>
        <p:spPr>
          <a:xfrm>
            <a:off x="3052584" y="5071018"/>
            <a:ext cx="473396" cy="473396"/>
          </a:xfrm>
          <a:prstGeom prst="ellipse">
            <a:avLst/>
          </a:prstGeom>
          <a:solidFill>
            <a:schemeClr val="accent4"/>
          </a:solidFill>
          <a:ln w="317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cxnSp>
        <p:nvCxnSpPr>
          <p:cNvPr id="15" name="淘宝店chenying0907出品 14"/>
          <p:cNvCxnSpPr/>
          <p:nvPr/>
        </p:nvCxnSpPr>
        <p:spPr>
          <a:xfrm>
            <a:off x="3519241" y="2104483"/>
            <a:ext cx="1329327"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2" name="淘宝店chenying0907出品 31"/>
          <p:cNvSpPr/>
          <p:nvPr/>
        </p:nvSpPr>
        <p:spPr>
          <a:xfrm>
            <a:off x="5773701" y="1546806"/>
            <a:ext cx="881955" cy="369324"/>
          </a:xfrm>
          <a:prstGeom prst="rect">
            <a:avLst/>
          </a:prstGeom>
        </p:spPr>
        <p:txBody>
          <a:bodyPr wrap="none" lIns="91431" tIns="45716" rIns="91431" bIns="45716">
            <a:spAutoFit/>
          </a:bodyPr>
          <a:lstStyle/>
          <a:p>
            <a:r>
              <a:rPr lang="zh-CN" altLang="en-US" sz="1800" b="1">
                <a:solidFill>
                  <a:schemeClr val="accent4"/>
                </a:solidFill>
                <a:latin typeface="方正兰亭黑_GBK" pitchFamily="2" charset="-122"/>
                <a:ea typeface="方正兰亭黑_GBK" pitchFamily="2" charset="-122"/>
              </a:rPr>
              <a:t>利好一</a:t>
            </a:r>
            <a:endParaRPr lang="en-US" altLang="zh-CN" sz="1800" b="1">
              <a:solidFill>
                <a:schemeClr val="accent4"/>
              </a:solidFill>
              <a:latin typeface="方正兰亭黑_GBK" pitchFamily="2" charset="-122"/>
              <a:ea typeface="方正兰亭黑_GBK" pitchFamily="2" charset="-122"/>
            </a:endParaRPr>
          </a:p>
        </p:txBody>
      </p:sp>
      <p:sp>
        <p:nvSpPr>
          <p:cNvPr id="33" name="淘宝店chenying0907出品 47"/>
          <p:cNvSpPr>
            <a:spLocks noChangeArrowheads="1"/>
          </p:cNvSpPr>
          <p:nvPr/>
        </p:nvSpPr>
        <p:spPr bwMode="auto">
          <a:xfrm>
            <a:off x="5773701" y="1886003"/>
            <a:ext cx="5330668" cy="488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在此录入图表的描述说明，在此录入图表的描述说明，在此录入上述图表的描述说明。</a:t>
            </a:r>
            <a:endParaRPr lang="zh-CN" altLang="en-US" sz="1200">
              <a:latin typeface="方正兰亭黑_GBK" pitchFamily="2" charset="-122"/>
              <a:ea typeface="方正兰亭黑_GBK" pitchFamily="2" charset="-122"/>
              <a:sym typeface="微软雅黑" panose="020b0503020204020204" pitchFamily="34" charset="-122"/>
            </a:endParaRPr>
          </a:p>
        </p:txBody>
      </p:sp>
      <p:sp>
        <p:nvSpPr>
          <p:cNvPr id="41" name="淘宝店chenying0907出品 40"/>
          <p:cNvSpPr/>
          <p:nvPr/>
        </p:nvSpPr>
        <p:spPr>
          <a:xfrm>
            <a:off x="878243" y="2237457"/>
            <a:ext cx="2917200" cy="2917200"/>
          </a:xfrm>
          <a:prstGeom prst="ellipse">
            <a:avLst/>
          </a:prstGeom>
          <a:solidFill>
            <a:schemeClr val="accent4"/>
          </a:solidFill>
          <a:ln w="317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42" name="淘宝店chenying0907出品 41"/>
          <p:cNvSpPr/>
          <p:nvPr/>
        </p:nvSpPr>
        <p:spPr>
          <a:xfrm>
            <a:off x="1041802" y="2401016"/>
            <a:ext cx="2590083" cy="2590081"/>
          </a:xfrm>
          <a:prstGeom prst="ellipse">
            <a:avLst/>
          </a:prstGeom>
          <a:blipFill>
            <a:blip r:embed="rId3"/>
            <a:stretch>
              <a:fillRect l="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Arial" panose="020b0604020202020204" pitchFamily="34" charset="0"/>
            </a:endParaRPr>
          </a:p>
        </p:txBody>
      </p:sp>
      <p:grpSp>
        <p:nvGrpSpPr>
          <p:cNvPr id="21" name="淘宝店chenying0907出品 20"/>
          <p:cNvGrpSpPr/>
          <p:nvPr/>
        </p:nvGrpSpPr>
        <p:grpSpPr>
          <a:xfrm>
            <a:off x="4843792" y="1660692"/>
            <a:ext cx="882644" cy="882644"/>
            <a:chOff x="4843792" y="1660692"/>
            <a:chExt cx="882644" cy="882644"/>
          </a:xfrm>
        </p:grpSpPr>
        <p:sp>
          <p:nvSpPr>
            <p:cNvPr id="16" name="淘宝店chenying0907出品 15"/>
            <p:cNvSpPr/>
            <p:nvPr/>
          </p:nvSpPr>
          <p:spPr>
            <a:xfrm>
              <a:off x="4843792" y="1660692"/>
              <a:ext cx="882644" cy="882644"/>
            </a:xfrm>
            <a:prstGeom prst="ellipse">
              <a:avLst/>
            </a:prstGeom>
            <a:solidFill>
              <a:schemeClr val="accent4"/>
            </a:solidFill>
            <a:ln w="317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44" name="淘宝店chenying0907出品 43"/>
            <p:cNvSpPr/>
            <p:nvPr/>
          </p:nvSpPr>
          <p:spPr>
            <a:xfrm>
              <a:off x="4940167" y="1757067"/>
              <a:ext cx="689894" cy="689894"/>
            </a:xfrm>
            <a:prstGeom prst="ellipse">
              <a:avLst/>
            </a:prstGeom>
            <a:solidFill>
              <a:schemeClr val="bg1">
                <a:lumMod val="95000"/>
              </a:schemeClr>
            </a:solidFill>
            <a:ln w="50800">
              <a:noFill/>
            </a:ln>
            <a:effectLst>
              <a:outerShdw blurRad="50800" dist="38100" dir="2700000" algn="tl" rotWithShape="0">
                <a:prstClr val="black">
                  <a:alpha val="40000"/>
                </a:prst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grpSp>
        <p:nvGrpSpPr>
          <p:cNvPr id="17" name="淘宝店chenying0907出品 16"/>
          <p:cNvGrpSpPr>
            <a:grpSpLocks noChangeAspect="1"/>
          </p:cNvGrpSpPr>
          <p:nvPr/>
        </p:nvGrpSpPr>
        <p:grpSpPr>
          <a:xfrm>
            <a:off x="5091540" y="1866757"/>
            <a:ext cx="387153" cy="465265"/>
            <a:chOff x="5072479" y="2378340"/>
            <a:chExt cx="239649" cy="288000"/>
          </a:xfrm>
          <a:solidFill>
            <a:schemeClr val="accent4"/>
          </a:solidFill>
        </p:grpSpPr>
        <p:sp>
          <p:nvSpPr>
            <p:cNvPr id="18" name="淘宝店chenying0907出品 846"/>
            <p:cNvSpPr/>
            <p:nvPr/>
          </p:nvSpPr>
          <p:spPr bwMode="auto">
            <a:xfrm>
              <a:off x="5072479" y="2432997"/>
              <a:ext cx="239649" cy="233343"/>
            </a:xfrm>
            <a:custGeom>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19" name="淘宝店chenying0907出品 847"/>
            <p:cNvSpPr/>
            <p:nvPr/>
          </p:nvSpPr>
          <p:spPr bwMode="auto">
            <a:xfrm>
              <a:off x="5167078" y="2378340"/>
              <a:ext cx="44147" cy="138744"/>
            </a:xfrm>
            <a:custGeom>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cxnSp>
        <p:nvCxnSpPr>
          <p:cNvPr id="45" name="淘宝店chenying0907出品 44"/>
          <p:cNvCxnSpPr/>
          <p:nvPr/>
        </p:nvCxnSpPr>
        <p:spPr>
          <a:xfrm>
            <a:off x="4316276" y="3106467"/>
            <a:ext cx="1329327"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1" name="淘宝店chenying0907出品 50"/>
          <p:cNvCxnSpPr/>
          <p:nvPr/>
        </p:nvCxnSpPr>
        <p:spPr>
          <a:xfrm>
            <a:off x="4316276" y="4311014"/>
            <a:ext cx="1329327"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7" name="淘宝店chenying0907出品 56"/>
          <p:cNvCxnSpPr/>
          <p:nvPr/>
        </p:nvCxnSpPr>
        <p:spPr>
          <a:xfrm>
            <a:off x="3519243" y="5367205"/>
            <a:ext cx="1329327"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5" name="淘宝店chenying0907出品 24"/>
          <p:cNvGrpSpPr/>
          <p:nvPr/>
        </p:nvGrpSpPr>
        <p:grpSpPr>
          <a:xfrm>
            <a:off x="4843794" y="4923414"/>
            <a:ext cx="882644" cy="882644"/>
            <a:chOff x="4843794" y="4923414"/>
            <a:chExt cx="882644" cy="882644"/>
          </a:xfrm>
        </p:grpSpPr>
        <p:sp>
          <p:nvSpPr>
            <p:cNvPr id="58" name="淘宝店chenying0907出品 57"/>
            <p:cNvSpPr/>
            <p:nvPr/>
          </p:nvSpPr>
          <p:spPr>
            <a:xfrm>
              <a:off x="4843794" y="4923414"/>
              <a:ext cx="882644" cy="882644"/>
            </a:xfrm>
            <a:prstGeom prst="ellipse">
              <a:avLst/>
            </a:prstGeom>
            <a:solidFill>
              <a:schemeClr val="accent4"/>
            </a:solidFill>
            <a:ln w="317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59" name="淘宝店chenying0907出品 58"/>
            <p:cNvSpPr/>
            <p:nvPr/>
          </p:nvSpPr>
          <p:spPr>
            <a:xfrm>
              <a:off x="4940169" y="5019789"/>
              <a:ext cx="689894" cy="689894"/>
            </a:xfrm>
            <a:prstGeom prst="ellipse">
              <a:avLst/>
            </a:prstGeom>
            <a:solidFill>
              <a:schemeClr val="bg1">
                <a:lumMod val="95000"/>
              </a:schemeClr>
            </a:solidFill>
            <a:ln w="50800">
              <a:noFill/>
            </a:ln>
            <a:effectLst>
              <a:outerShdw blurRad="50800" dist="38100" dir="2700000" algn="tl" rotWithShape="0">
                <a:prstClr val="black">
                  <a:alpha val="40000"/>
                </a:prst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sp>
        <p:nvSpPr>
          <p:cNvPr id="23" name="淘宝店chenying0907出品 110"/>
          <p:cNvSpPr>
            <a:spLocks noChangeAspect="1" noEditPoints="1"/>
          </p:cNvSpPr>
          <p:nvPr/>
        </p:nvSpPr>
        <p:spPr bwMode="auto">
          <a:xfrm>
            <a:off x="5073628" y="5114790"/>
            <a:ext cx="412791" cy="365565"/>
          </a:xfrm>
          <a:custGeom>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accent4"/>
          </a:solidFill>
          <a:ln>
            <a:noFill/>
          </a:ln>
        </p:spPr>
        <p:txBody>
          <a:bodyPr vert="horz" wrap="square" lIns="121920" tIns="60960" rIns="121920" bIns="60960" numCol="1" anchor="t" anchorCtr="0" compatLnSpc="1"/>
          <a:lstStyle/>
          <a:p>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nvGrpSpPr>
          <p:cNvPr id="22" name="淘宝店chenying0907出品 21"/>
          <p:cNvGrpSpPr/>
          <p:nvPr/>
        </p:nvGrpSpPr>
        <p:grpSpPr>
          <a:xfrm>
            <a:off x="5640827" y="2662676"/>
            <a:ext cx="882644" cy="882644"/>
            <a:chOff x="5640827" y="2662676"/>
            <a:chExt cx="882644" cy="882644"/>
          </a:xfrm>
        </p:grpSpPr>
        <p:sp>
          <p:nvSpPr>
            <p:cNvPr id="46" name="淘宝店chenying0907出品 45"/>
            <p:cNvSpPr/>
            <p:nvPr/>
          </p:nvSpPr>
          <p:spPr>
            <a:xfrm>
              <a:off x="5640827" y="2662676"/>
              <a:ext cx="882644" cy="882644"/>
            </a:xfrm>
            <a:prstGeom prst="ellipse">
              <a:avLst/>
            </a:prstGeom>
            <a:solidFill>
              <a:schemeClr val="bg1">
                <a:lumMod val="50000"/>
              </a:schemeClr>
            </a:solidFill>
            <a:ln w="317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47" name="淘宝店chenying0907出品 46"/>
            <p:cNvSpPr/>
            <p:nvPr/>
          </p:nvSpPr>
          <p:spPr>
            <a:xfrm>
              <a:off x="5737202" y="2759051"/>
              <a:ext cx="689894" cy="689894"/>
            </a:xfrm>
            <a:prstGeom prst="ellipse">
              <a:avLst/>
            </a:prstGeom>
            <a:solidFill>
              <a:schemeClr val="bg1">
                <a:lumMod val="95000"/>
              </a:schemeClr>
            </a:solidFill>
            <a:ln w="50800">
              <a:noFill/>
            </a:ln>
            <a:effectLst>
              <a:outerShdw blurRad="50800" dist="38100" dir="2700000" algn="tl" rotWithShape="0">
                <a:prstClr val="black">
                  <a:alpha val="40000"/>
                </a:prst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sp>
        <p:nvSpPr>
          <p:cNvPr id="27" name="淘宝店chenying0907出品 168"/>
          <p:cNvSpPr>
            <a:spLocks noChangeAspect="1" noEditPoints="1"/>
          </p:cNvSpPr>
          <p:nvPr/>
        </p:nvSpPr>
        <p:spPr bwMode="auto">
          <a:xfrm>
            <a:off x="5871481" y="2902817"/>
            <a:ext cx="426811" cy="365565"/>
          </a:xfrm>
          <a:custGeom>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lumMod val="50000"/>
            </a:schemeClr>
          </a:solidFill>
          <a:ln>
            <a:noFill/>
          </a:ln>
        </p:spPr>
        <p:txBody>
          <a:bodyPr vert="horz" wrap="square" lIns="121920" tIns="60960" rIns="121920" bIns="60960" numCol="1" anchor="t" anchorCtr="0" compatLnSpc="1"/>
          <a:lstStyle/>
          <a:p>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nvGrpSpPr>
          <p:cNvPr id="24" name="淘宝店chenying0907出品 23"/>
          <p:cNvGrpSpPr/>
          <p:nvPr/>
        </p:nvGrpSpPr>
        <p:grpSpPr>
          <a:xfrm>
            <a:off x="5640827" y="3867223"/>
            <a:ext cx="882644" cy="882644"/>
            <a:chOff x="5640827" y="3867223"/>
            <a:chExt cx="882644" cy="882644"/>
          </a:xfrm>
        </p:grpSpPr>
        <p:sp>
          <p:nvSpPr>
            <p:cNvPr id="52" name="淘宝店chenying0907出品 51"/>
            <p:cNvSpPr/>
            <p:nvPr/>
          </p:nvSpPr>
          <p:spPr>
            <a:xfrm>
              <a:off x="5640827" y="3867223"/>
              <a:ext cx="882644" cy="882644"/>
            </a:xfrm>
            <a:prstGeom prst="ellipse">
              <a:avLst/>
            </a:prstGeom>
            <a:solidFill>
              <a:schemeClr val="accent4"/>
            </a:solidFill>
            <a:ln w="317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53" name="淘宝店chenying0907出品 52"/>
            <p:cNvSpPr/>
            <p:nvPr/>
          </p:nvSpPr>
          <p:spPr>
            <a:xfrm>
              <a:off x="5737202" y="3963598"/>
              <a:ext cx="689894" cy="689894"/>
            </a:xfrm>
            <a:prstGeom prst="ellipse">
              <a:avLst/>
            </a:prstGeom>
            <a:solidFill>
              <a:schemeClr val="bg1">
                <a:lumMod val="95000"/>
              </a:schemeClr>
            </a:solidFill>
            <a:ln w="50800">
              <a:noFill/>
            </a:ln>
            <a:effectLst>
              <a:outerShdw blurRad="50800" dist="38100" dir="2700000" algn="tl" rotWithShape="0">
                <a:prstClr val="black">
                  <a:alpha val="40000"/>
                </a:prst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sp>
        <p:nvSpPr>
          <p:cNvPr id="31" name="淘宝店chenying0907出品 203"/>
          <p:cNvSpPr>
            <a:spLocks noChangeAspect="1" noEditPoints="1"/>
          </p:cNvSpPr>
          <p:nvPr/>
        </p:nvSpPr>
        <p:spPr bwMode="auto">
          <a:xfrm>
            <a:off x="5894234" y="4107364"/>
            <a:ext cx="381306" cy="365565"/>
          </a:xfrm>
          <a:custGeom>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accent4"/>
          </a:solidFill>
          <a:ln>
            <a:noFill/>
          </a:ln>
        </p:spPr>
        <p:txBody>
          <a:bodyPr vert="horz" wrap="square" lIns="121920" tIns="60960" rIns="121920" bIns="60960" numCol="1" anchor="t" anchorCtr="0" compatLnSpc="1"/>
          <a:lstStyle/>
          <a:p>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63" name="淘宝店chenying0907出品 62"/>
          <p:cNvSpPr/>
          <p:nvPr/>
        </p:nvSpPr>
        <p:spPr>
          <a:xfrm>
            <a:off x="6629123" y="2685115"/>
            <a:ext cx="881955" cy="369324"/>
          </a:xfrm>
          <a:prstGeom prst="rect">
            <a:avLst/>
          </a:prstGeom>
        </p:spPr>
        <p:txBody>
          <a:bodyPr wrap="none" lIns="91431" tIns="45716" rIns="91431" bIns="45716">
            <a:spAutoFit/>
          </a:bodyPr>
          <a:lstStyle/>
          <a:p>
            <a:r>
              <a:rPr lang="zh-CN" altLang="en-US" sz="1800" b="1">
                <a:latin typeface="方正兰亭黑_GBK" pitchFamily="2" charset="-122"/>
                <a:ea typeface="方正兰亭黑_GBK" pitchFamily="2" charset="-122"/>
              </a:rPr>
              <a:t>利好二</a:t>
            </a:r>
            <a:endParaRPr lang="en-US" altLang="zh-CN" sz="1800" b="1">
              <a:latin typeface="方正兰亭黑_GBK" pitchFamily="2" charset="-122"/>
              <a:ea typeface="方正兰亭黑_GBK" pitchFamily="2" charset="-122"/>
            </a:endParaRPr>
          </a:p>
        </p:txBody>
      </p:sp>
      <p:sp>
        <p:nvSpPr>
          <p:cNvPr id="64" name="淘宝店chenying0907出品 47"/>
          <p:cNvSpPr>
            <a:spLocks noChangeArrowheads="1"/>
          </p:cNvSpPr>
          <p:nvPr/>
        </p:nvSpPr>
        <p:spPr bwMode="auto">
          <a:xfrm>
            <a:off x="6629123" y="3024312"/>
            <a:ext cx="4475246" cy="49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在此录入图表的描述说明，在此录入图表的描述说明，在此录入上述图表的描述说明。</a:t>
            </a:r>
            <a:endParaRPr lang="zh-CN" altLang="en-US" sz="1200">
              <a:latin typeface="方正兰亭黑_GBK" pitchFamily="2" charset="-122"/>
              <a:ea typeface="方正兰亭黑_GBK" pitchFamily="2" charset="-122"/>
              <a:sym typeface="微软雅黑" panose="020b0503020204020204" pitchFamily="34" charset="-122"/>
            </a:endParaRPr>
          </a:p>
        </p:txBody>
      </p:sp>
      <p:sp>
        <p:nvSpPr>
          <p:cNvPr id="65" name="淘宝店chenying0907出品 64"/>
          <p:cNvSpPr/>
          <p:nvPr/>
        </p:nvSpPr>
        <p:spPr>
          <a:xfrm>
            <a:off x="6629123" y="3889662"/>
            <a:ext cx="881955" cy="369324"/>
          </a:xfrm>
          <a:prstGeom prst="rect">
            <a:avLst/>
          </a:prstGeom>
        </p:spPr>
        <p:txBody>
          <a:bodyPr wrap="none" lIns="91431" tIns="45716" rIns="91431" bIns="45716">
            <a:spAutoFit/>
          </a:bodyPr>
          <a:lstStyle/>
          <a:p>
            <a:r>
              <a:rPr lang="zh-CN" altLang="en-US" sz="1800" b="1">
                <a:solidFill>
                  <a:schemeClr val="accent4"/>
                </a:solidFill>
                <a:latin typeface="方正兰亭黑_GBK" pitchFamily="2" charset="-122"/>
                <a:ea typeface="方正兰亭黑_GBK" pitchFamily="2" charset="-122"/>
              </a:rPr>
              <a:t>利好三</a:t>
            </a:r>
            <a:endParaRPr lang="en-US" altLang="zh-CN" sz="1800" b="1">
              <a:solidFill>
                <a:schemeClr val="accent4"/>
              </a:solidFill>
              <a:latin typeface="方正兰亭黑_GBK" pitchFamily="2" charset="-122"/>
              <a:ea typeface="方正兰亭黑_GBK" pitchFamily="2" charset="-122"/>
            </a:endParaRPr>
          </a:p>
        </p:txBody>
      </p:sp>
      <p:sp>
        <p:nvSpPr>
          <p:cNvPr id="66" name="淘宝店chenying0907出品 47"/>
          <p:cNvSpPr>
            <a:spLocks noChangeArrowheads="1"/>
          </p:cNvSpPr>
          <p:nvPr/>
        </p:nvSpPr>
        <p:spPr bwMode="auto">
          <a:xfrm>
            <a:off x="6629123" y="4228859"/>
            <a:ext cx="4475246" cy="49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在此录入图表的描述说明，在此录入图表的描述说明，在此录入上述图表的描述说明。</a:t>
            </a:r>
            <a:endParaRPr lang="zh-CN" altLang="en-US" sz="1200">
              <a:latin typeface="方正兰亭黑_GBK" pitchFamily="2" charset="-122"/>
              <a:ea typeface="方正兰亭黑_GBK" pitchFamily="2" charset="-122"/>
              <a:sym typeface="微软雅黑" panose="020b0503020204020204" pitchFamily="34" charset="-122"/>
            </a:endParaRPr>
          </a:p>
        </p:txBody>
      </p:sp>
      <p:sp>
        <p:nvSpPr>
          <p:cNvPr id="67" name="淘宝店chenying0907出品 66"/>
          <p:cNvSpPr/>
          <p:nvPr/>
        </p:nvSpPr>
        <p:spPr>
          <a:xfrm>
            <a:off x="5871481" y="4958375"/>
            <a:ext cx="881955" cy="369324"/>
          </a:xfrm>
          <a:prstGeom prst="rect">
            <a:avLst/>
          </a:prstGeom>
        </p:spPr>
        <p:txBody>
          <a:bodyPr wrap="none" lIns="91431" tIns="45716" rIns="91431" bIns="45716">
            <a:spAutoFit/>
          </a:bodyPr>
          <a:lstStyle/>
          <a:p>
            <a:r>
              <a:rPr lang="zh-CN" altLang="en-US" sz="1800" b="1">
                <a:solidFill>
                  <a:schemeClr val="accent4"/>
                </a:solidFill>
                <a:latin typeface="方正兰亭黑_GBK" pitchFamily="2" charset="-122"/>
                <a:ea typeface="方正兰亭黑_GBK" pitchFamily="2" charset="-122"/>
              </a:rPr>
              <a:t>利好四</a:t>
            </a:r>
            <a:endParaRPr lang="en-US" altLang="zh-CN" sz="1800" b="1">
              <a:solidFill>
                <a:schemeClr val="accent4"/>
              </a:solidFill>
              <a:latin typeface="方正兰亭黑_GBK" pitchFamily="2" charset="-122"/>
              <a:ea typeface="方正兰亭黑_GBK" pitchFamily="2" charset="-122"/>
            </a:endParaRPr>
          </a:p>
        </p:txBody>
      </p:sp>
      <p:sp>
        <p:nvSpPr>
          <p:cNvPr id="68" name="淘宝店chenying0907出品 47"/>
          <p:cNvSpPr>
            <a:spLocks noChangeArrowheads="1"/>
          </p:cNvSpPr>
          <p:nvPr/>
        </p:nvSpPr>
        <p:spPr bwMode="auto">
          <a:xfrm>
            <a:off x="5871481" y="5297572"/>
            <a:ext cx="5330668" cy="488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在此录入图表的描述说明，在此录入图表的描述说明，在此录入上述图表的描述说明。</a:t>
            </a:r>
            <a:endParaRPr lang="zh-CN" altLang="en-US" sz="1200">
              <a:latin typeface="方正兰亭黑_GBK" pitchFamily="2" charset="-122"/>
              <a:ea typeface="方正兰亭黑_GBK" pitchFamily="2" charset="-122"/>
              <a:sym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par>
                          <p:cTn id="17" fill="hold" nodeType="afterGroup">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p:cTn id="20" dur="500" fill="hold"/>
                                        <p:tgtEl>
                                          <p:spTgt spid="41"/>
                                        </p:tgtEl>
                                        <p:attrNameLst>
                                          <p:attrName>ppt_w</p:attrName>
                                        </p:attrNameLst>
                                      </p:cBhvr>
                                      <p:tavLst>
                                        <p:tav tm="0">
                                          <p:val>
                                            <p:fltVal val="0"/>
                                          </p:val>
                                        </p:tav>
                                        <p:tav tm="100000">
                                          <p:val>
                                            <p:strVal val="#ppt_w"/>
                                          </p:val>
                                        </p:tav>
                                      </p:tavLst>
                                    </p:anim>
                                    <p:anim calcmode="lin" valueType="num">
                                      <p:cBhvr>
                                        <p:cTn id="21" dur="500" fill="hold"/>
                                        <p:tgtEl>
                                          <p:spTgt spid="41"/>
                                        </p:tgtEl>
                                        <p:attrNameLst>
                                          <p:attrName>ppt_h</p:attrName>
                                        </p:attrNameLst>
                                      </p:cBhvr>
                                      <p:tavLst>
                                        <p:tav tm="0">
                                          <p:val>
                                            <p:fltVal val="0"/>
                                          </p:val>
                                        </p:tav>
                                        <p:tav tm="100000">
                                          <p:val>
                                            <p:strVal val="#ppt_h"/>
                                          </p:val>
                                        </p:tav>
                                      </p:tavLst>
                                    </p:anim>
                                    <p:animEffect transition="in" filter="fade">
                                      <p:cBhvr>
                                        <p:cTn id="22" dur="500"/>
                                        <p:tgtEl>
                                          <p:spTgt spid="41"/>
                                        </p:tgtEl>
                                      </p:cBhvr>
                                    </p:animEffect>
                                  </p:childTnLst>
                                </p:cTn>
                              </p:par>
                            </p:childTnLst>
                          </p:cTn>
                        </p:par>
                        <p:par>
                          <p:cTn id="23" fill="hold" nodeType="afterGroup">
                            <p:stCondLst>
                              <p:cond delay="1200"/>
                            </p:stCondLst>
                            <p:childTnLst>
                              <p:par>
                                <p:cTn id="24" presetID="21" presetClass="entr" presetSubtype="1"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wheel(1)">
                                      <p:cBhvr>
                                        <p:cTn id="26" dur="1000"/>
                                        <p:tgtEl>
                                          <p:spTgt spid="42"/>
                                        </p:tgtEl>
                                      </p:cBhvr>
                                    </p:animEffect>
                                  </p:childTnLst>
                                </p:cTn>
                              </p:par>
                            </p:childTnLst>
                          </p:cTn>
                        </p:par>
                        <p:par>
                          <p:cTn id="27" fill="hold" nodeType="afterGroup">
                            <p:stCondLst>
                              <p:cond delay="2200"/>
                            </p:stCondLst>
                            <p:childTnLst>
                              <p:par>
                                <p:cTn id="28" presetID="22" presetClass="entr" presetSubtype="1"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up)">
                                      <p:cBhvr>
                                        <p:cTn id="30" dur="500"/>
                                        <p:tgtEl>
                                          <p:spTgt spid="9"/>
                                        </p:tgtEl>
                                      </p:cBhvr>
                                    </p:animEffect>
                                  </p:childTnLst>
                                </p:cTn>
                              </p:par>
                            </p:childTnLst>
                          </p:cTn>
                        </p:par>
                        <p:par>
                          <p:cTn id="31" fill="hold" nodeType="afterGroup">
                            <p:stCondLst>
                              <p:cond delay="2700"/>
                            </p:stCondLst>
                            <p:childTnLst>
                              <p:par>
                                <p:cTn id="32" presetID="53" presetClass="entr" presetSubtype="16"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nodeType="afterGroup">
                            <p:stCondLst>
                              <p:cond delay="3200"/>
                            </p:stCondLst>
                            <p:childTnLst>
                              <p:par>
                                <p:cTn id="53" presetID="2" presetClass="entr" presetSubtype="2"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1+#ppt_w/2"/>
                                          </p:val>
                                        </p:tav>
                                        <p:tav tm="100000">
                                          <p:val>
                                            <p:strVal val="#ppt_x"/>
                                          </p:val>
                                        </p:tav>
                                      </p:tavLst>
                                    </p:anim>
                                    <p:anim calcmode="lin" valueType="num">
                                      <p:cBhvr additive="base">
                                        <p:cTn id="56" dur="500" fill="hold"/>
                                        <p:tgtEl>
                                          <p:spTgt spid="15"/>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1+#ppt_w/2"/>
                                          </p:val>
                                        </p:tav>
                                        <p:tav tm="100000">
                                          <p:val>
                                            <p:strVal val="#ppt_x"/>
                                          </p:val>
                                        </p:tav>
                                      </p:tavLst>
                                    </p:anim>
                                    <p:anim calcmode="lin" valueType="num">
                                      <p:cBhvr additive="base">
                                        <p:cTn id="60" dur="500" fill="hold"/>
                                        <p:tgtEl>
                                          <p:spTgt spid="32"/>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500" fill="hold"/>
                                        <p:tgtEl>
                                          <p:spTgt spid="33"/>
                                        </p:tgtEl>
                                        <p:attrNameLst>
                                          <p:attrName>ppt_x</p:attrName>
                                        </p:attrNameLst>
                                      </p:cBhvr>
                                      <p:tavLst>
                                        <p:tav tm="0">
                                          <p:val>
                                            <p:strVal val="1+#ppt_w/2"/>
                                          </p:val>
                                        </p:tav>
                                        <p:tav tm="100000">
                                          <p:val>
                                            <p:strVal val="#ppt_x"/>
                                          </p:val>
                                        </p:tav>
                                      </p:tavLst>
                                    </p:anim>
                                    <p:anim calcmode="lin" valueType="num">
                                      <p:cBhvr additive="base">
                                        <p:cTn id="64" dur="500" fill="hold"/>
                                        <p:tgtEl>
                                          <p:spTgt spid="33"/>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additive="base">
                                        <p:cTn id="71" dur="500" fill="hold"/>
                                        <p:tgtEl>
                                          <p:spTgt spid="17"/>
                                        </p:tgtEl>
                                        <p:attrNameLst>
                                          <p:attrName>ppt_x</p:attrName>
                                        </p:attrNameLst>
                                      </p:cBhvr>
                                      <p:tavLst>
                                        <p:tav tm="0">
                                          <p:val>
                                            <p:strVal val="1+#ppt_w/2"/>
                                          </p:val>
                                        </p:tav>
                                        <p:tav tm="100000">
                                          <p:val>
                                            <p:strVal val="#ppt_x"/>
                                          </p:val>
                                        </p:tav>
                                      </p:tavLst>
                                    </p:anim>
                                    <p:anim calcmode="lin" valueType="num">
                                      <p:cBhvr additive="base">
                                        <p:cTn id="72" dur="500" fill="hold"/>
                                        <p:tgtEl>
                                          <p:spTgt spid="17"/>
                                        </p:tgtEl>
                                        <p:attrNameLst>
                                          <p:attrName>ppt_y</p:attrName>
                                        </p:attrNameLst>
                                      </p:cBhvr>
                                      <p:tavLst>
                                        <p:tav tm="0">
                                          <p:val>
                                            <p:strVal val="#ppt_y"/>
                                          </p:val>
                                        </p:tav>
                                        <p:tav tm="100000">
                                          <p:val>
                                            <p:strVal val="#ppt_y"/>
                                          </p:val>
                                        </p:tav>
                                      </p:tavLst>
                                    </p:anim>
                                  </p:childTnLst>
                                </p:cTn>
                              </p:par>
                            </p:childTnLst>
                          </p:cTn>
                        </p:par>
                        <p:par>
                          <p:cTn id="73" fill="hold" nodeType="afterGroup">
                            <p:stCondLst>
                              <p:cond delay="3700"/>
                            </p:stCondLst>
                            <p:childTnLst>
                              <p:par>
                                <p:cTn id="74" presetID="2" presetClass="entr" presetSubtype="2"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1+#ppt_w/2"/>
                                          </p:val>
                                        </p:tav>
                                        <p:tav tm="100000">
                                          <p:val>
                                            <p:strVal val="#ppt_x"/>
                                          </p:val>
                                        </p:tav>
                                      </p:tavLst>
                                    </p:anim>
                                    <p:anim calcmode="lin" valueType="num">
                                      <p:cBhvr additive="base">
                                        <p:cTn id="77" dur="500" fill="hold"/>
                                        <p:tgtEl>
                                          <p:spTgt spid="45"/>
                                        </p:tgtEl>
                                        <p:attrNameLst>
                                          <p:attrName>ppt_y</p:attrName>
                                        </p:attrNameLst>
                                      </p:cBhvr>
                                      <p:tavLst>
                                        <p:tav tm="0">
                                          <p:val>
                                            <p:strVal val="#ppt_y"/>
                                          </p:val>
                                        </p:tav>
                                        <p:tav tm="100000">
                                          <p:val>
                                            <p:strVal val="#ppt_y"/>
                                          </p:val>
                                        </p:tav>
                                      </p:tavLst>
                                    </p:anim>
                                  </p:childTnLst>
                                </p:cTn>
                              </p:par>
                              <p:par>
                                <p:cTn id="78" presetID="2" presetClass="entr" presetSubtype="2" fill="hold" nodeType="withEffect">
                                  <p:stCondLst>
                                    <p:cond delay="0"/>
                                  </p:stCondLst>
                                  <p:childTnLst>
                                    <p:set>
                                      <p:cBhvr>
                                        <p:cTn id="79" dur="1" fill="hold">
                                          <p:stCondLst>
                                            <p:cond delay="0"/>
                                          </p:stCondLst>
                                        </p:cTn>
                                        <p:tgtEl>
                                          <p:spTgt spid="22"/>
                                        </p:tgtEl>
                                        <p:attrNameLst>
                                          <p:attrName>style.visibility</p:attrName>
                                        </p:attrNameLst>
                                      </p:cBhvr>
                                      <p:to>
                                        <p:strVal val="visible"/>
                                      </p:to>
                                    </p:set>
                                    <p:anim calcmode="lin" valueType="num">
                                      <p:cBhvr additive="base">
                                        <p:cTn id="80" dur="500" fill="hold"/>
                                        <p:tgtEl>
                                          <p:spTgt spid="22"/>
                                        </p:tgtEl>
                                        <p:attrNameLst>
                                          <p:attrName>ppt_x</p:attrName>
                                        </p:attrNameLst>
                                      </p:cBhvr>
                                      <p:tavLst>
                                        <p:tav tm="0">
                                          <p:val>
                                            <p:strVal val="1+#ppt_w/2"/>
                                          </p:val>
                                        </p:tav>
                                        <p:tav tm="100000">
                                          <p:val>
                                            <p:strVal val="#ppt_x"/>
                                          </p:val>
                                        </p:tav>
                                      </p:tavLst>
                                    </p:anim>
                                    <p:anim calcmode="lin" valueType="num">
                                      <p:cBhvr additive="base">
                                        <p:cTn id="81" dur="500" fill="hold"/>
                                        <p:tgtEl>
                                          <p:spTgt spid="22"/>
                                        </p:tgtEl>
                                        <p:attrNameLst>
                                          <p:attrName>ppt_y</p:attrName>
                                        </p:attrNameLst>
                                      </p:cBhvr>
                                      <p:tavLst>
                                        <p:tav tm="0">
                                          <p:val>
                                            <p:strVal val="#ppt_y"/>
                                          </p:val>
                                        </p:tav>
                                        <p:tav tm="100000">
                                          <p:val>
                                            <p:strVal val="#ppt_y"/>
                                          </p:val>
                                        </p:tav>
                                      </p:tavLst>
                                    </p:anim>
                                  </p:childTnLst>
                                </p:cTn>
                              </p:par>
                              <p:par>
                                <p:cTn id="82" presetID="2" presetClass="entr" presetSubtype="2"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1+#ppt_w/2"/>
                                          </p:val>
                                        </p:tav>
                                        <p:tav tm="100000">
                                          <p:val>
                                            <p:strVal val="#ppt_x"/>
                                          </p:val>
                                        </p:tav>
                                      </p:tavLst>
                                    </p:anim>
                                    <p:anim calcmode="lin" valueType="num">
                                      <p:cBhvr additive="base">
                                        <p:cTn id="85" dur="500" fill="hold"/>
                                        <p:tgtEl>
                                          <p:spTgt spid="27"/>
                                        </p:tgtEl>
                                        <p:attrNameLst>
                                          <p:attrName>ppt_y</p:attrName>
                                        </p:attrNameLst>
                                      </p:cBhvr>
                                      <p:tavLst>
                                        <p:tav tm="0">
                                          <p:val>
                                            <p:strVal val="#ppt_y"/>
                                          </p:val>
                                        </p:tav>
                                        <p:tav tm="100000">
                                          <p:val>
                                            <p:strVal val="#ppt_y"/>
                                          </p:val>
                                        </p:tav>
                                      </p:tavLst>
                                    </p:anim>
                                  </p:childTnLst>
                                </p:cTn>
                              </p:par>
                              <p:par>
                                <p:cTn id="86" presetID="2" presetClass="entr" presetSubtype="2" fill="hold" grpId="0" nodeType="withEffect">
                                  <p:stCondLst>
                                    <p:cond delay="0"/>
                                  </p:stCondLst>
                                  <p:childTnLst>
                                    <p:set>
                                      <p:cBhvr>
                                        <p:cTn id="87" dur="1" fill="hold">
                                          <p:stCondLst>
                                            <p:cond delay="0"/>
                                          </p:stCondLst>
                                        </p:cTn>
                                        <p:tgtEl>
                                          <p:spTgt spid="63"/>
                                        </p:tgtEl>
                                        <p:attrNameLst>
                                          <p:attrName>style.visibility</p:attrName>
                                        </p:attrNameLst>
                                      </p:cBhvr>
                                      <p:to>
                                        <p:strVal val="visible"/>
                                      </p:to>
                                    </p:set>
                                    <p:anim calcmode="lin" valueType="num">
                                      <p:cBhvr additive="base">
                                        <p:cTn id="88" dur="500" fill="hold"/>
                                        <p:tgtEl>
                                          <p:spTgt spid="63"/>
                                        </p:tgtEl>
                                        <p:attrNameLst>
                                          <p:attrName>ppt_x</p:attrName>
                                        </p:attrNameLst>
                                      </p:cBhvr>
                                      <p:tavLst>
                                        <p:tav tm="0">
                                          <p:val>
                                            <p:strVal val="1+#ppt_w/2"/>
                                          </p:val>
                                        </p:tav>
                                        <p:tav tm="100000">
                                          <p:val>
                                            <p:strVal val="#ppt_x"/>
                                          </p:val>
                                        </p:tav>
                                      </p:tavLst>
                                    </p:anim>
                                    <p:anim calcmode="lin" valueType="num">
                                      <p:cBhvr additive="base">
                                        <p:cTn id="89" dur="500" fill="hold"/>
                                        <p:tgtEl>
                                          <p:spTgt spid="63"/>
                                        </p:tgtEl>
                                        <p:attrNameLst>
                                          <p:attrName>ppt_y</p:attrName>
                                        </p:attrNameLst>
                                      </p:cBhvr>
                                      <p:tavLst>
                                        <p:tav tm="0">
                                          <p:val>
                                            <p:strVal val="#ppt_y"/>
                                          </p:val>
                                        </p:tav>
                                        <p:tav tm="100000">
                                          <p:val>
                                            <p:strVal val="#ppt_y"/>
                                          </p:val>
                                        </p:tav>
                                      </p:tavLst>
                                    </p:anim>
                                  </p:childTnLst>
                                </p:cTn>
                              </p:par>
                              <p:par>
                                <p:cTn id="90" presetID="2" presetClass="entr" presetSubtype="2" fill="hold" grpId="0" nodeType="withEffect">
                                  <p:stCondLst>
                                    <p:cond delay="0"/>
                                  </p:stCondLst>
                                  <p:childTnLst>
                                    <p:set>
                                      <p:cBhvr>
                                        <p:cTn id="91" dur="1" fill="hold">
                                          <p:stCondLst>
                                            <p:cond delay="0"/>
                                          </p:stCondLst>
                                        </p:cTn>
                                        <p:tgtEl>
                                          <p:spTgt spid="64"/>
                                        </p:tgtEl>
                                        <p:attrNameLst>
                                          <p:attrName>style.visibility</p:attrName>
                                        </p:attrNameLst>
                                      </p:cBhvr>
                                      <p:to>
                                        <p:strVal val="visible"/>
                                      </p:to>
                                    </p:set>
                                    <p:anim calcmode="lin" valueType="num">
                                      <p:cBhvr additive="base">
                                        <p:cTn id="92" dur="500" fill="hold"/>
                                        <p:tgtEl>
                                          <p:spTgt spid="64"/>
                                        </p:tgtEl>
                                        <p:attrNameLst>
                                          <p:attrName>ppt_x</p:attrName>
                                        </p:attrNameLst>
                                      </p:cBhvr>
                                      <p:tavLst>
                                        <p:tav tm="0">
                                          <p:val>
                                            <p:strVal val="1+#ppt_w/2"/>
                                          </p:val>
                                        </p:tav>
                                        <p:tav tm="100000">
                                          <p:val>
                                            <p:strVal val="#ppt_x"/>
                                          </p:val>
                                        </p:tav>
                                      </p:tavLst>
                                    </p:anim>
                                    <p:anim calcmode="lin" valueType="num">
                                      <p:cBhvr additive="base">
                                        <p:cTn id="93" dur="500" fill="hold"/>
                                        <p:tgtEl>
                                          <p:spTgt spid="64"/>
                                        </p:tgtEl>
                                        <p:attrNameLst>
                                          <p:attrName>ppt_y</p:attrName>
                                        </p:attrNameLst>
                                      </p:cBhvr>
                                      <p:tavLst>
                                        <p:tav tm="0">
                                          <p:val>
                                            <p:strVal val="#ppt_y"/>
                                          </p:val>
                                        </p:tav>
                                        <p:tav tm="100000">
                                          <p:val>
                                            <p:strVal val="#ppt_y"/>
                                          </p:val>
                                        </p:tav>
                                      </p:tavLst>
                                    </p:anim>
                                  </p:childTnLst>
                                </p:cTn>
                              </p:par>
                            </p:childTnLst>
                          </p:cTn>
                        </p:par>
                        <p:par>
                          <p:cTn id="94" fill="hold" nodeType="afterGroup">
                            <p:stCondLst>
                              <p:cond delay="4200"/>
                            </p:stCondLst>
                            <p:childTnLst>
                              <p:par>
                                <p:cTn id="95" presetID="2" presetClass="entr" presetSubtype="2" fill="hold" nodeType="afterEffect">
                                  <p:stCondLst>
                                    <p:cond delay="0"/>
                                  </p:stCondLst>
                                  <p:childTnLst>
                                    <p:set>
                                      <p:cBhvr>
                                        <p:cTn id="96" dur="1" fill="hold">
                                          <p:stCondLst>
                                            <p:cond delay="0"/>
                                          </p:stCondLst>
                                        </p:cTn>
                                        <p:tgtEl>
                                          <p:spTgt spid="51"/>
                                        </p:tgtEl>
                                        <p:attrNameLst>
                                          <p:attrName>style.visibility</p:attrName>
                                        </p:attrNameLst>
                                      </p:cBhvr>
                                      <p:to>
                                        <p:strVal val="visible"/>
                                      </p:to>
                                    </p:set>
                                    <p:anim calcmode="lin" valueType="num">
                                      <p:cBhvr additive="base">
                                        <p:cTn id="97" dur="500" fill="hold"/>
                                        <p:tgtEl>
                                          <p:spTgt spid="51"/>
                                        </p:tgtEl>
                                        <p:attrNameLst>
                                          <p:attrName>ppt_x</p:attrName>
                                        </p:attrNameLst>
                                      </p:cBhvr>
                                      <p:tavLst>
                                        <p:tav tm="0">
                                          <p:val>
                                            <p:strVal val="1+#ppt_w/2"/>
                                          </p:val>
                                        </p:tav>
                                        <p:tav tm="100000">
                                          <p:val>
                                            <p:strVal val="#ppt_x"/>
                                          </p:val>
                                        </p:tav>
                                      </p:tavLst>
                                    </p:anim>
                                    <p:anim calcmode="lin" valueType="num">
                                      <p:cBhvr additive="base">
                                        <p:cTn id="98" dur="500" fill="hold"/>
                                        <p:tgtEl>
                                          <p:spTgt spid="51"/>
                                        </p:tgtEl>
                                        <p:attrNameLst>
                                          <p:attrName>ppt_y</p:attrName>
                                        </p:attrNameLst>
                                      </p:cBhvr>
                                      <p:tavLst>
                                        <p:tav tm="0">
                                          <p:val>
                                            <p:strVal val="#ppt_y"/>
                                          </p:val>
                                        </p:tav>
                                        <p:tav tm="100000">
                                          <p:val>
                                            <p:strVal val="#ppt_y"/>
                                          </p:val>
                                        </p:tav>
                                      </p:tavLst>
                                    </p:anim>
                                  </p:childTnLst>
                                </p:cTn>
                              </p:par>
                              <p:par>
                                <p:cTn id="99" presetID="2" presetClass="entr" presetSubtype="2" fill="hold" nodeType="withEffect">
                                  <p:stCondLst>
                                    <p:cond delay="0"/>
                                  </p:stCondLst>
                                  <p:childTnLst>
                                    <p:set>
                                      <p:cBhvr>
                                        <p:cTn id="100" dur="1" fill="hold">
                                          <p:stCondLst>
                                            <p:cond delay="0"/>
                                          </p:stCondLst>
                                        </p:cTn>
                                        <p:tgtEl>
                                          <p:spTgt spid="24"/>
                                        </p:tgtEl>
                                        <p:attrNameLst>
                                          <p:attrName>style.visibility</p:attrName>
                                        </p:attrNameLst>
                                      </p:cBhvr>
                                      <p:to>
                                        <p:strVal val="visible"/>
                                      </p:to>
                                    </p:set>
                                    <p:anim calcmode="lin" valueType="num">
                                      <p:cBhvr additive="base">
                                        <p:cTn id="101" dur="500" fill="hold"/>
                                        <p:tgtEl>
                                          <p:spTgt spid="24"/>
                                        </p:tgtEl>
                                        <p:attrNameLst>
                                          <p:attrName>ppt_x</p:attrName>
                                        </p:attrNameLst>
                                      </p:cBhvr>
                                      <p:tavLst>
                                        <p:tav tm="0">
                                          <p:val>
                                            <p:strVal val="1+#ppt_w/2"/>
                                          </p:val>
                                        </p:tav>
                                        <p:tav tm="100000">
                                          <p:val>
                                            <p:strVal val="#ppt_x"/>
                                          </p:val>
                                        </p:tav>
                                      </p:tavLst>
                                    </p:anim>
                                    <p:anim calcmode="lin" valueType="num">
                                      <p:cBhvr additive="base">
                                        <p:cTn id="102" dur="500" fill="hold"/>
                                        <p:tgtEl>
                                          <p:spTgt spid="2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1"/>
                                        </p:tgtEl>
                                        <p:attrNameLst>
                                          <p:attrName>style.visibility</p:attrName>
                                        </p:attrNameLst>
                                      </p:cBhvr>
                                      <p:to>
                                        <p:strVal val="visible"/>
                                      </p:to>
                                    </p:set>
                                    <p:anim calcmode="lin" valueType="num">
                                      <p:cBhvr additive="base">
                                        <p:cTn id="105" dur="500" fill="hold"/>
                                        <p:tgtEl>
                                          <p:spTgt spid="31"/>
                                        </p:tgtEl>
                                        <p:attrNameLst>
                                          <p:attrName>ppt_x</p:attrName>
                                        </p:attrNameLst>
                                      </p:cBhvr>
                                      <p:tavLst>
                                        <p:tav tm="0">
                                          <p:val>
                                            <p:strVal val="1+#ppt_w/2"/>
                                          </p:val>
                                        </p:tav>
                                        <p:tav tm="100000">
                                          <p:val>
                                            <p:strVal val="#ppt_x"/>
                                          </p:val>
                                        </p:tav>
                                      </p:tavLst>
                                    </p:anim>
                                    <p:anim calcmode="lin" valueType="num">
                                      <p:cBhvr additive="base">
                                        <p:cTn id="106" dur="500" fill="hold"/>
                                        <p:tgtEl>
                                          <p:spTgt spid="31"/>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65"/>
                                        </p:tgtEl>
                                        <p:attrNameLst>
                                          <p:attrName>style.visibility</p:attrName>
                                        </p:attrNameLst>
                                      </p:cBhvr>
                                      <p:to>
                                        <p:strVal val="visible"/>
                                      </p:to>
                                    </p:set>
                                    <p:anim calcmode="lin" valueType="num">
                                      <p:cBhvr additive="base">
                                        <p:cTn id="109" dur="500" fill="hold"/>
                                        <p:tgtEl>
                                          <p:spTgt spid="65"/>
                                        </p:tgtEl>
                                        <p:attrNameLst>
                                          <p:attrName>ppt_x</p:attrName>
                                        </p:attrNameLst>
                                      </p:cBhvr>
                                      <p:tavLst>
                                        <p:tav tm="0">
                                          <p:val>
                                            <p:strVal val="1+#ppt_w/2"/>
                                          </p:val>
                                        </p:tav>
                                        <p:tav tm="100000">
                                          <p:val>
                                            <p:strVal val="#ppt_x"/>
                                          </p:val>
                                        </p:tav>
                                      </p:tavLst>
                                    </p:anim>
                                    <p:anim calcmode="lin" valueType="num">
                                      <p:cBhvr additive="base">
                                        <p:cTn id="110" dur="500" fill="hold"/>
                                        <p:tgtEl>
                                          <p:spTgt spid="65"/>
                                        </p:tgtEl>
                                        <p:attrNameLst>
                                          <p:attrName>ppt_y</p:attrName>
                                        </p:attrNameLst>
                                      </p:cBhvr>
                                      <p:tavLst>
                                        <p:tav tm="0">
                                          <p:val>
                                            <p:strVal val="#ppt_y"/>
                                          </p:val>
                                        </p:tav>
                                        <p:tav tm="100000">
                                          <p:val>
                                            <p:strVal val="#ppt_y"/>
                                          </p:val>
                                        </p:tav>
                                      </p:tavLst>
                                    </p:anim>
                                  </p:childTnLst>
                                </p:cTn>
                              </p:par>
                              <p:par>
                                <p:cTn id="111" presetID="2" presetClass="entr" presetSubtype="2" fill="hold" grpId="0" nodeType="withEffect">
                                  <p:stCondLst>
                                    <p:cond delay="0"/>
                                  </p:stCondLst>
                                  <p:childTnLst>
                                    <p:set>
                                      <p:cBhvr>
                                        <p:cTn id="112" dur="1" fill="hold">
                                          <p:stCondLst>
                                            <p:cond delay="0"/>
                                          </p:stCondLst>
                                        </p:cTn>
                                        <p:tgtEl>
                                          <p:spTgt spid="66"/>
                                        </p:tgtEl>
                                        <p:attrNameLst>
                                          <p:attrName>style.visibility</p:attrName>
                                        </p:attrNameLst>
                                      </p:cBhvr>
                                      <p:to>
                                        <p:strVal val="visible"/>
                                      </p:to>
                                    </p:set>
                                    <p:anim calcmode="lin" valueType="num">
                                      <p:cBhvr additive="base">
                                        <p:cTn id="113" dur="500" fill="hold"/>
                                        <p:tgtEl>
                                          <p:spTgt spid="66"/>
                                        </p:tgtEl>
                                        <p:attrNameLst>
                                          <p:attrName>ppt_x</p:attrName>
                                        </p:attrNameLst>
                                      </p:cBhvr>
                                      <p:tavLst>
                                        <p:tav tm="0">
                                          <p:val>
                                            <p:strVal val="1+#ppt_w/2"/>
                                          </p:val>
                                        </p:tav>
                                        <p:tav tm="100000">
                                          <p:val>
                                            <p:strVal val="#ppt_x"/>
                                          </p:val>
                                        </p:tav>
                                      </p:tavLst>
                                    </p:anim>
                                    <p:anim calcmode="lin" valueType="num">
                                      <p:cBhvr additive="base">
                                        <p:cTn id="114" dur="500" fill="hold"/>
                                        <p:tgtEl>
                                          <p:spTgt spid="66"/>
                                        </p:tgtEl>
                                        <p:attrNameLst>
                                          <p:attrName>ppt_y</p:attrName>
                                        </p:attrNameLst>
                                      </p:cBhvr>
                                      <p:tavLst>
                                        <p:tav tm="0">
                                          <p:val>
                                            <p:strVal val="#ppt_y"/>
                                          </p:val>
                                        </p:tav>
                                        <p:tav tm="100000">
                                          <p:val>
                                            <p:strVal val="#ppt_y"/>
                                          </p:val>
                                        </p:tav>
                                      </p:tavLst>
                                    </p:anim>
                                  </p:childTnLst>
                                </p:cTn>
                              </p:par>
                            </p:childTnLst>
                          </p:cTn>
                        </p:par>
                        <p:par>
                          <p:cTn id="115" fill="hold" nodeType="afterGroup">
                            <p:stCondLst>
                              <p:cond delay="4700"/>
                            </p:stCondLst>
                            <p:childTnLst>
                              <p:par>
                                <p:cTn id="116" presetID="2" presetClass="entr" presetSubtype="2" fill="hold" nodeType="after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additive="base">
                                        <p:cTn id="118" dur="500" fill="hold"/>
                                        <p:tgtEl>
                                          <p:spTgt spid="57"/>
                                        </p:tgtEl>
                                        <p:attrNameLst>
                                          <p:attrName>ppt_x</p:attrName>
                                        </p:attrNameLst>
                                      </p:cBhvr>
                                      <p:tavLst>
                                        <p:tav tm="0">
                                          <p:val>
                                            <p:strVal val="1+#ppt_w/2"/>
                                          </p:val>
                                        </p:tav>
                                        <p:tav tm="100000">
                                          <p:val>
                                            <p:strVal val="#ppt_x"/>
                                          </p:val>
                                        </p:tav>
                                      </p:tavLst>
                                    </p:anim>
                                    <p:anim calcmode="lin" valueType="num">
                                      <p:cBhvr additive="base">
                                        <p:cTn id="119" dur="500" fill="hold"/>
                                        <p:tgtEl>
                                          <p:spTgt spid="57"/>
                                        </p:tgtEl>
                                        <p:attrNameLst>
                                          <p:attrName>ppt_y</p:attrName>
                                        </p:attrNameLst>
                                      </p:cBhvr>
                                      <p:tavLst>
                                        <p:tav tm="0">
                                          <p:val>
                                            <p:strVal val="#ppt_y"/>
                                          </p:val>
                                        </p:tav>
                                        <p:tav tm="100000">
                                          <p:val>
                                            <p:strVal val="#ppt_y"/>
                                          </p:val>
                                        </p:tav>
                                      </p:tavLst>
                                    </p:anim>
                                  </p:childTnLst>
                                </p:cTn>
                              </p:par>
                              <p:par>
                                <p:cTn id="120" presetID="2" presetClass="entr" presetSubtype="2" fill="hold" nodeType="withEffect">
                                  <p:stCondLst>
                                    <p:cond delay="0"/>
                                  </p:stCondLst>
                                  <p:childTnLst>
                                    <p:set>
                                      <p:cBhvr>
                                        <p:cTn id="121" dur="1" fill="hold">
                                          <p:stCondLst>
                                            <p:cond delay="0"/>
                                          </p:stCondLst>
                                        </p:cTn>
                                        <p:tgtEl>
                                          <p:spTgt spid="25"/>
                                        </p:tgtEl>
                                        <p:attrNameLst>
                                          <p:attrName>style.visibility</p:attrName>
                                        </p:attrNameLst>
                                      </p:cBhvr>
                                      <p:to>
                                        <p:strVal val="visible"/>
                                      </p:to>
                                    </p:set>
                                    <p:anim calcmode="lin" valueType="num">
                                      <p:cBhvr additive="base">
                                        <p:cTn id="122" dur="500" fill="hold"/>
                                        <p:tgtEl>
                                          <p:spTgt spid="25"/>
                                        </p:tgtEl>
                                        <p:attrNameLst>
                                          <p:attrName>ppt_x</p:attrName>
                                        </p:attrNameLst>
                                      </p:cBhvr>
                                      <p:tavLst>
                                        <p:tav tm="0">
                                          <p:val>
                                            <p:strVal val="1+#ppt_w/2"/>
                                          </p:val>
                                        </p:tav>
                                        <p:tav tm="100000">
                                          <p:val>
                                            <p:strVal val="#ppt_x"/>
                                          </p:val>
                                        </p:tav>
                                      </p:tavLst>
                                    </p:anim>
                                    <p:anim calcmode="lin" valueType="num">
                                      <p:cBhvr additive="base">
                                        <p:cTn id="123" dur="500" fill="hold"/>
                                        <p:tgtEl>
                                          <p:spTgt spid="25"/>
                                        </p:tgtEl>
                                        <p:attrNameLst>
                                          <p:attrName>ppt_y</p:attrName>
                                        </p:attrNameLst>
                                      </p:cBhvr>
                                      <p:tavLst>
                                        <p:tav tm="0">
                                          <p:val>
                                            <p:strVal val="#ppt_y"/>
                                          </p:val>
                                        </p:tav>
                                        <p:tav tm="100000">
                                          <p:val>
                                            <p:strVal val="#ppt_y"/>
                                          </p:val>
                                        </p:tav>
                                      </p:tavLst>
                                    </p:anim>
                                  </p:childTnLst>
                                </p:cTn>
                              </p:par>
                              <p:par>
                                <p:cTn id="124" presetID="2" presetClass="entr" presetSubtype="2" fill="hold" grpId="0" nodeType="withEffect">
                                  <p:stCondLst>
                                    <p:cond delay="0"/>
                                  </p:stCondLst>
                                  <p:childTnLst>
                                    <p:set>
                                      <p:cBhvr>
                                        <p:cTn id="125" dur="1" fill="hold">
                                          <p:stCondLst>
                                            <p:cond delay="0"/>
                                          </p:stCondLst>
                                        </p:cTn>
                                        <p:tgtEl>
                                          <p:spTgt spid="23"/>
                                        </p:tgtEl>
                                        <p:attrNameLst>
                                          <p:attrName>style.visibility</p:attrName>
                                        </p:attrNameLst>
                                      </p:cBhvr>
                                      <p:to>
                                        <p:strVal val="visible"/>
                                      </p:to>
                                    </p:set>
                                    <p:anim calcmode="lin" valueType="num">
                                      <p:cBhvr additive="base">
                                        <p:cTn id="126" dur="500" fill="hold"/>
                                        <p:tgtEl>
                                          <p:spTgt spid="23"/>
                                        </p:tgtEl>
                                        <p:attrNameLst>
                                          <p:attrName>ppt_x</p:attrName>
                                        </p:attrNameLst>
                                      </p:cBhvr>
                                      <p:tavLst>
                                        <p:tav tm="0">
                                          <p:val>
                                            <p:strVal val="1+#ppt_w/2"/>
                                          </p:val>
                                        </p:tav>
                                        <p:tav tm="100000">
                                          <p:val>
                                            <p:strVal val="#ppt_x"/>
                                          </p:val>
                                        </p:tav>
                                      </p:tavLst>
                                    </p:anim>
                                    <p:anim calcmode="lin" valueType="num">
                                      <p:cBhvr additive="base">
                                        <p:cTn id="127" dur="500" fill="hold"/>
                                        <p:tgtEl>
                                          <p:spTgt spid="23"/>
                                        </p:tgtEl>
                                        <p:attrNameLst>
                                          <p:attrName>ppt_y</p:attrName>
                                        </p:attrNameLst>
                                      </p:cBhvr>
                                      <p:tavLst>
                                        <p:tav tm="0">
                                          <p:val>
                                            <p:strVal val="#ppt_y"/>
                                          </p:val>
                                        </p:tav>
                                        <p:tav tm="100000">
                                          <p:val>
                                            <p:strVal val="#ppt_y"/>
                                          </p:val>
                                        </p:tav>
                                      </p:tavLst>
                                    </p:anim>
                                  </p:childTnLst>
                                </p:cTn>
                              </p:par>
                              <p:par>
                                <p:cTn id="128" presetID="2" presetClass="entr" presetSubtype="2" fill="hold" grpId="0" nodeType="withEffect">
                                  <p:stCondLst>
                                    <p:cond delay="0"/>
                                  </p:stCondLst>
                                  <p:childTnLst>
                                    <p:set>
                                      <p:cBhvr>
                                        <p:cTn id="129" dur="1" fill="hold">
                                          <p:stCondLst>
                                            <p:cond delay="0"/>
                                          </p:stCondLst>
                                        </p:cTn>
                                        <p:tgtEl>
                                          <p:spTgt spid="67"/>
                                        </p:tgtEl>
                                        <p:attrNameLst>
                                          <p:attrName>style.visibility</p:attrName>
                                        </p:attrNameLst>
                                      </p:cBhvr>
                                      <p:to>
                                        <p:strVal val="visible"/>
                                      </p:to>
                                    </p:set>
                                    <p:anim calcmode="lin" valueType="num">
                                      <p:cBhvr additive="base">
                                        <p:cTn id="130" dur="500" fill="hold"/>
                                        <p:tgtEl>
                                          <p:spTgt spid="67"/>
                                        </p:tgtEl>
                                        <p:attrNameLst>
                                          <p:attrName>ppt_x</p:attrName>
                                        </p:attrNameLst>
                                      </p:cBhvr>
                                      <p:tavLst>
                                        <p:tav tm="0">
                                          <p:val>
                                            <p:strVal val="1+#ppt_w/2"/>
                                          </p:val>
                                        </p:tav>
                                        <p:tav tm="100000">
                                          <p:val>
                                            <p:strVal val="#ppt_x"/>
                                          </p:val>
                                        </p:tav>
                                      </p:tavLst>
                                    </p:anim>
                                    <p:anim calcmode="lin" valueType="num">
                                      <p:cBhvr additive="base">
                                        <p:cTn id="131" dur="500" fill="hold"/>
                                        <p:tgtEl>
                                          <p:spTgt spid="67"/>
                                        </p:tgtEl>
                                        <p:attrNameLst>
                                          <p:attrName>ppt_y</p:attrName>
                                        </p:attrNameLst>
                                      </p:cBhvr>
                                      <p:tavLst>
                                        <p:tav tm="0">
                                          <p:val>
                                            <p:strVal val="#ppt_y"/>
                                          </p:val>
                                        </p:tav>
                                        <p:tav tm="100000">
                                          <p:val>
                                            <p:strVal val="#ppt_y"/>
                                          </p:val>
                                        </p:tav>
                                      </p:tavLst>
                                    </p:anim>
                                  </p:childTnLst>
                                </p:cTn>
                              </p:par>
                              <p:par>
                                <p:cTn id="132" presetID="2" presetClass="entr" presetSubtype="2" fill="hold" grpId="0" nodeType="withEffect">
                                  <p:stCondLst>
                                    <p:cond delay="0"/>
                                  </p:stCondLst>
                                  <p:childTnLst>
                                    <p:set>
                                      <p:cBhvr>
                                        <p:cTn id="133" dur="1" fill="hold">
                                          <p:stCondLst>
                                            <p:cond delay="0"/>
                                          </p:stCondLst>
                                        </p:cTn>
                                        <p:tgtEl>
                                          <p:spTgt spid="68"/>
                                        </p:tgtEl>
                                        <p:attrNameLst>
                                          <p:attrName>style.visibility</p:attrName>
                                        </p:attrNameLst>
                                      </p:cBhvr>
                                      <p:to>
                                        <p:strVal val="visible"/>
                                      </p:to>
                                    </p:set>
                                    <p:anim calcmode="lin" valueType="num">
                                      <p:cBhvr additive="base">
                                        <p:cTn id="134" dur="500" fill="hold"/>
                                        <p:tgtEl>
                                          <p:spTgt spid="68"/>
                                        </p:tgtEl>
                                        <p:attrNameLst>
                                          <p:attrName>ppt_x</p:attrName>
                                        </p:attrNameLst>
                                      </p:cBhvr>
                                      <p:tavLst>
                                        <p:tav tm="0">
                                          <p:val>
                                            <p:strVal val="1+#ppt_w/2"/>
                                          </p:val>
                                        </p:tav>
                                        <p:tav tm="100000">
                                          <p:val>
                                            <p:strVal val="#ppt_x"/>
                                          </p:val>
                                        </p:tav>
                                      </p:tavLst>
                                    </p:anim>
                                    <p:anim calcmode="lin" valueType="num">
                                      <p:cBhvr additive="base">
                                        <p:cTn id="135" dur="500" fill="hold"/>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animBg="1"/>
      <p:bldP spid="11" grpId="0" animBg="1"/>
      <p:bldP spid="12" grpId="0" animBg="1"/>
      <p:bldP spid="13" grpId="0" animBg="1"/>
      <p:bldP spid="32" grpId="0"/>
      <p:bldP spid="33" grpId="0"/>
      <p:bldP spid="41" grpId="0" animBg="1"/>
      <p:bldP spid="42" grpId="0" animBg="1"/>
      <p:bldP spid="23" grpId="0" animBg="1"/>
      <p:bldP spid="27" grpId="0" animBg="1"/>
      <p:bldP spid="31" grpId="0" animBg="1"/>
      <p:bldP spid="63" grpId="0"/>
      <p:bldP spid="64" grpId="0"/>
      <p:bldP spid="65" grpId="0"/>
      <p:bldP spid="66" grpId="0"/>
      <p:bldP spid="67" grpId="0"/>
      <p:bldP spid="68"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3"/>
          <p:cNvSpPr txBox="1"/>
          <p:nvPr/>
        </p:nvSpPr>
        <p:spPr>
          <a:xfrm>
            <a:off x="741194" y="315827"/>
            <a:ext cx="3570208" cy="461665"/>
          </a:xfrm>
          <a:prstGeom prst="rect">
            <a:avLst/>
          </a:prstGeom>
          <a:noFill/>
        </p:spPr>
        <p:txBody>
          <a:bodyPr wrap="none" rtlCol="0">
            <a:spAutoFit/>
          </a:bodyPr>
          <a:lstStyle>
            <a:defPPr>
              <a:defRPr lang="zh-CN"/>
            </a:defPPr>
            <a:lvl1pPr>
              <a:defRPr b="1">
                <a:solidFill>
                  <a:schemeClr val="tx2"/>
                </a:solidFill>
                <a:latin typeface="方正兰亭黑_GBK" pitchFamily="2" charset="-122"/>
                <a:ea typeface="方正兰亭黑_GBK" pitchFamily="2" charset="-122"/>
              </a:defRPr>
            </a:lvl1pPr>
          </a:lstStyle>
          <a:p>
            <a:r>
              <a:rPr lang="zh-CN" altLang="en-US">
                <a:solidFill>
                  <a:schemeClr val="tx1"/>
                </a:solidFill>
              </a:rPr>
              <a:t>公司领导给予的大力支持</a:t>
            </a:r>
            <a:endParaRPr lang="zh-CN" altLang="en-US">
              <a:solidFill>
                <a:schemeClr val="tx1"/>
              </a:solidFill>
            </a:endParaRPr>
          </a:p>
        </p:txBody>
      </p:sp>
      <p:grpSp>
        <p:nvGrpSpPr>
          <p:cNvPr id="5" name="淘宝店chenying0907出品 4"/>
          <p:cNvGrpSpPr/>
          <p:nvPr/>
        </p:nvGrpSpPr>
        <p:grpSpPr>
          <a:xfrm>
            <a:off x="336791" y="261442"/>
            <a:ext cx="423713" cy="432048"/>
            <a:chOff x="1357722" y="1125538"/>
            <a:chExt cx="423713" cy="432048"/>
          </a:xfrm>
        </p:grpSpPr>
        <p:sp>
          <p:nvSpPr>
            <p:cNvPr id="6" name="淘宝店chenying0907出品 5"/>
            <p:cNvSpPr/>
            <p:nvPr/>
          </p:nvSpPr>
          <p:spPr>
            <a:xfrm>
              <a:off x="1493403" y="1269554"/>
              <a:ext cx="288032" cy="288032"/>
            </a:xfrm>
            <a:prstGeom prst="rect">
              <a:avLst/>
            </a:prstGeom>
            <a:solidFill>
              <a:schemeClr val="accent4"/>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p>
          </p:txBody>
        </p:sp>
        <p:sp>
          <p:nvSpPr>
            <p:cNvPr id="7" name="淘宝店chenying0907出品 6"/>
            <p:cNvSpPr/>
            <p:nvPr/>
          </p:nvSpPr>
          <p:spPr>
            <a:xfrm>
              <a:off x="1357722" y="1125538"/>
              <a:ext cx="288032" cy="288032"/>
            </a:xfrm>
            <a:prstGeom prst="rect">
              <a:avLst/>
            </a:prstGeom>
            <a:solidFill>
              <a:schemeClr val="bg1">
                <a:lumMod val="95000"/>
              </a:schemeClr>
            </a:solidFill>
            <a:ln w="50800">
              <a:noFill/>
            </a:ln>
            <a:effectLst>
              <a:outerShdw blurRad="50800" dist="25400" dir="2700000" sx="99000" sy="99000" algn="tl" rotWithShape="0">
                <a:schemeClr val="tx1">
                  <a:alpha val="68000"/>
                </a:schemeClr>
              </a:outerShdw>
            </a:effectLst>
            <a:scene3d>
              <a:camera prst="orthographicFront"/>
              <a:lightRig rig="threePt" dir="t"/>
            </a:scene3d>
            <a:sp3d extrusionH="76200" prstMaterial="softEdge">
              <a:bevelT w="38100" h="19050" prst="angle"/>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grpSp>
      <p:cxnSp>
        <p:nvCxnSpPr>
          <p:cNvPr id="8" name="淘宝店chenying0907出品 7"/>
          <p:cNvCxnSpPr/>
          <p:nvPr/>
        </p:nvCxnSpPr>
        <p:spPr>
          <a:xfrm>
            <a:off x="0" y="777492"/>
            <a:ext cx="12169775" cy="0"/>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grpSp>
        <p:nvGrpSpPr>
          <p:cNvPr id="2" name="淘宝店chenying0907出品 1"/>
          <p:cNvGrpSpPr/>
          <p:nvPr/>
        </p:nvGrpSpPr>
        <p:grpSpPr>
          <a:xfrm>
            <a:off x="449304" y="1026852"/>
            <a:ext cx="3730861" cy="3306626"/>
            <a:chOff x="449304" y="1026852"/>
            <a:chExt cx="3730861" cy="3306626"/>
          </a:xfrm>
        </p:grpSpPr>
        <p:sp>
          <p:nvSpPr>
            <p:cNvPr id="80" name="淘宝店chenying0907出品 5"/>
            <p:cNvSpPr/>
            <p:nvPr/>
          </p:nvSpPr>
          <p:spPr bwMode="auto">
            <a:xfrm>
              <a:off x="449304" y="1026852"/>
              <a:ext cx="3730861" cy="330662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75000"/>
                  </a:schemeClr>
                </a:gs>
                <a:gs pos="0">
                  <a:schemeClr val="bg1"/>
                </a:gs>
              </a:gsLst>
              <a:lin ang="5400000" scaled="1"/>
            </a:gradFill>
            <a:ln w="9525">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81" name="淘宝店chenying0907出品 5"/>
            <p:cNvSpPr/>
            <p:nvPr/>
          </p:nvSpPr>
          <p:spPr bwMode="auto">
            <a:xfrm>
              <a:off x="1132517" y="1632375"/>
              <a:ext cx="2364439" cy="2095581"/>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4"/>
            </a:solidFill>
            <a:ln w="317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82" name="淘宝店chenying0907出品 5"/>
            <p:cNvSpPr/>
            <p:nvPr/>
          </p:nvSpPr>
          <p:spPr bwMode="auto">
            <a:xfrm>
              <a:off x="1261168" y="1746397"/>
              <a:ext cx="2107137" cy="1867537"/>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50800" dist="38100" dir="2700000" algn="tl" rotWithShape="0">
                <a:prstClr val="black">
                  <a:alpha val="40000"/>
                </a:prst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grpSp>
      <p:grpSp>
        <p:nvGrpSpPr>
          <p:cNvPr id="3" name="淘宝店chenying0907出品 2"/>
          <p:cNvGrpSpPr/>
          <p:nvPr/>
        </p:nvGrpSpPr>
        <p:grpSpPr>
          <a:xfrm>
            <a:off x="2920423" y="2715456"/>
            <a:ext cx="3730861" cy="3306626"/>
            <a:chOff x="2920423" y="2715456"/>
            <a:chExt cx="3730861" cy="3306626"/>
          </a:xfrm>
        </p:grpSpPr>
        <p:sp>
          <p:nvSpPr>
            <p:cNvPr id="121" name="淘宝店chenying0907出品 5"/>
            <p:cNvSpPr/>
            <p:nvPr/>
          </p:nvSpPr>
          <p:spPr bwMode="auto">
            <a:xfrm>
              <a:off x="2920423" y="2715456"/>
              <a:ext cx="3730861" cy="330662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75000"/>
                  </a:schemeClr>
                </a:gs>
                <a:gs pos="0">
                  <a:schemeClr val="bg1"/>
                </a:gs>
              </a:gsLst>
              <a:lin ang="5400000" scaled="1"/>
            </a:gradFill>
            <a:ln w="9525">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122" name="淘宝店chenying0907出品 5"/>
            <p:cNvSpPr/>
            <p:nvPr/>
          </p:nvSpPr>
          <p:spPr bwMode="auto">
            <a:xfrm>
              <a:off x="3603636" y="3320979"/>
              <a:ext cx="2364439" cy="2095581"/>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50000"/>
              </a:schemeClr>
            </a:solidFill>
            <a:ln w="317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123" name="淘宝店chenying0907出品 5"/>
            <p:cNvSpPr/>
            <p:nvPr/>
          </p:nvSpPr>
          <p:spPr bwMode="auto">
            <a:xfrm>
              <a:off x="3732287" y="3435001"/>
              <a:ext cx="2107137" cy="1867537"/>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50800" dist="38100" dir="2700000" algn="tl" rotWithShape="0">
                <a:prstClr val="black">
                  <a:alpha val="40000"/>
                </a:prst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grpSp>
      <p:sp>
        <p:nvSpPr>
          <p:cNvPr id="124" name="MH_Other_10"/>
          <p:cNvSpPr/>
          <p:nvPr>
            <p:custDataLst>
              <p:tags r:id="rId3"/>
            </p:custDataLst>
          </p:nvPr>
        </p:nvSpPr>
        <p:spPr bwMode="auto">
          <a:xfrm>
            <a:off x="4353068" y="3727956"/>
            <a:ext cx="865574" cy="1180328"/>
          </a:xfrm>
          <a:custGeom>
            <a:gdLst>
              <a:gd name="T0" fmla="*/ 821150 w 1122363"/>
              <a:gd name="T1" fmla="*/ 1319439 h 1531938"/>
              <a:gd name="T2" fmla="*/ 818610 w 1122363"/>
              <a:gd name="T3" fmla="*/ 1374324 h 1531938"/>
              <a:gd name="T4" fmla="*/ 763001 w 1122363"/>
              <a:gd name="T5" fmla="*/ 1407818 h 1531938"/>
              <a:gd name="T6" fmla="*/ 617712 w 1122363"/>
              <a:gd name="T7" fmla="*/ 1069756 h 1531938"/>
              <a:gd name="T8" fmla="*/ 595045 w 1122363"/>
              <a:gd name="T9" fmla="*/ 1020228 h 1531938"/>
              <a:gd name="T10" fmla="*/ 616862 w 1122363"/>
              <a:gd name="T11" fmla="*/ 985788 h 1531938"/>
              <a:gd name="T12" fmla="*/ 638822 w 1122363"/>
              <a:gd name="T13" fmla="*/ 861065 h 1531938"/>
              <a:gd name="T14" fmla="*/ 533011 w 1122363"/>
              <a:gd name="T15" fmla="*/ 900272 h 1531938"/>
              <a:gd name="T16" fmla="*/ 472344 w 1122363"/>
              <a:gd name="T17" fmla="*/ 959225 h 1531938"/>
              <a:gd name="T18" fmla="*/ 447514 w 1122363"/>
              <a:gd name="T19" fmla="*/ 1068950 h 1531938"/>
              <a:gd name="T20" fmla="*/ 483631 w 1122363"/>
              <a:gd name="T21" fmla="*/ 1155544 h 1531938"/>
              <a:gd name="T22" fmla="*/ 563202 w 1122363"/>
              <a:gd name="T23" fmla="*/ 1213369 h 1531938"/>
              <a:gd name="T24" fmla="*/ 641644 w 1122363"/>
              <a:gd name="T25" fmla="*/ 1407149 h 1531938"/>
              <a:gd name="T26" fmla="*/ 522288 w 1122363"/>
              <a:gd name="T27" fmla="*/ 1360326 h 1531938"/>
              <a:gd name="T28" fmla="*/ 562920 w 1122363"/>
              <a:gd name="T29" fmla="*/ 1503052 h 1531938"/>
              <a:gd name="T30" fmla="*/ 767489 w 1122363"/>
              <a:gd name="T31" fmla="*/ 1526182 h 1531938"/>
              <a:gd name="T32" fmla="*/ 873019 w 1122363"/>
              <a:gd name="T33" fmla="*/ 1493462 h 1531938"/>
              <a:gd name="T34" fmla="*/ 940739 w 1122363"/>
              <a:gd name="T35" fmla="*/ 1437049 h 1531938"/>
              <a:gd name="T36" fmla="*/ 975445 w 1122363"/>
              <a:gd name="T37" fmla="*/ 1352710 h 1531938"/>
              <a:gd name="T38" fmla="*/ 957387 w 1122363"/>
              <a:gd name="T39" fmla="*/ 1244960 h 1531938"/>
              <a:gd name="T40" fmla="*/ 862579 w 1122363"/>
              <a:gd name="T41" fmla="*/ 1159211 h 1531938"/>
              <a:gd name="T42" fmla="*/ 777366 w 1122363"/>
              <a:gd name="T43" fmla="*/ 984893 h 1531938"/>
              <a:gd name="T44" fmla="*/ 941021 w 1122363"/>
              <a:gd name="T45" fmla="*/ 1068103 h 1531938"/>
              <a:gd name="T46" fmla="*/ 812918 w 1122363"/>
              <a:gd name="T47" fmla="*/ 868963 h 1531938"/>
              <a:gd name="T48" fmla="*/ 768618 w 1122363"/>
              <a:gd name="T49" fmla="*/ 464758 h 1531938"/>
              <a:gd name="T50" fmla="*/ 956258 w 1122363"/>
              <a:gd name="T51" fmla="*/ 515531 h 1531938"/>
              <a:gd name="T52" fmla="*/ 1106652 w 1122363"/>
              <a:gd name="T53" fmla="*/ 632589 h 1531938"/>
              <a:gd name="T54" fmla="*/ 1227702 w 1122363"/>
              <a:gd name="T55" fmla="*/ 820164 h 1531938"/>
              <a:gd name="T56" fmla="*/ 1327023 w 1122363"/>
              <a:gd name="T57" fmla="*/ 1081925 h 1531938"/>
              <a:gd name="T58" fmla="*/ 1396717 w 1122363"/>
              <a:gd name="T59" fmla="*/ 1393892 h 1531938"/>
              <a:gd name="T60" fmla="*/ 1355239 w 1122363"/>
              <a:gd name="T61" fmla="*/ 1597827 h 1531938"/>
              <a:gd name="T62" fmla="*/ 1228829 w 1122363"/>
              <a:gd name="T63" fmla="*/ 1750144 h 1531938"/>
              <a:gd name="T64" fmla="*/ 1040908 w 1122363"/>
              <a:gd name="T65" fmla="*/ 1850561 h 1531938"/>
              <a:gd name="T66" fmla="*/ 813764 w 1122363"/>
              <a:gd name="T67" fmla="*/ 1899358 h 1531938"/>
              <a:gd name="T68" fmla="*/ 571385 w 1122363"/>
              <a:gd name="T69" fmla="*/ 1896538 h 1531938"/>
              <a:gd name="T70" fmla="*/ 341985 w 1122363"/>
              <a:gd name="T71" fmla="*/ 1837867 h 1531938"/>
              <a:gd name="T72" fmla="*/ 152933 w 1122363"/>
              <a:gd name="T73" fmla="*/ 1725604 h 1531938"/>
              <a:gd name="T74" fmla="*/ 31320 w 1122363"/>
              <a:gd name="T75" fmla="*/ 1563133 h 1531938"/>
              <a:gd name="T76" fmla="*/ 3668 w 1122363"/>
              <a:gd name="T77" fmla="*/ 1352710 h 1531938"/>
              <a:gd name="T78" fmla="*/ 126691 w 1122363"/>
              <a:gd name="T79" fmla="*/ 958096 h 1531938"/>
              <a:gd name="T80" fmla="*/ 230811 w 1122363"/>
              <a:gd name="T81" fmla="*/ 743160 h 1531938"/>
              <a:gd name="T82" fmla="*/ 362301 w 1122363"/>
              <a:gd name="T83" fmla="*/ 582099 h 1531938"/>
              <a:gd name="T84" fmla="*/ 534421 w 1122363"/>
              <a:gd name="T85" fmla="*/ 485632 h 1531938"/>
              <a:gd name="T86" fmla="*/ 596426 w 1122363"/>
              <a:gd name="T87" fmla="*/ 1978 h 1531938"/>
              <a:gd name="T88" fmla="*/ 686940 w 1122363"/>
              <a:gd name="T89" fmla="*/ 37299 h 1531938"/>
              <a:gd name="T90" fmla="*/ 778299 w 1122363"/>
              <a:gd name="T91" fmla="*/ 32213 h 1531938"/>
              <a:gd name="T92" fmla="*/ 882912 w 1122363"/>
              <a:gd name="T93" fmla="*/ 282 h 1531938"/>
              <a:gd name="T94" fmla="*/ 944383 w 1122363"/>
              <a:gd name="T95" fmla="*/ 34192 h 1531938"/>
              <a:gd name="T96" fmla="*/ 991755 w 1122363"/>
              <a:gd name="T97" fmla="*/ 157394 h 1531938"/>
              <a:gd name="T98" fmla="*/ 1048714 w 1122363"/>
              <a:gd name="T99" fmla="*/ 165023 h 1531938"/>
              <a:gd name="T100" fmla="*/ 1092702 w 1122363"/>
              <a:gd name="T101" fmla="*/ 159655 h 1531938"/>
              <a:gd name="T102" fmla="*/ 1063377 w 1122363"/>
              <a:gd name="T103" fmla="*/ 261663 h 1531938"/>
              <a:gd name="T104" fmla="*/ 978784 w 1122363"/>
              <a:gd name="T105" fmla="*/ 348130 h 1531938"/>
              <a:gd name="T106" fmla="*/ 836387 w 1122363"/>
              <a:gd name="T107" fmla="*/ 422166 h 1531938"/>
              <a:gd name="T108" fmla="*/ 657614 w 1122363"/>
              <a:gd name="T109" fmla="*/ 404646 h 1531938"/>
              <a:gd name="T110" fmla="*/ 554694 w 1122363"/>
              <a:gd name="T111" fmla="*/ 419340 h 1531938"/>
              <a:gd name="T112" fmla="*/ 313322 w 1122363"/>
              <a:gd name="T113" fmla="*/ 219560 h 1531938"/>
              <a:gd name="T114" fmla="*/ 410321 w 1122363"/>
              <a:gd name="T115" fmla="*/ 170392 h 1531938"/>
              <a:gd name="T116" fmla="*/ 485327 w 1122363"/>
              <a:gd name="T117" fmla="*/ 159089 h 1531938"/>
              <a:gd name="T118" fmla="*/ 519164 w 1122363"/>
              <a:gd name="T119" fmla="*/ 54537 h 1531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lumMod val="5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015" kern="0">
              <a:solidFill>
                <a:srgbClr val="FFFFFF"/>
              </a:solidFill>
            </a:endParaRPr>
          </a:p>
        </p:txBody>
      </p:sp>
      <p:grpSp>
        <p:nvGrpSpPr>
          <p:cNvPr id="9" name="淘宝店chenying0907出品 8"/>
          <p:cNvGrpSpPr/>
          <p:nvPr/>
        </p:nvGrpSpPr>
        <p:grpSpPr>
          <a:xfrm>
            <a:off x="5445537" y="1026852"/>
            <a:ext cx="3730861" cy="3306626"/>
            <a:chOff x="5445537" y="1026852"/>
            <a:chExt cx="3730861" cy="3306626"/>
          </a:xfrm>
        </p:grpSpPr>
        <p:sp>
          <p:nvSpPr>
            <p:cNvPr id="126" name="淘宝店chenying0907出品 5"/>
            <p:cNvSpPr/>
            <p:nvPr/>
          </p:nvSpPr>
          <p:spPr bwMode="auto">
            <a:xfrm>
              <a:off x="5445537" y="1026852"/>
              <a:ext cx="3730861" cy="330662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75000"/>
                  </a:schemeClr>
                </a:gs>
                <a:gs pos="0">
                  <a:schemeClr val="bg1"/>
                </a:gs>
              </a:gsLst>
              <a:lin ang="5400000" scaled="1"/>
            </a:gradFill>
            <a:ln w="9525">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127" name="淘宝店chenying0907出品 5"/>
            <p:cNvSpPr/>
            <p:nvPr/>
          </p:nvSpPr>
          <p:spPr bwMode="auto">
            <a:xfrm>
              <a:off x="6128750" y="1632375"/>
              <a:ext cx="2364439" cy="2095581"/>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50000"/>
              </a:schemeClr>
            </a:solidFill>
            <a:ln w="317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128" name="淘宝店chenying0907出品 5"/>
            <p:cNvSpPr/>
            <p:nvPr/>
          </p:nvSpPr>
          <p:spPr bwMode="auto">
            <a:xfrm>
              <a:off x="6257401" y="1746397"/>
              <a:ext cx="2107137" cy="1867537"/>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50800" dist="38100" dir="2700000" algn="tl" rotWithShape="0">
                <a:prstClr val="black">
                  <a:alpha val="40000"/>
                </a:prst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grpSp>
      <p:grpSp>
        <p:nvGrpSpPr>
          <p:cNvPr id="10" name="淘宝店chenying0907出品 9"/>
          <p:cNvGrpSpPr/>
          <p:nvPr/>
        </p:nvGrpSpPr>
        <p:grpSpPr>
          <a:xfrm>
            <a:off x="7970650" y="2715456"/>
            <a:ext cx="3730861" cy="3306626"/>
            <a:chOff x="7970650" y="2715456"/>
            <a:chExt cx="3730861" cy="3306626"/>
          </a:xfrm>
        </p:grpSpPr>
        <p:sp>
          <p:nvSpPr>
            <p:cNvPr id="131" name="淘宝店chenying0907出品 5"/>
            <p:cNvSpPr/>
            <p:nvPr/>
          </p:nvSpPr>
          <p:spPr bwMode="auto">
            <a:xfrm>
              <a:off x="7970650" y="2715456"/>
              <a:ext cx="3730861" cy="330662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75000"/>
                  </a:schemeClr>
                </a:gs>
                <a:gs pos="0">
                  <a:schemeClr val="bg1"/>
                </a:gs>
              </a:gsLst>
              <a:lin ang="5400000" scaled="1"/>
            </a:gradFill>
            <a:ln w="9525">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132" name="淘宝店chenying0907出品 5"/>
            <p:cNvSpPr/>
            <p:nvPr/>
          </p:nvSpPr>
          <p:spPr bwMode="auto">
            <a:xfrm>
              <a:off x="8653863" y="3320979"/>
              <a:ext cx="2364439" cy="2095581"/>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4"/>
            </a:solidFill>
            <a:ln w="317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133" name="淘宝店chenying0907出品 5"/>
            <p:cNvSpPr/>
            <p:nvPr/>
          </p:nvSpPr>
          <p:spPr bwMode="auto">
            <a:xfrm>
              <a:off x="8782514" y="3435001"/>
              <a:ext cx="2107137" cy="1867537"/>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50800" dist="38100" dir="2700000" algn="tl" rotWithShape="0">
                <a:prstClr val="black">
                  <a:alpha val="40000"/>
                </a:prst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grpSp>
      <p:sp>
        <p:nvSpPr>
          <p:cNvPr id="136" name="MH_Other_12"/>
          <p:cNvSpPr/>
          <p:nvPr>
            <p:custDataLst>
              <p:tags r:id="rId4"/>
            </p:custDataLst>
          </p:nvPr>
        </p:nvSpPr>
        <p:spPr bwMode="auto">
          <a:xfrm>
            <a:off x="6846705" y="2184672"/>
            <a:ext cx="979929" cy="990985"/>
          </a:xfrm>
          <a:custGeom>
            <a:gdLst>
              <a:gd name="T0" fmla="*/ 2147483646 w 5438"/>
              <a:gd name="T1" fmla="*/ 0 h 5494"/>
              <a:gd name="T2" fmla="*/ 0 w 5438"/>
              <a:gd name="T3" fmla="*/ 2147483646 h 5494"/>
              <a:gd name="T4" fmla="*/ 2147483646 w 5438"/>
              <a:gd name="T5" fmla="*/ 2147483646 h 5494"/>
              <a:gd name="T6" fmla="*/ 2147483646 w 5438"/>
              <a:gd name="T7" fmla="*/ 2147483646 h 5494"/>
              <a:gd name="T8" fmla="*/ 2147483646 w 5438"/>
              <a:gd name="T9" fmla="*/ 2147483646 h 5494"/>
              <a:gd name="T10" fmla="*/ 2147483646 w 5438"/>
              <a:gd name="T11" fmla="*/ 2147483646 h 5494"/>
              <a:gd name="T12" fmla="*/ 2147483646 w 5438"/>
              <a:gd name="T13" fmla="*/ 2147483646 h 5494"/>
              <a:gd name="T14" fmla="*/ 2147483646 w 5438"/>
              <a:gd name="T15" fmla="*/ 2147483646 h 5494"/>
              <a:gd name="T16" fmla="*/ 2147483646 w 5438"/>
              <a:gd name="T17" fmla="*/ 2147483646 h 5494"/>
              <a:gd name="T18" fmla="*/ 2147483646 w 5438"/>
              <a:gd name="T19" fmla="*/ 2147483646 h 5494"/>
              <a:gd name="T20" fmla="*/ 2147483646 w 5438"/>
              <a:gd name="T21" fmla="*/ 2147483646 h 5494"/>
              <a:gd name="T22" fmla="*/ 2147483646 w 5438"/>
              <a:gd name="T23" fmla="*/ 2147483646 h 5494"/>
              <a:gd name="T24" fmla="*/ 2147483646 w 5438"/>
              <a:gd name="T25" fmla="*/ 2147483646 h 5494"/>
              <a:gd name="T26" fmla="*/ 2147483646 w 5438"/>
              <a:gd name="T27" fmla="*/ 2147483646 h 5494"/>
              <a:gd name="T28" fmla="*/ 2147483646 w 5438"/>
              <a:gd name="T29" fmla="*/ 2147483646 h 5494"/>
              <a:gd name="T30" fmla="*/ 2147483646 w 5438"/>
              <a:gd name="T31" fmla="*/ 2147483646 h 5494"/>
              <a:gd name="T32" fmla="*/ 2147483646 w 5438"/>
              <a:gd name="T33" fmla="*/ 2147483646 h 5494"/>
              <a:gd name="T34" fmla="*/ 2147483646 w 5438"/>
              <a:gd name="T35" fmla="*/ 2147483646 h 5494"/>
              <a:gd name="T36" fmla="*/ 2147483646 w 5438"/>
              <a:gd name="T37" fmla="*/ 2147483646 h 5494"/>
              <a:gd name="T38" fmla="*/ 2147483646 w 5438"/>
              <a:gd name="T39" fmla="*/ 2147483646 h 5494"/>
              <a:gd name="T40" fmla="*/ 2147483646 w 5438"/>
              <a:gd name="T41" fmla="*/ 2147483646 h 5494"/>
              <a:gd name="T42" fmla="*/ 2147483646 w 5438"/>
              <a:gd name="T43" fmla="*/ 2147483646 h 5494"/>
              <a:gd name="T44" fmla="*/ 2147483646 w 5438"/>
              <a:gd name="T45" fmla="*/ 2147483646 h 5494"/>
              <a:gd name="T46" fmla="*/ 2147483646 w 5438"/>
              <a:gd name="T47" fmla="*/ 2147483646 h 5494"/>
              <a:gd name="T48" fmla="*/ 2147483646 w 5438"/>
              <a:gd name="T49" fmla="*/ 2147483646 h 5494"/>
              <a:gd name="T50" fmla="*/ 2147483646 w 5438"/>
              <a:gd name="T51" fmla="*/ 2147483646 h 5494"/>
              <a:gd name="T52" fmla="*/ 2147483646 w 5438"/>
              <a:gd name="T53" fmla="*/ 2147483646 h 5494"/>
              <a:gd name="T54" fmla="*/ 2147483646 w 5438"/>
              <a:gd name="T55" fmla="*/ 2147483646 h 5494"/>
              <a:gd name="T56" fmla="*/ 2147483646 w 5438"/>
              <a:gd name="T57" fmla="*/ 2147483646 h 5494"/>
              <a:gd name="T58" fmla="*/ 2147483646 w 5438"/>
              <a:gd name="T59" fmla="*/ 2147483646 h 5494"/>
              <a:gd name="T60" fmla="*/ 2147483646 w 5438"/>
              <a:gd name="T61" fmla="*/ 2147483646 h 5494"/>
              <a:gd name="T62" fmla="*/ 2147483646 w 5438"/>
              <a:gd name="T63" fmla="*/ 2147483646 h 5494"/>
              <a:gd name="T64" fmla="*/ 2147483646 w 5438"/>
              <a:gd name="T65" fmla="*/ 2147483646 h 5494"/>
              <a:gd name="T66" fmla="*/ 2147483646 w 5438"/>
              <a:gd name="T67" fmla="*/ 2147483646 h 5494"/>
              <a:gd name="T68" fmla="*/ 2147483646 w 5438"/>
              <a:gd name="T69" fmla="*/ 2147483646 h 5494"/>
              <a:gd name="T70" fmla="*/ 2147483646 w 5438"/>
              <a:gd name="T71" fmla="*/ 2147483646 h 5494"/>
              <a:gd name="T72" fmla="*/ 2147483646 w 5438"/>
              <a:gd name="T73" fmla="*/ 2147483646 h 5494"/>
              <a:gd name="T74" fmla="*/ 2147483646 w 5438"/>
              <a:gd name="T75" fmla="*/ 2147483646 h 5494"/>
              <a:gd name="T76" fmla="*/ 2147483646 w 5438"/>
              <a:gd name="T77" fmla="*/ 2147483646 h 5494"/>
              <a:gd name="T78" fmla="*/ 2147483646 w 5438"/>
              <a:gd name="T79" fmla="*/ 2147483646 h 5494"/>
              <a:gd name="T80" fmla="*/ 2147483646 w 5438"/>
              <a:gd name="T81" fmla="*/ 2147483646 h 5494"/>
              <a:gd name="T82" fmla="*/ 2147483646 w 5438"/>
              <a:gd name="T83" fmla="*/ 2147483646 h 5494"/>
              <a:gd name="T84" fmla="*/ 2147483646 w 5438"/>
              <a:gd name="T85" fmla="*/ 2147483646 h 5494"/>
              <a:gd name="T86" fmla="*/ 2147483646 w 5438"/>
              <a:gd name="T87" fmla="*/ 2147483646 h 5494"/>
              <a:gd name="T88" fmla="*/ 2147483646 w 5438"/>
              <a:gd name="T89" fmla="*/ 2147483646 h 5494"/>
              <a:gd name="T90" fmla="*/ 2147483646 w 5438"/>
              <a:gd name="T91" fmla="*/ 2147483646 h 5494"/>
              <a:gd name="T92" fmla="*/ 2147483646 w 5438"/>
              <a:gd name="T93" fmla="*/ 2147483646 h 5494"/>
              <a:gd name="T94" fmla="*/ 2147483646 w 5438"/>
              <a:gd name="T95" fmla="*/ 2147483646 h 5494"/>
              <a:gd name="T96" fmla="*/ 2147483646 w 5438"/>
              <a:gd name="T97" fmla="*/ 2147483646 h 5494"/>
              <a:gd name="T98" fmla="*/ 2147483646 w 5438"/>
              <a:gd name="T99" fmla="*/ 2147483646 h 5494"/>
              <a:gd name="T100" fmla="*/ 2147483646 w 5438"/>
              <a:gd name="T101" fmla="*/ 2147483646 h 5494"/>
              <a:gd name="T102" fmla="*/ 2147483646 w 5438"/>
              <a:gd name="T103" fmla="*/ 2147483646 h 5494"/>
              <a:gd name="T104" fmla="*/ 2147483646 w 5438"/>
              <a:gd name="T105" fmla="*/ 2147483646 h 5494"/>
              <a:gd name="T106" fmla="*/ 2147483646 w 5438"/>
              <a:gd name="T107" fmla="*/ 2147483646 h 5494"/>
              <a:gd name="T108" fmla="*/ 2147483646 w 5438"/>
              <a:gd name="T109" fmla="*/ 2147483646 h 5494"/>
              <a:gd name="T110" fmla="*/ 2147483646 w 5438"/>
              <a:gd name="T111" fmla="*/ 2147483646 h 5494"/>
              <a:gd name="T112" fmla="*/ 2147483646 w 5438"/>
              <a:gd name="T113" fmla="*/ 2147483646 h 5494"/>
              <a:gd name="T114" fmla="*/ 2147483646 w 5438"/>
              <a:gd name="T115" fmla="*/ 2147483646 h 5494"/>
              <a:gd name="T116" fmla="*/ 2147483646 w 5438"/>
              <a:gd name="T117" fmla="*/ 2147483646 h 5494"/>
              <a:gd name="T118" fmla="*/ 2147483646 w 5438"/>
              <a:gd name="T119" fmla="*/ 2147483646 h 54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438" h="5494">
                <a:moveTo>
                  <a:pt x="2825" y="454"/>
                </a:moveTo>
                <a:lnTo>
                  <a:pt x="2825" y="0"/>
                </a:lnTo>
                <a:lnTo>
                  <a:pt x="2514" y="0"/>
                </a:lnTo>
                <a:lnTo>
                  <a:pt x="2514" y="454"/>
                </a:lnTo>
                <a:lnTo>
                  <a:pt x="0" y="454"/>
                </a:lnTo>
                <a:lnTo>
                  <a:pt x="0" y="1259"/>
                </a:lnTo>
                <a:lnTo>
                  <a:pt x="276" y="1259"/>
                </a:lnTo>
                <a:lnTo>
                  <a:pt x="276" y="4295"/>
                </a:lnTo>
                <a:lnTo>
                  <a:pt x="2197" y="4295"/>
                </a:lnTo>
                <a:lnTo>
                  <a:pt x="1028" y="5252"/>
                </a:lnTo>
                <a:lnTo>
                  <a:pt x="1225" y="5494"/>
                </a:lnTo>
                <a:lnTo>
                  <a:pt x="2689" y="4295"/>
                </a:lnTo>
                <a:lnTo>
                  <a:pt x="2699" y="4295"/>
                </a:lnTo>
                <a:lnTo>
                  <a:pt x="4163" y="5494"/>
                </a:lnTo>
                <a:lnTo>
                  <a:pt x="4360" y="5252"/>
                </a:lnTo>
                <a:lnTo>
                  <a:pt x="3192" y="4295"/>
                </a:lnTo>
                <a:lnTo>
                  <a:pt x="5105" y="4295"/>
                </a:lnTo>
                <a:lnTo>
                  <a:pt x="5105" y="1259"/>
                </a:lnTo>
                <a:lnTo>
                  <a:pt x="5438" y="1259"/>
                </a:lnTo>
                <a:lnTo>
                  <a:pt x="5438" y="454"/>
                </a:lnTo>
                <a:lnTo>
                  <a:pt x="2825" y="454"/>
                </a:lnTo>
                <a:close/>
                <a:moveTo>
                  <a:pt x="4793" y="3983"/>
                </a:moveTo>
                <a:lnTo>
                  <a:pt x="587" y="3983"/>
                </a:lnTo>
                <a:lnTo>
                  <a:pt x="587" y="1259"/>
                </a:lnTo>
                <a:lnTo>
                  <a:pt x="4793" y="1259"/>
                </a:lnTo>
                <a:lnTo>
                  <a:pt x="4793" y="3983"/>
                </a:lnTo>
                <a:close/>
                <a:moveTo>
                  <a:pt x="1611" y="3281"/>
                </a:moveTo>
                <a:lnTo>
                  <a:pt x="1611" y="2471"/>
                </a:lnTo>
                <a:lnTo>
                  <a:pt x="2422" y="2471"/>
                </a:lnTo>
                <a:lnTo>
                  <a:pt x="2420" y="2429"/>
                </a:lnTo>
                <a:lnTo>
                  <a:pt x="2417" y="2388"/>
                </a:lnTo>
                <a:lnTo>
                  <a:pt x="2412" y="2347"/>
                </a:lnTo>
                <a:lnTo>
                  <a:pt x="2405" y="2308"/>
                </a:lnTo>
                <a:lnTo>
                  <a:pt x="2396" y="2268"/>
                </a:lnTo>
                <a:lnTo>
                  <a:pt x="2385" y="2230"/>
                </a:lnTo>
                <a:lnTo>
                  <a:pt x="2373" y="2192"/>
                </a:lnTo>
                <a:lnTo>
                  <a:pt x="2358" y="2156"/>
                </a:lnTo>
                <a:lnTo>
                  <a:pt x="2341" y="2120"/>
                </a:lnTo>
                <a:lnTo>
                  <a:pt x="2324" y="2085"/>
                </a:lnTo>
                <a:lnTo>
                  <a:pt x="2304" y="2051"/>
                </a:lnTo>
                <a:lnTo>
                  <a:pt x="2284" y="2018"/>
                </a:lnTo>
                <a:lnTo>
                  <a:pt x="2260" y="1986"/>
                </a:lnTo>
                <a:lnTo>
                  <a:pt x="2237" y="1956"/>
                </a:lnTo>
                <a:lnTo>
                  <a:pt x="2210" y="1926"/>
                </a:lnTo>
                <a:lnTo>
                  <a:pt x="2184" y="1898"/>
                </a:lnTo>
                <a:lnTo>
                  <a:pt x="2156" y="1871"/>
                </a:lnTo>
                <a:lnTo>
                  <a:pt x="2126" y="1846"/>
                </a:lnTo>
                <a:lnTo>
                  <a:pt x="2096" y="1822"/>
                </a:lnTo>
                <a:lnTo>
                  <a:pt x="2064" y="1799"/>
                </a:lnTo>
                <a:lnTo>
                  <a:pt x="2031" y="1778"/>
                </a:lnTo>
                <a:lnTo>
                  <a:pt x="1997" y="1759"/>
                </a:lnTo>
                <a:lnTo>
                  <a:pt x="1962" y="1741"/>
                </a:lnTo>
                <a:lnTo>
                  <a:pt x="1926" y="1724"/>
                </a:lnTo>
                <a:lnTo>
                  <a:pt x="1890" y="1710"/>
                </a:lnTo>
                <a:lnTo>
                  <a:pt x="1852" y="1697"/>
                </a:lnTo>
                <a:lnTo>
                  <a:pt x="1814" y="1686"/>
                </a:lnTo>
                <a:lnTo>
                  <a:pt x="1774" y="1677"/>
                </a:lnTo>
                <a:lnTo>
                  <a:pt x="1735" y="1670"/>
                </a:lnTo>
                <a:lnTo>
                  <a:pt x="1694" y="1665"/>
                </a:lnTo>
                <a:lnTo>
                  <a:pt x="1653" y="1662"/>
                </a:lnTo>
                <a:lnTo>
                  <a:pt x="1611" y="1660"/>
                </a:lnTo>
                <a:lnTo>
                  <a:pt x="1569" y="1662"/>
                </a:lnTo>
                <a:lnTo>
                  <a:pt x="1528" y="1665"/>
                </a:lnTo>
                <a:lnTo>
                  <a:pt x="1487" y="1670"/>
                </a:lnTo>
                <a:lnTo>
                  <a:pt x="1448" y="1677"/>
                </a:lnTo>
                <a:lnTo>
                  <a:pt x="1408" y="1686"/>
                </a:lnTo>
                <a:lnTo>
                  <a:pt x="1369" y="1697"/>
                </a:lnTo>
                <a:lnTo>
                  <a:pt x="1332" y="1710"/>
                </a:lnTo>
                <a:lnTo>
                  <a:pt x="1295" y="1724"/>
                </a:lnTo>
                <a:lnTo>
                  <a:pt x="1260" y="1741"/>
                </a:lnTo>
                <a:lnTo>
                  <a:pt x="1224" y="1759"/>
                </a:lnTo>
                <a:lnTo>
                  <a:pt x="1191" y="1778"/>
                </a:lnTo>
                <a:lnTo>
                  <a:pt x="1157" y="1799"/>
                </a:lnTo>
                <a:lnTo>
                  <a:pt x="1126" y="1822"/>
                </a:lnTo>
                <a:lnTo>
                  <a:pt x="1096" y="1846"/>
                </a:lnTo>
                <a:lnTo>
                  <a:pt x="1066" y="1871"/>
                </a:lnTo>
                <a:lnTo>
                  <a:pt x="1038" y="1898"/>
                </a:lnTo>
                <a:lnTo>
                  <a:pt x="1011" y="1926"/>
                </a:lnTo>
                <a:lnTo>
                  <a:pt x="986" y="1956"/>
                </a:lnTo>
                <a:lnTo>
                  <a:pt x="962" y="1986"/>
                </a:lnTo>
                <a:lnTo>
                  <a:pt x="939" y="2018"/>
                </a:lnTo>
                <a:lnTo>
                  <a:pt x="918" y="2051"/>
                </a:lnTo>
                <a:lnTo>
                  <a:pt x="899" y="2085"/>
                </a:lnTo>
                <a:lnTo>
                  <a:pt x="881" y="2120"/>
                </a:lnTo>
                <a:lnTo>
                  <a:pt x="864" y="2156"/>
                </a:lnTo>
                <a:lnTo>
                  <a:pt x="850" y="2192"/>
                </a:lnTo>
                <a:lnTo>
                  <a:pt x="837" y="2230"/>
                </a:lnTo>
                <a:lnTo>
                  <a:pt x="826" y="2268"/>
                </a:lnTo>
                <a:lnTo>
                  <a:pt x="817" y="2308"/>
                </a:lnTo>
                <a:lnTo>
                  <a:pt x="809" y="2347"/>
                </a:lnTo>
                <a:lnTo>
                  <a:pt x="804" y="2388"/>
                </a:lnTo>
                <a:lnTo>
                  <a:pt x="801" y="2429"/>
                </a:lnTo>
                <a:lnTo>
                  <a:pt x="800" y="2471"/>
                </a:lnTo>
                <a:lnTo>
                  <a:pt x="801" y="2513"/>
                </a:lnTo>
                <a:lnTo>
                  <a:pt x="804" y="2554"/>
                </a:lnTo>
                <a:lnTo>
                  <a:pt x="809" y="2595"/>
                </a:lnTo>
                <a:lnTo>
                  <a:pt x="817" y="2634"/>
                </a:lnTo>
                <a:lnTo>
                  <a:pt x="826" y="2674"/>
                </a:lnTo>
                <a:lnTo>
                  <a:pt x="837" y="2712"/>
                </a:lnTo>
                <a:lnTo>
                  <a:pt x="850" y="2750"/>
                </a:lnTo>
                <a:lnTo>
                  <a:pt x="864" y="2786"/>
                </a:lnTo>
                <a:lnTo>
                  <a:pt x="881" y="2822"/>
                </a:lnTo>
                <a:lnTo>
                  <a:pt x="899" y="2857"/>
                </a:lnTo>
                <a:lnTo>
                  <a:pt x="918" y="2891"/>
                </a:lnTo>
                <a:lnTo>
                  <a:pt x="939" y="2924"/>
                </a:lnTo>
                <a:lnTo>
                  <a:pt x="962" y="2956"/>
                </a:lnTo>
                <a:lnTo>
                  <a:pt x="986" y="2986"/>
                </a:lnTo>
                <a:lnTo>
                  <a:pt x="1011" y="3016"/>
                </a:lnTo>
                <a:lnTo>
                  <a:pt x="1038" y="3044"/>
                </a:lnTo>
                <a:lnTo>
                  <a:pt x="1066" y="3070"/>
                </a:lnTo>
                <a:lnTo>
                  <a:pt x="1096" y="3097"/>
                </a:lnTo>
                <a:lnTo>
                  <a:pt x="1126" y="3120"/>
                </a:lnTo>
                <a:lnTo>
                  <a:pt x="1157" y="3144"/>
                </a:lnTo>
                <a:lnTo>
                  <a:pt x="1191" y="3164"/>
                </a:lnTo>
                <a:lnTo>
                  <a:pt x="1224" y="3184"/>
                </a:lnTo>
                <a:lnTo>
                  <a:pt x="1260" y="3201"/>
                </a:lnTo>
                <a:lnTo>
                  <a:pt x="1295" y="3218"/>
                </a:lnTo>
                <a:lnTo>
                  <a:pt x="1332" y="3233"/>
                </a:lnTo>
                <a:lnTo>
                  <a:pt x="1369" y="3245"/>
                </a:lnTo>
                <a:lnTo>
                  <a:pt x="1408" y="3256"/>
                </a:lnTo>
                <a:lnTo>
                  <a:pt x="1448" y="3265"/>
                </a:lnTo>
                <a:lnTo>
                  <a:pt x="1487" y="3272"/>
                </a:lnTo>
                <a:lnTo>
                  <a:pt x="1528" y="3277"/>
                </a:lnTo>
                <a:lnTo>
                  <a:pt x="1569" y="3280"/>
                </a:lnTo>
                <a:lnTo>
                  <a:pt x="1611" y="3281"/>
                </a:lnTo>
                <a:close/>
                <a:moveTo>
                  <a:pt x="1838" y="3503"/>
                </a:moveTo>
                <a:lnTo>
                  <a:pt x="1838" y="3503"/>
                </a:lnTo>
                <a:lnTo>
                  <a:pt x="1881" y="3502"/>
                </a:lnTo>
                <a:lnTo>
                  <a:pt x="1921" y="3499"/>
                </a:lnTo>
                <a:lnTo>
                  <a:pt x="1962" y="3493"/>
                </a:lnTo>
                <a:lnTo>
                  <a:pt x="2002" y="3486"/>
                </a:lnTo>
                <a:lnTo>
                  <a:pt x="2041" y="3477"/>
                </a:lnTo>
                <a:lnTo>
                  <a:pt x="2080" y="3466"/>
                </a:lnTo>
                <a:lnTo>
                  <a:pt x="2117" y="3453"/>
                </a:lnTo>
                <a:lnTo>
                  <a:pt x="2154" y="3439"/>
                </a:lnTo>
                <a:lnTo>
                  <a:pt x="2190" y="3422"/>
                </a:lnTo>
                <a:lnTo>
                  <a:pt x="2225" y="3404"/>
                </a:lnTo>
                <a:lnTo>
                  <a:pt x="2259" y="3385"/>
                </a:lnTo>
                <a:lnTo>
                  <a:pt x="2292" y="3364"/>
                </a:lnTo>
                <a:lnTo>
                  <a:pt x="2323" y="3341"/>
                </a:lnTo>
                <a:lnTo>
                  <a:pt x="2355" y="3317"/>
                </a:lnTo>
                <a:lnTo>
                  <a:pt x="2384" y="3292"/>
                </a:lnTo>
                <a:lnTo>
                  <a:pt x="2411" y="3265"/>
                </a:lnTo>
                <a:lnTo>
                  <a:pt x="2439" y="3237"/>
                </a:lnTo>
                <a:lnTo>
                  <a:pt x="2464" y="3207"/>
                </a:lnTo>
                <a:lnTo>
                  <a:pt x="2488" y="3177"/>
                </a:lnTo>
                <a:lnTo>
                  <a:pt x="2511" y="3146"/>
                </a:lnTo>
                <a:lnTo>
                  <a:pt x="2532" y="3112"/>
                </a:lnTo>
                <a:lnTo>
                  <a:pt x="2551" y="3079"/>
                </a:lnTo>
                <a:lnTo>
                  <a:pt x="2570" y="3043"/>
                </a:lnTo>
                <a:lnTo>
                  <a:pt x="2586" y="3008"/>
                </a:lnTo>
                <a:lnTo>
                  <a:pt x="2600" y="2971"/>
                </a:lnTo>
                <a:lnTo>
                  <a:pt x="2612" y="2933"/>
                </a:lnTo>
                <a:lnTo>
                  <a:pt x="2623" y="2895"/>
                </a:lnTo>
                <a:lnTo>
                  <a:pt x="2633" y="2855"/>
                </a:lnTo>
                <a:lnTo>
                  <a:pt x="2640" y="2816"/>
                </a:lnTo>
                <a:lnTo>
                  <a:pt x="2645" y="2775"/>
                </a:lnTo>
                <a:lnTo>
                  <a:pt x="2648" y="2734"/>
                </a:lnTo>
                <a:lnTo>
                  <a:pt x="2649" y="2692"/>
                </a:lnTo>
                <a:lnTo>
                  <a:pt x="1838" y="2692"/>
                </a:lnTo>
                <a:lnTo>
                  <a:pt x="1838" y="3503"/>
                </a:lnTo>
                <a:close/>
                <a:moveTo>
                  <a:pt x="4318" y="1839"/>
                </a:moveTo>
                <a:lnTo>
                  <a:pt x="3281" y="1839"/>
                </a:lnTo>
                <a:lnTo>
                  <a:pt x="3281" y="2150"/>
                </a:lnTo>
                <a:lnTo>
                  <a:pt x="4318" y="2150"/>
                </a:lnTo>
                <a:lnTo>
                  <a:pt x="4318" y="1839"/>
                </a:lnTo>
                <a:close/>
                <a:moveTo>
                  <a:pt x="4318" y="2411"/>
                </a:moveTo>
                <a:lnTo>
                  <a:pt x="3281" y="2411"/>
                </a:lnTo>
                <a:lnTo>
                  <a:pt x="3281" y="2723"/>
                </a:lnTo>
                <a:lnTo>
                  <a:pt x="4318" y="2723"/>
                </a:lnTo>
                <a:lnTo>
                  <a:pt x="4318" y="2411"/>
                </a:lnTo>
                <a:close/>
                <a:moveTo>
                  <a:pt x="4318" y="2983"/>
                </a:moveTo>
                <a:lnTo>
                  <a:pt x="3281" y="2983"/>
                </a:lnTo>
                <a:lnTo>
                  <a:pt x="3281" y="3295"/>
                </a:lnTo>
                <a:lnTo>
                  <a:pt x="4318" y="3295"/>
                </a:lnTo>
                <a:lnTo>
                  <a:pt x="4318" y="2983"/>
                </a:lnTo>
                <a:close/>
              </a:path>
            </a:pathLst>
          </a:custGeom>
          <a:solidFill>
            <a:schemeClr val="bg1">
              <a:lumMod val="5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015" kern="0">
              <a:solidFill>
                <a:srgbClr val="FFFFFF"/>
              </a:solidFill>
            </a:endParaRPr>
          </a:p>
        </p:txBody>
      </p:sp>
      <p:sp>
        <p:nvSpPr>
          <p:cNvPr id="137" name="淘宝店chenying0907出品 23"/>
          <p:cNvSpPr>
            <a:spLocks noEditPoints="1"/>
          </p:cNvSpPr>
          <p:nvPr/>
        </p:nvSpPr>
        <p:spPr bwMode="auto">
          <a:xfrm>
            <a:off x="9230648" y="3783143"/>
            <a:ext cx="1210867" cy="1004621"/>
          </a:xfrm>
          <a:custGeom>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accent4"/>
          </a:solidFill>
          <a:ln w="9525">
            <a:noFill/>
            <a:round/>
          </a:ln>
        </p:spPr>
        <p:txBody>
          <a:bodyPr vert="horz" wrap="square" lIns="91440" tIns="45720" rIns="91440" bIns="45720" numCol="1" anchor="t" anchorCtr="0" compatLnSpc="1"/>
          <a:lstStyle/>
          <a:p>
            <a:endParaRPr lang="en-US">
              <a:solidFill>
                <a:schemeClr val="tx1">
                  <a:lumMod val="85000"/>
                  <a:lumOff val="15000"/>
                </a:schemeClr>
              </a:solidFill>
              <a:latin typeface="Lao UI" panose="020b0502040204020203" pitchFamily="34" charset="0"/>
              <a:cs typeface="Lao UI" panose="020b0502040204020203" pitchFamily="34" charset="0"/>
            </a:endParaRPr>
          </a:p>
        </p:txBody>
      </p:sp>
      <p:grpSp>
        <p:nvGrpSpPr>
          <p:cNvPr id="21" name="淘宝店chenying0907出品 20"/>
          <p:cNvGrpSpPr/>
          <p:nvPr/>
        </p:nvGrpSpPr>
        <p:grpSpPr>
          <a:xfrm>
            <a:off x="1607501" y="2342983"/>
            <a:ext cx="1414469" cy="499749"/>
            <a:chOff x="3428992" y="3857634"/>
            <a:chExt cx="503238" cy="177800"/>
          </a:xfrm>
          <a:solidFill>
            <a:schemeClr val="accent4"/>
          </a:solidFill>
        </p:grpSpPr>
        <p:sp>
          <p:nvSpPr>
            <p:cNvPr id="138" name="淘宝店chenying0907出品 19"/>
            <p:cNvSpPr/>
            <p:nvPr/>
          </p:nvSpPr>
          <p:spPr bwMode="auto">
            <a:xfrm>
              <a:off x="3428992" y="3857634"/>
              <a:ext cx="231775" cy="177800"/>
            </a:xfrm>
            <a:custGeom>
              <a:cxnLst>
                <a:cxn ang="0">
                  <a:pos x="192" y="0"/>
                </a:cxn>
                <a:cxn ang="0">
                  <a:pos x="203" y="0"/>
                </a:cxn>
                <a:cxn ang="0">
                  <a:pos x="225" y="5"/>
                </a:cxn>
                <a:cxn ang="0">
                  <a:pos x="245" y="13"/>
                </a:cxn>
                <a:cxn ang="0">
                  <a:pos x="262" y="26"/>
                </a:cxn>
                <a:cxn ang="0">
                  <a:pos x="271" y="32"/>
                </a:cxn>
                <a:cxn ang="0">
                  <a:pos x="282" y="47"/>
                </a:cxn>
                <a:cxn ang="0">
                  <a:pos x="292" y="63"/>
                </a:cxn>
                <a:cxn ang="0">
                  <a:pos x="232" y="63"/>
                </a:cxn>
                <a:cxn ang="0">
                  <a:pos x="213" y="53"/>
                </a:cxn>
                <a:cxn ang="0">
                  <a:pos x="192" y="49"/>
                </a:cxn>
                <a:cxn ang="0">
                  <a:pos x="112" y="49"/>
                </a:cxn>
                <a:cxn ang="0">
                  <a:pos x="88" y="54"/>
                </a:cxn>
                <a:cxn ang="0">
                  <a:pos x="68" y="68"/>
                </a:cxn>
                <a:cxn ang="0">
                  <a:pos x="61" y="77"/>
                </a:cxn>
                <a:cxn ang="0">
                  <a:pos x="51" y="99"/>
                </a:cxn>
                <a:cxn ang="0">
                  <a:pos x="50" y="111"/>
                </a:cxn>
                <a:cxn ang="0">
                  <a:pos x="51" y="124"/>
                </a:cxn>
                <a:cxn ang="0">
                  <a:pos x="61" y="146"/>
                </a:cxn>
                <a:cxn ang="0">
                  <a:pos x="68" y="154"/>
                </a:cxn>
                <a:cxn ang="0">
                  <a:pos x="88" y="168"/>
                </a:cxn>
                <a:cxn ang="0">
                  <a:pos x="112" y="173"/>
                </a:cxn>
                <a:cxn ang="0">
                  <a:pos x="192" y="173"/>
                </a:cxn>
                <a:cxn ang="0">
                  <a:pos x="213" y="169"/>
                </a:cxn>
                <a:cxn ang="0">
                  <a:pos x="232" y="158"/>
                </a:cxn>
                <a:cxn ang="0">
                  <a:pos x="292" y="158"/>
                </a:cxn>
                <a:cxn ang="0">
                  <a:pos x="282" y="175"/>
                </a:cxn>
                <a:cxn ang="0">
                  <a:pos x="271" y="189"/>
                </a:cxn>
                <a:cxn ang="0">
                  <a:pos x="262" y="196"/>
                </a:cxn>
                <a:cxn ang="0">
                  <a:pos x="245" y="209"/>
                </a:cxn>
                <a:cxn ang="0">
                  <a:pos x="225" y="217"/>
                </a:cxn>
                <a:cxn ang="0">
                  <a:pos x="203" y="221"/>
                </a:cxn>
                <a:cxn ang="0">
                  <a:pos x="112" y="222"/>
                </a:cxn>
                <a:cxn ang="0">
                  <a:pos x="100" y="221"/>
                </a:cxn>
                <a:cxn ang="0">
                  <a:pos x="78" y="217"/>
                </a:cxn>
                <a:cxn ang="0">
                  <a:pos x="58" y="209"/>
                </a:cxn>
                <a:cxn ang="0">
                  <a:pos x="41" y="196"/>
                </a:cxn>
                <a:cxn ang="0">
                  <a:pos x="34" y="189"/>
                </a:cxn>
                <a:cxn ang="0">
                  <a:pos x="20" y="173"/>
                </a:cxn>
                <a:cxn ang="0">
                  <a:pos x="9" y="154"/>
                </a:cxn>
                <a:cxn ang="0">
                  <a:pos x="3" y="133"/>
                </a:cxn>
                <a:cxn ang="0">
                  <a:pos x="0" y="111"/>
                </a:cxn>
                <a:cxn ang="0">
                  <a:pos x="0" y="111"/>
                </a:cxn>
                <a:cxn ang="0">
                  <a:pos x="3" y="89"/>
                </a:cxn>
                <a:cxn ang="0">
                  <a:pos x="9" y="68"/>
                </a:cxn>
                <a:cxn ang="0">
                  <a:pos x="20" y="49"/>
                </a:cxn>
                <a:cxn ang="0">
                  <a:pos x="34" y="32"/>
                </a:cxn>
                <a:cxn ang="0">
                  <a:pos x="41" y="26"/>
                </a:cxn>
                <a:cxn ang="0">
                  <a:pos x="58" y="13"/>
                </a:cxn>
                <a:cxn ang="0">
                  <a:pos x="78" y="5"/>
                </a:cxn>
                <a:cxn ang="0">
                  <a:pos x="100" y="0"/>
                </a:cxn>
                <a:cxn ang="0">
                  <a:pos x="112" y="0"/>
                </a:cxn>
              </a:cxnLst>
              <a:rect l="0" t="0" r="r" b="b"/>
              <a:pathLst>
                <a:path w="292" h="221">
                  <a:moveTo>
                    <a:pt x="112" y="0"/>
                  </a:moveTo>
                  <a:lnTo>
                    <a:pt x="192" y="0"/>
                  </a:lnTo>
                  <a:lnTo>
                    <a:pt x="192" y="0"/>
                  </a:lnTo>
                  <a:lnTo>
                    <a:pt x="203" y="0"/>
                  </a:lnTo>
                  <a:lnTo>
                    <a:pt x="214" y="2"/>
                  </a:lnTo>
                  <a:lnTo>
                    <a:pt x="225" y="5"/>
                  </a:lnTo>
                  <a:lnTo>
                    <a:pt x="235" y="9"/>
                  </a:lnTo>
                  <a:lnTo>
                    <a:pt x="245" y="13"/>
                  </a:lnTo>
                  <a:lnTo>
                    <a:pt x="254" y="18"/>
                  </a:lnTo>
                  <a:lnTo>
                    <a:pt x="262" y="26"/>
                  </a:lnTo>
                  <a:lnTo>
                    <a:pt x="271" y="32"/>
                  </a:lnTo>
                  <a:lnTo>
                    <a:pt x="271" y="32"/>
                  </a:lnTo>
                  <a:lnTo>
                    <a:pt x="277" y="39"/>
                  </a:lnTo>
                  <a:lnTo>
                    <a:pt x="282" y="47"/>
                  </a:lnTo>
                  <a:lnTo>
                    <a:pt x="288" y="56"/>
                  </a:lnTo>
                  <a:lnTo>
                    <a:pt x="292" y="63"/>
                  </a:lnTo>
                  <a:lnTo>
                    <a:pt x="232" y="63"/>
                  </a:lnTo>
                  <a:lnTo>
                    <a:pt x="232" y="63"/>
                  </a:lnTo>
                  <a:lnTo>
                    <a:pt x="223" y="58"/>
                  </a:lnTo>
                  <a:lnTo>
                    <a:pt x="213" y="53"/>
                  </a:lnTo>
                  <a:lnTo>
                    <a:pt x="203" y="51"/>
                  </a:lnTo>
                  <a:lnTo>
                    <a:pt x="192" y="49"/>
                  </a:lnTo>
                  <a:lnTo>
                    <a:pt x="112" y="49"/>
                  </a:lnTo>
                  <a:lnTo>
                    <a:pt x="112" y="49"/>
                  </a:lnTo>
                  <a:lnTo>
                    <a:pt x="99" y="51"/>
                  </a:lnTo>
                  <a:lnTo>
                    <a:pt x="88" y="54"/>
                  </a:lnTo>
                  <a:lnTo>
                    <a:pt x="77" y="60"/>
                  </a:lnTo>
                  <a:lnTo>
                    <a:pt x="68" y="68"/>
                  </a:lnTo>
                  <a:lnTo>
                    <a:pt x="68" y="68"/>
                  </a:lnTo>
                  <a:lnTo>
                    <a:pt x="61" y="77"/>
                  </a:lnTo>
                  <a:lnTo>
                    <a:pt x="55" y="86"/>
                  </a:lnTo>
                  <a:lnTo>
                    <a:pt x="51" y="99"/>
                  </a:lnTo>
                  <a:lnTo>
                    <a:pt x="50" y="111"/>
                  </a:lnTo>
                  <a:lnTo>
                    <a:pt x="50" y="111"/>
                  </a:lnTo>
                  <a:lnTo>
                    <a:pt x="50" y="111"/>
                  </a:lnTo>
                  <a:lnTo>
                    <a:pt x="51" y="124"/>
                  </a:lnTo>
                  <a:lnTo>
                    <a:pt x="55" y="135"/>
                  </a:lnTo>
                  <a:lnTo>
                    <a:pt x="61" y="146"/>
                  </a:lnTo>
                  <a:lnTo>
                    <a:pt x="68" y="154"/>
                  </a:lnTo>
                  <a:lnTo>
                    <a:pt x="68" y="154"/>
                  </a:lnTo>
                  <a:lnTo>
                    <a:pt x="77" y="162"/>
                  </a:lnTo>
                  <a:lnTo>
                    <a:pt x="88" y="168"/>
                  </a:lnTo>
                  <a:lnTo>
                    <a:pt x="99" y="172"/>
                  </a:lnTo>
                  <a:lnTo>
                    <a:pt x="112" y="173"/>
                  </a:lnTo>
                  <a:lnTo>
                    <a:pt x="192" y="173"/>
                  </a:lnTo>
                  <a:lnTo>
                    <a:pt x="192" y="173"/>
                  </a:lnTo>
                  <a:lnTo>
                    <a:pt x="203" y="172"/>
                  </a:lnTo>
                  <a:lnTo>
                    <a:pt x="213" y="169"/>
                  </a:lnTo>
                  <a:lnTo>
                    <a:pt x="223" y="164"/>
                  </a:lnTo>
                  <a:lnTo>
                    <a:pt x="232" y="158"/>
                  </a:lnTo>
                  <a:lnTo>
                    <a:pt x="292" y="158"/>
                  </a:lnTo>
                  <a:lnTo>
                    <a:pt x="292" y="158"/>
                  </a:lnTo>
                  <a:lnTo>
                    <a:pt x="288" y="167"/>
                  </a:lnTo>
                  <a:lnTo>
                    <a:pt x="282" y="175"/>
                  </a:lnTo>
                  <a:lnTo>
                    <a:pt x="277" y="183"/>
                  </a:lnTo>
                  <a:lnTo>
                    <a:pt x="271" y="189"/>
                  </a:lnTo>
                  <a:lnTo>
                    <a:pt x="271" y="189"/>
                  </a:lnTo>
                  <a:lnTo>
                    <a:pt x="262" y="196"/>
                  </a:lnTo>
                  <a:lnTo>
                    <a:pt x="254" y="203"/>
                  </a:lnTo>
                  <a:lnTo>
                    <a:pt x="245" y="209"/>
                  </a:lnTo>
                  <a:lnTo>
                    <a:pt x="235" y="214"/>
                  </a:lnTo>
                  <a:lnTo>
                    <a:pt x="225" y="217"/>
                  </a:lnTo>
                  <a:lnTo>
                    <a:pt x="214" y="220"/>
                  </a:lnTo>
                  <a:lnTo>
                    <a:pt x="203" y="221"/>
                  </a:lnTo>
                  <a:lnTo>
                    <a:pt x="192" y="222"/>
                  </a:lnTo>
                  <a:lnTo>
                    <a:pt x="112" y="222"/>
                  </a:lnTo>
                  <a:lnTo>
                    <a:pt x="112" y="222"/>
                  </a:lnTo>
                  <a:lnTo>
                    <a:pt x="100" y="221"/>
                  </a:lnTo>
                  <a:lnTo>
                    <a:pt x="89" y="220"/>
                  </a:lnTo>
                  <a:lnTo>
                    <a:pt x="78" y="217"/>
                  </a:lnTo>
                  <a:lnTo>
                    <a:pt x="68" y="214"/>
                  </a:lnTo>
                  <a:lnTo>
                    <a:pt x="58" y="209"/>
                  </a:lnTo>
                  <a:lnTo>
                    <a:pt x="50" y="203"/>
                  </a:lnTo>
                  <a:lnTo>
                    <a:pt x="41" y="196"/>
                  </a:lnTo>
                  <a:lnTo>
                    <a:pt x="34" y="189"/>
                  </a:lnTo>
                  <a:lnTo>
                    <a:pt x="34" y="189"/>
                  </a:lnTo>
                  <a:lnTo>
                    <a:pt x="26" y="182"/>
                  </a:lnTo>
                  <a:lnTo>
                    <a:pt x="20" y="173"/>
                  </a:lnTo>
                  <a:lnTo>
                    <a:pt x="14" y="164"/>
                  </a:lnTo>
                  <a:lnTo>
                    <a:pt x="9" y="154"/>
                  </a:lnTo>
                  <a:lnTo>
                    <a:pt x="5" y="143"/>
                  </a:lnTo>
                  <a:lnTo>
                    <a:pt x="3" y="133"/>
                  </a:lnTo>
                  <a:lnTo>
                    <a:pt x="2" y="122"/>
                  </a:lnTo>
                  <a:lnTo>
                    <a:pt x="0" y="111"/>
                  </a:lnTo>
                  <a:lnTo>
                    <a:pt x="0" y="111"/>
                  </a:lnTo>
                  <a:lnTo>
                    <a:pt x="0" y="111"/>
                  </a:lnTo>
                  <a:lnTo>
                    <a:pt x="2" y="100"/>
                  </a:lnTo>
                  <a:lnTo>
                    <a:pt x="3" y="89"/>
                  </a:lnTo>
                  <a:lnTo>
                    <a:pt x="5" y="78"/>
                  </a:lnTo>
                  <a:lnTo>
                    <a:pt x="9" y="68"/>
                  </a:lnTo>
                  <a:lnTo>
                    <a:pt x="14" y="58"/>
                  </a:lnTo>
                  <a:lnTo>
                    <a:pt x="20" y="49"/>
                  </a:lnTo>
                  <a:lnTo>
                    <a:pt x="26" y="41"/>
                  </a:lnTo>
                  <a:lnTo>
                    <a:pt x="34" y="32"/>
                  </a:lnTo>
                  <a:lnTo>
                    <a:pt x="34" y="32"/>
                  </a:lnTo>
                  <a:lnTo>
                    <a:pt x="41" y="26"/>
                  </a:lnTo>
                  <a:lnTo>
                    <a:pt x="50" y="18"/>
                  </a:lnTo>
                  <a:lnTo>
                    <a:pt x="58" y="13"/>
                  </a:lnTo>
                  <a:lnTo>
                    <a:pt x="68" y="9"/>
                  </a:lnTo>
                  <a:lnTo>
                    <a:pt x="78" y="5"/>
                  </a:lnTo>
                  <a:lnTo>
                    <a:pt x="89" y="2"/>
                  </a:lnTo>
                  <a:lnTo>
                    <a:pt x="100" y="0"/>
                  </a:lnTo>
                  <a:lnTo>
                    <a:pt x="112" y="0"/>
                  </a:lnTo>
                  <a:lnTo>
                    <a:pt x="112" y="0"/>
                  </a:lnTo>
                  <a:close/>
                </a:path>
              </a:pathLst>
            </a:custGeom>
            <a:grpFill/>
            <a:ln w="9525">
              <a:noFill/>
              <a:round/>
            </a:ln>
          </p:spPr>
          <p:txBody>
            <a:bodyPr vert="horz" wrap="square" lIns="91440" tIns="45720" rIns="91440" bIns="45720" numCol="1" anchor="t" anchorCtr="0" compatLnSpc="1"/>
            <a:lstStyle/>
            <a:p>
              <a:endParaRPr lang="en-US">
                <a:solidFill>
                  <a:schemeClr val="tx1">
                    <a:lumMod val="85000"/>
                    <a:lumOff val="15000"/>
                  </a:schemeClr>
                </a:solidFill>
                <a:latin typeface="Lao UI" panose="020b0502040204020203" pitchFamily="34" charset="0"/>
                <a:cs typeface="Lao UI" panose="020b0502040204020203" pitchFamily="34" charset="0"/>
              </a:endParaRPr>
            </a:p>
          </p:txBody>
        </p:sp>
        <p:sp>
          <p:nvSpPr>
            <p:cNvPr id="139" name="淘宝店chenying0907出品 20"/>
            <p:cNvSpPr/>
            <p:nvPr/>
          </p:nvSpPr>
          <p:spPr bwMode="auto">
            <a:xfrm>
              <a:off x="3702042" y="3857634"/>
              <a:ext cx="230188" cy="177800"/>
            </a:xfrm>
            <a:custGeom>
              <a:cxnLst>
                <a:cxn ang="0">
                  <a:pos x="181" y="0"/>
                </a:cxn>
                <a:cxn ang="0">
                  <a:pos x="192" y="0"/>
                </a:cxn>
                <a:cxn ang="0">
                  <a:pos x="213" y="5"/>
                </a:cxn>
                <a:cxn ang="0">
                  <a:pos x="234" y="13"/>
                </a:cxn>
                <a:cxn ang="0">
                  <a:pos x="251" y="26"/>
                </a:cxn>
                <a:cxn ang="0">
                  <a:pos x="258" y="32"/>
                </a:cxn>
                <a:cxn ang="0">
                  <a:pos x="272" y="49"/>
                </a:cxn>
                <a:cxn ang="0">
                  <a:pos x="283" y="68"/>
                </a:cxn>
                <a:cxn ang="0">
                  <a:pos x="289" y="89"/>
                </a:cxn>
                <a:cxn ang="0">
                  <a:pos x="292" y="111"/>
                </a:cxn>
                <a:cxn ang="0">
                  <a:pos x="292" y="111"/>
                </a:cxn>
                <a:cxn ang="0">
                  <a:pos x="289" y="133"/>
                </a:cxn>
                <a:cxn ang="0">
                  <a:pos x="283" y="154"/>
                </a:cxn>
                <a:cxn ang="0">
                  <a:pos x="272" y="173"/>
                </a:cxn>
                <a:cxn ang="0">
                  <a:pos x="258" y="189"/>
                </a:cxn>
                <a:cxn ang="0">
                  <a:pos x="251" y="196"/>
                </a:cxn>
                <a:cxn ang="0">
                  <a:pos x="234" y="209"/>
                </a:cxn>
                <a:cxn ang="0">
                  <a:pos x="213" y="217"/>
                </a:cxn>
                <a:cxn ang="0">
                  <a:pos x="192" y="221"/>
                </a:cxn>
                <a:cxn ang="0">
                  <a:pos x="100" y="222"/>
                </a:cxn>
                <a:cxn ang="0">
                  <a:pos x="89" y="221"/>
                </a:cxn>
                <a:cxn ang="0">
                  <a:pos x="67" y="217"/>
                </a:cxn>
                <a:cxn ang="0">
                  <a:pos x="47" y="209"/>
                </a:cxn>
                <a:cxn ang="0">
                  <a:pos x="30" y="196"/>
                </a:cxn>
                <a:cxn ang="0">
                  <a:pos x="21" y="189"/>
                </a:cxn>
                <a:cxn ang="0">
                  <a:pos x="9" y="175"/>
                </a:cxn>
                <a:cxn ang="0">
                  <a:pos x="0" y="158"/>
                </a:cxn>
                <a:cxn ang="0">
                  <a:pos x="61" y="158"/>
                </a:cxn>
                <a:cxn ang="0">
                  <a:pos x="79" y="169"/>
                </a:cxn>
                <a:cxn ang="0">
                  <a:pos x="100" y="173"/>
                </a:cxn>
                <a:cxn ang="0">
                  <a:pos x="181" y="173"/>
                </a:cxn>
                <a:cxn ang="0">
                  <a:pos x="204" y="168"/>
                </a:cxn>
                <a:cxn ang="0">
                  <a:pos x="224" y="154"/>
                </a:cxn>
                <a:cxn ang="0">
                  <a:pos x="231" y="146"/>
                </a:cxn>
                <a:cxn ang="0">
                  <a:pos x="241" y="124"/>
                </a:cxn>
                <a:cxn ang="0">
                  <a:pos x="242" y="111"/>
                </a:cxn>
                <a:cxn ang="0">
                  <a:pos x="241" y="99"/>
                </a:cxn>
                <a:cxn ang="0">
                  <a:pos x="231" y="77"/>
                </a:cxn>
                <a:cxn ang="0">
                  <a:pos x="224" y="68"/>
                </a:cxn>
                <a:cxn ang="0">
                  <a:pos x="204" y="54"/>
                </a:cxn>
                <a:cxn ang="0">
                  <a:pos x="181" y="49"/>
                </a:cxn>
                <a:cxn ang="0">
                  <a:pos x="100" y="49"/>
                </a:cxn>
                <a:cxn ang="0">
                  <a:pos x="79" y="53"/>
                </a:cxn>
                <a:cxn ang="0">
                  <a:pos x="61" y="63"/>
                </a:cxn>
                <a:cxn ang="0">
                  <a:pos x="0" y="63"/>
                </a:cxn>
                <a:cxn ang="0">
                  <a:pos x="9" y="47"/>
                </a:cxn>
                <a:cxn ang="0">
                  <a:pos x="21" y="32"/>
                </a:cxn>
                <a:cxn ang="0">
                  <a:pos x="30" y="26"/>
                </a:cxn>
                <a:cxn ang="0">
                  <a:pos x="47" y="13"/>
                </a:cxn>
                <a:cxn ang="0">
                  <a:pos x="67" y="5"/>
                </a:cxn>
                <a:cxn ang="0">
                  <a:pos x="89" y="0"/>
                </a:cxn>
                <a:cxn ang="0">
                  <a:pos x="100" y="0"/>
                </a:cxn>
              </a:cxnLst>
              <a:rect l="0" t="0" r="r" b="b"/>
              <a:pathLst>
                <a:path w="292" h="221">
                  <a:moveTo>
                    <a:pt x="100" y="0"/>
                  </a:moveTo>
                  <a:lnTo>
                    <a:pt x="181" y="0"/>
                  </a:lnTo>
                  <a:lnTo>
                    <a:pt x="181" y="0"/>
                  </a:lnTo>
                  <a:lnTo>
                    <a:pt x="192" y="0"/>
                  </a:lnTo>
                  <a:lnTo>
                    <a:pt x="203" y="2"/>
                  </a:lnTo>
                  <a:lnTo>
                    <a:pt x="213" y="5"/>
                  </a:lnTo>
                  <a:lnTo>
                    <a:pt x="224" y="9"/>
                  </a:lnTo>
                  <a:lnTo>
                    <a:pt x="234" y="13"/>
                  </a:lnTo>
                  <a:lnTo>
                    <a:pt x="242" y="18"/>
                  </a:lnTo>
                  <a:lnTo>
                    <a:pt x="251" y="26"/>
                  </a:lnTo>
                  <a:lnTo>
                    <a:pt x="258" y="32"/>
                  </a:lnTo>
                  <a:lnTo>
                    <a:pt x="258" y="32"/>
                  </a:lnTo>
                  <a:lnTo>
                    <a:pt x="266" y="41"/>
                  </a:lnTo>
                  <a:lnTo>
                    <a:pt x="272" y="49"/>
                  </a:lnTo>
                  <a:lnTo>
                    <a:pt x="278" y="58"/>
                  </a:lnTo>
                  <a:lnTo>
                    <a:pt x="283" y="68"/>
                  </a:lnTo>
                  <a:lnTo>
                    <a:pt x="287" y="78"/>
                  </a:lnTo>
                  <a:lnTo>
                    <a:pt x="289" y="89"/>
                  </a:lnTo>
                  <a:lnTo>
                    <a:pt x="291" y="100"/>
                  </a:lnTo>
                  <a:lnTo>
                    <a:pt x="292" y="111"/>
                  </a:lnTo>
                  <a:lnTo>
                    <a:pt x="292" y="111"/>
                  </a:lnTo>
                  <a:lnTo>
                    <a:pt x="292" y="111"/>
                  </a:lnTo>
                  <a:lnTo>
                    <a:pt x="291" y="122"/>
                  </a:lnTo>
                  <a:lnTo>
                    <a:pt x="289" y="133"/>
                  </a:lnTo>
                  <a:lnTo>
                    <a:pt x="287" y="143"/>
                  </a:lnTo>
                  <a:lnTo>
                    <a:pt x="283" y="154"/>
                  </a:lnTo>
                  <a:lnTo>
                    <a:pt x="278" y="164"/>
                  </a:lnTo>
                  <a:lnTo>
                    <a:pt x="272" y="173"/>
                  </a:lnTo>
                  <a:lnTo>
                    <a:pt x="266" y="182"/>
                  </a:lnTo>
                  <a:lnTo>
                    <a:pt x="258" y="189"/>
                  </a:lnTo>
                  <a:lnTo>
                    <a:pt x="258" y="189"/>
                  </a:lnTo>
                  <a:lnTo>
                    <a:pt x="251" y="196"/>
                  </a:lnTo>
                  <a:lnTo>
                    <a:pt x="242" y="203"/>
                  </a:lnTo>
                  <a:lnTo>
                    <a:pt x="234" y="209"/>
                  </a:lnTo>
                  <a:lnTo>
                    <a:pt x="224" y="214"/>
                  </a:lnTo>
                  <a:lnTo>
                    <a:pt x="213" y="217"/>
                  </a:lnTo>
                  <a:lnTo>
                    <a:pt x="203" y="220"/>
                  </a:lnTo>
                  <a:lnTo>
                    <a:pt x="192" y="221"/>
                  </a:lnTo>
                  <a:lnTo>
                    <a:pt x="181" y="222"/>
                  </a:lnTo>
                  <a:lnTo>
                    <a:pt x="100" y="222"/>
                  </a:lnTo>
                  <a:lnTo>
                    <a:pt x="100" y="222"/>
                  </a:lnTo>
                  <a:lnTo>
                    <a:pt x="89" y="221"/>
                  </a:lnTo>
                  <a:lnTo>
                    <a:pt x="78" y="220"/>
                  </a:lnTo>
                  <a:lnTo>
                    <a:pt x="67" y="217"/>
                  </a:lnTo>
                  <a:lnTo>
                    <a:pt x="57" y="214"/>
                  </a:lnTo>
                  <a:lnTo>
                    <a:pt x="47" y="209"/>
                  </a:lnTo>
                  <a:lnTo>
                    <a:pt x="38" y="203"/>
                  </a:lnTo>
                  <a:lnTo>
                    <a:pt x="30" y="196"/>
                  </a:lnTo>
                  <a:lnTo>
                    <a:pt x="21" y="189"/>
                  </a:lnTo>
                  <a:lnTo>
                    <a:pt x="21" y="189"/>
                  </a:lnTo>
                  <a:lnTo>
                    <a:pt x="15" y="183"/>
                  </a:lnTo>
                  <a:lnTo>
                    <a:pt x="9" y="175"/>
                  </a:lnTo>
                  <a:lnTo>
                    <a:pt x="4" y="167"/>
                  </a:lnTo>
                  <a:lnTo>
                    <a:pt x="0" y="158"/>
                  </a:lnTo>
                  <a:lnTo>
                    <a:pt x="61" y="158"/>
                  </a:lnTo>
                  <a:lnTo>
                    <a:pt x="61" y="158"/>
                  </a:lnTo>
                  <a:lnTo>
                    <a:pt x="69" y="164"/>
                  </a:lnTo>
                  <a:lnTo>
                    <a:pt x="79" y="169"/>
                  </a:lnTo>
                  <a:lnTo>
                    <a:pt x="89" y="172"/>
                  </a:lnTo>
                  <a:lnTo>
                    <a:pt x="100" y="173"/>
                  </a:lnTo>
                  <a:lnTo>
                    <a:pt x="181" y="173"/>
                  </a:lnTo>
                  <a:lnTo>
                    <a:pt x="181" y="173"/>
                  </a:lnTo>
                  <a:lnTo>
                    <a:pt x="193" y="172"/>
                  </a:lnTo>
                  <a:lnTo>
                    <a:pt x="204" y="168"/>
                  </a:lnTo>
                  <a:lnTo>
                    <a:pt x="215" y="162"/>
                  </a:lnTo>
                  <a:lnTo>
                    <a:pt x="224" y="154"/>
                  </a:lnTo>
                  <a:lnTo>
                    <a:pt x="224" y="154"/>
                  </a:lnTo>
                  <a:lnTo>
                    <a:pt x="231" y="146"/>
                  </a:lnTo>
                  <a:lnTo>
                    <a:pt x="237" y="135"/>
                  </a:lnTo>
                  <a:lnTo>
                    <a:pt x="241" y="124"/>
                  </a:lnTo>
                  <a:lnTo>
                    <a:pt x="242" y="111"/>
                  </a:lnTo>
                  <a:lnTo>
                    <a:pt x="242" y="111"/>
                  </a:lnTo>
                  <a:lnTo>
                    <a:pt x="242" y="111"/>
                  </a:lnTo>
                  <a:lnTo>
                    <a:pt x="241" y="99"/>
                  </a:lnTo>
                  <a:lnTo>
                    <a:pt x="237" y="86"/>
                  </a:lnTo>
                  <a:lnTo>
                    <a:pt x="231" y="77"/>
                  </a:lnTo>
                  <a:lnTo>
                    <a:pt x="224" y="68"/>
                  </a:lnTo>
                  <a:lnTo>
                    <a:pt x="224" y="68"/>
                  </a:lnTo>
                  <a:lnTo>
                    <a:pt x="215" y="60"/>
                  </a:lnTo>
                  <a:lnTo>
                    <a:pt x="204" y="54"/>
                  </a:lnTo>
                  <a:lnTo>
                    <a:pt x="193" y="51"/>
                  </a:lnTo>
                  <a:lnTo>
                    <a:pt x="181" y="49"/>
                  </a:lnTo>
                  <a:lnTo>
                    <a:pt x="100" y="49"/>
                  </a:lnTo>
                  <a:lnTo>
                    <a:pt x="100" y="49"/>
                  </a:lnTo>
                  <a:lnTo>
                    <a:pt x="89" y="51"/>
                  </a:lnTo>
                  <a:lnTo>
                    <a:pt x="79" y="53"/>
                  </a:lnTo>
                  <a:lnTo>
                    <a:pt x="69" y="58"/>
                  </a:lnTo>
                  <a:lnTo>
                    <a:pt x="61" y="63"/>
                  </a:lnTo>
                  <a:lnTo>
                    <a:pt x="0" y="63"/>
                  </a:lnTo>
                  <a:lnTo>
                    <a:pt x="0" y="63"/>
                  </a:lnTo>
                  <a:lnTo>
                    <a:pt x="4" y="56"/>
                  </a:lnTo>
                  <a:lnTo>
                    <a:pt x="9" y="47"/>
                  </a:lnTo>
                  <a:lnTo>
                    <a:pt x="15" y="39"/>
                  </a:lnTo>
                  <a:lnTo>
                    <a:pt x="21" y="32"/>
                  </a:lnTo>
                  <a:lnTo>
                    <a:pt x="21" y="32"/>
                  </a:lnTo>
                  <a:lnTo>
                    <a:pt x="30" y="26"/>
                  </a:lnTo>
                  <a:lnTo>
                    <a:pt x="38" y="18"/>
                  </a:lnTo>
                  <a:lnTo>
                    <a:pt x="47" y="13"/>
                  </a:lnTo>
                  <a:lnTo>
                    <a:pt x="57" y="9"/>
                  </a:lnTo>
                  <a:lnTo>
                    <a:pt x="67" y="5"/>
                  </a:lnTo>
                  <a:lnTo>
                    <a:pt x="78" y="2"/>
                  </a:lnTo>
                  <a:lnTo>
                    <a:pt x="89" y="0"/>
                  </a:lnTo>
                  <a:lnTo>
                    <a:pt x="100" y="0"/>
                  </a:lnTo>
                  <a:lnTo>
                    <a:pt x="100" y="0"/>
                  </a:lnTo>
                  <a:close/>
                </a:path>
              </a:pathLst>
            </a:custGeom>
            <a:grpFill/>
            <a:ln w="9525">
              <a:noFill/>
              <a:round/>
            </a:ln>
          </p:spPr>
          <p:txBody>
            <a:bodyPr vert="horz" wrap="square" lIns="91440" tIns="45720" rIns="91440" bIns="45720" numCol="1" anchor="t" anchorCtr="0" compatLnSpc="1"/>
            <a:lstStyle/>
            <a:p>
              <a:endParaRPr lang="en-US">
                <a:solidFill>
                  <a:schemeClr val="tx1">
                    <a:lumMod val="85000"/>
                    <a:lumOff val="15000"/>
                  </a:schemeClr>
                </a:solidFill>
                <a:latin typeface="Lao UI" panose="020b0502040204020203" pitchFamily="34" charset="0"/>
                <a:cs typeface="Lao UI" panose="020b0502040204020203" pitchFamily="34" charset="0"/>
              </a:endParaRPr>
            </a:p>
          </p:txBody>
        </p:sp>
        <p:sp>
          <p:nvSpPr>
            <p:cNvPr id="140" name="淘宝店chenying0907出品 21"/>
            <p:cNvSpPr/>
            <p:nvPr/>
          </p:nvSpPr>
          <p:spPr bwMode="auto">
            <a:xfrm>
              <a:off x="3589329" y="3927484"/>
              <a:ext cx="195263" cy="36513"/>
            </a:xfrm>
            <a:custGeom>
              <a:cxnLst>
                <a:cxn ang="0">
                  <a:pos x="24" y="0"/>
                </a:cxn>
                <a:cxn ang="0">
                  <a:pos x="224" y="0"/>
                </a:cxn>
                <a:cxn ang="0">
                  <a:pos x="224" y="0"/>
                </a:cxn>
                <a:cxn ang="0">
                  <a:pos x="229" y="1"/>
                </a:cxn>
                <a:cxn ang="0">
                  <a:pos x="233" y="2"/>
                </a:cxn>
                <a:cxn ang="0">
                  <a:pos x="236" y="5"/>
                </a:cxn>
                <a:cxn ang="0">
                  <a:pos x="240" y="7"/>
                </a:cxn>
                <a:cxn ang="0">
                  <a:pos x="242" y="11"/>
                </a:cxn>
                <a:cxn ang="0">
                  <a:pos x="245" y="14"/>
                </a:cxn>
                <a:cxn ang="0">
                  <a:pos x="246" y="18"/>
                </a:cxn>
                <a:cxn ang="0">
                  <a:pos x="246" y="23"/>
                </a:cxn>
                <a:cxn ang="0">
                  <a:pos x="246" y="23"/>
                </a:cxn>
                <a:cxn ang="0">
                  <a:pos x="246" y="23"/>
                </a:cxn>
                <a:cxn ang="0">
                  <a:pos x="246" y="28"/>
                </a:cxn>
                <a:cxn ang="0">
                  <a:pos x="245" y="32"/>
                </a:cxn>
                <a:cxn ang="0">
                  <a:pos x="242" y="36"/>
                </a:cxn>
                <a:cxn ang="0">
                  <a:pos x="240" y="39"/>
                </a:cxn>
                <a:cxn ang="0">
                  <a:pos x="236" y="42"/>
                </a:cxn>
                <a:cxn ang="0">
                  <a:pos x="233" y="44"/>
                </a:cxn>
                <a:cxn ang="0">
                  <a:pos x="229" y="45"/>
                </a:cxn>
                <a:cxn ang="0">
                  <a:pos x="224" y="45"/>
                </a:cxn>
                <a:cxn ang="0">
                  <a:pos x="24" y="45"/>
                </a:cxn>
                <a:cxn ang="0">
                  <a:pos x="24" y="45"/>
                </a:cxn>
                <a:cxn ang="0">
                  <a:pos x="19" y="45"/>
                </a:cxn>
                <a:cxn ang="0">
                  <a:pos x="14" y="44"/>
                </a:cxn>
                <a:cxn ang="0">
                  <a:pos x="10" y="42"/>
                </a:cxn>
                <a:cxn ang="0">
                  <a:pos x="6" y="39"/>
                </a:cxn>
                <a:cxn ang="0">
                  <a:pos x="4" y="36"/>
                </a:cxn>
                <a:cxn ang="0">
                  <a:pos x="3" y="32"/>
                </a:cxn>
                <a:cxn ang="0">
                  <a:pos x="0" y="28"/>
                </a:cxn>
                <a:cxn ang="0">
                  <a:pos x="0" y="23"/>
                </a:cxn>
                <a:cxn ang="0">
                  <a:pos x="0" y="23"/>
                </a:cxn>
                <a:cxn ang="0">
                  <a:pos x="0" y="23"/>
                </a:cxn>
                <a:cxn ang="0">
                  <a:pos x="0" y="18"/>
                </a:cxn>
                <a:cxn ang="0">
                  <a:pos x="3" y="14"/>
                </a:cxn>
                <a:cxn ang="0">
                  <a:pos x="4" y="11"/>
                </a:cxn>
                <a:cxn ang="0">
                  <a:pos x="6" y="7"/>
                </a:cxn>
                <a:cxn ang="0">
                  <a:pos x="10" y="5"/>
                </a:cxn>
                <a:cxn ang="0">
                  <a:pos x="14" y="2"/>
                </a:cxn>
                <a:cxn ang="0">
                  <a:pos x="19" y="1"/>
                </a:cxn>
                <a:cxn ang="0">
                  <a:pos x="24" y="0"/>
                </a:cxn>
                <a:cxn ang="0">
                  <a:pos x="24" y="0"/>
                </a:cxn>
              </a:cxnLst>
              <a:rect l="0" t="0" r="r" b="b"/>
              <a:pathLst>
                <a:path w="246" h="45">
                  <a:moveTo>
                    <a:pt x="24" y="0"/>
                  </a:moveTo>
                  <a:lnTo>
                    <a:pt x="224" y="0"/>
                  </a:lnTo>
                  <a:lnTo>
                    <a:pt x="224" y="0"/>
                  </a:lnTo>
                  <a:lnTo>
                    <a:pt x="229" y="1"/>
                  </a:lnTo>
                  <a:lnTo>
                    <a:pt x="233" y="2"/>
                  </a:lnTo>
                  <a:lnTo>
                    <a:pt x="236" y="5"/>
                  </a:lnTo>
                  <a:lnTo>
                    <a:pt x="240" y="7"/>
                  </a:lnTo>
                  <a:lnTo>
                    <a:pt x="242" y="11"/>
                  </a:lnTo>
                  <a:lnTo>
                    <a:pt x="245" y="14"/>
                  </a:lnTo>
                  <a:lnTo>
                    <a:pt x="246" y="18"/>
                  </a:lnTo>
                  <a:lnTo>
                    <a:pt x="246" y="23"/>
                  </a:lnTo>
                  <a:lnTo>
                    <a:pt x="246" y="23"/>
                  </a:lnTo>
                  <a:lnTo>
                    <a:pt x="246" y="23"/>
                  </a:lnTo>
                  <a:lnTo>
                    <a:pt x="246" y="28"/>
                  </a:lnTo>
                  <a:lnTo>
                    <a:pt x="245" y="32"/>
                  </a:lnTo>
                  <a:lnTo>
                    <a:pt x="242" y="36"/>
                  </a:lnTo>
                  <a:lnTo>
                    <a:pt x="240" y="39"/>
                  </a:lnTo>
                  <a:lnTo>
                    <a:pt x="236" y="42"/>
                  </a:lnTo>
                  <a:lnTo>
                    <a:pt x="233" y="44"/>
                  </a:lnTo>
                  <a:lnTo>
                    <a:pt x="229" y="45"/>
                  </a:lnTo>
                  <a:lnTo>
                    <a:pt x="224" y="45"/>
                  </a:lnTo>
                  <a:lnTo>
                    <a:pt x="24" y="45"/>
                  </a:lnTo>
                  <a:lnTo>
                    <a:pt x="24" y="45"/>
                  </a:lnTo>
                  <a:lnTo>
                    <a:pt x="19" y="45"/>
                  </a:lnTo>
                  <a:lnTo>
                    <a:pt x="14" y="44"/>
                  </a:lnTo>
                  <a:lnTo>
                    <a:pt x="10" y="42"/>
                  </a:lnTo>
                  <a:lnTo>
                    <a:pt x="6" y="39"/>
                  </a:lnTo>
                  <a:lnTo>
                    <a:pt x="4" y="36"/>
                  </a:lnTo>
                  <a:lnTo>
                    <a:pt x="3" y="32"/>
                  </a:lnTo>
                  <a:lnTo>
                    <a:pt x="0" y="28"/>
                  </a:lnTo>
                  <a:lnTo>
                    <a:pt x="0" y="23"/>
                  </a:lnTo>
                  <a:lnTo>
                    <a:pt x="0" y="23"/>
                  </a:lnTo>
                  <a:lnTo>
                    <a:pt x="0" y="23"/>
                  </a:lnTo>
                  <a:lnTo>
                    <a:pt x="0" y="18"/>
                  </a:lnTo>
                  <a:lnTo>
                    <a:pt x="3" y="14"/>
                  </a:lnTo>
                  <a:lnTo>
                    <a:pt x="4" y="11"/>
                  </a:lnTo>
                  <a:lnTo>
                    <a:pt x="6" y="7"/>
                  </a:lnTo>
                  <a:lnTo>
                    <a:pt x="10" y="5"/>
                  </a:lnTo>
                  <a:lnTo>
                    <a:pt x="14" y="2"/>
                  </a:lnTo>
                  <a:lnTo>
                    <a:pt x="19" y="1"/>
                  </a:lnTo>
                  <a:lnTo>
                    <a:pt x="24" y="0"/>
                  </a:lnTo>
                  <a:lnTo>
                    <a:pt x="24" y="0"/>
                  </a:lnTo>
                  <a:close/>
                </a:path>
              </a:pathLst>
            </a:custGeom>
            <a:grpFill/>
            <a:ln w="9525">
              <a:noFill/>
              <a:round/>
            </a:ln>
          </p:spPr>
          <p:txBody>
            <a:bodyPr vert="horz" wrap="square" lIns="91440" tIns="45720" rIns="91440" bIns="45720" numCol="1" anchor="t" anchorCtr="0" compatLnSpc="1"/>
            <a:lstStyle/>
            <a:p>
              <a:endParaRPr lang="en-US">
                <a:solidFill>
                  <a:schemeClr val="tx1">
                    <a:lumMod val="85000"/>
                    <a:lumOff val="15000"/>
                  </a:schemeClr>
                </a:solidFill>
                <a:latin typeface="Lao UI" panose="020b0502040204020203" pitchFamily="34" charset="0"/>
                <a:cs typeface="Lao UI" panose="020b0502040204020203" pitchFamily="34" charset="0"/>
              </a:endParaRPr>
            </a:p>
          </p:txBody>
        </p:sp>
      </p:grpSp>
      <p:sp>
        <p:nvSpPr>
          <p:cNvPr id="141" name="淘宝店chenying0907出品 140"/>
          <p:cNvSpPr/>
          <p:nvPr/>
        </p:nvSpPr>
        <p:spPr>
          <a:xfrm>
            <a:off x="1585342" y="3916129"/>
            <a:ext cx="1579260" cy="369324"/>
          </a:xfrm>
          <a:prstGeom prst="rect">
            <a:avLst/>
          </a:prstGeom>
        </p:spPr>
        <p:txBody>
          <a:bodyPr wrap="none" lIns="91431" tIns="45716" rIns="91431" bIns="45716">
            <a:spAutoFit/>
          </a:bodyPr>
          <a:lstStyle/>
          <a:p>
            <a:pPr algn="ctr"/>
            <a:r>
              <a:rPr lang="zh-CN" altLang="en-US" sz="1800" b="1">
                <a:solidFill>
                  <a:schemeClr val="accent4"/>
                </a:solidFill>
                <a:latin typeface="方正兰亭黑_GBK" pitchFamily="2" charset="-122"/>
                <a:ea typeface="方正兰亭黑_GBK" pitchFamily="2" charset="-122"/>
              </a:rPr>
              <a:t>战略上的指导</a:t>
            </a:r>
            <a:endParaRPr lang="en-US" altLang="zh-CN" sz="1800" b="1">
              <a:solidFill>
                <a:schemeClr val="accent4"/>
              </a:solidFill>
              <a:latin typeface="方正兰亭黑_GBK" pitchFamily="2" charset="-122"/>
              <a:ea typeface="方正兰亭黑_GBK" pitchFamily="2" charset="-122"/>
            </a:endParaRPr>
          </a:p>
        </p:txBody>
      </p:sp>
      <p:sp>
        <p:nvSpPr>
          <p:cNvPr id="142" name="淘宝店chenying0907出品 47"/>
          <p:cNvSpPr>
            <a:spLocks noChangeArrowheads="1"/>
          </p:cNvSpPr>
          <p:nvPr/>
        </p:nvSpPr>
        <p:spPr bwMode="auto">
          <a:xfrm>
            <a:off x="1132517" y="4344499"/>
            <a:ext cx="2364439"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在此录入图表的描述说明，在此录入图表的描述说明，在此录入上述图表的描述说明。</a:t>
            </a:r>
            <a:endParaRPr lang="zh-CN" altLang="en-US" sz="1200">
              <a:latin typeface="方正兰亭黑_GBK" pitchFamily="2" charset="-122"/>
              <a:ea typeface="方正兰亭黑_GBK" pitchFamily="2" charset="-122"/>
              <a:sym typeface="微软雅黑" panose="020b0503020204020204" pitchFamily="34" charset="-122"/>
            </a:endParaRPr>
          </a:p>
        </p:txBody>
      </p:sp>
      <p:sp>
        <p:nvSpPr>
          <p:cNvPr id="143" name="淘宝店chenying0907出品 142"/>
          <p:cNvSpPr/>
          <p:nvPr/>
        </p:nvSpPr>
        <p:spPr>
          <a:xfrm>
            <a:off x="4067108" y="2158321"/>
            <a:ext cx="1579260" cy="369324"/>
          </a:xfrm>
          <a:prstGeom prst="rect">
            <a:avLst/>
          </a:prstGeom>
        </p:spPr>
        <p:txBody>
          <a:bodyPr wrap="none" lIns="91431" tIns="45716" rIns="91431" bIns="45716">
            <a:spAutoFit/>
          </a:bodyPr>
          <a:lstStyle/>
          <a:p>
            <a:pPr algn="ctr"/>
            <a:r>
              <a:rPr lang="zh-CN" altLang="en-US" sz="1800" b="1">
                <a:latin typeface="方正兰亭黑_GBK" pitchFamily="2" charset="-122"/>
                <a:ea typeface="方正兰亭黑_GBK" pitchFamily="2" charset="-122"/>
              </a:rPr>
              <a:t>资金上的支持</a:t>
            </a:r>
            <a:endParaRPr lang="en-US" altLang="zh-CN" sz="1800" b="1">
              <a:latin typeface="方正兰亭黑_GBK" pitchFamily="2" charset="-122"/>
              <a:ea typeface="方正兰亭黑_GBK" pitchFamily="2" charset="-122"/>
            </a:endParaRPr>
          </a:p>
        </p:txBody>
      </p:sp>
      <p:sp>
        <p:nvSpPr>
          <p:cNvPr id="144" name="淘宝店chenying0907出品 47"/>
          <p:cNvSpPr>
            <a:spLocks noChangeArrowheads="1"/>
          </p:cNvSpPr>
          <p:nvPr/>
        </p:nvSpPr>
        <p:spPr bwMode="auto">
          <a:xfrm>
            <a:off x="3614283" y="2586691"/>
            <a:ext cx="2364439"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在此录入图表的描述说明，在此录入图表的描述说明，在此录入上述图表的描述说明。</a:t>
            </a:r>
            <a:endParaRPr lang="zh-CN" altLang="en-US" sz="1200">
              <a:latin typeface="方正兰亭黑_GBK" pitchFamily="2" charset="-122"/>
              <a:ea typeface="方正兰亭黑_GBK" pitchFamily="2" charset="-122"/>
              <a:sym typeface="微软雅黑" panose="020b0503020204020204" pitchFamily="34" charset="-122"/>
            </a:endParaRPr>
          </a:p>
        </p:txBody>
      </p:sp>
      <p:sp>
        <p:nvSpPr>
          <p:cNvPr id="145" name="淘宝店chenying0907出品 144"/>
          <p:cNvSpPr/>
          <p:nvPr/>
        </p:nvSpPr>
        <p:spPr>
          <a:xfrm>
            <a:off x="6579357" y="3916129"/>
            <a:ext cx="1579260" cy="369324"/>
          </a:xfrm>
          <a:prstGeom prst="rect">
            <a:avLst/>
          </a:prstGeom>
        </p:spPr>
        <p:txBody>
          <a:bodyPr wrap="none" lIns="91431" tIns="45716" rIns="91431" bIns="45716">
            <a:spAutoFit/>
          </a:bodyPr>
          <a:lstStyle/>
          <a:p>
            <a:pPr algn="ctr"/>
            <a:r>
              <a:rPr lang="zh-CN" altLang="en-US" sz="1800" b="1">
                <a:latin typeface="方正兰亭黑_GBK" pitchFamily="2" charset="-122"/>
                <a:ea typeface="方正兰亭黑_GBK" pitchFamily="2" charset="-122"/>
              </a:rPr>
              <a:t>政策上的倾斜</a:t>
            </a:r>
            <a:endParaRPr lang="en-US" altLang="zh-CN" sz="1800" b="1">
              <a:latin typeface="方正兰亭黑_GBK" pitchFamily="2" charset="-122"/>
              <a:ea typeface="方正兰亭黑_GBK" pitchFamily="2" charset="-122"/>
            </a:endParaRPr>
          </a:p>
        </p:txBody>
      </p:sp>
      <p:sp>
        <p:nvSpPr>
          <p:cNvPr id="146" name="淘宝店chenying0907出品 47"/>
          <p:cNvSpPr>
            <a:spLocks noChangeArrowheads="1"/>
          </p:cNvSpPr>
          <p:nvPr/>
        </p:nvSpPr>
        <p:spPr bwMode="auto">
          <a:xfrm>
            <a:off x="6126532" y="4344499"/>
            <a:ext cx="2364439"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在此录入图表的描述说明，在此录入图表的描述说明，在此录入上述图表的描述说明。</a:t>
            </a:r>
            <a:endParaRPr lang="zh-CN" altLang="en-US" sz="1200">
              <a:latin typeface="方正兰亭黑_GBK" pitchFamily="2" charset="-122"/>
              <a:ea typeface="方正兰亭黑_GBK" pitchFamily="2" charset="-122"/>
              <a:sym typeface="微软雅黑" panose="020b0503020204020204" pitchFamily="34" charset="-122"/>
            </a:endParaRPr>
          </a:p>
        </p:txBody>
      </p:sp>
      <p:sp>
        <p:nvSpPr>
          <p:cNvPr id="147" name="淘宝店chenying0907出品 146"/>
          <p:cNvSpPr/>
          <p:nvPr/>
        </p:nvSpPr>
        <p:spPr>
          <a:xfrm>
            <a:off x="9241350" y="2158321"/>
            <a:ext cx="1579260" cy="369324"/>
          </a:xfrm>
          <a:prstGeom prst="rect">
            <a:avLst/>
          </a:prstGeom>
        </p:spPr>
        <p:txBody>
          <a:bodyPr wrap="none" lIns="91431" tIns="45716" rIns="91431" bIns="45716">
            <a:spAutoFit/>
          </a:bodyPr>
          <a:lstStyle/>
          <a:p>
            <a:pPr algn="ctr"/>
            <a:r>
              <a:rPr lang="zh-CN" altLang="en-US" sz="1800" b="1">
                <a:solidFill>
                  <a:schemeClr val="accent4"/>
                </a:solidFill>
                <a:latin typeface="方正兰亭黑_GBK" pitchFamily="2" charset="-122"/>
                <a:ea typeface="方正兰亭黑_GBK" pitchFamily="2" charset="-122"/>
              </a:rPr>
              <a:t>人事上的帮助</a:t>
            </a:r>
            <a:endParaRPr lang="en-US" altLang="zh-CN" sz="1800" b="1">
              <a:solidFill>
                <a:schemeClr val="accent4"/>
              </a:solidFill>
              <a:latin typeface="方正兰亭黑_GBK" pitchFamily="2" charset="-122"/>
              <a:ea typeface="方正兰亭黑_GBK" pitchFamily="2" charset="-122"/>
            </a:endParaRPr>
          </a:p>
        </p:txBody>
      </p:sp>
      <p:sp>
        <p:nvSpPr>
          <p:cNvPr id="148" name="淘宝店chenying0907出品 47"/>
          <p:cNvSpPr>
            <a:spLocks noChangeArrowheads="1"/>
          </p:cNvSpPr>
          <p:nvPr/>
        </p:nvSpPr>
        <p:spPr bwMode="auto">
          <a:xfrm>
            <a:off x="8788525" y="2586691"/>
            <a:ext cx="2364439"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在此录入图表的描述说明，在此录入图表的描述说明，在此录入上述图表的描述说明。</a:t>
            </a:r>
            <a:endParaRPr lang="zh-CN" altLang="en-US" sz="1200">
              <a:latin typeface="方正兰亭黑_GBK" pitchFamily="2" charset="-122"/>
              <a:ea typeface="方正兰亭黑_GBK" pitchFamily="2" charset="-122"/>
              <a:sym typeface="微软雅黑" panose="020b0503020204020204"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par>
                          <p:cTn id="17" fill="hold" nodeType="afterGroup">
                            <p:stCondLst>
                              <p:cond delay="7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par>
                                <p:cTn id="23" presetID="53" presetClass="entr" presetSubtype="16"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par>
                                <p:cTn id="28" presetID="53" presetClass="entr" presetSubtype="16"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53" presetClass="entr" presetSubtype="16"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par>
                          <p:cTn id="38" fill="hold" nodeType="afterGroup">
                            <p:stCondLst>
                              <p:cond delay="1200"/>
                            </p:stCondLst>
                            <p:childTnLst>
                              <p:par>
                                <p:cTn id="39" presetID="14" presetClass="entr" presetSubtype="10"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randombar(horizontal)">
                                      <p:cBhvr>
                                        <p:cTn id="41" dur="500"/>
                                        <p:tgtEl>
                                          <p:spTgt spid="21"/>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124"/>
                                        </p:tgtEl>
                                        <p:attrNameLst>
                                          <p:attrName>style.visibility</p:attrName>
                                        </p:attrNameLst>
                                      </p:cBhvr>
                                      <p:to>
                                        <p:strVal val="visible"/>
                                      </p:to>
                                    </p:set>
                                    <p:animEffect transition="in" filter="randombar(horizontal)">
                                      <p:cBhvr>
                                        <p:cTn id="44" dur="500"/>
                                        <p:tgtEl>
                                          <p:spTgt spid="124"/>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Effect transition="in" filter="randombar(horizontal)">
                                      <p:cBhvr>
                                        <p:cTn id="47" dur="500"/>
                                        <p:tgtEl>
                                          <p:spTgt spid="136"/>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37"/>
                                        </p:tgtEl>
                                        <p:attrNameLst>
                                          <p:attrName>style.visibility</p:attrName>
                                        </p:attrNameLst>
                                      </p:cBhvr>
                                      <p:to>
                                        <p:strVal val="visible"/>
                                      </p:to>
                                    </p:set>
                                    <p:animEffect transition="in" filter="randombar(horizontal)">
                                      <p:cBhvr>
                                        <p:cTn id="50" dur="500"/>
                                        <p:tgtEl>
                                          <p:spTgt spid="137"/>
                                        </p:tgtEl>
                                      </p:cBhvr>
                                    </p:animEffect>
                                  </p:childTnLst>
                                </p:cTn>
                              </p:par>
                            </p:childTnLst>
                          </p:cTn>
                        </p:par>
                        <p:par>
                          <p:cTn id="51" fill="hold" nodeType="afterGroup">
                            <p:stCondLst>
                              <p:cond delay="1700"/>
                            </p:stCondLst>
                            <p:childTnLst>
                              <p:par>
                                <p:cTn id="52" presetID="42" presetClass="entr" presetSubtype="0" fill="hold" grpId="0" nodeType="afterEffect">
                                  <p:stCondLst>
                                    <p:cond delay="0"/>
                                  </p:stCondLst>
                                  <p:childTnLst>
                                    <p:set>
                                      <p:cBhvr>
                                        <p:cTn id="53" dur="1" fill="hold">
                                          <p:stCondLst>
                                            <p:cond delay="0"/>
                                          </p:stCondLst>
                                        </p:cTn>
                                        <p:tgtEl>
                                          <p:spTgt spid="141"/>
                                        </p:tgtEl>
                                        <p:attrNameLst>
                                          <p:attrName>style.visibility</p:attrName>
                                        </p:attrNameLst>
                                      </p:cBhvr>
                                      <p:to>
                                        <p:strVal val="visible"/>
                                      </p:to>
                                    </p:set>
                                    <p:animEffect transition="in" filter="fade">
                                      <p:cBhvr>
                                        <p:cTn id="54" dur="1000"/>
                                        <p:tgtEl>
                                          <p:spTgt spid="141"/>
                                        </p:tgtEl>
                                      </p:cBhvr>
                                    </p:animEffect>
                                    <p:anim calcmode="lin" valueType="num">
                                      <p:cBhvr>
                                        <p:cTn id="55" dur="1000" fill="hold"/>
                                        <p:tgtEl>
                                          <p:spTgt spid="141"/>
                                        </p:tgtEl>
                                        <p:attrNameLst>
                                          <p:attrName>ppt_x</p:attrName>
                                        </p:attrNameLst>
                                      </p:cBhvr>
                                      <p:tavLst>
                                        <p:tav tm="0">
                                          <p:val>
                                            <p:strVal val="#ppt_x"/>
                                          </p:val>
                                        </p:tav>
                                        <p:tav tm="100000">
                                          <p:val>
                                            <p:strVal val="#ppt_x"/>
                                          </p:val>
                                        </p:tav>
                                      </p:tavLst>
                                    </p:anim>
                                    <p:anim calcmode="lin" valueType="num">
                                      <p:cBhvr>
                                        <p:cTn id="56" dur="1000" fill="hold"/>
                                        <p:tgtEl>
                                          <p:spTgt spid="141"/>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42"/>
                                        </p:tgtEl>
                                        <p:attrNameLst>
                                          <p:attrName>style.visibility</p:attrName>
                                        </p:attrNameLst>
                                      </p:cBhvr>
                                      <p:to>
                                        <p:strVal val="visible"/>
                                      </p:to>
                                    </p:set>
                                    <p:animEffect transition="in" filter="fade">
                                      <p:cBhvr>
                                        <p:cTn id="59" dur="1000"/>
                                        <p:tgtEl>
                                          <p:spTgt spid="142"/>
                                        </p:tgtEl>
                                      </p:cBhvr>
                                    </p:animEffect>
                                    <p:anim calcmode="lin" valueType="num">
                                      <p:cBhvr>
                                        <p:cTn id="60" dur="1000" fill="hold"/>
                                        <p:tgtEl>
                                          <p:spTgt spid="142"/>
                                        </p:tgtEl>
                                        <p:attrNameLst>
                                          <p:attrName>ppt_x</p:attrName>
                                        </p:attrNameLst>
                                      </p:cBhvr>
                                      <p:tavLst>
                                        <p:tav tm="0">
                                          <p:val>
                                            <p:strVal val="#ppt_x"/>
                                          </p:val>
                                        </p:tav>
                                        <p:tav tm="100000">
                                          <p:val>
                                            <p:strVal val="#ppt_x"/>
                                          </p:val>
                                        </p:tav>
                                      </p:tavLst>
                                    </p:anim>
                                    <p:anim calcmode="lin" valueType="num">
                                      <p:cBhvr>
                                        <p:cTn id="61" dur="1000" fill="hold"/>
                                        <p:tgtEl>
                                          <p:spTgt spid="142"/>
                                        </p:tgtEl>
                                        <p:attrNameLst>
                                          <p:attrName>ppt_y</p:attrName>
                                        </p:attrNameLst>
                                      </p:cBhvr>
                                      <p:tavLst>
                                        <p:tav tm="0">
                                          <p:val>
                                            <p:strVal val="#ppt_y+.1"/>
                                          </p:val>
                                        </p:tav>
                                        <p:tav tm="100000">
                                          <p:val>
                                            <p:strVal val="#ppt_y"/>
                                          </p:val>
                                        </p:tav>
                                      </p:tavLst>
                                    </p:anim>
                                  </p:childTnLst>
                                </p:cTn>
                              </p:par>
                            </p:childTnLst>
                          </p:cTn>
                        </p:par>
                        <p:par>
                          <p:cTn id="62" fill="hold" nodeType="afterGroup">
                            <p:stCondLst>
                              <p:cond delay="2700"/>
                            </p:stCondLst>
                            <p:childTnLst>
                              <p:par>
                                <p:cTn id="63" presetID="47" presetClass="entr" presetSubtype="0" fill="hold" grpId="0" nodeType="afterEffect">
                                  <p:stCondLst>
                                    <p:cond delay="0"/>
                                  </p:stCondLst>
                                  <p:childTnLst>
                                    <p:set>
                                      <p:cBhvr>
                                        <p:cTn id="64" dur="1" fill="hold">
                                          <p:stCondLst>
                                            <p:cond delay="0"/>
                                          </p:stCondLst>
                                        </p:cTn>
                                        <p:tgtEl>
                                          <p:spTgt spid="143"/>
                                        </p:tgtEl>
                                        <p:attrNameLst>
                                          <p:attrName>style.visibility</p:attrName>
                                        </p:attrNameLst>
                                      </p:cBhvr>
                                      <p:to>
                                        <p:strVal val="visible"/>
                                      </p:to>
                                    </p:set>
                                    <p:animEffect transition="in" filter="fade">
                                      <p:cBhvr>
                                        <p:cTn id="65" dur="1000"/>
                                        <p:tgtEl>
                                          <p:spTgt spid="143"/>
                                        </p:tgtEl>
                                      </p:cBhvr>
                                    </p:animEffect>
                                    <p:anim calcmode="lin" valueType="num">
                                      <p:cBhvr>
                                        <p:cTn id="66" dur="1000" fill="hold"/>
                                        <p:tgtEl>
                                          <p:spTgt spid="143"/>
                                        </p:tgtEl>
                                        <p:attrNameLst>
                                          <p:attrName>ppt_x</p:attrName>
                                        </p:attrNameLst>
                                      </p:cBhvr>
                                      <p:tavLst>
                                        <p:tav tm="0">
                                          <p:val>
                                            <p:strVal val="#ppt_x"/>
                                          </p:val>
                                        </p:tav>
                                        <p:tav tm="100000">
                                          <p:val>
                                            <p:strVal val="#ppt_x"/>
                                          </p:val>
                                        </p:tav>
                                      </p:tavLst>
                                    </p:anim>
                                    <p:anim calcmode="lin" valueType="num">
                                      <p:cBhvr>
                                        <p:cTn id="67" dur="1000" fill="hold"/>
                                        <p:tgtEl>
                                          <p:spTgt spid="143"/>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144"/>
                                        </p:tgtEl>
                                        <p:attrNameLst>
                                          <p:attrName>style.visibility</p:attrName>
                                        </p:attrNameLst>
                                      </p:cBhvr>
                                      <p:to>
                                        <p:strVal val="visible"/>
                                      </p:to>
                                    </p:set>
                                    <p:animEffect transition="in" filter="fade">
                                      <p:cBhvr>
                                        <p:cTn id="70" dur="1000"/>
                                        <p:tgtEl>
                                          <p:spTgt spid="144"/>
                                        </p:tgtEl>
                                      </p:cBhvr>
                                    </p:animEffect>
                                    <p:anim calcmode="lin" valueType="num">
                                      <p:cBhvr>
                                        <p:cTn id="71" dur="1000" fill="hold"/>
                                        <p:tgtEl>
                                          <p:spTgt spid="144"/>
                                        </p:tgtEl>
                                        <p:attrNameLst>
                                          <p:attrName>ppt_x</p:attrName>
                                        </p:attrNameLst>
                                      </p:cBhvr>
                                      <p:tavLst>
                                        <p:tav tm="0">
                                          <p:val>
                                            <p:strVal val="#ppt_x"/>
                                          </p:val>
                                        </p:tav>
                                        <p:tav tm="100000">
                                          <p:val>
                                            <p:strVal val="#ppt_x"/>
                                          </p:val>
                                        </p:tav>
                                      </p:tavLst>
                                    </p:anim>
                                    <p:anim calcmode="lin" valueType="num">
                                      <p:cBhvr>
                                        <p:cTn id="72" dur="1000" fill="hold"/>
                                        <p:tgtEl>
                                          <p:spTgt spid="144"/>
                                        </p:tgtEl>
                                        <p:attrNameLst>
                                          <p:attrName>ppt_y</p:attrName>
                                        </p:attrNameLst>
                                      </p:cBhvr>
                                      <p:tavLst>
                                        <p:tav tm="0">
                                          <p:val>
                                            <p:strVal val="#ppt_y-.1"/>
                                          </p:val>
                                        </p:tav>
                                        <p:tav tm="100000">
                                          <p:val>
                                            <p:strVal val="#ppt_y"/>
                                          </p:val>
                                        </p:tav>
                                      </p:tavLst>
                                    </p:anim>
                                  </p:childTnLst>
                                </p:cTn>
                              </p:par>
                            </p:childTnLst>
                          </p:cTn>
                        </p:par>
                        <p:par>
                          <p:cTn id="73" fill="hold" nodeType="afterGroup">
                            <p:stCondLst>
                              <p:cond delay="3700"/>
                            </p:stCondLst>
                            <p:childTnLst>
                              <p:par>
                                <p:cTn id="74" presetID="42" presetClass="entr" presetSubtype="0" fill="hold" grpId="0" nodeType="afterEffect">
                                  <p:stCondLst>
                                    <p:cond delay="0"/>
                                  </p:stCondLst>
                                  <p:childTnLst>
                                    <p:set>
                                      <p:cBhvr>
                                        <p:cTn id="75" dur="1" fill="hold">
                                          <p:stCondLst>
                                            <p:cond delay="0"/>
                                          </p:stCondLst>
                                        </p:cTn>
                                        <p:tgtEl>
                                          <p:spTgt spid="145"/>
                                        </p:tgtEl>
                                        <p:attrNameLst>
                                          <p:attrName>style.visibility</p:attrName>
                                        </p:attrNameLst>
                                      </p:cBhvr>
                                      <p:to>
                                        <p:strVal val="visible"/>
                                      </p:to>
                                    </p:set>
                                    <p:animEffect transition="in" filter="fade">
                                      <p:cBhvr>
                                        <p:cTn id="76" dur="1000"/>
                                        <p:tgtEl>
                                          <p:spTgt spid="145"/>
                                        </p:tgtEl>
                                      </p:cBhvr>
                                    </p:animEffect>
                                    <p:anim calcmode="lin" valueType="num">
                                      <p:cBhvr>
                                        <p:cTn id="77" dur="1000" fill="hold"/>
                                        <p:tgtEl>
                                          <p:spTgt spid="145"/>
                                        </p:tgtEl>
                                        <p:attrNameLst>
                                          <p:attrName>ppt_x</p:attrName>
                                        </p:attrNameLst>
                                      </p:cBhvr>
                                      <p:tavLst>
                                        <p:tav tm="0">
                                          <p:val>
                                            <p:strVal val="#ppt_x"/>
                                          </p:val>
                                        </p:tav>
                                        <p:tav tm="100000">
                                          <p:val>
                                            <p:strVal val="#ppt_x"/>
                                          </p:val>
                                        </p:tav>
                                      </p:tavLst>
                                    </p:anim>
                                    <p:anim calcmode="lin" valueType="num">
                                      <p:cBhvr>
                                        <p:cTn id="78" dur="1000" fill="hold"/>
                                        <p:tgtEl>
                                          <p:spTgt spid="145"/>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46"/>
                                        </p:tgtEl>
                                        <p:attrNameLst>
                                          <p:attrName>style.visibility</p:attrName>
                                        </p:attrNameLst>
                                      </p:cBhvr>
                                      <p:to>
                                        <p:strVal val="visible"/>
                                      </p:to>
                                    </p:set>
                                    <p:animEffect transition="in" filter="fade">
                                      <p:cBhvr>
                                        <p:cTn id="81" dur="1000"/>
                                        <p:tgtEl>
                                          <p:spTgt spid="146"/>
                                        </p:tgtEl>
                                      </p:cBhvr>
                                    </p:animEffect>
                                    <p:anim calcmode="lin" valueType="num">
                                      <p:cBhvr>
                                        <p:cTn id="82" dur="1000" fill="hold"/>
                                        <p:tgtEl>
                                          <p:spTgt spid="146"/>
                                        </p:tgtEl>
                                        <p:attrNameLst>
                                          <p:attrName>ppt_x</p:attrName>
                                        </p:attrNameLst>
                                      </p:cBhvr>
                                      <p:tavLst>
                                        <p:tav tm="0">
                                          <p:val>
                                            <p:strVal val="#ppt_x"/>
                                          </p:val>
                                        </p:tav>
                                        <p:tav tm="100000">
                                          <p:val>
                                            <p:strVal val="#ppt_x"/>
                                          </p:val>
                                        </p:tav>
                                      </p:tavLst>
                                    </p:anim>
                                    <p:anim calcmode="lin" valueType="num">
                                      <p:cBhvr>
                                        <p:cTn id="83" dur="1000" fill="hold"/>
                                        <p:tgtEl>
                                          <p:spTgt spid="146"/>
                                        </p:tgtEl>
                                        <p:attrNameLst>
                                          <p:attrName>ppt_y</p:attrName>
                                        </p:attrNameLst>
                                      </p:cBhvr>
                                      <p:tavLst>
                                        <p:tav tm="0">
                                          <p:val>
                                            <p:strVal val="#ppt_y+.1"/>
                                          </p:val>
                                        </p:tav>
                                        <p:tav tm="100000">
                                          <p:val>
                                            <p:strVal val="#ppt_y"/>
                                          </p:val>
                                        </p:tav>
                                      </p:tavLst>
                                    </p:anim>
                                  </p:childTnLst>
                                </p:cTn>
                              </p:par>
                            </p:childTnLst>
                          </p:cTn>
                        </p:par>
                        <p:par>
                          <p:cTn id="84" fill="hold" nodeType="afterGroup">
                            <p:stCondLst>
                              <p:cond delay="4700"/>
                            </p:stCondLst>
                            <p:childTnLst>
                              <p:par>
                                <p:cTn id="85" presetID="47" presetClass="entr" presetSubtype="0" fill="hold" grpId="0" nodeType="afterEffect">
                                  <p:stCondLst>
                                    <p:cond delay="0"/>
                                  </p:stCondLst>
                                  <p:childTnLst>
                                    <p:set>
                                      <p:cBhvr>
                                        <p:cTn id="86" dur="1" fill="hold">
                                          <p:stCondLst>
                                            <p:cond delay="0"/>
                                          </p:stCondLst>
                                        </p:cTn>
                                        <p:tgtEl>
                                          <p:spTgt spid="147"/>
                                        </p:tgtEl>
                                        <p:attrNameLst>
                                          <p:attrName>style.visibility</p:attrName>
                                        </p:attrNameLst>
                                      </p:cBhvr>
                                      <p:to>
                                        <p:strVal val="visible"/>
                                      </p:to>
                                    </p:set>
                                    <p:animEffect transition="in" filter="fade">
                                      <p:cBhvr>
                                        <p:cTn id="87" dur="1000"/>
                                        <p:tgtEl>
                                          <p:spTgt spid="147"/>
                                        </p:tgtEl>
                                      </p:cBhvr>
                                    </p:animEffect>
                                    <p:anim calcmode="lin" valueType="num">
                                      <p:cBhvr>
                                        <p:cTn id="88" dur="1000" fill="hold"/>
                                        <p:tgtEl>
                                          <p:spTgt spid="147"/>
                                        </p:tgtEl>
                                        <p:attrNameLst>
                                          <p:attrName>ppt_x</p:attrName>
                                        </p:attrNameLst>
                                      </p:cBhvr>
                                      <p:tavLst>
                                        <p:tav tm="0">
                                          <p:val>
                                            <p:strVal val="#ppt_x"/>
                                          </p:val>
                                        </p:tav>
                                        <p:tav tm="100000">
                                          <p:val>
                                            <p:strVal val="#ppt_x"/>
                                          </p:val>
                                        </p:tav>
                                      </p:tavLst>
                                    </p:anim>
                                    <p:anim calcmode="lin" valueType="num">
                                      <p:cBhvr>
                                        <p:cTn id="89" dur="1000" fill="hold"/>
                                        <p:tgtEl>
                                          <p:spTgt spid="147"/>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148"/>
                                        </p:tgtEl>
                                        <p:attrNameLst>
                                          <p:attrName>style.visibility</p:attrName>
                                        </p:attrNameLst>
                                      </p:cBhvr>
                                      <p:to>
                                        <p:strVal val="visible"/>
                                      </p:to>
                                    </p:set>
                                    <p:animEffect transition="in" filter="fade">
                                      <p:cBhvr>
                                        <p:cTn id="92" dur="1000"/>
                                        <p:tgtEl>
                                          <p:spTgt spid="148"/>
                                        </p:tgtEl>
                                      </p:cBhvr>
                                    </p:animEffect>
                                    <p:anim calcmode="lin" valueType="num">
                                      <p:cBhvr>
                                        <p:cTn id="93" dur="1000" fill="hold"/>
                                        <p:tgtEl>
                                          <p:spTgt spid="148"/>
                                        </p:tgtEl>
                                        <p:attrNameLst>
                                          <p:attrName>ppt_x</p:attrName>
                                        </p:attrNameLst>
                                      </p:cBhvr>
                                      <p:tavLst>
                                        <p:tav tm="0">
                                          <p:val>
                                            <p:strVal val="#ppt_x"/>
                                          </p:val>
                                        </p:tav>
                                        <p:tav tm="100000">
                                          <p:val>
                                            <p:strVal val="#ppt_x"/>
                                          </p:val>
                                        </p:tav>
                                      </p:tavLst>
                                    </p:anim>
                                    <p:anim calcmode="lin" valueType="num">
                                      <p:cBhvr>
                                        <p:cTn id="94" dur="1000" fill="hold"/>
                                        <p:tgtEl>
                                          <p:spTgt spid="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4" grpId="0" animBg="1"/>
      <p:bldP spid="136" grpId="0" animBg="1"/>
      <p:bldP spid="137" grpId="0" animBg="1"/>
      <p:bldP spid="141" grpId="0"/>
      <p:bldP spid="142" grpId="0"/>
      <p:bldP spid="143" grpId="0"/>
      <p:bldP spid="144" grpId="0"/>
      <p:bldP spid="145" grpId="0"/>
      <p:bldP spid="146" grpId="0"/>
      <p:bldP spid="147" grpId="0"/>
      <p:bldP spid="148"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3"/>
          <p:cNvSpPr txBox="1"/>
          <p:nvPr/>
        </p:nvSpPr>
        <p:spPr>
          <a:xfrm>
            <a:off x="741194" y="315827"/>
            <a:ext cx="2339102" cy="461665"/>
          </a:xfrm>
          <a:prstGeom prst="rect">
            <a:avLst/>
          </a:prstGeom>
          <a:noFill/>
        </p:spPr>
        <p:txBody>
          <a:bodyPr wrap="none" rtlCol="0">
            <a:spAutoFit/>
          </a:bodyPr>
          <a:lstStyle>
            <a:defPPr>
              <a:defRPr lang="zh-CN"/>
            </a:defPPr>
            <a:lvl1pPr>
              <a:defRPr b="1">
                <a:solidFill>
                  <a:schemeClr val="tx2"/>
                </a:solidFill>
                <a:latin typeface="方正兰亭黑_GBK" pitchFamily="2" charset="-122"/>
                <a:ea typeface="方正兰亭黑_GBK" pitchFamily="2" charset="-122"/>
              </a:defRPr>
            </a:lvl1pPr>
          </a:lstStyle>
          <a:p>
            <a:r>
              <a:rPr lang="zh-CN" altLang="en-US">
                <a:solidFill>
                  <a:schemeClr val="tx1"/>
                </a:solidFill>
              </a:rPr>
              <a:t>竞争对手的失误</a:t>
            </a:r>
            <a:endParaRPr lang="zh-CN" altLang="en-US">
              <a:solidFill>
                <a:schemeClr val="tx1"/>
              </a:solidFill>
            </a:endParaRPr>
          </a:p>
        </p:txBody>
      </p:sp>
      <p:grpSp>
        <p:nvGrpSpPr>
          <p:cNvPr id="5" name="淘宝店chenying0907出品 4"/>
          <p:cNvGrpSpPr/>
          <p:nvPr/>
        </p:nvGrpSpPr>
        <p:grpSpPr>
          <a:xfrm>
            <a:off x="336791" y="261442"/>
            <a:ext cx="423713" cy="432048"/>
            <a:chOff x="1357722" y="1125538"/>
            <a:chExt cx="423713" cy="432048"/>
          </a:xfrm>
        </p:grpSpPr>
        <p:sp>
          <p:nvSpPr>
            <p:cNvPr id="6" name="淘宝店chenying0907出品 5"/>
            <p:cNvSpPr/>
            <p:nvPr/>
          </p:nvSpPr>
          <p:spPr>
            <a:xfrm>
              <a:off x="1493403" y="1269554"/>
              <a:ext cx="288032" cy="288032"/>
            </a:xfrm>
            <a:prstGeom prst="rect">
              <a:avLst/>
            </a:prstGeom>
            <a:solidFill>
              <a:schemeClr val="accent4"/>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p>
          </p:txBody>
        </p:sp>
        <p:sp>
          <p:nvSpPr>
            <p:cNvPr id="7" name="淘宝店chenying0907出品 6"/>
            <p:cNvSpPr/>
            <p:nvPr/>
          </p:nvSpPr>
          <p:spPr>
            <a:xfrm>
              <a:off x="1357722" y="1125538"/>
              <a:ext cx="288032" cy="288032"/>
            </a:xfrm>
            <a:prstGeom prst="rect">
              <a:avLst/>
            </a:prstGeom>
            <a:solidFill>
              <a:schemeClr val="bg1">
                <a:lumMod val="95000"/>
              </a:schemeClr>
            </a:solidFill>
            <a:ln w="50800">
              <a:noFill/>
            </a:ln>
            <a:effectLst>
              <a:outerShdw blurRad="50800" dist="25400" dir="2700000" sx="99000" sy="99000" algn="tl" rotWithShape="0">
                <a:schemeClr val="tx1">
                  <a:alpha val="68000"/>
                </a:schemeClr>
              </a:outerShdw>
            </a:effectLst>
            <a:scene3d>
              <a:camera prst="orthographicFront"/>
              <a:lightRig rig="threePt" dir="t"/>
            </a:scene3d>
            <a:sp3d extrusionH="76200" prstMaterial="softEdge">
              <a:bevelT w="38100" h="19050" prst="angle"/>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grpSp>
      <p:cxnSp>
        <p:nvCxnSpPr>
          <p:cNvPr id="8" name="淘宝店chenying0907出品 7"/>
          <p:cNvCxnSpPr/>
          <p:nvPr/>
        </p:nvCxnSpPr>
        <p:spPr>
          <a:xfrm>
            <a:off x="0" y="777492"/>
            <a:ext cx="12169775" cy="0"/>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32" name="淘宝店chenying0907出品 37"/>
          <p:cNvSpPr>
            <a:spLocks noChangeArrowheads="1"/>
          </p:cNvSpPr>
          <p:nvPr/>
        </p:nvSpPr>
        <p:spPr bwMode="auto">
          <a:xfrm>
            <a:off x="879836" y="1821144"/>
            <a:ext cx="3428887" cy="1200321"/>
          </a:xfrm>
          <a:prstGeom prst="rect">
            <a:avLst/>
          </a:prstGeom>
          <a:noFill/>
          <a:ln>
            <a:noFill/>
          </a:ln>
        </p:spPr>
        <p:txBody>
          <a:bodyPr wrap="square" lIns="91431" tIns="45716" rIns="91431" bIns="45716">
            <a:spAutoFit/>
          </a:bodyPr>
          <a:lstStyle/>
          <a:p>
            <a:pPr algn="r">
              <a:spcBef>
                <a:spcPct val="0"/>
              </a:spcBef>
              <a:buFont typeface="Arial" panose="020b0604020202020204" pitchFamily="34" charset="0"/>
              <a:buNone/>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在此录入图表的描述说明，在此录入图表的描述说明，在此录入图表的描述说明，在此录入上述图表的描述说明。</a:t>
            </a:r>
            <a:endParaRPr lang="en-US" altLang="zh-CN" sz="1200">
              <a:latin typeface="方正兰亭黑_GBK" pitchFamily="2" charset="-122"/>
              <a:ea typeface="方正兰亭黑_GBK" pitchFamily="2" charset="-122"/>
              <a:sym typeface="微软雅黑" panose="020b0503020204020204" pitchFamily="34" charset="-122"/>
            </a:endParaRPr>
          </a:p>
          <a:p>
            <a:pPr algn="r">
              <a:spcBef>
                <a:spcPct val="0"/>
              </a:spcBef>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在此录入图表的描述说明，在此录入图表的描述说明，在此录入图表的描述说明，在此录入上述图表的描述说明。</a:t>
            </a:r>
            <a:endParaRPr lang="zh-CN" altLang="en-US" sz="1200">
              <a:latin typeface="方正兰亭黑_GBK" pitchFamily="2" charset="-122"/>
              <a:ea typeface="方正兰亭黑_GBK" pitchFamily="2" charset="-122"/>
              <a:sym typeface="微软雅黑" panose="020b0503020204020204" pitchFamily="34" charset="-122"/>
            </a:endParaRPr>
          </a:p>
        </p:txBody>
      </p:sp>
      <p:sp>
        <p:nvSpPr>
          <p:cNvPr id="33" name="淘宝店chenying0907出品 24"/>
          <p:cNvSpPr>
            <a:spLocks noChangeArrowheads="1"/>
          </p:cNvSpPr>
          <p:nvPr/>
        </p:nvSpPr>
        <p:spPr bwMode="auto">
          <a:xfrm>
            <a:off x="3406293" y="1463954"/>
            <a:ext cx="881955" cy="369324"/>
          </a:xfrm>
          <a:prstGeom prst="rect">
            <a:avLst/>
          </a:prstGeom>
        </p:spPr>
        <p:txBody>
          <a:bodyPr wrap="none" lIns="91431" tIns="45716" rIns="91431" bIns="45716">
            <a:spAutoFit/>
          </a:bodyPr>
          <a:lstStyle/>
          <a:p>
            <a:pPr algn="r"/>
            <a:r>
              <a:rPr lang="zh-CN" altLang="en-US" sz="1800" b="1">
                <a:solidFill>
                  <a:schemeClr val="accent4"/>
                </a:solidFill>
                <a:latin typeface="方正兰亭黑_GBK" pitchFamily="2" charset="-122"/>
                <a:ea typeface="方正兰亭黑_GBK" pitchFamily="2" charset="-122"/>
              </a:rPr>
              <a:t>失误一</a:t>
            </a:r>
            <a:endParaRPr lang="zh-CN" altLang="en-US" sz="1800" b="1">
              <a:solidFill>
                <a:schemeClr val="accent4"/>
              </a:solidFill>
              <a:latin typeface="方正兰亭黑_GBK" pitchFamily="2" charset="-122"/>
              <a:ea typeface="方正兰亭黑_GBK" pitchFamily="2" charset="-122"/>
            </a:endParaRPr>
          </a:p>
        </p:txBody>
      </p:sp>
      <p:sp>
        <p:nvSpPr>
          <p:cNvPr id="27" name="淘宝店chenying0907出品 5"/>
          <p:cNvSpPr/>
          <p:nvPr/>
        </p:nvSpPr>
        <p:spPr bwMode="auto">
          <a:xfrm>
            <a:off x="4312227" y="3623097"/>
            <a:ext cx="1770591" cy="1774728"/>
          </a:xfrm>
          <a:custGeom>
            <a:gdLst>
              <a:gd name="T0" fmla="*/ 856 w 856"/>
              <a:gd name="T1" fmla="*/ 546 h 858"/>
              <a:gd name="T2" fmla="*/ 800 w 856"/>
              <a:gd name="T3" fmla="*/ 542 h 858"/>
              <a:gd name="T4" fmla="*/ 746 w 856"/>
              <a:gd name="T5" fmla="*/ 534 h 858"/>
              <a:gd name="T6" fmla="*/ 694 w 856"/>
              <a:gd name="T7" fmla="*/ 520 h 858"/>
              <a:gd name="T8" fmla="*/ 644 w 856"/>
              <a:gd name="T9" fmla="*/ 502 h 858"/>
              <a:gd name="T10" fmla="*/ 596 w 856"/>
              <a:gd name="T11" fmla="*/ 480 h 858"/>
              <a:gd name="T12" fmla="*/ 552 w 856"/>
              <a:gd name="T13" fmla="*/ 452 h 858"/>
              <a:gd name="T14" fmla="*/ 510 w 856"/>
              <a:gd name="T15" fmla="*/ 420 h 858"/>
              <a:gd name="T16" fmla="*/ 472 w 856"/>
              <a:gd name="T17" fmla="*/ 386 h 858"/>
              <a:gd name="T18" fmla="*/ 436 w 856"/>
              <a:gd name="T19" fmla="*/ 346 h 858"/>
              <a:gd name="T20" fmla="*/ 404 w 856"/>
              <a:gd name="T21" fmla="*/ 306 h 858"/>
              <a:gd name="T22" fmla="*/ 378 w 856"/>
              <a:gd name="T23" fmla="*/ 260 h 858"/>
              <a:gd name="T24" fmla="*/ 354 w 856"/>
              <a:gd name="T25" fmla="*/ 212 h 858"/>
              <a:gd name="T26" fmla="*/ 336 w 856"/>
              <a:gd name="T27" fmla="*/ 162 h 858"/>
              <a:gd name="T28" fmla="*/ 322 w 856"/>
              <a:gd name="T29" fmla="*/ 110 h 858"/>
              <a:gd name="T30" fmla="*/ 314 w 856"/>
              <a:gd name="T31" fmla="*/ 56 h 858"/>
              <a:gd name="T32" fmla="*/ 312 w 856"/>
              <a:gd name="T33" fmla="*/ 0 h 858"/>
              <a:gd name="T34" fmla="*/ 0 w 856"/>
              <a:gd name="T35" fmla="*/ 0 h 858"/>
              <a:gd name="T36" fmla="*/ 2 w 856"/>
              <a:gd name="T37" fmla="*/ 80 h 858"/>
              <a:gd name="T38" fmla="*/ 14 w 856"/>
              <a:gd name="T39" fmla="*/ 158 h 858"/>
              <a:gd name="T40" fmla="*/ 30 w 856"/>
              <a:gd name="T41" fmla="*/ 232 h 858"/>
              <a:gd name="T42" fmla="*/ 54 w 856"/>
              <a:gd name="T43" fmla="*/ 306 h 858"/>
              <a:gd name="T44" fmla="*/ 84 w 856"/>
              <a:gd name="T45" fmla="*/ 374 h 858"/>
              <a:gd name="T46" fmla="*/ 120 w 856"/>
              <a:gd name="T47" fmla="*/ 440 h 858"/>
              <a:gd name="T48" fmla="*/ 162 w 856"/>
              <a:gd name="T49" fmla="*/ 504 h 858"/>
              <a:gd name="T50" fmla="*/ 208 w 856"/>
              <a:gd name="T51" fmla="*/ 562 h 858"/>
              <a:gd name="T52" fmla="*/ 174 w 856"/>
              <a:gd name="T53" fmla="*/ 692 h 858"/>
              <a:gd name="T54" fmla="*/ 304 w 856"/>
              <a:gd name="T55" fmla="*/ 656 h 858"/>
              <a:gd name="T56" fmla="*/ 332 w 856"/>
              <a:gd name="T57" fmla="*/ 680 h 858"/>
              <a:gd name="T58" fmla="*/ 392 w 856"/>
              <a:gd name="T59" fmla="*/ 722 h 858"/>
              <a:gd name="T60" fmla="*/ 456 w 856"/>
              <a:gd name="T61" fmla="*/ 758 h 858"/>
              <a:gd name="T62" fmla="*/ 522 w 856"/>
              <a:gd name="T63" fmla="*/ 790 h 858"/>
              <a:gd name="T64" fmla="*/ 592 w 856"/>
              <a:gd name="T65" fmla="*/ 816 h 858"/>
              <a:gd name="T66" fmla="*/ 666 w 856"/>
              <a:gd name="T67" fmla="*/ 836 h 858"/>
              <a:gd name="T68" fmla="*/ 740 w 856"/>
              <a:gd name="T69" fmla="*/ 850 h 858"/>
              <a:gd name="T70" fmla="*/ 818 w 856"/>
              <a:gd name="T71" fmla="*/ 856 h 858"/>
              <a:gd name="T72" fmla="*/ 856 w 856"/>
              <a:gd name="T73" fmla="*/ 546 h 8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6" h="858">
                <a:moveTo>
                  <a:pt x="856" y="546"/>
                </a:moveTo>
                <a:lnTo>
                  <a:pt x="856" y="546"/>
                </a:lnTo>
                <a:lnTo>
                  <a:pt x="828" y="544"/>
                </a:lnTo>
                <a:lnTo>
                  <a:pt x="800" y="542"/>
                </a:lnTo>
                <a:lnTo>
                  <a:pt x="774" y="538"/>
                </a:lnTo>
                <a:lnTo>
                  <a:pt x="746" y="534"/>
                </a:lnTo>
                <a:lnTo>
                  <a:pt x="720" y="528"/>
                </a:lnTo>
                <a:lnTo>
                  <a:pt x="694" y="520"/>
                </a:lnTo>
                <a:lnTo>
                  <a:pt x="670" y="512"/>
                </a:lnTo>
                <a:lnTo>
                  <a:pt x="644" y="502"/>
                </a:lnTo>
                <a:lnTo>
                  <a:pt x="620" y="492"/>
                </a:lnTo>
                <a:lnTo>
                  <a:pt x="596" y="480"/>
                </a:lnTo>
                <a:lnTo>
                  <a:pt x="574" y="466"/>
                </a:lnTo>
                <a:lnTo>
                  <a:pt x="552" y="452"/>
                </a:lnTo>
                <a:lnTo>
                  <a:pt x="530" y="436"/>
                </a:lnTo>
                <a:lnTo>
                  <a:pt x="510" y="420"/>
                </a:lnTo>
                <a:lnTo>
                  <a:pt x="490" y="404"/>
                </a:lnTo>
                <a:lnTo>
                  <a:pt x="472" y="386"/>
                </a:lnTo>
                <a:lnTo>
                  <a:pt x="454" y="366"/>
                </a:lnTo>
                <a:lnTo>
                  <a:pt x="436" y="346"/>
                </a:lnTo>
                <a:lnTo>
                  <a:pt x="420" y="326"/>
                </a:lnTo>
                <a:lnTo>
                  <a:pt x="404" y="306"/>
                </a:lnTo>
                <a:lnTo>
                  <a:pt x="390" y="282"/>
                </a:lnTo>
                <a:lnTo>
                  <a:pt x="378" y="260"/>
                </a:lnTo>
                <a:lnTo>
                  <a:pt x="366" y="236"/>
                </a:lnTo>
                <a:lnTo>
                  <a:pt x="354" y="212"/>
                </a:lnTo>
                <a:lnTo>
                  <a:pt x="344" y="188"/>
                </a:lnTo>
                <a:lnTo>
                  <a:pt x="336" y="162"/>
                </a:lnTo>
                <a:lnTo>
                  <a:pt x="328" y="136"/>
                </a:lnTo>
                <a:lnTo>
                  <a:pt x="322" y="110"/>
                </a:lnTo>
                <a:lnTo>
                  <a:pt x="318" y="84"/>
                </a:lnTo>
                <a:lnTo>
                  <a:pt x="314" y="56"/>
                </a:lnTo>
                <a:lnTo>
                  <a:pt x="312" y="28"/>
                </a:lnTo>
                <a:lnTo>
                  <a:pt x="312" y="0"/>
                </a:lnTo>
                <a:lnTo>
                  <a:pt x="0" y="0"/>
                </a:lnTo>
                <a:lnTo>
                  <a:pt x="0" y="0"/>
                </a:lnTo>
                <a:lnTo>
                  <a:pt x="0" y="40"/>
                </a:lnTo>
                <a:lnTo>
                  <a:pt x="2" y="80"/>
                </a:lnTo>
                <a:lnTo>
                  <a:pt x="8" y="120"/>
                </a:lnTo>
                <a:lnTo>
                  <a:pt x="14" y="158"/>
                </a:lnTo>
                <a:lnTo>
                  <a:pt x="22" y="196"/>
                </a:lnTo>
                <a:lnTo>
                  <a:pt x="30" y="232"/>
                </a:lnTo>
                <a:lnTo>
                  <a:pt x="42" y="270"/>
                </a:lnTo>
                <a:lnTo>
                  <a:pt x="54" y="306"/>
                </a:lnTo>
                <a:lnTo>
                  <a:pt x="70" y="340"/>
                </a:lnTo>
                <a:lnTo>
                  <a:pt x="84" y="374"/>
                </a:lnTo>
                <a:lnTo>
                  <a:pt x="102" y="408"/>
                </a:lnTo>
                <a:lnTo>
                  <a:pt x="120" y="440"/>
                </a:lnTo>
                <a:lnTo>
                  <a:pt x="140" y="472"/>
                </a:lnTo>
                <a:lnTo>
                  <a:pt x="162" y="504"/>
                </a:lnTo>
                <a:lnTo>
                  <a:pt x="184" y="534"/>
                </a:lnTo>
                <a:lnTo>
                  <a:pt x="208" y="562"/>
                </a:lnTo>
                <a:lnTo>
                  <a:pt x="192" y="622"/>
                </a:lnTo>
                <a:lnTo>
                  <a:pt x="174" y="692"/>
                </a:lnTo>
                <a:lnTo>
                  <a:pt x="244" y="672"/>
                </a:lnTo>
                <a:lnTo>
                  <a:pt x="304" y="656"/>
                </a:lnTo>
                <a:lnTo>
                  <a:pt x="304" y="656"/>
                </a:lnTo>
                <a:lnTo>
                  <a:pt x="332" y="680"/>
                </a:lnTo>
                <a:lnTo>
                  <a:pt x="362" y="700"/>
                </a:lnTo>
                <a:lnTo>
                  <a:pt x="392" y="722"/>
                </a:lnTo>
                <a:lnTo>
                  <a:pt x="424" y="740"/>
                </a:lnTo>
                <a:lnTo>
                  <a:pt x="456" y="758"/>
                </a:lnTo>
                <a:lnTo>
                  <a:pt x="488" y="776"/>
                </a:lnTo>
                <a:lnTo>
                  <a:pt x="522" y="790"/>
                </a:lnTo>
                <a:lnTo>
                  <a:pt x="558" y="804"/>
                </a:lnTo>
                <a:lnTo>
                  <a:pt x="592" y="816"/>
                </a:lnTo>
                <a:lnTo>
                  <a:pt x="628" y="828"/>
                </a:lnTo>
                <a:lnTo>
                  <a:pt x="666" y="836"/>
                </a:lnTo>
                <a:lnTo>
                  <a:pt x="702" y="844"/>
                </a:lnTo>
                <a:lnTo>
                  <a:pt x="740" y="850"/>
                </a:lnTo>
                <a:lnTo>
                  <a:pt x="778" y="854"/>
                </a:lnTo>
                <a:lnTo>
                  <a:pt x="818" y="856"/>
                </a:lnTo>
                <a:lnTo>
                  <a:pt x="856" y="858"/>
                </a:lnTo>
                <a:lnTo>
                  <a:pt x="856" y="546"/>
                </a:lnTo>
                <a:close/>
              </a:path>
            </a:pathLst>
          </a:custGeom>
          <a:solidFill>
            <a:schemeClr val="bg1">
              <a:lumMod val="50000"/>
            </a:schemeClr>
          </a:solidFill>
          <a:ln w="317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FFFF"/>
              </a:solidFill>
              <a:latin typeface="Calibri"/>
              <a:ea typeface="宋体" panose="02010600030101010101" pitchFamily="2" charset="-122"/>
            </a:endParaRPr>
          </a:p>
        </p:txBody>
      </p:sp>
      <p:sp>
        <p:nvSpPr>
          <p:cNvPr id="28" name="淘宝店chenying0907出品 6"/>
          <p:cNvSpPr/>
          <p:nvPr/>
        </p:nvSpPr>
        <p:spPr bwMode="auto">
          <a:xfrm>
            <a:off x="6082818" y="3623097"/>
            <a:ext cx="1774729" cy="1774728"/>
          </a:xfrm>
          <a:custGeom>
            <a:gdLst>
              <a:gd name="T0" fmla="*/ 0 w 858"/>
              <a:gd name="T1" fmla="*/ 546 h 858"/>
              <a:gd name="T2" fmla="*/ 56 w 858"/>
              <a:gd name="T3" fmla="*/ 542 h 858"/>
              <a:gd name="T4" fmla="*/ 110 w 858"/>
              <a:gd name="T5" fmla="*/ 534 h 858"/>
              <a:gd name="T6" fmla="*/ 162 w 858"/>
              <a:gd name="T7" fmla="*/ 520 h 858"/>
              <a:gd name="T8" fmla="*/ 212 w 858"/>
              <a:gd name="T9" fmla="*/ 502 h 858"/>
              <a:gd name="T10" fmla="*/ 260 w 858"/>
              <a:gd name="T11" fmla="*/ 480 h 858"/>
              <a:gd name="T12" fmla="*/ 306 w 858"/>
              <a:gd name="T13" fmla="*/ 452 h 858"/>
              <a:gd name="T14" fmla="*/ 348 w 858"/>
              <a:gd name="T15" fmla="*/ 420 h 858"/>
              <a:gd name="T16" fmla="*/ 386 w 858"/>
              <a:gd name="T17" fmla="*/ 386 h 858"/>
              <a:gd name="T18" fmla="*/ 420 w 858"/>
              <a:gd name="T19" fmla="*/ 346 h 858"/>
              <a:gd name="T20" fmla="*/ 452 w 858"/>
              <a:gd name="T21" fmla="*/ 306 h 858"/>
              <a:gd name="T22" fmla="*/ 480 w 858"/>
              <a:gd name="T23" fmla="*/ 260 h 858"/>
              <a:gd name="T24" fmla="*/ 502 w 858"/>
              <a:gd name="T25" fmla="*/ 212 h 858"/>
              <a:gd name="T26" fmla="*/ 520 w 858"/>
              <a:gd name="T27" fmla="*/ 162 h 858"/>
              <a:gd name="T28" fmla="*/ 534 w 858"/>
              <a:gd name="T29" fmla="*/ 110 h 858"/>
              <a:gd name="T30" fmla="*/ 542 w 858"/>
              <a:gd name="T31" fmla="*/ 56 h 858"/>
              <a:gd name="T32" fmla="*/ 546 w 858"/>
              <a:gd name="T33" fmla="*/ 0 h 858"/>
              <a:gd name="T34" fmla="*/ 858 w 858"/>
              <a:gd name="T35" fmla="*/ 0 h 858"/>
              <a:gd name="T36" fmla="*/ 854 w 858"/>
              <a:gd name="T37" fmla="*/ 80 h 858"/>
              <a:gd name="T38" fmla="*/ 844 w 858"/>
              <a:gd name="T39" fmla="*/ 158 h 858"/>
              <a:gd name="T40" fmla="*/ 826 w 858"/>
              <a:gd name="T41" fmla="*/ 232 h 858"/>
              <a:gd name="T42" fmla="*/ 802 w 858"/>
              <a:gd name="T43" fmla="*/ 306 h 858"/>
              <a:gd name="T44" fmla="*/ 772 w 858"/>
              <a:gd name="T45" fmla="*/ 374 h 858"/>
              <a:gd name="T46" fmla="*/ 736 w 858"/>
              <a:gd name="T47" fmla="*/ 440 h 858"/>
              <a:gd name="T48" fmla="*/ 694 w 858"/>
              <a:gd name="T49" fmla="*/ 504 h 858"/>
              <a:gd name="T50" fmla="*/ 648 w 858"/>
              <a:gd name="T51" fmla="*/ 562 h 858"/>
              <a:gd name="T52" fmla="*/ 684 w 858"/>
              <a:gd name="T53" fmla="*/ 692 h 858"/>
              <a:gd name="T54" fmla="*/ 552 w 858"/>
              <a:gd name="T55" fmla="*/ 656 h 858"/>
              <a:gd name="T56" fmla="*/ 524 w 858"/>
              <a:gd name="T57" fmla="*/ 680 h 858"/>
              <a:gd name="T58" fmla="*/ 464 w 858"/>
              <a:gd name="T59" fmla="*/ 722 h 858"/>
              <a:gd name="T60" fmla="*/ 400 w 858"/>
              <a:gd name="T61" fmla="*/ 758 h 858"/>
              <a:gd name="T62" fmla="*/ 334 w 858"/>
              <a:gd name="T63" fmla="*/ 790 h 858"/>
              <a:gd name="T64" fmla="*/ 264 w 858"/>
              <a:gd name="T65" fmla="*/ 816 h 858"/>
              <a:gd name="T66" fmla="*/ 192 w 858"/>
              <a:gd name="T67" fmla="*/ 836 h 858"/>
              <a:gd name="T68" fmla="*/ 116 w 858"/>
              <a:gd name="T69" fmla="*/ 850 h 858"/>
              <a:gd name="T70" fmla="*/ 40 w 858"/>
              <a:gd name="T71" fmla="*/ 856 h 858"/>
              <a:gd name="T72" fmla="*/ 0 w 858"/>
              <a:gd name="T73" fmla="*/ 546 h 8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858">
                <a:moveTo>
                  <a:pt x="0" y="546"/>
                </a:moveTo>
                <a:lnTo>
                  <a:pt x="0" y="546"/>
                </a:lnTo>
                <a:lnTo>
                  <a:pt x="28" y="544"/>
                </a:lnTo>
                <a:lnTo>
                  <a:pt x="56" y="542"/>
                </a:lnTo>
                <a:lnTo>
                  <a:pt x="84" y="538"/>
                </a:lnTo>
                <a:lnTo>
                  <a:pt x="110" y="534"/>
                </a:lnTo>
                <a:lnTo>
                  <a:pt x="136" y="528"/>
                </a:lnTo>
                <a:lnTo>
                  <a:pt x="162" y="520"/>
                </a:lnTo>
                <a:lnTo>
                  <a:pt x="188" y="512"/>
                </a:lnTo>
                <a:lnTo>
                  <a:pt x="212" y="502"/>
                </a:lnTo>
                <a:lnTo>
                  <a:pt x="236" y="492"/>
                </a:lnTo>
                <a:lnTo>
                  <a:pt x="260" y="480"/>
                </a:lnTo>
                <a:lnTo>
                  <a:pt x="282" y="466"/>
                </a:lnTo>
                <a:lnTo>
                  <a:pt x="306" y="452"/>
                </a:lnTo>
                <a:lnTo>
                  <a:pt x="326" y="436"/>
                </a:lnTo>
                <a:lnTo>
                  <a:pt x="348" y="420"/>
                </a:lnTo>
                <a:lnTo>
                  <a:pt x="366" y="404"/>
                </a:lnTo>
                <a:lnTo>
                  <a:pt x="386" y="386"/>
                </a:lnTo>
                <a:lnTo>
                  <a:pt x="404" y="366"/>
                </a:lnTo>
                <a:lnTo>
                  <a:pt x="420" y="346"/>
                </a:lnTo>
                <a:lnTo>
                  <a:pt x="438" y="326"/>
                </a:lnTo>
                <a:lnTo>
                  <a:pt x="452" y="306"/>
                </a:lnTo>
                <a:lnTo>
                  <a:pt x="466" y="282"/>
                </a:lnTo>
                <a:lnTo>
                  <a:pt x="480" y="260"/>
                </a:lnTo>
                <a:lnTo>
                  <a:pt x="492" y="236"/>
                </a:lnTo>
                <a:lnTo>
                  <a:pt x="502" y="212"/>
                </a:lnTo>
                <a:lnTo>
                  <a:pt x="512" y="188"/>
                </a:lnTo>
                <a:lnTo>
                  <a:pt x="520" y="162"/>
                </a:lnTo>
                <a:lnTo>
                  <a:pt x="528" y="136"/>
                </a:lnTo>
                <a:lnTo>
                  <a:pt x="534" y="110"/>
                </a:lnTo>
                <a:lnTo>
                  <a:pt x="538" y="84"/>
                </a:lnTo>
                <a:lnTo>
                  <a:pt x="542" y="56"/>
                </a:lnTo>
                <a:lnTo>
                  <a:pt x="544" y="28"/>
                </a:lnTo>
                <a:lnTo>
                  <a:pt x="546" y="0"/>
                </a:lnTo>
                <a:lnTo>
                  <a:pt x="858" y="0"/>
                </a:lnTo>
                <a:lnTo>
                  <a:pt x="858" y="0"/>
                </a:lnTo>
                <a:lnTo>
                  <a:pt x="856" y="40"/>
                </a:lnTo>
                <a:lnTo>
                  <a:pt x="854" y="80"/>
                </a:lnTo>
                <a:lnTo>
                  <a:pt x="850" y="120"/>
                </a:lnTo>
                <a:lnTo>
                  <a:pt x="844" y="158"/>
                </a:lnTo>
                <a:lnTo>
                  <a:pt x="836" y="196"/>
                </a:lnTo>
                <a:lnTo>
                  <a:pt x="826" y="232"/>
                </a:lnTo>
                <a:lnTo>
                  <a:pt x="814" y="270"/>
                </a:lnTo>
                <a:lnTo>
                  <a:pt x="802" y="306"/>
                </a:lnTo>
                <a:lnTo>
                  <a:pt x="788" y="340"/>
                </a:lnTo>
                <a:lnTo>
                  <a:pt x="772" y="374"/>
                </a:lnTo>
                <a:lnTo>
                  <a:pt x="754" y="408"/>
                </a:lnTo>
                <a:lnTo>
                  <a:pt x="736" y="440"/>
                </a:lnTo>
                <a:lnTo>
                  <a:pt x="716" y="472"/>
                </a:lnTo>
                <a:lnTo>
                  <a:pt x="694" y="504"/>
                </a:lnTo>
                <a:lnTo>
                  <a:pt x="672" y="534"/>
                </a:lnTo>
                <a:lnTo>
                  <a:pt x="648" y="562"/>
                </a:lnTo>
                <a:lnTo>
                  <a:pt x="664" y="622"/>
                </a:lnTo>
                <a:lnTo>
                  <a:pt x="684" y="692"/>
                </a:lnTo>
                <a:lnTo>
                  <a:pt x="614" y="672"/>
                </a:lnTo>
                <a:lnTo>
                  <a:pt x="552" y="656"/>
                </a:lnTo>
                <a:lnTo>
                  <a:pt x="552" y="656"/>
                </a:lnTo>
                <a:lnTo>
                  <a:pt x="524" y="680"/>
                </a:lnTo>
                <a:lnTo>
                  <a:pt x="494" y="700"/>
                </a:lnTo>
                <a:lnTo>
                  <a:pt x="464" y="722"/>
                </a:lnTo>
                <a:lnTo>
                  <a:pt x="434" y="740"/>
                </a:lnTo>
                <a:lnTo>
                  <a:pt x="400" y="758"/>
                </a:lnTo>
                <a:lnTo>
                  <a:pt x="368" y="776"/>
                </a:lnTo>
                <a:lnTo>
                  <a:pt x="334" y="790"/>
                </a:lnTo>
                <a:lnTo>
                  <a:pt x="300" y="804"/>
                </a:lnTo>
                <a:lnTo>
                  <a:pt x="264" y="816"/>
                </a:lnTo>
                <a:lnTo>
                  <a:pt x="228" y="828"/>
                </a:lnTo>
                <a:lnTo>
                  <a:pt x="192" y="836"/>
                </a:lnTo>
                <a:lnTo>
                  <a:pt x="154" y="844"/>
                </a:lnTo>
                <a:lnTo>
                  <a:pt x="116" y="850"/>
                </a:lnTo>
                <a:lnTo>
                  <a:pt x="78" y="854"/>
                </a:lnTo>
                <a:lnTo>
                  <a:pt x="40" y="856"/>
                </a:lnTo>
                <a:lnTo>
                  <a:pt x="0" y="858"/>
                </a:lnTo>
                <a:lnTo>
                  <a:pt x="0" y="546"/>
                </a:lnTo>
                <a:close/>
              </a:path>
            </a:pathLst>
          </a:custGeom>
          <a:solidFill>
            <a:schemeClr val="accent4"/>
          </a:solidFill>
          <a:ln w="317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FFFF"/>
              </a:solidFill>
              <a:latin typeface="Calibri"/>
              <a:ea typeface="宋体" panose="02010600030101010101" pitchFamily="2" charset="-122"/>
            </a:endParaRPr>
          </a:p>
        </p:txBody>
      </p:sp>
      <p:sp>
        <p:nvSpPr>
          <p:cNvPr id="29" name="淘宝店chenying0907出品 7"/>
          <p:cNvSpPr/>
          <p:nvPr/>
        </p:nvSpPr>
        <p:spPr bwMode="auto">
          <a:xfrm>
            <a:off x="4312227" y="1852506"/>
            <a:ext cx="1770591" cy="1770591"/>
          </a:xfrm>
          <a:custGeom>
            <a:gdLst>
              <a:gd name="T0" fmla="*/ 856 w 856"/>
              <a:gd name="T1" fmla="*/ 312 h 856"/>
              <a:gd name="T2" fmla="*/ 800 w 856"/>
              <a:gd name="T3" fmla="*/ 314 h 856"/>
              <a:gd name="T4" fmla="*/ 746 w 856"/>
              <a:gd name="T5" fmla="*/ 324 h 856"/>
              <a:gd name="T6" fmla="*/ 694 w 856"/>
              <a:gd name="T7" fmla="*/ 336 h 856"/>
              <a:gd name="T8" fmla="*/ 644 w 856"/>
              <a:gd name="T9" fmla="*/ 354 h 856"/>
              <a:gd name="T10" fmla="*/ 596 w 856"/>
              <a:gd name="T11" fmla="*/ 378 h 856"/>
              <a:gd name="T12" fmla="*/ 552 w 856"/>
              <a:gd name="T13" fmla="*/ 406 h 856"/>
              <a:gd name="T14" fmla="*/ 510 w 856"/>
              <a:gd name="T15" fmla="*/ 436 h 856"/>
              <a:gd name="T16" fmla="*/ 472 w 856"/>
              <a:gd name="T17" fmla="*/ 472 h 856"/>
              <a:gd name="T18" fmla="*/ 436 w 856"/>
              <a:gd name="T19" fmla="*/ 510 h 856"/>
              <a:gd name="T20" fmla="*/ 404 w 856"/>
              <a:gd name="T21" fmla="*/ 552 h 856"/>
              <a:gd name="T22" fmla="*/ 378 w 856"/>
              <a:gd name="T23" fmla="*/ 598 h 856"/>
              <a:gd name="T24" fmla="*/ 354 w 856"/>
              <a:gd name="T25" fmla="*/ 644 h 856"/>
              <a:gd name="T26" fmla="*/ 336 w 856"/>
              <a:gd name="T27" fmla="*/ 694 h 856"/>
              <a:gd name="T28" fmla="*/ 322 w 856"/>
              <a:gd name="T29" fmla="*/ 746 h 856"/>
              <a:gd name="T30" fmla="*/ 314 w 856"/>
              <a:gd name="T31" fmla="*/ 800 h 856"/>
              <a:gd name="T32" fmla="*/ 312 w 856"/>
              <a:gd name="T33" fmla="*/ 856 h 856"/>
              <a:gd name="T34" fmla="*/ 0 w 856"/>
              <a:gd name="T35" fmla="*/ 856 h 856"/>
              <a:gd name="T36" fmla="*/ 2 w 856"/>
              <a:gd name="T37" fmla="*/ 778 h 856"/>
              <a:gd name="T38" fmla="*/ 14 w 856"/>
              <a:gd name="T39" fmla="*/ 700 h 856"/>
              <a:gd name="T40" fmla="*/ 30 w 856"/>
              <a:gd name="T41" fmla="*/ 624 h 856"/>
              <a:gd name="T42" fmla="*/ 54 w 856"/>
              <a:gd name="T43" fmla="*/ 552 h 856"/>
              <a:gd name="T44" fmla="*/ 84 w 856"/>
              <a:gd name="T45" fmla="*/ 482 h 856"/>
              <a:gd name="T46" fmla="*/ 120 w 856"/>
              <a:gd name="T47" fmla="*/ 416 h 856"/>
              <a:gd name="T48" fmla="*/ 162 w 856"/>
              <a:gd name="T49" fmla="*/ 354 h 856"/>
              <a:gd name="T50" fmla="*/ 208 w 856"/>
              <a:gd name="T51" fmla="*/ 296 h 856"/>
              <a:gd name="T52" fmla="*/ 174 w 856"/>
              <a:gd name="T53" fmla="*/ 166 h 856"/>
              <a:gd name="T54" fmla="*/ 304 w 856"/>
              <a:gd name="T55" fmla="*/ 200 h 856"/>
              <a:gd name="T56" fmla="*/ 332 w 856"/>
              <a:gd name="T57" fmla="*/ 178 h 856"/>
              <a:gd name="T58" fmla="*/ 392 w 856"/>
              <a:gd name="T59" fmla="*/ 136 h 856"/>
              <a:gd name="T60" fmla="*/ 456 w 856"/>
              <a:gd name="T61" fmla="*/ 98 h 856"/>
              <a:gd name="T62" fmla="*/ 522 w 856"/>
              <a:gd name="T63" fmla="*/ 66 h 856"/>
              <a:gd name="T64" fmla="*/ 592 w 856"/>
              <a:gd name="T65" fmla="*/ 40 h 856"/>
              <a:gd name="T66" fmla="*/ 666 w 856"/>
              <a:gd name="T67" fmla="*/ 20 h 856"/>
              <a:gd name="T68" fmla="*/ 740 w 856"/>
              <a:gd name="T69" fmla="*/ 8 h 856"/>
              <a:gd name="T70" fmla="*/ 818 w 856"/>
              <a:gd name="T71" fmla="*/ 0 h 856"/>
              <a:gd name="T72" fmla="*/ 856 w 856"/>
              <a:gd name="T73" fmla="*/ 312 h 8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6" h="856">
                <a:moveTo>
                  <a:pt x="856" y="312"/>
                </a:moveTo>
                <a:lnTo>
                  <a:pt x="856" y="312"/>
                </a:lnTo>
                <a:lnTo>
                  <a:pt x="828" y="312"/>
                </a:lnTo>
                <a:lnTo>
                  <a:pt x="800" y="314"/>
                </a:lnTo>
                <a:lnTo>
                  <a:pt x="774" y="318"/>
                </a:lnTo>
                <a:lnTo>
                  <a:pt x="746" y="324"/>
                </a:lnTo>
                <a:lnTo>
                  <a:pt x="720" y="330"/>
                </a:lnTo>
                <a:lnTo>
                  <a:pt x="694" y="336"/>
                </a:lnTo>
                <a:lnTo>
                  <a:pt x="670" y="346"/>
                </a:lnTo>
                <a:lnTo>
                  <a:pt x="644" y="354"/>
                </a:lnTo>
                <a:lnTo>
                  <a:pt x="620" y="366"/>
                </a:lnTo>
                <a:lnTo>
                  <a:pt x="596" y="378"/>
                </a:lnTo>
                <a:lnTo>
                  <a:pt x="574" y="390"/>
                </a:lnTo>
                <a:lnTo>
                  <a:pt x="552" y="406"/>
                </a:lnTo>
                <a:lnTo>
                  <a:pt x="530" y="420"/>
                </a:lnTo>
                <a:lnTo>
                  <a:pt x="510" y="436"/>
                </a:lnTo>
                <a:lnTo>
                  <a:pt x="490" y="454"/>
                </a:lnTo>
                <a:lnTo>
                  <a:pt x="472" y="472"/>
                </a:lnTo>
                <a:lnTo>
                  <a:pt x="454" y="490"/>
                </a:lnTo>
                <a:lnTo>
                  <a:pt x="436" y="510"/>
                </a:lnTo>
                <a:lnTo>
                  <a:pt x="420" y="530"/>
                </a:lnTo>
                <a:lnTo>
                  <a:pt x="404" y="552"/>
                </a:lnTo>
                <a:lnTo>
                  <a:pt x="390" y="574"/>
                </a:lnTo>
                <a:lnTo>
                  <a:pt x="378" y="598"/>
                </a:lnTo>
                <a:lnTo>
                  <a:pt x="366" y="620"/>
                </a:lnTo>
                <a:lnTo>
                  <a:pt x="354" y="644"/>
                </a:lnTo>
                <a:lnTo>
                  <a:pt x="344" y="670"/>
                </a:lnTo>
                <a:lnTo>
                  <a:pt x="336" y="694"/>
                </a:lnTo>
                <a:lnTo>
                  <a:pt x="328" y="720"/>
                </a:lnTo>
                <a:lnTo>
                  <a:pt x="322" y="746"/>
                </a:lnTo>
                <a:lnTo>
                  <a:pt x="318" y="774"/>
                </a:lnTo>
                <a:lnTo>
                  <a:pt x="314" y="800"/>
                </a:lnTo>
                <a:lnTo>
                  <a:pt x="312" y="828"/>
                </a:lnTo>
                <a:lnTo>
                  <a:pt x="312" y="856"/>
                </a:lnTo>
                <a:lnTo>
                  <a:pt x="0" y="856"/>
                </a:lnTo>
                <a:lnTo>
                  <a:pt x="0" y="856"/>
                </a:lnTo>
                <a:lnTo>
                  <a:pt x="0" y="816"/>
                </a:lnTo>
                <a:lnTo>
                  <a:pt x="2" y="778"/>
                </a:lnTo>
                <a:lnTo>
                  <a:pt x="8" y="738"/>
                </a:lnTo>
                <a:lnTo>
                  <a:pt x="14" y="700"/>
                </a:lnTo>
                <a:lnTo>
                  <a:pt x="22" y="662"/>
                </a:lnTo>
                <a:lnTo>
                  <a:pt x="30" y="624"/>
                </a:lnTo>
                <a:lnTo>
                  <a:pt x="42" y="588"/>
                </a:lnTo>
                <a:lnTo>
                  <a:pt x="54" y="552"/>
                </a:lnTo>
                <a:lnTo>
                  <a:pt x="70" y="516"/>
                </a:lnTo>
                <a:lnTo>
                  <a:pt x="84" y="482"/>
                </a:lnTo>
                <a:lnTo>
                  <a:pt x="102" y="448"/>
                </a:lnTo>
                <a:lnTo>
                  <a:pt x="120" y="416"/>
                </a:lnTo>
                <a:lnTo>
                  <a:pt x="140" y="384"/>
                </a:lnTo>
                <a:lnTo>
                  <a:pt x="162" y="354"/>
                </a:lnTo>
                <a:lnTo>
                  <a:pt x="184" y="324"/>
                </a:lnTo>
                <a:lnTo>
                  <a:pt x="208" y="296"/>
                </a:lnTo>
                <a:lnTo>
                  <a:pt x="192" y="236"/>
                </a:lnTo>
                <a:lnTo>
                  <a:pt x="174" y="166"/>
                </a:lnTo>
                <a:lnTo>
                  <a:pt x="244" y="184"/>
                </a:lnTo>
                <a:lnTo>
                  <a:pt x="304" y="200"/>
                </a:lnTo>
                <a:lnTo>
                  <a:pt x="304" y="200"/>
                </a:lnTo>
                <a:lnTo>
                  <a:pt x="332" y="178"/>
                </a:lnTo>
                <a:lnTo>
                  <a:pt x="362" y="156"/>
                </a:lnTo>
                <a:lnTo>
                  <a:pt x="392" y="136"/>
                </a:lnTo>
                <a:lnTo>
                  <a:pt x="424" y="116"/>
                </a:lnTo>
                <a:lnTo>
                  <a:pt x="456" y="98"/>
                </a:lnTo>
                <a:lnTo>
                  <a:pt x="488" y="82"/>
                </a:lnTo>
                <a:lnTo>
                  <a:pt x="522" y="66"/>
                </a:lnTo>
                <a:lnTo>
                  <a:pt x="558" y="54"/>
                </a:lnTo>
                <a:lnTo>
                  <a:pt x="592" y="40"/>
                </a:lnTo>
                <a:lnTo>
                  <a:pt x="628" y="30"/>
                </a:lnTo>
                <a:lnTo>
                  <a:pt x="666" y="20"/>
                </a:lnTo>
                <a:lnTo>
                  <a:pt x="702" y="14"/>
                </a:lnTo>
                <a:lnTo>
                  <a:pt x="740" y="8"/>
                </a:lnTo>
                <a:lnTo>
                  <a:pt x="778" y="2"/>
                </a:lnTo>
                <a:lnTo>
                  <a:pt x="818" y="0"/>
                </a:lnTo>
                <a:lnTo>
                  <a:pt x="856" y="0"/>
                </a:lnTo>
                <a:lnTo>
                  <a:pt x="856" y="312"/>
                </a:lnTo>
                <a:close/>
              </a:path>
            </a:pathLst>
          </a:custGeom>
          <a:solidFill>
            <a:schemeClr val="accent4"/>
          </a:solidFill>
          <a:ln w="317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FFFF"/>
              </a:solidFill>
              <a:latin typeface="Calibri"/>
              <a:ea typeface="宋体" panose="02010600030101010101" pitchFamily="2" charset="-122"/>
            </a:endParaRPr>
          </a:p>
        </p:txBody>
      </p:sp>
      <p:sp>
        <p:nvSpPr>
          <p:cNvPr id="30" name="淘宝店chenying0907出品 8"/>
          <p:cNvSpPr/>
          <p:nvPr/>
        </p:nvSpPr>
        <p:spPr bwMode="auto">
          <a:xfrm>
            <a:off x="6082818" y="1852506"/>
            <a:ext cx="1774729" cy="1770591"/>
          </a:xfrm>
          <a:custGeom>
            <a:gdLst>
              <a:gd name="T0" fmla="*/ 0 w 858"/>
              <a:gd name="T1" fmla="*/ 312 h 856"/>
              <a:gd name="T2" fmla="*/ 56 w 858"/>
              <a:gd name="T3" fmla="*/ 314 h 856"/>
              <a:gd name="T4" fmla="*/ 110 w 858"/>
              <a:gd name="T5" fmla="*/ 324 h 856"/>
              <a:gd name="T6" fmla="*/ 162 w 858"/>
              <a:gd name="T7" fmla="*/ 336 h 856"/>
              <a:gd name="T8" fmla="*/ 212 w 858"/>
              <a:gd name="T9" fmla="*/ 354 h 856"/>
              <a:gd name="T10" fmla="*/ 260 w 858"/>
              <a:gd name="T11" fmla="*/ 378 h 856"/>
              <a:gd name="T12" fmla="*/ 306 w 858"/>
              <a:gd name="T13" fmla="*/ 406 h 856"/>
              <a:gd name="T14" fmla="*/ 348 w 858"/>
              <a:gd name="T15" fmla="*/ 436 h 856"/>
              <a:gd name="T16" fmla="*/ 386 w 858"/>
              <a:gd name="T17" fmla="*/ 472 h 856"/>
              <a:gd name="T18" fmla="*/ 420 w 858"/>
              <a:gd name="T19" fmla="*/ 510 h 856"/>
              <a:gd name="T20" fmla="*/ 452 w 858"/>
              <a:gd name="T21" fmla="*/ 552 h 856"/>
              <a:gd name="T22" fmla="*/ 480 w 858"/>
              <a:gd name="T23" fmla="*/ 598 h 856"/>
              <a:gd name="T24" fmla="*/ 502 w 858"/>
              <a:gd name="T25" fmla="*/ 644 h 856"/>
              <a:gd name="T26" fmla="*/ 520 w 858"/>
              <a:gd name="T27" fmla="*/ 694 h 856"/>
              <a:gd name="T28" fmla="*/ 534 w 858"/>
              <a:gd name="T29" fmla="*/ 746 h 856"/>
              <a:gd name="T30" fmla="*/ 542 w 858"/>
              <a:gd name="T31" fmla="*/ 800 h 856"/>
              <a:gd name="T32" fmla="*/ 546 w 858"/>
              <a:gd name="T33" fmla="*/ 856 h 856"/>
              <a:gd name="T34" fmla="*/ 858 w 858"/>
              <a:gd name="T35" fmla="*/ 856 h 856"/>
              <a:gd name="T36" fmla="*/ 854 w 858"/>
              <a:gd name="T37" fmla="*/ 778 h 856"/>
              <a:gd name="T38" fmla="*/ 844 w 858"/>
              <a:gd name="T39" fmla="*/ 700 h 856"/>
              <a:gd name="T40" fmla="*/ 826 w 858"/>
              <a:gd name="T41" fmla="*/ 624 h 856"/>
              <a:gd name="T42" fmla="*/ 802 w 858"/>
              <a:gd name="T43" fmla="*/ 552 h 856"/>
              <a:gd name="T44" fmla="*/ 772 w 858"/>
              <a:gd name="T45" fmla="*/ 482 h 856"/>
              <a:gd name="T46" fmla="*/ 736 w 858"/>
              <a:gd name="T47" fmla="*/ 416 h 856"/>
              <a:gd name="T48" fmla="*/ 694 w 858"/>
              <a:gd name="T49" fmla="*/ 354 h 856"/>
              <a:gd name="T50" fmla="*/ 648 w 858"/>
              <a:gd name="T51" fmla="*/ 296 h 856"/>
              <a:gd name="T52" fmla="*/ 684 w 858"/>
              <a:gd name="T53" fmla="*/ 166 h 856"/>
              <a:gd name="T54" fmla="*/ 552 w 858"/>
              <a:gd name="T55" fmla="*/ 200 h 856"/>
              <a:gd name="T56" fmla="*/ 524 w 858"/>
              <a:gd name="T57" fmla="*/ 178 h 856"/>
              <a:gd name="T58" fmla="*/ 464 w 858"/>
              <a:gd name="T59" fmla="*/ 136 h 856"/>
              <a:gd name="T60" fmla="*/ 400 w 858"/>
              <a:gd name="T61" fmla="*/ 98 h 856"/>
              <a:gd name="T62" fmla="*/ 334 w 858"/>
              <a:gd name="T63" fmla="*/ 66 h 856"/>
              <a:gd name="T64" fmla="*/ 264 w 858"/>
              <a:gd name="T65" fmla="*/ 40 h 856"/>
              <a:gd name="T66" fmla="*/ 192 w 858"/>
              <a:gd name="T67" fmla="*/ 20 h 856"/>
              <a:gd name="T68" fmla="*/ 116 w 858"/>
              <a:gd name="T69" fmla="*/ 8 h 856"/>
              <a:gd name="T70" fmla="*/ 40 w 858"/>
              <a:gd name="T71" fmla="*/ 0 h 856"/>
              <a:gd name="T72" fmla="*/ 0 w 858"/>
              <a:gd name="T73" fmla="*/ 312 h 8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856">
                <a:moveTo>
                  <a:pt x="0" y="312"/>
                </a:moveTo>
                <a:lnTo>
                  <a:pt x="0" y="312"/>
                </a:lnTo>
                <a:lnTo>
                  <a:pt x="28" y="312"/>
                </a:lnTo>
                <a:lnTo>
                  <a:pt x="56" y="314"/>
                </a:lnTo>
                <a:lnTo>
                  <a:pt x="84" y="318"/>
                </a:lnTo>
                <a:lnTo>
                  <a:pt x="110" y="324"/>
                </a:lnTo>
                <a:lnTo>
                  <a:pt x="136" y="330"/>
                </a:lnTo>
                <a:lnTo>
                  <a:pt x="162" y="336"/>
                </a:lnTo>
                <a:lnTo>
                  <a:pt x="188" y="346"/>
                </a:lnTo>
                <a:lnTo>
                  <a:pt x="212" y="354"/>
                </a:lnTo>
                <a:lnTo>
                  <a:pt x="236" y="366"/>
                </a:lnTo>
                <a:lnTo>
                  <a:pt x="260" y="378"/>
                </a:lnTo>
                <a:lnTo>
                  <a:pt x="282" y="390"/>
                </a:lnTo>
                <a:lnTo>
                  <a:pt x="306" y="406"/>
                </a:lnTo>
                <a:lnTo>
                  <a:pt x="326" y="420"/>
                </a:lnTo>
                <a:lnTo>
                  <a:pt x="348" y="436"/>
                </a:lnTo>
                <a:lnTo>
                  <a:pt x="366" y="454"/>
                </a:lnTo>
                <a:lnTo>
                  <a:pt x="386" y="472"/>
                </a:lnTo>
                <a:lnTo>
                  <a:pt x="404" y="490"/>
                </a:lnTo>
                <a:lnTo>
                  <a:pt x="420" y="510"/>
                </a:lnTo>
                <a:lnTo>
                  <a:pt x="438" y="530"/>
                </a:lnTo>
                <a:lnTo>
                  <a:pt x="452" y="552"/>
                </a:lnTo>
                <a:lnTo>
                  <a:pt x="466" y="574"/>
                </a:lnTo>
                <a:lnTo>
                  <a:pt x="480" y="598"/>
                </a:lnTo>
                <a:lnTo>
                  <a:pt x="492" y="620"/>
                </a:lnTo>
                <a:lnTo>
                  <a:pt x="502" y="644"/>
                </a:lnTo>
                <a:lnTo>
                  <a:pt x="512" y="670"/>
                </a:lnTo>
                <a:lnTo>
                  <a:pt x="520" y="694"/>
                </a:lnTo>
                <a:lnTo>
                  <a:pt x="528" y="720"/>
                </a:lnTo>
                <a:lnTo>
                  <a:pt x="534" y="746"/>
                </a:lnTo>
                <a:lnTo>
                  <a:pt x="538" y="774"/>
                </a:lnTo>
                <a:lnTo>
                  <a:pt x="542" y="800"/>
                </a:lnTo>
                <a:lnTo>
                  <a:pt x="544" y="828"/>
                </a:lnTo>
                <a:lnTo>
                  <a:pt x="546" y="856"/>
                </a:lnTo>
                <a:lnTo>
                  <a:pt x="858" y="856"/>
                </a:lnTo>
                <a:lnTo>
                  <a:pt x="858" y="856"/>
                </a:lnTo>
                <a:lnTo>
                  <a:pt x="856" y="816"/>
                </a:lnTo>
                <a:lnTo>
                  <a:pt x="854" y="778"/>
                </a:lnTo>
                <a:lnTo>
                  <a:pt x="850" y="738"/>
                </a:lnTo>
                <a:lnTo>
                  <a:pt x="844" y="700"/>
                </a:lnTo>
                <a:lnTo>
                  <a:pt x="836" y="662"/>
                </a:lnTo>
                <a:lnTo>
                  <a:pt x="826" y="624"/>
                </a:lnTo>
                <a:lnTo>
                  <a:pt x="814" y="588"/>
                </a:lnTo>
                <a:lnTo>
                  <a:pt x="802" y="552"/>
                </a:lnTo>
                <a:lnTo>
                  <a:pt x="788" y="516"/>
                </a:lnTo>
                <a:lnTo>
                  <a:pt x="772" y="482"/>
                </a:lnTo>
                <a:lnTo>
                  <a:pt x="754" y="448"/>
                </a:lnTo>
                <a:lnTo>
                  <a:pt x="736" y="416"/>
                </a:lnTo>
                <a:lnTo>
                  <a:pt x="716" y="384"/>
                </a:lnTo>
                <a:lnTo>
                  <a:pt x="694" y="354"/>
                </a:lnTo>
                <a:lnTo>
                  <a:pt x="672" y="324"/>
                </a:lnTo>
                <a:lnTo>
                  <a:pt x="648" y="296"/>
                </a:lnTo>
                <a:lnTo>
                  <a:pt x="664" y="236"/>
                </a:lnTo>
                <a:lnTo>
                  <a:pt x="684" y="166"/>
                </a:lnTo>
                <a:lnTo>
                  <a:pt x="614" y="184"/>
                </a:lnTo>
                <a:lnTo>
                  <a:pt x="552" y="200"/>
                </a:lnTo>
                <a:lnTo>
                  <a:pt x="552" y="200"/>
                </a:lnTo>
                <a:lnTo>
                  <a:pt x="524" y="178"/>
                </a:lnTo>
                <a:lnTo>
                  <a:pt x="494" y="156"/>
                </a:lnTo>
                <a:lnTo>
                  <a:pt x="464" y="136"/>
                </a:lnTo>
                <a:lnTo>
                  <a:pt x="434" y="116"/>
                </a:lnTo>
                <a:lnTo>
                  <a:pt x="400" y="98"/>
                </a:lnTo>
                <a:lnTo>
                  <a:pt x="368" y="82"/>
                </a:lnTo>
                <a:lnTo>
                  <a:pt x="334" y="66"/>
                </a:lnTo>
                <a:lnTo>
                  <a:pt x="300" y="54"/>
                </a:lnTo>
                <a:lnTo>
                  <a:pt x="264" y="40"/>
                </a:lnTo>
                <a:lnTo>
                  <a:pt x="228" y="30"/>
                </a:lnTo>
                <a:lnTo>
                  <a:pt x="192" y="20"/>
                </a:lnTo>
                <a:lnTo>
                  <a:pt x="154" y="14"/>
                </a:lnTo>
                <a:lnTo>
                  <a:pt x="116" y="8"/>
                </a:lnTo>
                <a:lnTo>
                  <a:pt x="78" y="2"/>
                </a:lnTo>
                <a:lnTo>
                  <a:pt x="40" y="0"/>
                </a:lnTo>
                <a:lnTo>
                  <a:pt x="0" y="0"/>
                </a:lnTo>
                <a:lnTo>
                  <a:pt x="0" y="312"/>
                </a:lnTo>
                <a:close/>
              </a:path>
            </a:pathLst>
          </a:custGeom>
          <a:solidFill>
            <a:schemeClr val="bg1">
              <a:lumMod val="50000"/>
            </a:schemeClr>
          </a:solidFill>
          <a:ln w="317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FFFF"/>
              </a:solidFill>
              <a:latin typeface="Calibri"/>
              <a:ea typeface="宋体" panose="02010600030101010101" pitchFamily="2" charset="-122"/>
            </a:endParaRPr>
          </a:p>
        </p:txBody>
      </p:sp>
      <p:sp>
        <p:nvSpPr>
          <p:cNvPr id="60" name="淘宝店chenying0907出品 59"/>
          <p:cNvSpPr/>
          <p:nvPr/>
        </p:nvSpPr>
        <p:spPr>
          <a:xfrm>
            <a:off x="4961298" y="2499403"/>
            <a:ext cx="2245214" cy="2245214"/>
          </a:xfrm>
          <a:prstGeom prst="ellipse">
            <a:avLst/>
          </a:prstGeom>
          <a:solidFill>
            <a:schemeClr val="bg1">
              <a:lumMod val="95000"/>
            </a:schemeClr>
          </a:solidFill>
          <a:ln w="50800">
            <a:noFill/>
          </a:ln>
          <a:effectLst>
            <a:outerShdw blurRad="76200" dist="38100" dir="2700000" algn="tl" rotWithShape="0">
              <a:schemeClr val="tx2">
                <a:alpha val="50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31" name="淘宝店chenying0907出品 3"/>
          <p:cNvSpPr txBox="1">
            <a:spLocks noChangeArrowheads="1"/>
          </p:cNvSpPr>
          <p:nvPr/>
        </p:nvSpPr>
        <p:spPr bwMode="auto">
          <a:xfrm>
            <a:off x="5306865" y="3346097"/>
            <a:ext cx="1554076" cy="553998"/>
          </a:xfrm>
          <a:prstGeom prst="rect">
            <a:avLst/>
          </a:prstGeom>
        </p:spPr>
        <p:txBody>
          <a:bodyPr wrap="square" lIns="0" tIns="0" rIns="0" bIns="0" anchor="ctr">
            <a:spAutoFit/>
          </a:bodyPr>
          <a:lstStyle>
            <a:lvl1pPr marL="342900" indent="-342900" eaLnBrk="0" hangingPunct="0">
              <a:spcBef>
                <a:spcPct val="20000"/>
              </a:spcBef>
              <a:buFont typeface="Arial" panose="020b0604020202020204" pitchFamily="34" charset="0"/>
              <a:buNone/>
              <a:defRPr lang="en-US" altLang="ko-KR" sz="200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gn="ctr">
              <a:spcBef>
                <a:spcPct val="0"/>
              </a:spcBef>
              <a:defRPr/>
            </a:pPr>
            <a:r>
              <a:rPr lang="zh-CN" altLang="en-US" sz="1800" b="1">
                <a:solidFill>
                  <a:schemeClr val="accent4"/>
                </a:solidFill>
                <a:latin typeface="微软雅黑" panose="020b0503020204020204" pitchFamily="34" charset="-122"/>
                <a:ea typeface="微软雅黑" panose="020b0503020204020204" pitchFamily="34" charset="-122"/>
                <a:cs typeface="Tahoma" panose="020b0604030504040204" pitchFamily="34" charset="0"/>
              </a:rPr>
              <a:t>竞争对手主要犯了四个错误</a:t>
            </a:r>
            <a:endParaRPr sz="1800" b="1">
              <a:solidFill>
                <a:schemeClr val="accent4"/>
              </a:solidFill>
              <a:latin typeface="微软雅黑" panose="020b0503020204020204" pitchFamily="34" charset="-122"/>
              <a:ea typeface="微软雅黑" panose="020b0503020204020204" pitchFamily="34" charset="-122"/>
              <a:cs typeface="Tahoma" panose="020b0604030504040204" pitchFamily="34" charset="0"/>
            </a:endParaRPr>
          </a:p>
        </p:txBody>
      </p:sp>
      <p:sp>
        <p:nvSpPr>
          <p:cNvPr id="61" name="淘宝店chenying0907出品 37"/>
          <p:cNvSpPr>
            <a:spLocks noChangeArrowheads="1"/>
          </p:cNvSpPr>
          <p:nvPr/>
        </p:nvSpPr>
        <p:spPr bwMode="auto">
          <a:xfrm>
            <a:off x="879836" y="4893769"/>
            <a:ext cx="3428887" cy="1200321"/>
          </a:xfrm>
          <a:prstGeom prst="rect">
            <a:avLst/>
          </a:prstGeom>
          <a:noFill/>
          <a:ln>
            <a:noFill/>
          </a:ln>
        </p:spPr>
        <p:txBody>
          <a:bodyPr wrap="square" lIns="91431" tIns="45716" rIns="91431" bIns="45716">
            <a:spAutoFit/>
          </a:bodyPr>
          <a:lstStyle/>
          <a:p>
            <a:pPr algn="r">
              <a:spcBef>
                <a:spcPct val="0"/>
              </a:spcBef>
              <a:buFont typeface="Arial" panose="020b0604020202020204" pitchFamily="34" charset="0"/>
              <a:buNone/>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在此录入图表的描述说明，在此录入图表的描述说明，在此录入图表的描述说明，在此录入上述图表的描述说明。</a:t>
            </a:r>
            <a:endParaRPr lang="en-US" altLang="zh-CN" sz="1200">
              <a:latin typeface="方正兰亭黑_GBK" pitchFamily="2" charset="-122"/>
              <a:ea typeface="方正兰亭黑_GBK" pitchFamily="2" charset="-122"/>
              <a:sym typeface="微软雅黑" panose="020b0503020204020204" pitchFamily="34" charset="-122"/>
            </a:endParaRPr>
          </a:p>
          <a:p>
            <a:pPr algn="r">
              <a:spcBef>
                <a:spcPct val="0"/>
              </a:spcBef>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在此录入图表的描述说明，在此录入图表的描述说明，在此录入图表的描述说明，在此录入上述图表的描述说明。</a:t>
            </a:r>
            <a:endParaRPr lang="zh-CN" altLang="en-US" sz="1200">
              <a:latin typeface="方正兰亭黑_GBK" pitchFamily="2" charset="-122"/>
              <a:ea typeface="方正兰亭黑_GBK" pitchFamily="2" charset="-122"/>
              <a:sym typeface="微软雅黑" panose="020b0503020204020204" pitchFamily="34" charset="-122"/>
            </a:endParaRPr>
          </a:p>
        </p:txBody>
      </p:sp>
      <p:sp>
        <p:nvSpPr>
          <p:cNvPr id="62" name="淘宝店chenying0907出品 24"/>
          <p:cNvSpPr>
            <a:spLocks noChangeArrowheads="1"/>
          </p:cNvSpPr>
          <p:nvPr/>
        </p:nvSpPr>
        <p:spPr bwMode="auto">
          <a:xfrm>
            <a:off x="3406293" y="4536579"/>
            <a:ext cx="881955" cy="369324"/>
          </a:xfrm>
          <a:prstGeom prst="rect">
            <a:avLst/>
          </a:prstGeom>
        </p:spPr>
        <p:txBody>
          <a:bodyPr wrap="none" lIns="91431" tIns="45716" rIns="91431" bIns="45716">
            <a:spAutoFit/>
          </a:bodyPr>
          <a:lstStyle/>
          <a:p>
            <a:pPr algn="r"/>
            <a:r>
              <a:rPr lang="zh-CN" altLang="en-US" sz="1800" b="1">
                <a:latin typeface="方正兰亭黑_GBK" pitchFamily="2" charset="-122"/>
                <a:ea typeface="方正兰亭黑_GBK" pitchFamily="2" charset="-122"/>
              </a:rPr>
              <a:t>失误三</a:t>
            </a:r>
            <a:endParaRPr lang="zh-CN" altLang="en-US" sz="1800" b="1">
              <a:latin typeface="方正兰亭黑_GBK" pitchFamily="2" charset="-122"/>
              <a:ea typeface="方正兰亭黑_GBK" pitchFamily="2" charset="-122"/>
            </a:endParaRPr>
          </a:p>
        </p:txBody>
      </p:sp>
      <p:sp>
        <p:nvSpPr>
          <p:cNvPr id="63" name="淘宝店chenying0907出品 37"/>
          <p:cNvSpPr>
            <a:spLocks noChangeArrowheads="1"/>
          </p:cNvSpPr>
          <p:nvPr/>
        </p:nvSpPr>
        <p:spPr bwMode="auto">
          <a:xfrm>
            <a:off x="8029103" y="1821144"/>
            <a:ext cx="3428887" cy="1200321"/>
          </a:xfrm>
          <a:prstGeom prst="rect">
            <a:avLst/>
          </a:prstGeom>
          <a:noFill/>
          <a:ln>
            <a:noFill/>
          </a:ln>
        </p:spPr>
        <p:txBody>
          <a:bodyPr wrap="square" lIns="91431" tIns="45716" rIns="91431" bIns="45716">
            <a:spAutoFit/>
          </a:bodyPr>
          <a:lstStyle/>
          <a:p>
            <a:pPr>
              <a:spcBef>
                <a:spcPct val="0"/>
              </a:spcBef>
              <a:buFont typeface="Arial" panose="020b0604020202020204" pitchFamily="34" charset="0"/>
              <a:buNone/>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在此录入图表的描述说明，在此录入图表的描述说明，在此录入图表的描述说明，在此录入上述图表的描述说明。</a:t>
            </a:r>
            <a:endParaRPr lang="en-US" altLang="zh-CN" sz="1200">
              <a:latin typeface="方正兰亭黑_GBK" pitchFamily="2" charset="-122"/>
              <a:ea typeface="方正兰亭黑_GBK" pitchFamily="2" charset="-122"/>
              <a:sym typeface="微软雅黑" panose="020b0503020204020204" pitchFamily="34" charset="-122"/>
            </a:endParaRPr>
          </a:p>
          <a:p>
            <a:pPr>
              <a:spcBef>
                <a:spcPct val="0"/>
              </a:spcBef>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在此录入图表的描述说明，在此录入图表的描述说明，在此录入图表的描述说明，在此录入上述图表的描述说明。</a:t>
            </a:r>
            <a:endParaRPr lang="zh-CN" altLang="en-US" sz="1200">
              <a:latin typeface="方正兰亭黑_GBK" pitchFamily="2" charset="-122"/>
              <a:ea typeface="方正兰亭黑_GBK" pitchFamily="2" charset="-122"/>
              <a:sym typeface="微软雅黑" panose="020b0503020204020204" pitchFamily="34" charset="-122"/>
            </a:endParaRPr>
          </a:p>
        </p:txBody>
      </p:sp>
      <p:sp>
        <p:nvSpPr>
          <p:cNvPr id="64" name="淘宝店chenying0907出品 24"/>
          <p:cNvSpPr>
            <a:spLocks noChangeArrowheads="1"/>
          </p:cNvSpPr>
          <p:nvPr/>
        </p:nvSpPr>
        <p:spPr bwMode="auto">
          <a:xfrm>
            <a:off x="8029103" y="1463954"/>
            <a:ext cx="881955" cy="369324"/>
          </a:xfrm>
          <a:prstGeom prst="rect">
            <a:avLst/>
          </a:prstGeom>
        </p:spPr>
        <p:txBody>
          <a:bodyPr wrap="none" lIns="91431" tIns="45716" rIns="91431" bIns="45716">
            <a:spAutoFit/>
          </a:bodyPr>
          <a:lstStyle/>
          <a:p>
            <a:r>
              <a:rPr lang="zh-CN" altLang="en-US" sz="1800" b="1">
                <a:latin typeface="方正兰亭黑_GBK" pitchFamily="2" charset="-122"/>
                <a:ea typeface="方正兰亭黑_GBK" pitchFamily="2" charset="-122"/>
              </a:rPr>
              <a:t>失误二</a:t>
            </a:r>
            <a:endParaRPr lang="zh-CN" altLang="en-US" sz="1800" b="1">
              <a:latin typeface="方正兰亭黑_GBK" pitchFamily="2" charset="-122"/>
              <a:ea typeface="方正兰亭黑_GBK" pitchFamily="2" charset="-122"/>
            </a:endParaRPr>
          </a:p>
        </p:txBody>
      </p:sp>
      <p:sp>
        <p:nvSpPr>
          <p:cNvPr id="65" name="淘宝店chenying0907出品 37"/>
          <p:cNvSpPr>
            <a:spLocks noChangeArrowheads="1"/>
          </p:cNvSpPr>
          <p:nvPr/>
        </p:nvSpPr>
        <p:spPr bwMode="auto">
          <a:xfrm>
            <a:off x="8029103" y="4893769"/>
            <a:ext cx="3428887" cy="1200321"/>
          </a:xfrm>
          <a:prstGeom prst="rect">
            <a:avLst/>
          </a:prstGeom>
          <a:noFill/>
          <a:ln>
            <a:noFill/>
          </a:ln>
        </p:spPr>
        <p:txBody>
          <a:bodyPr wrap="square" lIns="91431" tIns="45716" rIns="91431" bIns="45716">
            <a:spAutoFit/>
          </a:bodyPr>
          <a:lstStyle/>
          <a:p>
            <a:pPr>
              <a:spcBef>
                <a:spcPct val="0"/>
              </a:spcBef>
              <a:buFont typeface="Arial" panose="020b0604020202020204" pitchFamily="34" charset="0"/>
              <a:buNone/>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在此录入图表的描述说明，在此录入图表的描述说明，在此录入图表的描述说明，在此录入上述图表的描述说明。</a:t>
            </a:r>
            <a:endParaRPr lang="en-US" altLang="zh-CN" sz="1200">
              <a:latin typeface="方正兰亭黑_GBK" pitchFamily="2" charset="-122"/>
              <a:ea typeface="方正兰亭黑_GBK" pitchFamily="2" charset="-122"/>
              <a:sym typeface="微软雅黑" panose="020b0503020204020204" pitchFamily="34" charset="-122"/>
            </a:endParaRPr>
          </a:p>
          <a:p>
            <a:pPr>
              <a:spcBef>
                <a:spcPct val="0"/>
              </a:spcBef>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在此录入图表的描述说明，在此录入图表的描述说明，在此录入图表的描述说明，在此录入上述图表的描述说明。</a:t>
            </a:r>
            <a:endParaRPr lang="zh-CN" altLang="en-US" sz="1200">
              <a:latin typeface="方正兰亭黑_GBK" pitchFamily="2" charset="-122"/>
              <a:ea typeface="方正兰亭黑_GBK" pitchFamily="2" charset="-122"/>
              <a:sym typeface="微软雅黑" panose="020b0503020204020204" pitchFamily="34" charset="-122"/>
            </a:endParaRPr>
          </a:p>
        </p:txBody>
      </p:sp>
      <p:sp>
        <p:nvSpPr>
          <p:cNvPr id="66" name="淘宝店chenying0907出品 24"/>
          <p:cNvSpPr>
            <a:spLocks noChangeArrowheads="1"/>
          </p:cNvSpPr>
          <p:nvPr/>
        </p:nvSpPr>
        <p:spPr bwMode="auto">
          <a:xfrm>
            <a:off x="8029103" y="4536579"/>
            <a:ext cx="881955" cy="369324"/>
          </a:xfrm>
          <a:prstGeom prst="rect">
            <a:avLst/>
          </a:prstGeom>
        </p:spPr>
        <p:txBody>
          <a:bodyPr wrap="none" lIns="91431" tIns="45716" rIns="91431" bIns="45716">
            <a:spAutoFit/>
          </a:bodyPr>
          <a:lstStyle/>
          <a:p>
            <a:r>
              <a:rPr lang="zh-CN" altLang="en-US" sz="1800" b="1">
                <a:solidFill>
                  <a:schemeClr val="accent4"/>
                </a:solidFill>
                <a:latin typeface="方正兰亭黑_GBK" pitchFamily="2" charset="-122"/>
                <a:ea typeface="方正兰亭黑_GBK" pitchFamily="2" charset="-122"/>
              </a:rPr>
              <a:t>失误四</a:t>
            </a:r>
            <a:endParaRPr lang="zh-CN" altLang="en-US" sz="1800" b="1">
              <a:solidFill>
                <a:schemeClr val="accent4"/>
              </a:solidFill>
              <a:latin typeface="方正兰亭黑_GBK" pitchFamily="2" charset="-122"/>
              <a:ea typeface="方正兰亭黑_GBK" pitchFamily="2"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par>
                          <p:cTn id="17" fill="hold" nodeType="afterGroup">
                            <p:stCondLst>
                              <p:cond delay="700"/>
                            </p:stCondLst>
                            <p:childTnLst>
                              <p:par>
                                <p:cTn id="18" presetID="2" presetClass="entr" presetSubtype="6"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500" fill="hold"/>
                                        <p:tgtEl>
                                          <p:spTgt spid="29"/>
                                        </p:tgtEl>
                                        <p:attrNameLst>
                                          <p:attrName>ppt_x</p:attrName>
                                        </p:attrNameLst>
                                      </p:cBhvr>
                                      <p:tavLst>
                                        <p:tav tm="0">
                                          <p:val>
                                            <p:strVal val="1+#ppt_w/2"/>
                                          </p:val>
                                        </p:tav>
                                        <p:tav tm="100000">
                                          <p:val>
                                            <p:strVal val="#ppt_x"/>
                                          </p:val>
                                        </p:tav>
                                      </p:tavLst>
                                    </p:anim>
                                    <p:anim calcmode="lin" valueType="num">
                                      <p:cBhvr additive="base">
                                        <p:cTn id="21" dur="500" fill="hold"/>
                                        <p:tgtEl>
                                          <p:spTgt spid="29"/>
                                        </p:tgtEl>
                                        <p:attrNameLst>
                                          <p:attrName>ppt_y</p:attrName>
                                        </p:attrNameLst>
                                      </p:cBhvr>
                                      <p:tavLst>
                                        <p:tav tm="0">
                                          <p:val>
                                            <p:strVal val="1+#ppt_h/2"/>
                                          </p:val>
                                        </p:tav>
                                        <p:tav tm="100000">
                                          <p:val>
                                            <p:strVal val="#ppt_y"/>
                                          </p:val>
                                        </p:tav>
                                      </p:tavLst>
                                    </p:anim>
                                  </p:childTnLst>
                                </p:cTn>
                              </p:par>
                              <p:par>
                                <p:cTn id="22" presetID="2" presetClass="entr" presetSubtype="9"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500" fill="hold"/>
                                        <p:tgtEl>
                                          <p:spTgt spid="28"/>
                                        </p:tgtEl>
                                        <p:attrNameLst>
                                          <p:attrName>ppt_x</p:attrName>
                                        </p:attrNameLst>
                                      </p:cBhvr>
                                      <p:tavLst>
                                        <p:tav tm="0">
                                          <p:val>
                                            <p:strVal val="0-#ppt_w/2"/>
                                          </p:val>
                                        </p:tav>
                                        <p:tav tm="100000">
                                          <p:val>
                                            <p:strVal val="#ppt_x"/>
                                          </p:val>
                                        </p:tav>
                                      </p:tavLst>
                                    </p:anim>
                                    <p:anim calcmode="lin" valueType="num">
                                      <p:cBhvr additive="base">
                                        <p:cTn id="25" dur="500" fill="hold"/>
                                        <p:tgtEl>
                                          <p:spTgt spid="28"/>
                                        </p:tgtEl>
                                        <p:attrNameLst>
                                          <p:attrName>ppt_y</p:attrName>
                                        </p:attrNameLst>
                                      </p:cBhvr>
                                      <p:tavLst>
                                        <p:tav tm="0">
                                          <p:val>
                                            <p:strVal val="0-#ppt_h/2"/>
                                          </p:val>
                                        </p:tav>
                                        <p:tav tm="100000">
                                          <p:val>
                                            <p:strVal val="#ppt_y"/>
                                          </p:val>
                                        </p:tav>
                                      </p:tavLst>
                                    </p:anim>
                                  </p:childTnLst>
                                </p:cTn>
                              </p:par>
                              <p:par>
                                <p:cTn id="26" presetID="2" presetClass="entr" presetSubtype="3"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1+#ppt_w/2"/>
                                          </p:val>
                                        </p:tav>
                                        <p:tav tm="100000">
                                          <p:val>
                                            <p:strVal val="#ppt_x"/>
                                          </p:val>
                                        </p:tav>
                                      </p:tavLst>
                                    </p:anim>
                                    <p:anim calcmode="lin" valueType="num">
                                      <p:cBhvr additive="base">
                                        <p:cTn id="29" dur="500" fill="hold"/>
                                        <p:tgtEl>
                                          <p:spTgt spid="27"/>
                                        </p:tgtEl>
                                        <p:attrNameLst>
                                          <p:attrName>ppt_y</p:attrName>
                                        </p:attrNameLst>
                                      </p:cBhvr>
                                      <p:tavLst>
                                        <p:tav tm="0">
                                          <p:val>
                                            <p:strVal val="0-#ppt_h/2"/>
                                          </p:val>
                                        </p:tav>
                                        <p:tav tm="100000">
                                          <p:val>
                                            <p:strVal val="#ppt_y"/>
                                          </p:val>
                                        </p:tav>
                                      </p:tavLst>
                                    </p:anim>
                                  </p:childTnLst>
                                </p:cTn>
                              </p:par>
                              <p:par>
                                <p:cTn id="30" presetID="2" presetClass="entr" presetSubtype="12"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500" fill="hold"/>
                                        <p:tgtEl>
                                          <p:spTgt spid="30"/>
                                        </p:tgtEl>
                                        <p:attrNameLst>
                                          <p:attrName>ppt_x</p:attrName>
                                        </p:attrNameLst>
                                      </p:cBhvr>
                                      <p:tavLst>
                                        <p:tav tm="0">
                                          <p:val>
                                            <p:strVal val="0-#ppt_w/2"/>
                                          </p:val>
                                        </p:tav>
                                        <p:tav tm="100000">
                                          <p:val>
                                            <p:strVal val="#ppt_x"/>
                                          </p:val>
                                        </p:tav>
                                      </p:tavLst>
                                    </p:anim>
                                    <p:anim calcmode="lin" valueType="num">
                                      <p:cBhvr additive="base">
                                        <p:cTn id="33" dur="500" fill="hold"/>
                                        <p:tgtEl>
                                          <p:spTgt spid="30"/>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1200"/>
                            </p:stCondLst>
                            <p:childTnLst>
                              <p:par>
                                <p:cTn id="35" presetID="53" presetClass="entr" presetSubtype="16"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animEffect transition="in" filter="fade">
                                      <p:cBhvr>
                                        <p:cTn id="39" dur="500"/>
                                        <p:tgtEl>
                                          <p:spTgt spid="60"/>
                                        </p:tgtEl>
                                      </p:cBhvr>
                                    </p:animEffect>
                                  </p:childTnLst>
                                </p:cTn>
                              </p:par>
                              <p:par>
                                <p:cTn id="40" presetID="53" presetClass="entr" presetSubtype="16" fill="hold" grpId="0" nodeType="withEffect">
                                  <p:stCondLst>
                                    <p:cond delay="30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nodeType="afterGroup">
                            <p:stCondLst>
                              <p:cond delay="2000"/>
                            </p:stCondLst>
                            <p:childTnLst>
                              <p:par>
                                <p:cTn id="46" presetID="22" presetClass="entr" presetSubtype="2"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right)">
                                      <p:cBhvr>
                                        <p:cTn id="48" dur="500"/>
                                        <p:tgtEl>
                                          <p:spTgt spid="33"/>
                                        </p:tgtEl>
                                      </p:cBhvr>
                                    </p:animEffect>
                                  </p:childTnLst>
                                </p:cTn>
                              </p:par>
                              <p:par>
                                <p:cTn id="49" presetID="22" presetClass="entr" presetSubtype="2" fill="hold" grpId="0" nodeType="withEffect">
                                  <p:stCondLst>
                                    <p:cond delay="40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500"/>
                                        <p:tgtEl>
                                          <p:spTgt spid="32"/>
                                        </p:tgtEl>
                                      </p:cBhvr>
                                    </p:animEffect>
                                  </p:childTnLst>
                                </p:cTn>
                              </p:par>
                            </p:childTnLst>
                          </p:cTn>
                        </p:par>
                        <p:par>
                          <p:cTn id="52" fill="hold" nodeType="afterGroup">
                            <p:stCondLst>
                              <p:cond delay="2900"/>
                            </p:stCondLst>
                            <p:childTnLst>
                              <p:par>
                                <p:cTn id="53" presetID="22" presetClass="entr" presetSubtype="2" fill="hold" grpId="0" nodeType="after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wipe(right)">
                                      <p:cBhvr>
                                        <p:cTn id="55" dur="500"/>
                                        <p:tgtEl>
                                          <p:spTgt spid="62"/>
                                        </p:tgtEl>
                                      </p:cBhvr>
                                    </p:animEffect>
                                  </p:childTnLst>
                                </p:cTn>
                              </p:par>
                              <p:par>
                                <p:cTn id="56" presetID="22" presetClass="entr" presetSubtype="2" fill="hold" grpId="0" nodeType="withEffect">
                                  <p:stCondLst>
                                    <p:cond delay="400"/>
                                  </p:stCondLst>
                                  <p:childTnLst>
                                    <p:set>
                                      <p:cBhvr>
                                        <p:cTn id="57" dur="1" fill="hold">
                                          <p:stCondLst>
                                            <p:cond delay="0"/>
                                          </p:stCondLst>
                                        </p:cTn>
                                        <p:tgtEl>
                                          <p:spTgt spid="61"/>
                                        </p:tgtEl>
                                        <p:attrNameLst>
                                          <p:attrName>style.visibility</p:attrName>
                                        </p:attrNameLst>
                                      </p:cBhvr>
                                      <p:to>
                                        <p:strVal val="visible"/>
                                      </p:to>
                                    </p:set>
                                    <p:animEffect transition="in" filter="wipe(right)">
                                      <p:cBhvr>
                                        <p:cTn id="58" dur="500"/>
                                        <p:tgtEl>
                                          <p:spTgt spid="61"/>
                                        </p:tgtEl>
                                      </p:cBhvr>
                                    </p:animEffect>
                                  </p:childTnLst>
                                </p:cTn>
                              </p:par>
                            </p:childTnLst>
                          </p:cTn>
                        </p:par>
                        <p:par>
                          <p:cTn id="59" fill="hold" nodeType="afterGroup">
                            <p:stCondLst>
                              <p:cond delay="3800"/>
                            </p:stCondLst>
                            <p:childTnLst>
                              <p:par>
                                <p:cTn id="60" presetID="22" presetClass="entr" presetSubtype="2"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wipe(right)">
                                      <p:cBhvr>
                                        <p:cTn id="62" dur="500"/>
                                        <p:tgtEl>
                                          <p:spTgt spid="64"/>
                                        </p:tgtEl>
                                      </p:cBhvr>
                                    </p:animEffect>
                                  </p:childTnLst>
                                </p:cTn>
                              </p:par>
                              <p:par>
                                <p:cTn id="63" presetID="22" presetClass="entr" presetSubtype="2" fill="hold" grpId="0" nodeType="withEffect">
                                  <p:stCondLst>
                                    <p:cond delay="400"/>
                                  </p:stCondLst>
                                  <p:childTnLst>
                                    <p:set>
                                      <p:cBhvr>
                                        <p:cTn id="64" dur="1" fill="hold">
                                          <p:stCondLst>
                                            <p:cond delay="0"/>
                                          </p:stCondLst>
                                        </p:cTn>
                                        <p:tgtEl>
                                          <p:spTgt spid="63"/>
                                        </p:tgtEl>
                                        <p:attrNameLst>
                                          <p:attrName>style.visibility</p:attrName>
                                        </p:attrNameLst>
                                      </p:cBhvr>
                                      <p:to>
                                        <p:strVal val="visible"/>
                                      </p:to>
                                    </p:set>
                                    <p:animEffect transition="in" filter="wipe(right)">
                                      <p:cBhvr>
                                        <p:cTn id="65" dur="500"/>
                                        <p:tgtEl>
                                          <p:spTgt spid="63"/>
                                        </p:tgtEl>
                                      </p:cBhvr>
                                    </p:animEffect>
                                  </p:childTnLst>
                                </p:cTn>
                              </p:par>
                            </p:childTnLst>
                          </p:cTn>
                        </p:par>
                        <p:par>
                          <p:cTn id="66" fill="hold" nodeType="afterGroup">
                            <p:stCondLst>
                              <p:cond delay="4700"/>
                            </p:stCondLst>
                            <p:childTnLst>
                              <p:par>
                                <p:cTn id="67" presetID="22" presetClass="entr" presetSubtype="2"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Effect transition="in" filter="wipe(right)">
                                      <p:cBhvr>
                                        <p:cTn id="69" dur="500"/>
                                        <p:tgtEl>
                                          <p:spTgt spid="66"/>
                                        </p:tgtEl>
                                      </p:cBhvr>
                                    </p:animEffect>
                                  </p:childTnLst>
                                </p:cTn>
                              </p:par>
                              <p:par>
                                <p:cTn id="70" presetID="22" presetClass="entr" presetSubtype="2" fill="hold" grpId="0" nodeType="withEffect">
                                  <p:stCondLst>
                                    <p:cond delay="400"/>
                                  </p:stCondLst>
                                  <p:childTnLst>
                                    <p:set>
                                      <p:cBhvr>
                                        <p:cTn id="71" dur="1" fill="hold">
                                          <p:stCondLst>
                                            <p:cond delay="0"/>
                                          </p:stCondLst>
                                        </p:cTn>
                                        <p:tgtEl>
                                          <p:spTgt spid="65"/>
                                        </p:tgtEl>
                                        <p:attrNameLst>
                                          <p:attrName>style.visibility</p:attrName>
                                        </p:attrNameLst>
                                      </p:cBhvr>
                                      <p:to>
                                        <p:strVal val="visible"/>
                                      </p:to>
                                    </p:set>
                                    <p:animEffect transition="in" filter="wipe(right)">
                                      <p:cBhvr>
                                        <p:cTn id="7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2" grpId="0"/>
      <p:bldP spid="33" grpId="0"/>
      <p:bldP spid="27" grpId="0" animBg="1"/>
      <p:bldP spid="28" grpId="0" animBg="1"/>
      <p:bldP spid="29" grpId="0" animBg="1"/>
      <p:bldP spid="30" grpId="0" animBg="1"/>
      <p:bldP spid="60" grpId="0" animBg="1"/>
      <p:bldP spid="31" grpId="0"/>
      <p:bldP spid="61" grpId="0"/>
      <p:bldP spid="62" grpId="0"/>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3"/>
          <p:cNvSpPr txBox="1"/>
          <p:nvPr/>
        </p:nvSpPr>
        <p:spPr>
          <a:xfrm>
            <a:off x="741194" y="315827"/>
            <a:ext cx="3262432" cy="461665"/>
          </a:xfrm>
          <a:prstGeom prst="rect">
            <a:avLst/>
          </a:prstGeom>
          <a:noFill/>
        </p:spPr>
        <p:txBody>
          <a:bodyPr wrap="none" rtlCol="0">
            <a:spAutoFit/>
          </a:bodyPr>
          <a:lstStyle>
            <a:defPPr>
              <a:defRPr lang="zh-CN"/>
            </a:defPPr>
            <a:lvl1pPr>
              <a:defRPr b="1">
                <a:solidFill>
                  <a:schemeClr val="tx2"/>
                </a:solidFill>
                <a:latin typeface="方正兰亭黑_GBK" pitchFamily="2" charset="-122"/>
                <a:ea typeface="方正兰亭黑_GBK" pitchFamily="2" charset="-122"/>
              </a:defRPr>
            </a:lvl1pPr>
          </a:lstStyle>
          <a:p>
            <a:r>
              <a:rPr lang="zh-CN" altLang="en-US">
                <a:solidFill>
                  <a:schemeClr val="tx1"/>
                </a:solidFill>
              </a:rPr>
              <a:t>团队自身对目标的重视</a:t>
            </a:r>
            <a:endParaRPr lang="zh-CN" altLang="en-US">
              <a:solidFill>
                <a:schemeClr val="tx1"/>
              </a:solidFill>
            </a:endParaRPr>
          </a:p>
        </p:txBody>
      </p:sp>
      <p:grpSp>
        <p:nvGrpSpPr>
          <p:cNvPr id="5" name="淘宝店chenying0907出品 4"/>
          <p:cNvGrpSpPr/>
          <p:nvPr/>
        </p:nvGrpSpPr>
        <p:grpSpPr>
          <a:xfrm>
            <a:off x="336791" y="261442"/>
            <a:ext cx="423713" cy="432048"/>
            <a:chOff x="1357722" y="1125538"/>
            <a:chExt cx="423713" cy="432048"/>
          </a:xfrm>
        </p:grpSpPr>
        <p:sp>
          <p:nvSpPr>
            <p:cNvPr id="6" name="淘宝店chenying0907出品 5"/>
            <p:cNvSpPr/>
            <p:nvPr/>
          </p:nvSpPr>
          <p:spPr>
            <a:xfrm>
              <a:off x="1493403" y="1269554"/>
              <a:ext cx="288032" cy="288032"/>
            </a:xfrm>
            <a:prstGeom prst="rect">
              <a:avLst/>
            </a:prstGeom>
            <a:solidFill>
              <a:schemeClr val="accent4"/>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p>
          </p:txBody>
        </p:sp>
        <p:sp>
          <p:nvSpPr>
            <p:cNvPr id="7" name="淘宝店chenying0907出品 6"/>
            <p:cNvSpPr/>
            <p:nvPr/>
          </p:nvSpPr>
          <p:spPr>
            <a:xfrm>
              <a:off x="1357722" y="1125538"/>
              <a:ext cx="288032" cy="288032"/>
            </a:xfrm>
            <a:prstGeom prst="rect">
              <a:avLst/>
            </a:prstGeom>
            <a:solidFill>
              <a:schemeClr val="bg1">
                <a:lumMod val="95000"/>
              </a:schemeClr>
            </a:solidFill>
            <a:ln w="50800">
              <a:noFill/>
            </a:ln>
            <a:effectLst>
              <a:outerShdw blurRad="50800" dist="25400" dir="2700000" sx="99000" sy="99000" algn="tl" rotWithShape="0">
                <a:schemeClr val="tx1">
                  <a:alpha val="68000"/>
                </a:schemeClr>
              </a:outerShdw>
            </a:effectLst>
            <a:scene3d>
              <a:camera prst="orthographicFront"/>
              <a:lightRig rig="threePt" dir="t"/>
            </a:scene3d>
            <a:sp3d extrusionH="76200" prstMaterial="softEdge">
              <a:bevelT w="38100" h="19050" prst="angle"/>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grpSp>
      <p:cxnSp>
        <p:nvCxnSpPr>
          <p:cNvPr id="8" name="淘宝店chenying0907出品 7"/>
          <p:cNvCxnSpPr/>
          <p:nvPr/>
        </p:nvCxnSpPr>
        <p:spPr>
          <a:xfrm>
            <a:off x="0" y="777492"/>
            <a:ext cx="12169775" cy="0"/>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grpSp>
        <p:nvGrpSpPr>
          <p:cNvPr id="9" name="淘宝店chenying0907出品 8"/>
          <p:cNvGrpSpPr/>
          <p:nvPr/>
        </p:nvGrpSpPr>
        <p:grpSpPr>
          <a:xfrm>
            <a:off x="6487509" y="861092"/>
            <a:ext cx="1315033" cy="4555385"/>
            <a:chOff x="6487509" y="861092"/>
            <a:chExt cx="1315033" cy="4555385"/>
          </a:xfrm>
        </p:grpSpPr>
        <p:sp>
          <p:nvSpPr>
            <p:cNvPr id="161" name="淘宝店chenying0907出品 11"/>
            <p:cNvSpPr/>
            <p:nvPr/>
          </p:nvSpPr>
          <p:spPr bwMode="auto">
            <a:xfrm rot="3600000">
              <a:off x="5016627" y="2630562"/>
              <a:ext cx="4555385" cy="1016445"/>
            </a:xfrm>
            <a:custGeom>
              <a:gdLst>
                <a:gd name="T0" fmla="*/ 1275 w 2572"/>
                <a:gd name="T1" fmla="*/ 0 h 649"/>
                <a:gd name="T2" fmla="*/ 648 w 2572"/>
                <a:gd name="T3" fmla="*/ 0 h 649"/>
                <a:gd name="T4" fmla="*/ 0 w 2572"/>
                <a:gd name="T5" fmla="*/ 649 h 649"/>
                <a:gd name="T6" fmla="*/ 648 w 2572"/>
                <a:gd name="T7" fmla="*/ 649 h 649"/>
                <a:gd name="T8" fmla="*/ 1275 w 2572"/>
                <a:gd name="T9" fmla="*/ 649 h 649"/>
                <a:gd name="T10" fmla="*/ 2572 w 2572"/>
                <a:gd name="T11" fmla="*/ 649 h 649"/>
                <a:gd name="T12" fmla="*/ 2572 w 2572"/>
                <a:gd name="T13" fmla="*/ 0 h 649"/>
                <a:gd name="T14" fmla="*/ 1275 w 2572"/>
                <a:gd name="T15" fmla="*/ 0 h 649"/>
                <a:gd name="connsiteX0" fmla="*/ 4957 w 10000"/>
                <a:gd name="connsiteY0" fmla="*/ 0 h 10000"/>
                <a:gd name="connsiteX1" fmla="*/ 1408 w 10000"/>
                <a:gd name="connsiteY1" fmla="*/ 233 h 10000"/>
                <a:gd name="connsiteX2" fmla="*/ 0 w 10000"/>
                <a:gd name="connsiteY2" fmla="*/ 10000 h 10000"/>
                <a:gd name="connsiteX3" fmla="*/ 2519 w 10000"/>
                <a:gd name="connsiteY3" fmla="*/ 10000 h 10000"/>
                <a:gd name="connsiteX4" fmla="*/ 4957 w 10000"/>
                <a:gd name="connsiteY4" fmla="*/ 10000 h 10000"/>
                <a:gd name="connsiteX5" fmla="*/ 10000 w 10000"/>
                <a:gd name="connsiteY5" fmla="*/ 10000 h 10000"/>
                <a:gd name="connsiteX6" fmla="*/ 10000 w 10000"/>
                <a:gd name="connsiteY6" fmla="*/ 0 h 10000"/>
                <a:gd name="connsiteX7" fmla="*/ 4957 w 10000"/>
                <a:gd name="connsiteY7" fmla="*/ 0 h 10000"/>
                <a:gd name="connsiteX0-1" fmla="*/ 4957 w 11406"/>
                <a:gd name="connsiteY0-2" fmla="*/ 0 h 10086"/>
                <a:gd name="connsiteX1-3" fmla="*/ 1408 w 11406"/>
                <a:gd name="connsiteY1-4" fmla="*/ 233 h 10086"/>
                <a:gd name="connsiteX2-5" fmla="*/ 0 w 11406"/>
                <a:gd name="connsiteY2-6" fmla="*/ 10000 h 10086"/>
                <a:gd name="connsiteX3-7" fmla="*/ 2519 w 11406"/>
                <a:gd name="connsiteY3-8" fmla="*/ 10000 h 10086"/>
                <a:gd name="connsiteX4-9" fmla="*/ 4957 w 11406"/>
                <a:gd name="connsiteY4-10" fmla="*/ 10000 h 10086"/>
                <a:gd name="connsiteX5-11" fmla="*/ 11406 w 11406"/>
                <a:gd name="connsiteY5-12" fmla="*/ 10086 h 10086"/>
                <a:gd name="connsiteX6-13" fmla="*/ 10000 w 11406"/>
                <a:gd name="connsiteY6-14" fmla="*/ 0 h 10086"/>
                <a:gd name="connsiteX7-15" fmla="*/ 4957 w 11406"/>
                <a:gd name="connsiteY7-16" fmla="*/ 0 h 1008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406" h="10086">
                  <a:moveTo>
                    <a:pt x="4957" y="0"/>
                  </a:moveTo>
                  <a:lnTo>
                    <a:pt x="1408" y="233"/>
                  </a:lnTo>
                  <a:lnTo>
                    <a:pt x="0" y="10000"/>
                  </a:lnTo>
                  <a:lnTo>
                    <a:pt x="2519" y="10000"/>
                  </a:lnTo>
                  <a:lnTo>
                    <a:pt x="4957" y="10000"/>
                  </a:lnTo>
                  <a:lnTo>
                    <a:pt x="11406" y="10086"/>
                  </a:lnTo>
                  <a:lnTo>
                    <a:pt x="10000" y="0"/>
                  </a:lnTo>
                  <a:lnTo>
                    <a:pt x="4957" y="0"/>
                  </a:lnTo>
                  <a:close/>
                </a:path>
              </a:pathLst>
            </a:custGeom>
            <a:solidFill>
              <a:schemeClr val="accent4"/>
            </a:solidFill>
            <a:ln w="317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162" name="等腰三角形 32"/>
            <p:cNvSpPr/>
            <p:nvPr/>
          </p:nvSpPr>
          <p:spPr>
            <a:xfrm rot="7200000">
              <a:off x="6010878" y="1906850"/>
              <a:ext cx="1391176" cy="437914"/>
            </a:xfrm>
            <a:custGeom>
              <a:gdLst>
                <a:gd name="connsiteX0" fmla="*/ 0 w 1193370"/>
                <a:gd name="connsiteY0" fmla="*/ 665183 h 665183"/>
                <a:gd name="connsiteX1" fmla="*/ 596685 w 1193370"/>
                <a:gd name="connsiteY1" fmla="*/ 0 h 665183"/>
                <a:gd name="connsiteX2" fmla="*/ 1193370 w 1193370"/>
                <a:gd name="connsiteY2" fmla="*/ 665183 h 665183"/>
                <a:gd name="connsiteX3" fmla="*/ 0 w 1193370"/>
                <a:gd name="connsiteY3" fmla="*/ 665183 h 665183"/>
                <a:gd name="connsiteX0-1" fmla="*/ 0 w 1468222"/>
                <a:gd name="connsiteY0-2" fmla="*/ 479445 h 479445"/>
                <a:gd name="connsiteX1-3" fmla="*/ 1468222 w 1468222"/>
                <a:gd name="connsiteY1-4" fmla="*/ 0 h 479445"/>
                <a:gd name="connsiteX2-5" fmla="*/ 1193370 w 1468222"/>
                <a:gd name="connsiteY2-6" fmla="*/ 479445 h 479445"/>
                <a:gd name="connsiteX3-7" fmla="*/ 0 w 1468222"/>
                <a:gd name="connsiteY3-8" fmla="*/ 479445 h 479445"/>
                <a:gd name="connsiteX0-9" fmla="*/ 0 w 1442822"/>
                <a:gd name="connsiteY0-10" fmla="*/ 447695 h 447695"/>
                <a:gd name="connsiteX1-11" fmla="*/ 1442822 w 1442822"/>
                <a:gd name="connsiteY1-12" fmla="*/ 0 h 447695"/>
                <a:gd name="connsiteX2-13" fmla="*/ 1193370 w 1442822"/>
                <a:gd name="connsiteY2-14" fmla="*/ 447695 h 447695"/>
                <a:gd name="connsiteX3-15" fmla="*/ 0 w 1442822"/>
                <a:gd name="connsiteY3-16" fmla="*/ 447695 h 447695"/>
              </a:gdLst>
              <a:cxnLst>
                <a:cxn ang="0">
                  <a:pos x="connsiteX0-1" y="connsiteY0-2"/>
                </a:cxn>
                <a:cxn ang="0">
                  <a:pos x="connsiteX1-3" y="connsiteY1-4"/>
                </a:cxn>
                <a:cxn ang="0">
                  <a:pos x="connsiteX2-5" y="connsiteY2-6"/>
                </a:cxn>
                <a:cxn ang="0">
                  <a:pos x="connsiteX3-7" y="connsiteY3-8"/>
                </a:cxn>
              </a:cxnLst>
              <a:rect l="l" t="t" r="r" b="b"/>
              <a:pathLst>
                <a:path w="1442822" h="447695">
                  <a:moveTo>
                    <a:pt x="0" y="447695"/>
                  </a:moveTo>
                  <a:lnTo>
                    <a:pt x="1442822" y="0"/>
                  </a:lnTo>
                  <a:lnTo>
                    <a:pt x="1193370" y="447695"/>
                  </a:lnTo>
                  <a:lnTo>
                    <a:pt x="0" y="447695"/>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zh-CN"/>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endParaRPr lang="zh-CN" altLang="en-US">
                <a:solidFill>
                  <a:prstClr val="white"/>
                </a:solidFill>
              </a:endParaRPr>
            </a:p>
          </p:txBody>
        </p:sp>
      </p:grpSp>
      <p:grpSp>
        <p:nvGrpSpPr>
          <p:cNvPr id="2" name="淘宝店chenying0907出品 1"/>
          <p:cNvGrpSpPr/>
          <p:nvPr/>
        </p:nvGrpSpPr>
        <p:grpSpPr>
          <a:xfrm>
            <a:off x="4010464" y="855520"/>
            <a:ext cx="1783999" cy="4559739"/>
            <a:chOff x="4010464" y="855520"/>
            <a:chExt cx="1783999" cy="4559739"/>
          </a:xfrm>
        </p:grpSpPr>
        <p:sp>
          <p:nvSpPr>
            <p:cNvPr id="163" name="淘宝店chenying0907出品 162"/>
            <p:cNvSpPr/>
            <p:nvPr/>
          </p:nvSpPr>
          <p:spPr bwMode="auto">
            <a:xfrm rot="1800000">
              <a:off x="4788663" y="855520"/>
              <a:ext cx="1005800" cy="4559739"/>
            </a:xfrm>
            <a:custGeom>
              <a:gdLst>
                <a:gd name="connsiteX0" fmla="*/ 1023145 w 1028264"/>
                <a:gd name="connsiteY0" fmla="*/ 0 h 4661577"/>
                <a:gd name="connsiteX1" fmla="*/ 1028264 w 1028264"/>
                <a:gd name="connsiteY1" fmla="*/ 4661577 h 4661577"/>
                <a:gd name="connsiteX2" fmla="*/ 10022 w 1028264"/>
                <a:gd name="connsiteY2" fmla="*/ 4073695 h 4661577"/>
                <a:gd name="connsiteX3" fmla="*/ 0 w 1028264"/>
                <a:gd name="connsiteY3" fmla="*/ 4064000 h 4661577"/>
                <a:gd name="connsiteX4" fmla="*/ 16973 w 1028264"/>
                <a:gd name="connsiteY4" fmla="*/ 581660 h 4661577"/>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28264" h="4661577">
                  <a:moveTo>
                    <a:pt x="1023145" y="0"/>
                  </a:moveTo>
                  <a:lnTo>
                    <a:pt x="1028264" y="4661577"/>
                  </a:lnTo>
                  <a:lnTo>
                    <a:pt x="10022" y="4073695"/>
                  </a:lnTo>
                  <a:lnTo>
                    <a:pt x="0" y="4064000"/>
                  </a:lnTo>
                  <a:lnTo>
                    <a:pt x="16973" y="581660"/>
                  </a:lnTo>
                  <a:close/>
                </a:path>
              </a:pathLst>
            </a:custGeom>
            <a:solidFill>
              <a:schemeClr val="accent4"/>
            </a:solidFill>
            <a:ln w="317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164" name="等腰三角形 32"/>
            <p:cNvSpPr/>
            <p:nvPr/>
          </p:nvSpPr>
          <p:spPr>
            <a:xfrm>
              <a:off x="4010464" y="3920947"/>
              <a:ext cx="1411302" cy="437914"/>
            </a:xfrm>
            <a:custGeom>
              <a:gdLst>
                <a:gd name="connsiteX0" fmla="*/ 0 w 1193370"/>
                <a:gd name="connsiteY0" fmla="*/ 665183 h 665183"/>
                <a:gd name="connsiteX1" fmla="*/ 596685 w 1193370"/>
                <a:gd name="connsiteY1" fmla="*/ 0 h 665183"/>
                <a:gd name="connsiteX2" fmla="*/ 1193370 w 1193370"/>
                <a:gd name="connsiteY2" fmla="*/ 665183 h 665183"/>
                <a:gd name="connsiteX3" fmla="*/ 0 w 1193370"/>
                <a:gd name="connsiteY3" fmla="*/ 665183 h 665183"/>
                <a:gd name="connsiteX0-1" fmla="*/ 0 w 1468222"/>
                <a:gd name="connsiteY0-2" fmla="*/ 479445 h 479445"/>
                <a:gd name="connsiteX1-3" fmla="*/ 1468222 w 1468222"/>
                <a:gd name="connsiteY1-4" fmla="*/ 0 h 479445"/>
                <a:gd name="connsiteX2-5" fmla="*/ 1193370 w 1468222"/>
                <a:gd name="connsiteY2-6" fmla="*/ 479445 h 479445"/>
                <a:gd name="connsiteX3-7" fmla="*/ 0 w 1468222"/>
                <a:gd name="connsiteY3-8" fmla="*/ 479445 h 479445"/>
                <a:gd name="connsiteX0-9" fmla="*/ 0 w 1442822"/>
                <a:gd name="connsiteY0-10" fmla="*/ 447695 h 447695"/>
                <a:gd name="connsiteX1-11" fmla="*/ 1442822 w 1442822"/>
                <a:gd name="connsiteY1-12" fmla="*/ 0 h 447695"/>
                <a:gd name="connsiteX2-13" fmla="*/ 1193370 w 1442822"/>
                <a:gd name="connsiteY2-14" fmla="*/ 447695 h 447695"/>
                <a:gd name="connsiteX3-15" fmla="*/ 0 w 1442822"/>
                <a:gd name="connsiteY3-16" fmla="*/ 447695 h 447695"/>
              </a:gdLst>
              <a:cxnLst>
                <a:cxn ang="0">
                  <a:pos x="connsiteX0-1" y="connsiteY0-2"/>
                </a:cxn>
                <a:cxn ang="0">
                  <a:pos x="connsiteX1-3" y="connsiteY1-4"/>
                </a:cxn>
                <a:cxn ang="0">
                  <a:pos x="connsiteX2-5" y="connsiteY2-6"/>
                </a:cxn>
                <a:cxn ang="0">
                  <a:pos x="connsiteX3-7" y="connsiteY3-8"/>
                </a:cxn>
              </a:cxnLst>
              <a:rect l="l" t="t" r="r" b="b"/>
              <a:pathLst>
                <a:path w="1442822" h="447695">
                  <a:moveTo>
                    <a:pt x="0" y="447695"/>
                  </a:moveTo>
                  <a:lnTo>
                    <a:pt x="1442822" y="0"/>
                  </a:lnTo>
                  <a:lnTo>
                    <a:pt x="1193370" y="447695"/>
                  </a:lnTo>
                  <a:lnTo>
                    <a:pt x="0" y="447695"/>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zh-CN"/>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endParaRPr lang="zh-CN" altLang="en-US">
                <a:solidFill>
                  <a:prstClr val="white"/>
                </a:solidFill>
              </a:endParaRPr>
            </a:p>
          </p:txBody>
        </p:sp>
      </p:grpSp>
      <p:grpSp>
        <p:nvGrpSpPr>
          <p:cNvPr id="10" name="淘宝店chenying0907出品 9"/>
          <p:cNvGrpSpPr/>
          <p:nvPr/>
        </p:nvGrpSpPr>
        <p:grpSpPr>
          <a:xfrm>
            <a:off x="4003627" y="4193419"/>
            <a:ext cx="3981582" cy="1371220"/>
            <a:chOff x="4003627" y="4193419"/>
            <a:chExt cx="3981582" cy="1371220"/>
          </a:xfrm>
        </p:grpSpPr>
        <p:sp>
          <p:nvSpPr>
            <p:cNvPr id="165" name="淘宝店chenying0907出品 164"/>
            <p:cNvSpPr/>
            <p:nvPr/>
          </p:nvSpPr>
          <p:spPr bwMode="auto">
            <a:xfrm rot="5400000">
              <a:off x="5489612" y="2865355"/>
              <a:ext cx="1009611" cy="3981582"/>
            </a:xfrm>
            <a:custGeom>
              <a:gdLst>
                <a:gd name="connsiteX0" fmla="*/ 0 w 1032160"/>
                <a:gd name="connsiteY0" fmla="*/ 4070508 h 4070508"/>
                <a:gd name="connsiteX1" fmla="*/ 0 w 1032160"/>
                <a:gd name="connsiteY1" fmla="*/ 2895686 h 4070508"/>
                <a:gd name="connsiteX2" fmla="*/ 524 w 1032160"/>
                <a:gd name="connsiteY2" fmla="*/ 2895686 h 4070508"/>
                <a:gd name="connsiteX3" fmla="*/ 10945 w 1032160"/>
                <a:gd name="connsiteY3" fmla="*/ 585205 h 4070508"/>
                <a:gd name="connsiteX4" fmla="*/ 1024549 w 1032160"/>
                <a:gd name="connsiteY4" fmla="*/ 0 h 4070508"/>
                <a:gd name="connsiteX5" fmla="*/ 1027491 w 1032160"/>
                <a:gd name="connsiteY5" fmla="*/ 2895686 h 4070508"/>
                <a:gd name="connsiteX6" fmla="*/ 1032160 w 1032160"/>
                <a:gd name="connsiteY6" fmla="*/ 2895686 h 4070508"/>
                <a:gd name="connsiteX7" fmla="*/ 1032160 w 1032160"/>
                <a:gd name="connsiteY7" fmla="*/ 3474590 h 4070508"/>
                <a:gd name="connsiteX0-1" fmla="*/ 0 w 1032160"/>
                <a:gd name="connsiteY0-2" fmla="*/ 4070508 h 4070508"/>
                <a:gd name="connsiteX1-3" fmla="*/ 0 w 1032160"/>
                <a:gd name="connsiteY1-4" fmla="*/ 2895686 h 4070508"/>
                <a:gd name="connsiteX2-5" fmla="*/ 524 w 1032160"/>
                <a:gd name="connsiteY2-6" fmla="*/ 2895686 h 4070508"/>
                <a:gd name="connsiteX3-7" fmla="*/ 6183 w 1032160"/>
                <a:gd name="connsiteY3-8" fmla="*/ 594730 h 4070508"/>
                <a:gd name="connsiteX4-9" fmla="*/ 1024549 w 1032160"/>
                <a:gd name="connsiteY4-10" fmla="*/ 0 h 4070508"/>
                <a:gd name="connsiteX5-11" fmla="*/ 1027491 w 1032160"/>
                <a:gd name="connsiteY5-12" fmla="*/ 2895686 h 4070508"/>
                <a:gd name="connsiteX6-13" fmla="*/ 1032160 w 1032160"/>
                <a:gd name="connsiteY6-14" fmla="*/ 2895686 h 4070508"/>
                <a:gd name="connsiteX7-15" fmla="*/ 1032160 w 1032160"/>
                <a:gd name="connsiteY7-16" fmla="*/ 3474590 h 4070508"/>
                <a:gd name="connsiteX8" fmla="*/ 0 w 1032160"/>
                <a:gd name="connsiteY8" fmla="*/ 4070508 h 4070508"/>
                <a:gd name="connsiteX0-17" fmla="*/ 0 w 1032160"/>
                <a:gd name="connsiteY0-18" fmla="*/ 4070508 h 4070508"/>
                <a:gd name="connsiteX1-19" fmla="*/ 0 w 1032160"/>
                <a:gd name="connsiteY1-20" fmla="*/ 2895686 h 4070508"/>
                <a:gd name="connsiteX2-21" fmla="*/ 524 w 1032160"/>
                <a:gd name="connsiteY2-22" fmla="*/ 2895686 h 4070508"/>
                <a:gd name="connsiteX3-23" fmla="*/ 6183 w 1032160"/>
                <a:gd name="connsiteY3-24" fmla="*/ 594730 h 4070508"/>
                <a:gd name="connsiteX4-25" fmla="*/ 1024549 w 1032160"/>
                <a:gd name="connsiteY4-26" fmla="*/ 0 h 4070508"/>
                <a:gd name="connsiteX5-27" fmla="*/ 1027491 w 1032160"/>
                <a:gd name="connsiteY5-28" fmla="*/ 2895686 h 4070508"/>
                <a:gd name="connsiteX6-29" fmla="*/ 1032160 w 1032160"/>
                <a:gd name="connsiteY6-30" fmla="*/ 2895686 h 4070508"/>
                <a:gd name="connsiteX7-31" fmla="*/ 1032160 w 1032160"/>
                <a:gd name="connsiteY7-32" fmla="*/ 3474590 h 4070508"/>
                <a:gd name="connsiteX8-33" fmla="*/ 0 w 1032160"/>
                <a:gd name="connsiteY8-34" fmla="*/ 4070508 h 40705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1032160" h="4070508">
                  <a:moveTo>
                    <a:pt x="0" y="4070508"/>
                  </a:moveTo>
                  <a:lnTo>
                    <a:pt x="0" y="2895686"/>
                  </a:lnTo>
                  <a:lnTo>
                    <a:pt x="524" y="2895686"/>
                  </a:lnTo>
                  <a:cubicBezTo>
                    <a:pt x="2410" y="2128701"/>
                    <a:pt x="4297" y="1361715"/>
                    <a:pt x="6183" y="594730"/>
                  </a:cubicBezTo>
                  <a:lnTo>
                    <a:pt x="1024549" y="0"/>
                  </a:lnTo>
                  <a:cubicBezTo>
                    <a:pt x="1025530" y="965229"/>
                    <a:pt x="1026510" y="1930457"/>
                    <a:pt x="1027491" y="2895686"/>
                  </a:cubicBezTo>
                  <a:lnTo>
                    <a:pt x="1032160" y="2895686"/>
                  </a:lnTo>
                  <a:lnTo>
                    <a:pt x="1032160" y="3474590"/>
                  </a:lnTo>
                  <a:lnTo>
                    <a:pt x="0" y="4070508"/>
                  </a:lnTo>
                  <a:close/>
                </a:path>
              </a:pathLst>
            </a:custGeom>
            <a:solidFill>
              <a:schemeClr val="accent4"/>
            </a:solidFill>
            <a:ln w="317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166" name="等腰三角形 32"/>
            <p:cNvSpPr/>
            <p:nvPr/>
          </p:nvSpPr>
          <p:spPr>
            <a:xfrm rot="14400000">
              <a:off x="6784074" y="4660072"/>
              <a:ext cx="1371220" cy="437914"/>
            </a:xfrm>
            <a:custGeom>
              <a:gdLst>
                <a:gd name="connsiteX0" fmla="*/ 0 w 1193370"/>
                <a:gd name="connsiteY0" fmla="*/ 665183 h 665183"/>
                <a:gd name="connsiteX1" fmla="*/ 596685 w 1193370"/>
                <a:gd name="connsiteY1" fmla="*/ 0 h 665183"/>
                <a:gd name="connsiteX2" fmla="*/ 1193370 w 1193370"/>
                <a:gd name="connsiteY2" fmla="*/ 665183 h 665183"/>
                <a:gd name="connsiteX3" fmla="*/ 0 w 1193370"/>
                <a:gd name="connsiteY3" fmla="*/ 665183 h 665183"/>
                <a:gd name="connsiteX0-1" fmla="*/ 0 w 1468222"/>
                <a:gd name="connsiteY0-2" fmla="*/ 479445 h 479445"/>
                <a:gd name="connsiteX1-3" fmla="*/ 1468222 w 1468222"/>
                <a:gd name="connsiteY1-4" fmla="*/ 0 h 479445"/>
                <a:gd name="connsiteX2-5" fmla="*/ 1193370 w 1468222"/>
                <a:gd name="connsiteY2-6" fmla="*/ 479445 h 479445"/>
                <a:gd name="connsiteX3-7" fmla="*/ 0 w 1468222"/>
                <a:gd name="connsiteY3-8" fmla="*/ 479445 h 479445"/>
                <a:gd name="connsiteX0-9" fmla="*/ 0 w 1442822"/>
                <a:gd name="connsiteY0-10" fmla="*/ 447695 h 447695"/>
                <a:gd name="connsiteX1-11" fmla="*/ 1442822 w 1442822"/>
                <a:gd name="connsiteY1-12" fmla="*/ 0 h 447695"/>
                <a:gd name="connsiteX2-13" fmla="*/ 1193370 w 1442822"/>
                <a:gd name="connsiteY2-14" fmla="*/ 447695 h 447695"/>
                <a:gd name="connsiteX3-15" fmla="*/ 0 w 1442822"/>
                <a:gd name="connsiteY3-16" fmla="*/ 447695 h 447695"/>
              </a:gdLst>
              <a:cxnLst>
                <a:cxn ang="0">
                  <a:pos x="connsiteX0-1" y="connsiteY0-2"/>
                </a:cxn>
                <a:cxn ang="0">
                  <a:pos x="connsiteX1-3" y="connsiteY1-4"/>
                </a:cxn>
                <a:cxn ang="0">
                  <a:pos x="connsiteX2-5" y="connsiteY2-6"/>
                </a:cxn>
                <a:cxn ang="0">
                  <a:pos x="connsiteX3-7" y="connsiteY3-8"/>
                </a:cxn>
              </a:cxnLst>
              <a:rect l="l" t="t" r="r" b="b"/>
              <a:pathLst>
                <a:path w="1442822" h="447695">
                  <a:moveTo>
                    <a:pt x="0" y="447695"/>
                  </a:moveTo>
                  <a:lnTo>
                    <a:pt x="1442822" y="0"/>
                  </a:lnTo>
                  <a:lnTo>
                    <a:pt x="1193370" y="447695"/>
                  </a:lnTo>
                  <a:lnTo>
                    <a:pt x="0" y="447695"/>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zh-CN"/>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endParaRPr lang="zh-CN" altLang="en-US">
                <a:solidFill>
                  <a:prstClr val="white"/>
                </a:solidFill>
              </a:endParaRPr>
            </a:p>
          </p:txBody>
        </p:sp>
      </p:grpSp>
      <p:sp>
        <p:nvSpPr>
          <p:cNvPr id="170" name="淘宝店chenying0907出品 53"/>
          <p:cNvSpPr txBox="1"/>
          <p:nvPr/>
        </p:nvSpPr>
        <p:spPr>
          <a:xfrm>
            <a:off x="4916567" y="4569119"/>
            <a:ext cx="2841566" cy="438582"/>
          </a:xfrm>
          <a:prstGeom prst="rect">
            <a:avLst/>
          </a:prstGeom>
          <a:noFill/>
        </p:spPr>
        <p:txBody>
          <a:bodyPr wrap="square" lIns="68580" tIns="34290" rIns="68580" bIns="34290" rtlCol="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a:r>
              <a:rPr lang="zh-CN" altLang="en-US" sz="2400">
                <a:solidFill>
                  <a:prstClr val="white"/>
                </a:solidFill>
                <a:latin typeface="微软雅黑" panose="020b0503020204020204" pitchFamily="34" charset="-122"/>
                <a:ea typeface="微软雅黑" panose="020b0503020204020204" pitchFamily="34" charset="-122"/>
              </a:rPr>
              <a:t>计划周密合理</a:t>
            </a: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171" name="淘宝店chenying0907出品 54"/>
          <p:cNvSpPr txBox="1"/>
          <p:nvPr/>
        </p:nvSpPr>
        <p:spPr>
          <a:xfrm rot="3600000">
            <a:off x="5872574" y="2916386"/>
            <a:ext cx="2841566" cy="438582"/>
          </a:xfrm>
          <a:prstGeom prst="rect">
            <a:avLst/>
          </a:prstGeom>
          <a:noFill/>
        </p:spPr>
        <p:txBody>
          <a:bodyPr wrap="square" lIns="68580" tIns="34290" rIns="68580" bIns="34290" rtlCol="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a:r>
              <a:rPr lang="zh-CN" altLang="en-US" sz="2400">
                <a:solidFill>
                  <a:prstClr val="white"/>
                </a:solidFill>
                <a:latin typeface="微软雅黑" panose="020b0503020204020204" pitchFamily="34" charset="-122"/>
                <a:ea typeface="微软雅黑" panose="020b0503020204020204" pitchFamily="34" charset="-122"/>
              </a:rPr>
              <a:t>行动快捷有效</a:t>
            </a: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172" name="淘宝店chenying0907出品 55"/>
          <p:cNvSpPr txBox="1"/>
          <p:nvPr/>
        </p:nvSpPr>
        <p:spPr>
          <a:xfrm rot="18000000" flipH="1">
            <a:off x="3883155" y="2916383"/>
            <a:ext cx="2841566" cy="438582"/>
          </a:xfrm>
          <a:prstGeom prst="rect">
            <a:avLst/>
          </a:prstGeom>
          <a:noFill/>
        </p:spPr>
        <p:txBody>
          <a:bodyPr wrap="square" lIns="68580" tIns="34290" rIns="68580" bIns="34290" rtlCol="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a:r>
              <a:rPr lang="zh-CN" altLang="en-US" sz="2400">
                <a:solidFill>
                  <a:prstClr val="white"/>
                </a:solidFill>
                <a:latin typeface="微软雅黑" panose="020b0503020204020204" pitchFamily="34" charset="-122"/>
                <a:ea typeface="微软雅黑" panose="020b0503020204020204" pitchFamily="34" charset="-122"/>
              </a:rPr>
              <a:t>思想步调一致</a:t>
            </a:r>
            <a:endParaRPr lang="zh-CN" altLang="en-US" sz="2400">
              <a:solidFill>
                <a:prstClr val="white"/>
              </a:solidFill>
              <a:latin typeface="微软雅黑" panose="020b0503020204020204" pitchFamily="34" charset="-122"/>
              <a:ea typeface="微软雅黑" panose="020b0503020204020204" pitchFamily="34" charset="-122"/>
            </a:endParaRPr>
          </a:p>
        </p:txBody>
      </p:sp>
      <p:grpSp>
        <p:nvGrpSpPr>
          <p:cNvPr id="205" name="淘宝店chenying0907出品 204"/>
          <p:cNvGrpSpPr/>
          <p:nvPr/>
        </p:nvGrpSpPr>
        <p:grpSpPr>
          <a:xfrm>
            <a:off x="5714977" y="1631078"/>
            <a:ext cx="614718" cy="580007"/>
            <a:chOff x="3098700" y="5569159"/>
            <a:chExt cx="642147" cy="605886"/>
          </a:xfrm>
          <a:solidFill>
            <a:schemeClr val="bg1"/>
          </a:solidFill>
        </p:grpSpPr>
        <p:sp>
          <p:nvSpPr>
            <p:cNvPr id="206" name="淘宝店chenying0907出品 349"/>
            <p:cNvSpPr/>
            <p:nvPr/>
          </p:nvSpPr>
          <p:spPr bwMode="auto">
            <a:xfrm>
              <a:off x="3119543" y="5569159"/>
              <a:ext cx="621304" cy="392027"/>
            </a:xfrm>
            <a:custGeom>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07" name="淘宝店chenying0907出品 350"/>
            <p:cNvSpPr/>
            <p:nvPr/>
          </p:nvSpPr>
          <p:spPr bwMode="auto">
            <a:xfrm>
              <a:off x="3098700" y="5880953"/>
              <a:ext cx="565341" cy="294092"/>
            </a:xfrm>
            <a:custGeom>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08" name="淘宝店chenying0907出品 351"/>
            <p:cNvSpPr>
              <a:spLocks noEditPoints="1"/>
            </p:cNvSpPr>
            <p:nvPr/>
          </p:nvSpPr>
          <p:spPr bwMode="auto">
            <a:xfrm>
              <a:off x="3217193" y="5689366"/>
              <a:ext cx="380606" cy="371184"/>
            </a:xfrm>
            <a:custGeom>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09" name="淘宝店chenying0907出品 352"/>
            <p:cNvSpPr>
              <a:spLocks noEditPoints="1"/>
            </p:cNvSpPr>
            <p:nvPr/>
          </p:nvSpPr>
          <p:spPr bwMode="auto">
            <a:xfrm>
              <a:off x="3319126" y="5787872"/>
              <a:ext cx="176170" cy="174742"/>
            </a:xfrm>
            <a:custGeom>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10" name="Oval 353"/>
            <p:cNvSpPr>
              <a:spLocks noChangeArrowheads="1"/>
            </p:cNvSpPr>
            <p:nvPr/>
          </p:nvSpPr>
          <p:spPr bwMode="auto">
            <a:xfrm>
              <a:off x="3375945" y="5844406"/>
              <a:ext cx="62530" cy="6081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211" name="淘宝店chenying0907出品 210"/>
          <p:cNvGrpSpPr/>
          <p:nvPr/>
        </p:nvGrpSpPr>
        <p:grpSpPr>
          <a:xfrm>
            <a:off x="4537516" y="4544085"/>
            <a:ext cx="718844" cy="563951"/>
            <a:chOff x="4172643" y="3997027"/>
            <a:chExt cx="736426" cy="577745"/>
          </a:xfrm>
          <a:solidFill>
            <a:schemeClr val="bg1"/>
          </a:solidFill>
        </p:grpSpPr>
        <p:sp>
          <p:nvSpPr>
            <p:cNvPr id="212" name="淘宝店chenying0907出品 14"/>
            <p:cNvSpPr/>
            <p:nvPr/>
          </p:nvSpPr>
          <p:spPr bwMode="auto">
            <a:xfrm>
              <a:off x="4409944" y="4129742"/>
              <a:ext cx="499125" cy="385885"/>
            </a:xfrm>
            <a:custGeom>
              <a:gdLst>
                <a:gd name="T0" fmla="*/ 272 w 293"/>
                <a:gd name="T1" fmla="*/ 48 h 226"/>
                <a:gd name="T2" fmla="*/ 255 w 293"/>
                <a:gd name="T3" fmla="*/ 46 h 226"/>
                <a:gd name="T4" fmla="*/ 96 w 293"/>
                <a:gd name="T5" fmla="*/ 46 h 226"/>
                <a:gd name="T6" fmla="*/ 96 w 293"/>
                <a:gd name="T7" fmla="*/ 0 h 226"/>
                <a:gd name="T8" fmla="*/ 89 w 293"/>
                <a:gd name="T9" fmla="*/ 0 h 226"/>
                <a:gd name="T10" fmla="*/ 73 w 293"/>
                <a:gd name="T11" fmla="*/ 0 h 226"/>
                <a:gd name="T12" fmla="*/ 23 w 293"/>
                <a:gd name="T13" fmla="*/ 0 h 226"/>
                <a:gd name="T14" fmla="*/ 2 w 293"/>
                <a:gd name="T15" fmla="*/ 25 h 226"/>
                <a:gd name="T16" fmla="*/ 2 w 293"/>
                <a:gd name="T17" fmla="*/ 38 h 226"/>
                <a:gd name="T18" fmla="*/ 89 w 293"/>
                <a:gd name="T19" fmla="*/ 155 h 226"/>
                <a:gd name="T20" fmla="*/ 66 w 293"/>
                <a:gd name="T21" fmla="*/ 226 h 226"/>
                <a:gd name="T22" fmla="*/ 96 w 293"/>
                <a:gd name="T23" fmla="*/ 226 h 226"/>
                <a:gd name="T24" fmla="*/ 255 w 293"/>
                <a:gd name="T25" fmla="*/ 226 h 226"/>
                <a:gd name="T26" fmla="*/ 293 w 293"/>
                <a:gd name="T27" fmla="*/ 201 h 226"/>
                <a:gd name="T28" fmla="*/ 293 w 293"/>
                <a:gd name="T29" fmla="*/ 74 h 226"/>
                <a:gd name="T30" fmla="*/ 272 w 293"/>
                <a:gd name="T31" fmla="*/ 48 h 2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3" h="226">
                  <a:moveTo>
                    <a:pt x="272" y="48"/>
                  </a:moveTo>
                  <a:cubicBezTo>
                    <a:pt x="263" y="46"/>
                    <a:pt x="255" y="46"/>
                    <a:pt x="255" y="46"/>
                  </a:cubicBezTo>
                  <a:cubicBezTo>
                    <a:pt x="96" y="46"/>
                    <a:pt x="96" y="46"/>
                    <a:pt x="96" y="46"/>
                  </a:cubicBezTo>
                  <a:cubicBezTo>
                    <a:pt x="96" y="0"/>
                    <a:pt x="96" y="0"/>
                    <a:pt x="96" y="0"/>
                  </a:cubicBezTo>
                  <a:cubicBezTo>
                    <a:pt x="89" y="0"/>
                    <a:pt x="89" y="0"/>
                    <a:pt x="89" y="0"/>
                  </a:cubicBezTo>
                  <a:cubicBezTo>
                    <a:pt x="89" y="0"/>
                    <a:pt x="83" y="0"/>
                    <a:pt x="73" y="0"/>
                  </a:cubicBezTo>
                  <a:cubicBezTo>
                    <a:pt x="59" y="0"/>
                    <a:pt x="37" y="0"/>
                    <a:pt x="23" y="0"/>
                  </a:cubicBezTo>
                  <a:cubicBezTo>
                    <a:pt x="0" y="0"/>
                    <a:pt x="2" y="25"/>
                    <a:pt x="2" y="25"/>
                  </a:cubicBezTo>
                  <a:cubicBezTo>
                    <a:pt x="2" y="25"/>
                    <a:pt x="2" y="30"/>
                    <a:pt x="2" y="38"/>
                  </a:cubicBezTo>
                  <a:cubicBezTo>
                    <a:pt x="52" y="53"/>
                    <a:pt x="89" y="100"/>
                    <a:pt x="89" y="155"/>
                  </a:cubicBezTo>
                  <a:cubicBezTo>
                    <a:pt x="89" y="182"/>
                    <a:pt x="80" y="206"/>
                    <a:pt x="66" y="226"/>
                  </a:cubicBezTo>
                  <a:cubicBezTo>
                    <a:pt x="96" y="226"/>
                    <a:pt x="96" y="226"/>
                    <a:pt x="96" y="226"/>
                  </a:cubicBezTo>
                  <a:cubicBezTo>
                    <a:pt x="96" y="226"/>
                    <a:pt x="219" y="226"/>
                    <a:pt x="255" y="226"/>
                  </a:cubicBezTo>
                  <a:cubicBezTo>
                    <a:pt x="292" y="226"/>
                    <a:pt x="293" y="201"/>
                    <a:pt x="293" y="201"/>
                  </a:cubicBezTo>
                  <a:cubicBezTo>
                    <a:pt x="293" y="74"/>
                    <a:pt x="293" y="74"/>
                    <a:pt x="293" y="74"/>
                  </a:cubicBezTo>
                  <a:cubicBezTo>
                    <a:pt x="293" y="58"/>
                    <a:pt x="282" y="51"/>
                    <a:pt x="272"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淘宝店chenying0907出品 15"/>
            <p:cNvSpPr>
              <a:spLocks noEditPoints="1"/>
            </p:cNvSpPr>
            <p:nvPr/>
          </p:nvSpPr>
          <p:spPr bwMode="auto">
            <a:xfrm>
              <a:off x="4534004" y="3997027"/>
              <a:ext cx="339001" cy="188975"/>
            </a:xfrm>
            <a:custGeom>
              <a:gdLst>
                <a:gd name="T0" fmla="*/ 83 w 470"/>
                <a:gd name="T1" fmla="*/ 262 h 262"/>
                <a:gd name="T2" fmla="*/ 397 w 470"/>
                <a:gd name="T3" fmla="*/ 262 h 262"/>
                <a:gd name="T4" fmla="*/ 470 w 470"/>
                <a:gd name="T5" fmla="*/ 262 h 262"/>
                <a:gd name="T6" fmla="*/ 470 w 470"/>
                <a:gd name="T7" fmla="*/ 0 h 262"/>
                <a:gd name="T8" fmla="*/ 0 w 470"/>
                <a:gd name="T9" fmla="*/ 0 h 262"/>
                <a:gd name="T10" fmla="*/ 0 w 470"/>
                <a:gd name="T11" fmla="*/ 158 h 262"/>
                <a:gd name="T12" fmla="*/ 83 w 470"/>
                <a:gd name="T13" fmla="*/ 158 h 262"/>
                <a:gd name="T14" fmla="*/ 83 w 470"/>
                <a:gd name="T15" fmla="*/ 262 h 262"/>
                <a:gd name="T16" fmla="*/ 123 w 470"/>
                <a:gd name="T17" fmla="*/ 83 h 262"/>
                <a:gd name="T18" fmla="*/ 362 w 470"/>
                <a:gd name="T19" fmla="*/ 83 h 262"/>
                <a:gd name="T20" fmla="*/ 362 w 470"/>
                <a:gd name="T21" fmla="*/ 102 h 262"/>
                <a:gd name="T22" fmla="*/ 123 w 470"/>
                <a:gd name="T23" fmla="*/ 102 h 262"/>
                <a:gd name="T24" fmla="*/ 123 w 470"/>
                <a:gd name="T25" fmla="*/ 83 h 262"/>
                <a:gd name="T26" fmla="*/ 121 w 470"/>
                <a:gd name="T27" fmla="*/ 140 h 262"/>
                <a:gd name="T28" fmla="*/ 362 w 470"/>
                <a:gd name="T29" fmla="*/ 140 h 262"/>
                <a:gd name="T30" fmla="*/ 362 w 470"/>
                <a:gd name="T31" fmla="*/ 158 h 262"/>
                <a:gd name="T32" fmla="*/ 121 w 470"/>
                <a:gd name="T33" fmla="*/ 158 h 262"/>
                <a:gd name="T34" fmla="*/ 121 w 470"/>
                <a:gd name="T35" fmla="*/ 140 h 262"/>
                <a:gd name="T36" fmla="*/ 121 w 470"/>
                <a:gd name="T37" fmla="*/ 196 h 262"/>
                <a:gd name="T38" fmla="*/ 362 w 470"/>
                <a:gd name="T39" fmla="*/ 196 h 262"/>
                <a:gd name="T40" fmla="*/ 362 w 470"/>
                <a:gd name="T41" fmla="*/ 215 h 262"/>
                <a:gd name="T42" fmla="*/ 121 w 470"/>
                <a:gd name="T43" fmla="*/ 215 h 262"/>
                <a:gd name="T44" fmla="*/ 121 w 470"/>
                <a:gd name="T45" fmla="*/ 196 h 2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0" h="262">
                  <a:moveTo>
                    <a:pt x="83" y="262"/>
                  </a:moveTo>
                  <a:lnTo>
                    <a:pt x="397" y="262"/>
                  </a:lnTo>
                  <a:lnTo>
                    <a:pt x="470" y="262"/>
                  </a:lnTo>
                  <a:lnTo>
                    <a:pt x="470" y="0"/>
                  </a:lnTo>
                  <a:lnTo>
                    <a:pt x="0" y="0"/>
                  </a:lnTo>
                  <a:lnTo>
                    <a:pt x="0" y="158"/>
                  </a:lnTo>
                  <a:lnTo>
                    <a:pt x="83" y="158"/>
                  </a:lnTo>
                  <a:lnTo>
                    <a:pt x="83" y="262"/>
                  </a:lnTo>
                  <a:close/>
                  <a:moveTo>
                    <a:pt x="123" y="83"/>
                  </a:moveTo>
                  <a:lnTo>
                    <a:pt x="362" y="83"/>
                  </a:lnTo>
                  <a:lnTo>
                    <a:pt x="362" y="102"/>
                  </a:lnTo>
                  <a:lnTo>
                    <a:pt x="123" y="102"/>
                  </a:lnTo>
                  <a:lnTo>
                    <a:pt x="123" y="83"/>
                  </a:lnTo>
                  <a:close/>
                  <a:moveTo>
                    <a:pt x="121" y="140"/>
                  </a:moveTo>
                  <a:lnTo>
                    <a:pt x="362" y="140"/>
                  </a:lnTo>
                  <a:lnTo>
                    <a:pt x="362" y="158"/>
                  </a:lnTo>
                  <a:lnTo>
                    <a:pt x="121" y="158"/>
                  </a:lnTo>
                  <a:lnTo>
                    <a:pt x="121" y="140"/>
                  </a:lnTo>
                  <a:close/>
                  <a:moveTo>
                    <a:pt x="121" y="196"/>
                  </a:moveTo>
                  <a:lnTo>
                    <a:pt x="362" y="196"/>
                  </a:lnTo>
                  <a:lnTo>
                    <a:pt x="362" y="215"/>
                  </a:lnTo>
                  <a:lnTo>
                    <a:pt x="121" y="215"/>
                  </a:lnTo>
                  <a:lnTo>
                    <a:pt x="121" y="1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淘宝店chenying0907出品 16"/>
            <p:cNvSpPr>
              <a:spLocks noEditPoints="1"/>
            </p:cNvSpPr>
            <p:nvPr/>
          </p:nvSpPr>
          <p:spPr bwMode="auto">
            <a:xfrm>
              <a:off x="4172643" y="4213411"/>
              <a:ext cx="361361" cy="361361"/>
            </a:xfrm>
            <a:custGeom>
              <a:gdLst>
                <a:gd name="T0" fmla="*/ 141 w 212"/>
                <a:gd name="T1" fmla="*/ 6 h 212"/>
                <a:gd name="T2" fmla="*/ 106 w 212"/>
                <a:gd name="T3" fmla="*/ 0 h 212"/>
                <a:gd name="T4" fmla="*/ 0 w 212"/>
                <a:gd name="T5" fmla="*/ 106 h 212"/>
                <a:gd name="T6" fmla="*/ 106 w 212"/>
                <a:gd name="T7" fmla="*/ 212 h 212"/>
                <a:gd name="T8" fmla="*/ 185 w 212"/>
                <a:gd name="T9" fmla="*/ 177 h 212"/>
                <a:gd name="T10" fmla="*/ 212 w 212"/>
                <a:gd name="T11" fmla="*/ 106 h 212"/>
                <a:gd name="T12" fmla="*/ 141 w 212"/>
                <a:gd name="T13" fmla="*/ 6 h 212"/>
                <a:gd name="T14" fmla="*/ 106 w 212"/>
                <a:gd name="T15" fmla="*/ 178 h 212"/>
                <a:gd name="T16" fmla="*/ 34 w 212"/>
                <a:gd name="T17" fmla="*/ 106 h 212"/>
                <a:gd name="T18" fmla="*/ 106 w 212"/>
                <a:gd name="T19" fmla="*/ 34 h 212"/>
                <a:gd name="T20" fmla="*/ 141 w 212"/>
                <a:gd name="T21" fmla="*/ 43 h 212"/>
                <a:gd name="T22" fmla="*/ 178 w 212"/>
                <a:gd name="T23" fmla="*/ 106 h 212"/>
                <a:gd name="T24" fmla="*/ 147 w 212"/>
                <a:gd name="T25" fmla="*/ 165 h 212"/>
                <a:gd name="T26" fmla="*/ 106 w 212"/>
                <a:gd name="T27" fmla="*/ 178 h 2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1" h="211">
                  <a:moveTo>
                    <a:pt x="141" y="6"/>
                  </a:moveTo>
                  <a:cubicBezTo>
                    <a:pt x="130" y="2"/>
                    <a:pt x="118" y="0"/>
                    <a:pt x="106" y="0"/>
                  </a:cubicBezTo>
                  <a:cubicBezTo>
                    <a:pt x="47" y="0"/>
                    <a:pt x="0" y="47"/>
                    <a:pt x="0" y="106"/>
                  </a:cubicBezTo>
                  <a:cubicBezTo>
                    <a:pt x="0" y="165"/>
                    <a:pt x="47" y="212"/>
                    <a:pt x="106" y="212"/>
                  </a:cubicBezTo>
                  <a:cubicBezTo>
                    <a:pt x="137" y="212"/>
                    <a:pt x="165" y="199"/>
                    <a:pt x="185" y="177"/>
                  </a:cubicBezTo>
                  <a:cubicBezTo>
                    <a:pt x="202" y="159"/>
                    <a:pt x="212" y="133"/>
                    <a:pt x="212" y="106"/>
                  </a:cubicBezTo>
                  <a:cubicBezTo>
                    <a:pt x="212" y="60"/>
                    <a:pt x="182" y="20"/>
                    <a:pt x="141" y="6"/>
                  </a:cubicBezTo>
                  <a:close/>
                  <a:moveTo>
                    <a:pt x="106" y="178"/>
                  </a:moveTo>
                  <a:cubicBezTo>
                    <a:pt x="66" y="178"/>
                    <a:pt x="34" y="146"/>
                    <a:pt x="34" y="106"/>
                  </a:cubicBezTo>
                  <a:cubicBezTo>
                    <a:pt x="34" y="66"/>
                    <a:pt x="66" y="34"/>
                    <a:pt x="106" y="34"/>
                  </a:cubicBezTo>
                  <a:cubicBezTo>
                    <a:pt x="119" y="34"/>
                    <a:pt x="131" y="38"/>
                    <a:pt x="141" y="43"/>
                  </a:cubicBezTo>
                  <a:cubicBezTo>
                    <a:pt x="163" y="56"/>
                    <a:pt x="178" y="79"/>
                    <a:pt x="178" y="106"/>
                  </a:cubicBezTo>
                  <a:cubicBezTo>
                    <a:pt x="178" y="130"/>
                    <a:pt x="166" y="152"/>
                    <a:pt x="147" y="165"/>
                  </a:cubicBezTo>
                  <a:cubicBezTo>
                    <a:pt x="136" y="173"/>
                    <a:pt x="121" y="178"/>
                    <a:pt x="106" y="1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淘宝店chenying0907出品 17"/>
            <p:cNvSpPr/>
            <p:nvPr/>
          </p:nvSpPr>
          <p:spPr bwMode="auto">
            <a:xfrm>
              <a:off x="4288769" y="4324488"/>
              <a:ext cx="83668" cy="102422"/>
            </a:xfrm>
            <a:custGeom>
              <a:gdLst>
                <a:gd name="T0" fmla="*/ 45 w 49"/>
                <a:gd name="T1" fmla="*/ 0 h 60"/>
                <a:gd name="T2" fmla="*/ 41 w 49"/>
                <a:gd name="T3" fmla="*/ 3 h 60"/>
                <a:gd name="T4" fmla="*/ 41 w 49"/>
                <a:gd name="T5" fmla="*/ 41 h 60"/>
                <a:gd name="T6" fmla="*/ 3 w 49"/>
                <a:gd name="T7" fmla="*/ 52 h 60"/>
                <a:gd name="T8" fmla="*/ 0 w 49"/>
                <a:gd name="T9" fmla="*/ 55 h 60"/>
                <a:gd name="T10" fmla="*/ 1 w 49"/>
                <a:gd name="T11" fmla="*/ 57 h 60"/>
                <a:gd name="T12" fmla="*/ 5 w 49"/>
                <a:gd name="T13" fmla="*/ 60 h 60"/>
                <a:gd name="T14" fmla="*/ 43 w 49"/>
                <a:gd name="T15" fmla="*/ 50 h 60"/>
                <a:gd name="T16" fmla="*/ 47 w 49"/>
                <a:gd name="T17" fmla="*/ 49 h 60"/>
                <a:gd name="T18" fmla="*/ 49 w 49"/>
                <a:gd name="T19" fmla="*/ 45 h 60"/>
                <a:gd name="T20" fmla="*/ 49 w 49"/>
                <a:gd name="T21" fmla="*/ 3 h 60"/>
                <a:gd name="T22" fmla="*/ 48 w 49"/>
                <a:gd name="T23" fmla="*/ 1 h 60"/>
                <a:gd name="T24" fmla="*/ 45 w 49"/>
                <a:gd name="T25" fmla="*/ 0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60">
                  <a:moveTo>
                    <a:pt x="45" y="0"/>
                  </a:moveTo>
                  <a:cubicBezTo>
                    <a:pt x="43" y="0"/>
                    <a:pt x="41" y="1"/>
                    <a:pt x="41" y="3"/>
                  </a:cubicBezTo>
                  <a:cubicBezTo>
                    <a:pt x="41" y="41"/>
                    <a:pt x="41" y="41"/>
                    <a:pt x="41" y="41"/>
                  </a:cubicBezTo>
                  <a:cubicBezTo>
                    <a:pt x="3" y="52"/>
                    <a:pt x="3" y="52"/>
                    <a:pt x="3" y="52"/>
                  </a:cubicBezTo>
                  <a:cubicBezTo>
                    <a:pt x="1" y="52"/>
                    <a:pt x="0" y="53"/>
                    <a:pt x="0" y="55"/>
                  </a:cubicBezTo>
                  <a:cubicBezTo>
                    <a:pt x="0" y="56"/>
                    <a:pt x="0" y="56"/>
                    <a:pt x="1" y="57"/>
                  </a:cubicBezTo>
                  <a:cubicBezTo>
                    <a:pt x="1" y="59"/>
                    <a:pt x="3" y="60"/>
                    <a:pt x="5" y="60"/>
                  </a:cubicBezTo>
                  <a:cubicBezTo>
                    <a:pt x="43" y="50"/>
                    <a:pt x="43" y="50"/>
                    <a:pt x="43" y="50"/>
                  </a:cubicBezTo>
                  <a:cubicBezTo>
                    <a:pt x="47" y="49"/>
                    <a:pt x="47" y="49"/>
                    <a:pt x="47" y="49"/>
                  </a:cubicBezTo>
                  <a:cubicBezTo>
                    <a:pt x="49" y="48"/>
                    <a:pt x="49" y="47"/>
                    <a:pt x="49" y="45"/>
                  </a:cubicBezTo>
                  <a:cubicBezTo>
                    <a:pt x="49" y="3"/>
                    <a:pt x="49" y="3"/>
                    <a:pt x="49" y="3"/>
                  </a:cubicBezTo>
                  <a:cubicBezTo>
                    <a:pt x="49" y="2"/>
                    <a:pt x="49" y="1"/>
                    <a:pt x="48" y="1"/>
                  </a:cubicBezTo>
                  <a:cubicBezTo>
                    <a:pt x="47" y="0"/>
                    <a:pt x="46" y="0"/>
                    <a:pt x="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16" name="淘宝店chenying0907出品 215"/>
          <p:cNvGrpSpPr/>
          <p:nvPr/>
        </p:nvGrpSpPr>
        <p:grpSpPr>
          <a:xfrm>
            <a:off x="7666458" y="4013566"/>
            <a:ext cx="683215" cy="678508"/>
            <a:chOff x="5042691" y="2273920"/>
            <a:chExt cx="702937" cy="707692"/>
          </a:xfrm>
          <a:solidFill>
            <a:schemeClr val="bg1"/>
          </a:solidFill>
        </p:grpSpPr>
        <p:sp>
          <p:nvSpPr>
            <p:cNvPr id="217" name="淘宝店chenying0907出品 12"/>
            <p:cNvSpPr/>
            <p:nvPr/>
          </p:nvSpPr>
          <p:spPr bwMode="auto">
            <a:xfrm>
              <a:off x="5284806" y="2789968"/>
              <a:ext cx="460822" cy="191644"/>
            </a:xfrm>
            <a:custGeom>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1">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淘宝店chenying0907出品 13"/>
            <p:cNvSpPr>
              <a:spLocks noEditPoints="1"/>
            </p:cNvSpPr>
            <p:nvPr/>
          </p:nvSpPr>
          <p:spPr bwMode="auto">
            <a:xfrm>
              <a:off x="5042691" y="2273920"/>
              <a:ext cx="529214" cy="655758"/>
            </a:xfrm>
            <a:custGeom>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19" name="淘宝店chenying0907出品 37"/>
          <p:cNvSpPr>
            <a:spLocks noChangeArrowheads="1"/>
          </p:cNvSpPr>
          <p:nvPr/>
        </p:nvSpPr>
        <p:spPr bwMode="auto">
          <a:xfrm>
            <a:off x="974747" y="1840449"/>
            <a:ext cx="3428887" cy="1200321"/>
          </a:xfrm>
          <a:prstGeom prst="rect">
            <a:avLst/>
          </a:prstGeom>
          <a:noFill/>
          <a:ln>
            <a:noFill/>
          </a:ln>
        </p:spPr>
        <p:txBody>
          <a:bodyPr wrap="square" lIns="91431" tIns="45716" rIns="91431" bIns="45716">
            <a:spAutoFit/>
          </a:bodyPr>
          <a:lstStyle/>
          <a:p>
            <a:pPr algn="r">
              <a:spcBef>
                <a:spcPct val="0"/>
              </a:spcBef>
              <a:buFont typeface="Arial" panose="020b0604020202020204" pitchFamily="34" charset="0"/>
              <a:buNone/>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在此录入图表的描述说明，在此录入图表的描述说明，在此录入图表的描述说明，在此录入上述图表的描述说明。</a:t>
            </a:r>
            <a:endParaRPr lang="en-US" altLang="zh-CN" sz="1200">
              <a:latin typeface="方正兰亭黑_GBK" pitchFamily="2" charset="-122"/>
              <a:ea typeface="方正兰亭黑_GBK" pitchFamily="2" charset="-122"/>
              <a:sym typeface="微软雅黑" panose="020b0503020204020204" pitchFamily="34" charset="-122"/>
            </a:endParaRPr>
          </a:p>
          <a:p>
            <a:pPr algn="r">
              <a:spcBef>
                <a:spcPct val="0"/>
              </a:spcBef>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在此录入图表的描述说明，在此录入图表的描述说明，在此录入图表的描述说明，在此录入上述图表的描述说明。</a:t>
            </a:r>
            <a:endParaRPr lang="zh-CN" altLang="en-US" sz="1200">
              <a:latin typeface="方正兰亭黑_GBK" pitchFamily="2" charset="-122"/>
              <a:ea typeface="方正兰亭黑_GBK" pitchFamily="2" charset="-122"/>
              <a:sym typeface="微软雅黑" panose="020b0503020204020204" pitchFamily="34" charset="-122"/>
            </a:endParaRPr>
          </a:p>
        </p:txBody>
      </p:sp>
      <p:sp>
        <p:nvSpPr>
          <p:cNvPr id="220" name="淘宝店chenying0907出品 37"/>
          <p:cNvSpPr>
            <a:spLocks noChangeArrowheads="1"/>
          </p:cNvSpPr>
          <p:nvPr/>
        </p:nvSpPr>
        <p:spPr bwMode="auto">
          <a:xfrm>
            <a:off x="8152259" y="1840449"/>
            <a:ext cx="3428887" cy="1200321"/>
          </a:xfrm>
          <a:prstGeom prst="rect">
            <a:avLst/>
          </a:prstGeom>
          <a:noFill/>
          <a:ln>
            <a:noFill/>
          </a:ln>
        </p:spPr>
        <p:txBody>
          <a:bodyPr wrap="square" lIns="91431" tIns="45716" rIns="91431" bIns="45716">
            <a:spAutoFit/>
          </a:bodyPr>
          <a:lstStyle/>
          <a:p>
            <a:pPr>
              <a:spcBef>
                <a:spcPct val="0"/>
              </a:spcBef>
              <a:buFont typeface="Arial" panose="020b0604020202020204" pitchFamily="34" charset="0"/>
              <a:buNone/>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在此录入图表的描述说明，在此录入图表的描述说明，在此录入图表的描述说明，在此录入上述图表的描述说明。</a:t>
            </a:r>
            <a:endParaRPr lang="en-US" altLang="zh-CN" sz="1200">
              <a:latin typeface="方正兰亭黑_GBK" pitchFamily="2" charset="-122"/>
              <a:ea typeface="方正兰亭黑_GBK" pitchFamily="2" charset="-122"/>
              <a:sym typeface="微软雅黑" panose="020b0503020204020204" pitchFamily="34" charset="-122"/>
            </a:endParaRPr>
          </a:p>
          <a:p>
            <a:pPr>
              <a:spcBef>
                <a:spcPct val="0"/>
              </a:spcBef>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在此录入图表的描述说明，在此录入图表的描述说明，在此录入图表的描述说明，在此录入上述图表的描述说明。</a:t>
            </a:r>
            <a:endParaRPr lang="zh-CN" altLang="en-US" sz="1200">
              <a:latin typeface="方正兰亭黑_GBK" pitchFamily="2" charset="-122"/>
              <a:ea typeface="方正兰亭黑_GBK" pitchFamily="2" charset="-122"/>
              <a:sym typeface="微软雅黑" panose="020b0503020204020204" pitchFamily="34" charset="-122"/>
            </a:endParaRPr>
          </a:p>
        </p:txBody>
      </p:sp>
      <p:sp>
        <p:nvSpPr>
          <p:cNvPr id="221" name="淘宝店chenying0907出品 37"/>
          <p:cNvSpPr>
            <a:spLocks noChangeArrowheads="1"/>
          </p:cNvSpPr>
          <p:nvPr/>
        </p:nvSpPr>
        <p:spPr bwMode="auto">
          <a:xfrm>
            <a:off x="2628579" y="5571540"/>
            <a:ext cx="7255181" cy="646323"/>
          </a:xfrm>
          <a:prstGeom prst="rect">
            <a:avLst/>
          </a:prstGeom>
          <a:noFill/>
          <a:ln>
            <a:noFill/>
          </a:ln>
        </p:spPr>
        <p:txBody>
          <a:bodyPr wrap="square" lIns="91431" tIns="45716" rIns="91431" bIns="45716">
            <a:spAutoFit/>
          </a:bodyPr>
          <a:lstStyle/>
          <a:p>
            <a:pPr>
              <a:spcBef>
                <a:spcPct val="0"/>
              </a:spcBef>
              <a:buFont typeface="Arial" panose="020b0604020202020204" pitchFamily="34" charset="0"/>
              <a:buNone/>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图表的描述说明，在此录入上述图表的描述说明。在此录入图表的描述说明，在此录入图表的描述说明，在此录入图表的描述说明，在此录入上述图表的描述说明。</a:t>
            </a:r>
            <a:endParaRPr lang="zh-CN" altLang="en-US" sz="1200">
              <a:latin typeface="方正兰亭黑_GBK" pitchFamily="2" charset="-122"/>
              <a:ea typeface="方正兰亭黑_GBK" pitchFamily="2" charset="-122"/>
              <a:sym typeface="微软雅黑" panose="020b0503020204020204"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par>
                          <p:cTn id="17" fill="hold" nodeType="afterGroup">
                            <p:stCondLst>
                              <p:cond delay="700"/>
                            </p:stCondLst>
                            <p:childTnLst>
                              <p:par>
                                <p:cTn id="18" presetID="1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ppt_x</p:attrName>
                                        </p:attrNameLst>
                                      </p:cBhvr>
                                      <p:tavLst>
                                        <p:tav tm="0">
                                          <p:val>
                                            <p:strVal val="#ppt_x-#ppt_w*1.125000"/>
                                          </p:val>
                                        </p:tav>
                                        <p:tav tm="100000">
                                          <p:val>
                                            <p:strVal val="#ppt_x"/>
                                          </p:val>
                                        </p:tav>
                                      </p:tavLst>
                                    </p:anim>
                                    <p:animEffect transition="in" filter="wipe(right)">
                                      <p:cBhvr>
                                        <p:cTn id="21" dur="500"/>
                                        <p:tgtEl>
                                          <p:spTgt spid="2"/>
                                        </p:tgtEl>
                                      </p:cBhvr>
                                    </p:animEffect>
                                  </p:childTnLst>
                                </p:cTn>
                              </p:par>
                              <p:par>
                                <p:cTn id="22" presetID="12" presetClass="entr" presetSubtype="2"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p:tgtEl>
                                          <p:spTgt spid="9"/>
                                        </p:tgtEl>
                                        <p:attrNameLst>
                                          <p:attrName>ppt_x</p:attrName>
                                        </p:attrNameLst>
                                      </p:cBhvr>
                                      <p:tavLst>
                                        <p:tav tm="0">
                                          <p:val>
                                            <p:strVal val="#ppt_x+#ppt_w*1.125000"/>
                                          </p:val>
                                        </p:tav>
                                        <p:tav tm="100000">
                                          <p:val>
                                            <p:strVal val="#ppt_x"/>
                                          </p:val>
                                        </p:tav>
                                      </p:tavLst>
                                    </p:anim>
                                    <p:animEffect transition="in" filter="wipe(left)">
                                      <p:cBhvr>
                                        <p:cTn id="25" dur="500"/>
                                        <p:tgtEl>
                                          <p:spTgt spid="9"/>
                                        </p:tgtEl>
                                      </p:cBhvr>
                                    </p:animEffect>
                                  </p:childTnLst>
                                </p:cTn>
                              </p:par>
                              <p:par>
                                <p:cTn id="26" presetID="1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p:tgtEl>
                                          <p:spTgt spid="10"/>
                                        </p:tgtEl>
                                        <p:attrNameLst>
                                          <p:attrName>ppt_y</p:attrName>
                                        </p:attrNameLst>
                                      </p:cBhvr>
                                      <p:tavLst>
                                        <p:tav tm="0">
                                          <p:val>
                                            <p:strVal val="#ppt_y+#ppt_h*1.125000"/>
                                          </p:val>
                                        </p:tav>
                                        <p:tav tm="100000">
                                          <p:val>
                                            <p:strVal val="#ppt_y"/>
                                          </p:val>
                                        </p:tav>
                                      </p:tavLst>
                                    </p:anim>
                                    <p:animEffect transition="in" filter="wipe(up)">
                                      <p:cBhvr>
                                        <p:cTn id="29" dur="500"/>
                                        <p:tgtEl>
                                          <p:spTgt spid="10"/>
                                        </p:tgtEl>
                                      </p:cBhvr>
                                    </p:animEffect>
                                  </p:childTnLst>
                                </p:cTn>
                              </p:par>
                            </p:childTnLst>
                          </p:cTn>
                        </p:par>
                        <p:par>
                          <p:cTn id="30" fill="hold" nodeType="afterGroup">
                            <p:stCondLst>
                              <p:cond delay="1200"/>
                            </p:stCondLst>
                            <p:childTnLst>
                              <p:par>
                                <p:cTn id="31" presetID="14" presetClass="entr" presetSubtype="10" fill="hold" nodeType="afterEffect">
                                  <p:stCondLst>
                                    <p:cond delay="0"/>
                                  </p:stCondLst>
                                  <p:childTnLst>
                                    <p:set>
                                      <p:cBhvr>
                                        <p:cTn id="32" dur="1" fill="hold">
                                          <p:stCondLst>
                                            <p:cond delay="0"/>
                                          </p:stCondLst>
                                        </p:cTn>
                                        <p:tgtEl>
                                          <p:spTgt spid="205"/>
                                        </p:tgtEl>
                                        <p:attrNameLst>
                                          <p:attrName>style.visibility</p:attrName>
                                        </p:attrNameLst>
                                      </p:cBhvr>
                                      <p:to>
                                        <p:strVal val="visible"/>
                                      </p:to>
                                    </p:set>
                                    <p:animEffect transition="in" filter="randombar(horizontal)">
                                      <p:cBhvr>
                                        <p:cTn id="33" dur="500"/>
                                        <p:tgtEl>
                                          <p:spTgt spid="205"/>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72"/>
                                        </p:tgtEl>
                                        <p:attrNameLst>
                                          <p:attrName>style.visibility</p:attrName>
                                        </p:attrNameLst>
                                      </p:cBhvr>
                                      <p:to>
                                        <p:strVal val="visible"/>
                                      </p:to>
                                    </p:set>
                                    <p:animEffect transition="in" filter="randombar(horizontal)">
                                      <p:cBhvr>
                                        <p:cTn id="36" dur="500"/>
                                        <p:tgtEl>
                                          <p:spTgt spid="172"/>
                                        </p:tgtEl>
                                      </p:cBhvr>
                                    </p:animEffect>
                                  </p:childTnLst>
                                </p:cTn>
                              </p:par>
                            </p:childTnLst>
                          </p:cTn>
                        </p:par>
                        <p:par>
                          <p:cTn id="37" fill="hold" nodeType="afterGroup">
                            <p:stCondLst>
                              <p:cond delay="1700"/>
                            </p:stCondLst>
                            <p:childTnLst>
                              <p:par>
                                <p:cTn id="38" presetID="22" presetClass="entr" presetSubtype="2" fill="hold" grpId="0" nodeType="afterEffect">
                                  <p:stCondLst>
                                    <p:cond delay="0"/>
                                  </p:stCondLst>
                                  <p:childTnLst>
                                    <p:set>
                                      <p:cBhvr>
                                        <p:cTn id="39" dur="1" fill="hold">
                                          <p:stCondLst>
                                            <p:cond delay="0"/>
                                          </p:stCondLst>
                                        </p:cTn>
                                        <p:tgtEl>
                                          <p:spTgt spid="219"/>
                                        </p:tgtEl>
                                        <p:attrNameLst>
                                          <p:attrName>style.visibility</p:attrName>
                                        </p:attrNameLst>
                                      </p:cBhvr>
                                      <p:to>
                                        <p:strVal val="visible"/>
                                      </p:to>
                                    </p:set>
                                    <p:animEffect transition="in" filter="wipe(right)">
                                      <p:cBhvr>
                                        <p:cTn id="40" dur="500"/>
                                        <p:tgtEl>
                                          <p:spTgt spid="219"/>
                                        </p:tgtEl>
                                      </p:cBhvr>
                                    </p:animEffect>
                                  </p:childTnLst>
                                </p:cTn>
                              </p:par>
                            </p:childTnLst>
                          </p:cTn>
                        </p:par>
                        <p:par>
                          <p:cTn id="41" fill="hold" nodeType="afterGroup">
                            <p:stCondLst>
                              <p:cond delay="2200"/>
                            </p:stCondLst>
                            <p:childTnLst>
                              <p:par>
                                <p:cTn id="42" presetID="14" presetClass="entr" presetSubtype="10" fill="hold" nodeType="afterEffect">
                                  <p:stCondLst>
                                    <p:cond delay="0"/>
                                  </p:stCondLst>
                                  <p:childTnLst>
                                    <p:set>
                                      <p:cBhvr>
                                        <p:cTn id="43" dur="1" fill="hold">
                                          <p:stCondLst>
                                            <p:cond delay="0"/>
                                          </p:stCondLst>
                                        </p:cTn>
                                        <p:tgtEl>
                                          <p:spTgt spid="216"/>
                                        </p:tgtEl>
                                        <p:attrNameLst>
                                          <p:attrName>style.visibility</p:attrName>
                                        </p:attrNameLst>
                                      </p:cBhvr>
                                      <p:to>
                                        <p:strVal val="visible"/>
                                      </p:to>
                                    </p:set>
                                    <p:animEffect transition="in" filter="randombar(horizontal)">
                                      <p:cBhvr>
                                        <p:cTn id="44" dur="500"/>
                                        <p:tgtEl>
                                          <p:spTgt spid="216"/>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171"/>
                                        </p:tgtEl>
                                        <p:attrNameLst>
                                          <p:attrName>style.visibility</p:attrName>
                                        </p:attrNameLst>
                                      </p:cBhvr>
                                      <p:to>
                                        <p:strVal val="visible"/>
                                      </p:to>
                                    </p:set>
                                    <p:animEffect transition="in" filter="randombar(horizontal)">
                                      <p:cBhvr>
                                        <p:cTn id="47" dur="500"/>
                                        <p:tgtEl>
                                          <p:spTgt spid="171"/>
                                        </p:tgtEl>
                                      </p:cBhvr>
                                    </p:animEffect>
                                  </p:childTnLst>
                                </p:cTn>
                              </p:par>
                            </p:childTnLst>
                          </p:cTn>
                        </p:par>
                        <p:par>
                          <p:cTn id="48" fill="hold" nodeType="afterGroup">
                            <p:stCondLst>
                              <p:cond delay="2700"/>
                            </p:stCondLst>
                            <p:childTnLst>
                              <p:par>
                                <p:cTn id="49" presetID="22" presetClass="entr" presetSubtype="8" fill="hold" grpId="0" nodeType="afterEffect">
                                  <p:stCondLst>
                                    <p:cond delay="0"/>
                                  </p:stCondLst>
                                  <p:childTnLst>
                                    <p:set>
                                      <p:cBhvr>
                                        <p:cTn id="50" dur="1" fill="hold">
                                          <p:stCondLst>
                                            <p:cond delay="0"/>
                                          </p:stCondLst>
                                        </p:cTn>
                                        <p:tgtEl>
                                          <p:spTgt spid="220"/>
                                        </p:tgtEl>
                                        <p:attrNameLst>
                                          <p:attrName>style.visibility</p:attrName>
                                        </p:attrNameLst>
                                      </p:cBhvr>
                                      <p:to>
                                        <p:strVal val="visible"/>
                                      </p:to>
                                    </p:set>
                                    <p:animEffect transition="in" filter="wipe(left)">
                                      <p:cBhvr>
                                        <p:cTn id="51" dur="500"/>
                                        <p:tgtEl>
                                          <p:spTgt spid="220"/>
                                        </p:tgtEl>
                                      </p:cBhvr>
                                    </p:animEffect>
                                  </p:childTnLst>
                                </p:cTn>
                              </p:par>
                            </p:childTnLst>
                          </p:cTn>
                        </p:par>
                        <p:par>
                          <p:cTn id="52" fill="hold" nodeType="afterGroup">
                            <p:stCondLst>
                              <p:cond delay="3200"/>
                            </p:stCondLst>
                            <p:childTnLst>
                              <p:par>
                                <p:cTn id="53" presetID="14" presetClass="entr" presetSubtype="10" fill="hold" nodeType="afterEffect">
                                  <p:stCondLst>
                                    <p:cond delay="0"/>
                                  </p:stCondLst>
                                  <p:childTnLst>
                                    <p:set>
                                      <p:cBhvr>
                                        <p:cTn id="54" dur="1" fill="hold">
                                          <p:stCondLst>
                                            <p:cond delay="0"/>
                                          </p:stCondLst>
                                        </p:cTn>
                                        <p:tgtEl>
                                          <p:spTgt spid="211"/>
                                        </p:tgtEl>
                                        <p:attrNameLst>
                                          <p:attrName>style.visibility</p:attrName>
                                        </p:attrNameLst>
                                      </p:cBhvr>
                                      <p:to>
                                        <p:strVal val="visible"/>
                                      </p:to>
                                    </p:set>
                                    <p:animEffect transition="in" filter="randombar(horizontal)">
                                      <p:cBhvr>
                                        <p:cTn id="55" dur="500"/>
                                        <p:tgtEl>
                                          <p:spTgt spid="211"/>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170"/>
                                        </p:tgtEl>
                                        <p:attrNameLst>
                                          <p:attrName>style.visibility</p:attrName>
                                        </p:attrNameLst>
                                      </p:cBhvr>
                                      <p:to>
                                        <p:strVal val="visible"/>
                                      </p:to>
                                    </p:set>
                                    <p:animEffect transition="in" filter="randombar(horizontal)">
                                      <p:cBhvr>
                                        <p:cTn id="58" dur="500"/>
                                        <p:tgtEl>
                                          <p:spTgt spid="170"/>
                                        </p:tgtEl>
                                      </p:cBhvr>
                                    </p:animEffect>
                                  </p:childTnLst>
                                </p:cTn>
                              </p:par>
                            </p:childTnLst>
                          </p:cTn>
                        </p:par>
                        <p:par>
                          <p:cTn id="59" fill="hold" nodeType="afterGroup">
                            <p:stCondLst>
                              <p:cond delay="3700"/>
                            </p:stCondLst>
                            <p:childTnLst>
                              <p:par>
                                <p:cTn id="60" presetID="22" presetClass="entr" presetSubtype="8" fill="hold" grpId="0"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wipe(left)">
                                      <p:cBhvr>
                                        <p:cTn id="62" dur="5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0" grpId="0"/>
      <p:bldP spid="171" grpId="0"/>
      <p:bldP spid="172" grpId="0"/>
      <p:bldP spid="219" grpId="0"/>
      <p:bldP spid="220" grpId="0"/>
      <p:bldP spid="221"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3"/>
          <p:cNvSpPr txBox="1"/>
          <p:nvPr/>
        </p:nvSpPr>
        <p:spPr>
          <a:xfrm>
            <a:off x="741194" y="315827"/>
            <a:ext cx="2339102" cy="461665"/>
          </a:xfrm>
          <a:prstGeom prst="rect">
            <a:avLst/>
          </a:prstGeom>
          <a:noFill/>
        </p:spPr>
        <p:txBody>
          <a:bodyPr wrap="none" rtlCol="0">
            <a:spAutoFit/>
          </a:bodyPr>
          <a:lstStyle>
            <a:defPPr>
              <a:defRPr lang="zh-CN"/>
            </a:defPPr>
            <a:lvl1pPr>
              <a:defRPr b="1">
                <a:solidFill>
                  <a:schemeClr val="tx2"/>
                </a:solidFill>
                <a:latin typeface="方正兰亭黑_GBK" pitchFamily="2" charset="-122"/>
                <a:ea typeface="方正兰亭黑_GBK" pitchFamily="2" charset="-122"/>
              </a:defRPr>
            </a:lvl1pPr>
          </a:lstStyle>
          <a:p>
            <a:r>
              <a:rPr lang="zh-CN" altLang="en-US">
                <a:solidFill>
                  <a:schemeClr val="tx1"/>
                </a:solidFill>
              </a:rPr>
              <a:t>自身能力的提升</a:t>
            </a:r>
            <a:endParaRPr lang="zh-CN" altLang="en-US">
              <a:solidFill>
                <a:schemeClr val="tx1"/>
              </a:solidFill>
            </a:endParaRPr>
          </a:p>
        </p:txBody>
      </p:sp>
      <p:grpSp>
        <p:nvGrpSpPr>
          <p:cNvPr id="5" name="淘宝店chenying0907出品 4"/>
          <p:cNvGrpSpPr/>
          <p:nvPr/>
        </p:nvGrpSpPr>
        <p:grpSpPr>
          <a:xfrm>
            <a:off x="336791" y="261442"/>
            <a:ext cx="423713" cy="432048"/>
            <a:chOff x="1357722" y="1125538"/>
            <a:chExt cx="423713" cy="432048"/>
          </a:xfrm>
        </p:grpSpPr>
        <p:sp>
          <p:nvSpPr>
            <p:cNvPr id="6" name="淘宝店chenying0907出品 5"/>
            <p:cNvSpPr/>
            <p:nvPr/>
          </p:nvSpPr>
          <p:spPr>
            <a:xfrm>
              <a:off x="1493403" y="1269554"/>
              <a:ext cx="288032" cy="288032"/>
            </a:xfrm>
            <a:prstGeom prst="rect">
              <a:avLst/>
            </a:prstGeom>
            <a:solidFill>
              <a:schemeClr val="accent4"/>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p>
          </p:txBody>
        </p:sp>
        <p:sp>
          <p:nvSpPr>
            <p:cNvPr id="7" name="淘宝店chenying0907出品 6"/>
            <p:cNvSpPr/>
            <p:nvPr/>
          </p:nvSpPr>
          <p:spPr>
            <a:xfrm>
              <a:off x="1357722" y="1125538"/>
              <a:ext cx="288032" cy="288032"/>
            </a:xfrm>
            <a:prstGeom prst="rect">
              <a:avLst/>
            </a:prstGeom>
            <a:solidFill>
              <a:schemeClr val="bg1">
                <a:lumMod val="95000"/>
              </a:schemeClr>
            </a:solidFill>
            <a:ln w="50800">
              <a:noFill/>
            </a:ln>
            <a:effectLst>
              <a:outerShdw blurRad="50800" dist="25400" dir="2700000" sx="99000" sy="99000" algn="tl" rotWithShape="0">
                <a:schemeClr val="tx1">
                  <a:alpha val="68000"/>
                </a:schemeClr>
              </a:outerShdw>
            </a:effectLst>
            <a:scene3d>
              <a:camera prst="orthographicFront"/>
              <a:lightRig rig="threePt" dir="t"/>
            </a:scene3d>
            <a:sp3d extrusionH="76200" prstMaterial="softEdge">
              <a:bevelT w="38100" h="19050" prst="angle"/>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grpSp>
      <p:cxnSp>
        <p:nvCxnSpPr>
          <p:cNvPr id="8" name="淘宝店chenying0907出品 7"/>
          <p:cNvCxnSpPr/>
          <p:nvPr/>
        </p:nvCxnSpPr>
        <p:spPr>
          <a:xfrm>
            <a:off x="0" y="777492"/>
            <a:ext cx="12169775" cy="0"/>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grpSp>
        <p:nvGrpSpPr>
          <p:cNvPr id="2" name="淘宝店chenying0907出品 1"/>
          <p:cNvGrpSpPr/>
          <p:nvPr/>
        </p:nvGrpSpPr>
        <p:grpSpPr>
          <a:xfrm>
            <a:off x="3754518" y="1259854"/>
            <a:ext cx="4042505" cy="4906244"/>
            <a:chOff x="3754518" y="1259854"/>
            <a:chExt cx="4042505" cy="4906244"/>
          </a:xfrm>
        </p:grpSpPr>
        <p:sp>
          <p:nvSpPr>
            <p:cNvPr id="229" name="淘宝店chenying0907出品 31"/>
            <p:cNvSpPr/>
            <p:nvPr/>
          </p:nvSpPr>
          <p:spPr bwMode="auto">
            <a:xfrm>
              <a:off x="3754518" y="1259854"/>
              <a:ext cx="4042505" cy="4906244"/>
            </a:xfrm>
            <a:custGeom>
              <a:gdLst>
                <a:gd name="T0" fmla="*/ 22 w 338"/>
                <a:gd name="T1" fmla="*/ 184 h 411"/>
                <a:gd name="T2" fmla="*/ 20 w 338"/>
                <a:gd name="T3" fmla="*/ 77 h 411"/>
                <a:gd name="T4" fmla="*/ 150 w 338"/>
                <a:gd name="T5" fmla="*/ 0 h 411"/>
                <a:gd name="T6" fmla="*/ 288 w 338"/>
                <a:gd name="T7" fmla="*/ 84 h 411"/>
                <a:gd name="T8" fmla="*/ 303 w 338"/>
                <a:gd name="T9" fmla="*/ 143 h 411"/>
                <a:gd name="T10" fmla="*/ 302 w 338"/>
                <a:gd name="T11" fmla="*/ 169 h 411"/>
                <a:gd name="T12" fmla="*/ 334 w 338"/>
                <a:gd name="T13" fmla="*/ 211 h 411"/>
                <a:gd name="T14" fmla="*/ 330 w 338"/>
                <a:gd name="T15" fmla="*/ 223 h 411"/>
                <a:gd name="T16" fmla="*/ 312 w 338"/>
                <a:gd name="T17" fmla="*/ 230 h 411"/>
                <a:gd name="T18" fmla="*/ 312 w 338"/>
                <a:gd name="T19" fmla="*/ 242 h 411"/>
                <a:gd name="T20" fmla="*/ 311 w 338"/>
                <a:gd name="T21" fmla="*/ 257 h 411"/>
                <a:gd name="T22" fmla="*/ 305 w 338"/>
                <a:gd name="T23" fmla="*/ 261 h 411"/>
                <a:gd name="T24" fmla="*/ 306 w 338"/>
                <a:gd name="T25" fmla="*/ 274 h 411"/>
                <a:gd name="T26" fmla="*/ 300 w 338"/>
                <a:gd name="T27" fmla="*/ 290 h 411"/>
                <a:gd name="T28" fmla="*/ 302 w 338"/>
                <a:gd name="T29" fmla="*/ 307 h 411"/>
                <a:gd name="T30" fmla="*/ 278 w 338"/>
                <a:gd name="T31" fmla="*/ 320 h 411"/>
                <a:gd name="T32" fmla="*/ 236 w 338"/>
                <a:gd name="T33" fmla="*/ 320 h 411"/>
                <a:gd name="T34" fmla="*/ 228 w 338"/>
                <a:gd name="T35" fmla="*/ 322 h 411"/>
                <a:gd name="T36" fmla="*/ 214 w 338"/>
                <a:gd name="T37" fmla="*/ 345 h 411"/>
                <a:gd name="T38" fmla="*/ 210 w 338"/>
                <a:gd name="T39" fmla="*/ 371 h 411"/>
                <a:gd name="T40" fmla="*/ 251 w 338"/>
                <a:gd name="T41" fmla="*/ 411 h 411"/>
                <a:gd name="T42" fmla="*/ 28 w 338"/>
                <a:gd name="T43" fmla="*/ 411 h 411"/>
                <a:gd name="T44" fmla="*/ 75 w 338"/>
                <a:gd name="T45" fmla="*/ 317 h 411"/>
                <a:gd name="T46" fmla="*/ 79 w 338"/>
                <a:gd name="T47" fmla="*/ 280 h 411"/>
                <a:gd name="T48" fmla="*/ 65 w 338"/>
                <a:gd name="T49" fmla="*/ 250 h 411"/>
                <a:gd name="T50" fmla="*/ 24 w 338"/>
                <a:gd name="T51" fmla="*/ 190 h 411"/>
                <a:gd name="T52" fmla="*/ 22 w 338"/>
                <a:gd name="T53" fmla="*/ 184 h 4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8" h="411">
                  <a:moveTo>
                    <a:pt x="22" y="184"/>
                  </a:moveTo>
                  <a:cubicBezTo>
                    <a:pt x="22" y="184"/>
                    <a:pt x="0" y="132"/>
                    <a:pt x="20" y="77"/>
                  </a:cubicBezTo>
                  <a:cubicBezTo>
                    <a:pt x="40" y="22"/>
                    <a:pt x="105" y="0"/>
                    <a:pt x="150" y="0"/>
                  </a:cubicBezTo>
                  <a:cubicBezTo>
                    <a:pt x="195" y="0"/>
                    <a:pt x="255" y="15"/>
                    <a:pt x="288" y="84"/>
                  </a:cubicBezTo>
                  <a:cubicBezTo>
                    <a:pt x="288" y="84"/>
                    <a:pt x="304" y="123"/>
                    <a:pt x="303" y="143"/>
                  </a:cubicBezTo>
                  <a:cubicBezTo>
                    <a:pt x="303" y="143"/>
                    <a:pt x="289" y="155"/>
                    <a:pt x="302" y="169"/>
                  </a:cubicBezTo>
                  <a:cubicBezTo>
                    <a:pt x="313" y="182"/>
                    <a:pt x="334" y="211"/>
                    <a:pt x="334" y="211"/>
                  </a:cubicBezTo>
                  <a:cubicBezTo>
                    <a:pt x="334" y="211"/>
                    <a:pt x="338" y="219"/>
                    <a:pt x="330" y="223"/>
                  </a:cubicBezTo>
                  <a:cubicBezTo>
                    <a:pt x="322" y="226"/>
                    <a:pt x="317" y="226"/>
                    <a:pt x="312" y="230"/>
                  </a:cubicBezTo>
                  <a:cubicBezTo>
                    <a:pt x="307" y="234"/>
                    <a:pt x="306" y="237"/>
                    <a:pt x="312" y="242"/>
                  </a:cubicBezTo>
                  <a:cubicBezTo>
                    <a:pt x="317" y="247"/>
                    <a:pt x="315" y="255"/>
                    <a:pt x="311" y="257"/>
                  </a:cubicBezTo>
                  <a:cubicBezTo>
                    <a:pt x="307" y="260"/>
                    <a:pt x="305" y="261"/>
                    <a:pt x="305" y="261"/>
                  </a:cubicBezTo>
                  <a:cubicBezTo>
                    <a:pt x="305" y="261"/>
                    <a:pt x="314" y="267"/>
                    <a:pt x="306" y="274"/>
                  </a:cubicBezTo>
                  <a:cubicBezTo>
                    <a:pt x="298" y="281"/>
                    <a:pt x="299" y="285"/>
                    <a:pt x="300" y="290"/>
                  </a:cubicBezTo>
                  <a:cubicBezTo>
                    <a:pt x="301" y="294"/>
                    <a:pt x="305" y="301"/>
                    <a:pt x="302" y="307"/>
                  </a:cubicBezTo>
                  <a:cubicBezTo>
                    <a:pt x="299" y="313"/>
                    <a:pt x="293" y="318"/>
                    <a:pt x="278" y="320"/>
                  </a:cubicBezTo>
                  <a:cubicBezTo>
                    <a:pt x="278" y="320"/>
                    <a:pt x="244" y="318"/>
                    <a:pt x="236" y="320"/>
                  </a:cubicBezTo>
                  <a:cubicBezTo>
                    <a:pt x="228" y="321"/>
                    <a:pt x="228" y="322"/>
                    <a:pt x="228" y="322"/>
                  </a:cubicBezTo>
                  <a:cubicBezTo>
                    <a:pt x="228" y="322"/>
                    <a:pt x="217" y="327"/>
                    <a:pt x="214" y="345"/>
                  </a:cubicBezTo>
                  <a:cubicBezTo>
                    <a:pt x="211" y="363"/>
                    <a:pt x="210" y="371"/>
                    <a:pt x="210" y="371"/>
                  </a:cubicBezTo>
                  <a:cubicBezTo>
                    <a:pt x="210" y="371"/>
                    <a:pt x="210" y="388"/>
                    <a:pt x="251" y="411"/>
                  </a:cubicBezTo>
                  <a:cubicBezTo>
                    <a:pt x="28" y="411"/>
                    <a:pt x="28" y="411"/>
                    <a:pt x="28" y="411"/>
                  </a:cubicBezTo>
                  <a:cubicBezTo>
                    <a:pt x="28" y="411"/>
                    <a:pt x="67" y="359"/>
                    <a:pt x="75" y="317"/>
                  </a:cubicBezTo>
                  <a:cubicBezTo>
                    <a:pt x="75" y="317"/>
                    <a:pt x="80" y="291"/>
                    <a:pt x="79" y="280"/>
                  </a:cubicBezTo>
                  <a:cubicBezTo>
                    <a:pt x="77" y="270"/>
                    <a:pt x="78" y="268"/>
                    <a:pt x="65" y="250"/>
                  </a:cubicBezTo>
                  <a:cubicBezTo>
                    <a:pt x="51" y="231"/>
                    <a:pt x="28" y="199"/>
                    <a:pt x="24" y="190"/>
                  </a:cubicBezTo>
                  <a:cubicBezTo>
                    <a:pt x="24" y="189"/>
                    <a:pt x="22" y="184"/>
                    <a:pt x="22" y="184"/>
                  </a:cubicBezTo>
                  <a:close/>
                </a:path>
              </a:pathLst>
            </a:custGeom>
            <a:solidFill>
              <a:schemeClr val="accent4"/>
            </a:solidFill>
            <a:ln w="317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230" name="淘宝店chenying0907出品 229"/>
            <p:cNvSpPr/>
            <p:nvPr/>
          </p:nvSpPr>
          <p:spPr bwMode="auto">
            <a:xfrm>
              <a:off x="4105467" y="4853423"/>
              <a:ext cx="3272247" cy="1312675"/>
            </a:xfrm>
            <a:custGeom>
              <a:gdLst>
                <a:gd name="connsiteX0" fmla="*/ 2019634 w 3987412"/>
                <a:gd name="connsiteY0" fmla="*/ 0 h 1599566"/>
                <a:gd name="connsiteX1" fmla="*/ 3984907 w 3987412"/>
                <a:gd name="connsiteY1" fmla="*/ 0 h 1599566"/>
                <a:gd name="connsiteX2" fmla="*/ 3987412 w 3987412"/>
                <a:gd name="connsiteY2" fmla="*/ 19475 h 1599566"/>
                <a:gd name="connsiteX3" fmla="*/ 3971471 w 3987412"/>
                <a:gd name="connsiteY3" fmla="*/ 86752 h 1599566"/>
                <a:gd name="connsiteX4" fmla="*/ 3621695 w 3987412"/>
                <a:gd name="connsiteY4" fmla="*/ 275854 h 1599566"/>
                <a:gd name="connsiteX5" fmla="*/ 3009587 w 3987412"/>
                <a:gd name="connsiteY5" fmla="*/ 275854 h 1599566"/>
                <a:gd name="connsiteX6" fmla="*/ 2892995 w 3987412"/>
                <a:gd name="connsiteY6" fmla="*/ 304946 h 1599566"/>
                <a:gd name="connsiteX7" fmla="*/ 2688959 w 3987412"/>
                <a:gd name="connsiteY7" fmla="*/ 639511 h 1599566"/>
                <a:gd name="connsiteX8" fmla="*/ 2630663 w 3987412"/>
                <a:gd name="connsiteY8" fmla="*/ 1017715 h 1599566"/>
                <a:gd name="connsiteX9" fmla="*/ 3228197 w 3987412"/>
                <a:gd name="connsiteY9" fmla="*/ 1599566 h 1599566"/>
                <a:gd name="connsiteX10" fmla="*/ 28976 w 3987412"/>
                <a:gd name="connsiteY10" fmla="*/ 1599566 h 1599566"/>
                <a:gd name="connsiteX11" fmla="*/ 0 w 3987412"/>
                <a:gd name="connsiteY11" fmla="*/ 1599566 h 1599566"/>
                <a:gd name="connsiteX12" fmla="*/ 30814 w 3987412"/>
                <a:gd name="connsiteY12" fmla="*/ 1597660 h 1599566"/>
                <a:gd name="connsiteX13" fmla="*/ 216234 w 3987412"/>
                <a:gd name="connsiteY13" fmla="*/ 1320800 h 1599566"/>
                <a:gd name="connsiteX14" fmla="*/ 444834 w 3987412"/>
                <a:gd name="connsiteY14" fmla="*/ 1320800 h 1599566"/>
                <a:gd name="connsiteX15" fmla="*/ 444834 w 3987412"/>
                <a:gd name="connsiteY15" fmla="*/ 1066800 h 1599566"/>
                <a:gd name="connsiteX16" fmla="*/ 851234 w 3987412"/>
                <a:gd name="connsiteY16" fmla="*/ 1066800 h 1599566"/>
                <a:gd name="connsiteX17" fmla="*/ 851234 w 3987412"/>
                <a:gd name="connsiteY17" fmla="*/ 774700 h 1599566"/>
                <a:gd name="connsiteX18" fmla="*/ 1244934 w 3987412"/>
                <a:gd name="connsiteY18" fmla="*/ 774700 h 1599566"/>
                <a:gd name="connsiteX19" fmla="*/ 1244934 w 3987412"/>
                <a:gd name="connsiteY19" fmla="*/ 533400 h 1599566"/>
                <a:gd name="connsiteX20" fmla="*/ 1638634 w 3987412"/>
                <a:gd name="connsiteY20" fmla="*/ 533400 h 1599566"/>
                <a:gd name="connsiteX21" fmla="*/ 1638634 w 3987412"/>
                <a:gd name="connsiteY21" fmla="*/ 266700 h 1599566"/>
                <a:gd name="connsiteX22" fmla="*/ 2019634 w 3987412"/>
                <a:gd name="connsiteY22" fmla="*/ 266700 h 15995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87412" h="1599566">
                  <a:moveTo>
                    <a:pt x="2019634" y="0"/>
                  </a:moveTo>
                  <a:lnTo>
                    <a:pt x="3984907" y="0"/>
                  </a:lnTo>
                  <a:lnTo>
                    <a:pt x="3987412" y="19475"/>
                  </a:lnTo>
                  <a:cubicBezTo>
                    <a:pt x="3986956" y="42204"/>
                    <a:pt x="3982402" y="64932"/>
                    <a:pt x="3971471" y="86752"/>
                  </a:cubicBezTo>
                  <a:cubicBezTo>
                    <a:pt x="3927749" y="174030"/>
                    <a:pt x="3840305" y="246761"/>
                    <a:pt x="3621695" y="275854"/>
                  </a:cubicBezTo>
                  <a:cubicBezTo>
                    <a:pt x="3621695" y="275854"/>
                    <a:pt x="3126179" y="246761"/>
                    <a:pt x="3009587" y="275854"/>
                  </a:cubicBezTo>
                  <a:cubicBezTo>
                    <a:pt x="2892995" y="290400"/>
                    <a:pt x="2892995" y="304946"/>
                    <a:pt x="2892995" y="304946"/>
                  </a:cubicBezTo>
                  <a:cubicBezTo>
                    <a:pt x="2892995" y="304946"/>
                    <a:pt x="2732681" y="377678"/>
                    <a:pt x="2688959" y="639511"/>
                  </a:cubicBezTo>
                  <a:cubicBezTo>
                    <a:pt x="2645237" y="901344"/>
                    <a:pt x="2630663" y="1017715"/>
                    <a:pt x="2630663" y="1017715"/>
                  </a:cubicBezTo>
                  <a:cubicBezTo>
                    <a:pt x="2630663" y="1017715"/>
                    <a:pt x="2630663" y="1265002"/>
                    <a:pt x="3228197" y="1599566"/>
                  </a:cubicBezTo>
                  <a:cubicBezTo>
                    <a:pt x="790695" y="1599566"/>
                    <a:pt x="181320" y="1599566"/>
                    <a:pt x="28976" y="1599566"/>
                  </a:cubicBezTo>
                  <a:lnTo>
                    <a:pt x="0" y="1599566"/>
                  </a:lnTo>
                  <a:lnTo>
                    <a:pt x="30814" y="1597660"/>
                  </a:lnTo>
                  <a:lnTo>
                    <a:pt x="216234" y="1320800"/>
                  </a:lnTo>
                  <a:lnTo>
                    <a:pt x="444834" y="1320800"/>
                  </a:lnTo>
                  <a:lnTo>
                    <a:pt x="444834" y="1066800"/>
                  </a:lnTo>
                  <a:lnTo>
                    <a:pt x="851234" y="1066800"/>
                  </a:lnTo>
                  <a:lnTo>
                    <a:pt x="851234" y="774700"/>
                  </a:lnTo>
                  <a:lnTo>
                    <a:pt x="1244934" y="774700"/>
                  </a:lnTo>
                  <a:lnTo>
                    <a:pt x="1244934" y="533400"/>
                  </a:lnTo>
                  <a:lnTo>
                    <a:pt x="1638634" y="533400"/>
                  </a:lnTo>
                  <a:lnTo>
                    <a:pt x="1638634" y="266700"/>
                  </a:lnTo>
                  <a:lnTo>
                    <a:pt x="2019634" y="266700"/>
                  </a:lnTo>
                  <a:close/>
                </a:path>
              </a:pathLst>
            </a:custGeom>
            <a:solidFill>
              <a:schemeClr val="accent4"/>
            </a:solidFill>
            <a:ln w="317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231" name="淘宝店chenying0907出品 230"/>
            <p:cNvSpPr/>
            <p:nvPr/>
          </p:nvSpPr>
          <p:spPr bwMode="auto">
            <a:xfrm>
              <a:off x="4448297" y="2200831"/>
              <a:ext cx="3309642" cy="2644506"/>
            </a:xfrm>
            <a:custGeom>
              <a:gdLst>
                <a:gd name="connsiteX0" fmla="*/ 1811020 w 3945350"/>
                <a:gd name="connsiteY0" fmla="*/ 0 h 3222475"/>
                <a:gd name="connsiteX1" fmla="*/ 3217848 w 3945350"/>
                <a:gd name="connsiteY1" fmla="*/ 0 h 3222475"/>
                <a:gd name="connsiteX2" fmla="*/ 3260372 w 3945350"/>
                <a:gd name="connsiteY2" fmla="*/ 80487 h 3222475"/>
                <a:gd name="connsiteX3" fmla="*/ 3478982 w 3945350"/>
                <a:gd name="connsiteY3" fmla="*/ 938718 h 3222475"/>
                <a:gd name="connsiteX4" fmla="*/ 3464408 w 3945350"/>
                <a:gd name="connsiteY4" fmla="*/ 1316921 h 3222475"/>
                <a:gd name="connsiteX5" fmla="*/ 3930776 w 3945350"/>
                <a:gd name="connsiteY5" fmla="*/ 1927866 h 3222475"/>
                <a:gd name="connsiteX6" fmla="*/ 3872480 w 3945350"/>
                <a:gd name="connsiteY6" fmla="*/ 2102421 h 3222475"/>
                <a:gd name="connsiteX7" fmla="*/ 3610148 w 3945350"/>
                <a:gd name="connsiteY7" fmla="*/ 2204245 h 3222475"/>
                <a:gd name="connsiteX8" fmla="*/ 3610148 w 3945350"/>
                <a:gd name="connsiteY8" fmla="*/ 2378801 h 3222475"/>
                <a:gd name="connsiteX9" fmla="*/ 3595574 w 3945350"/>
                <a:gd name="connsiteY9" fmla="*/ 2596995 h 3222475"/>
                <a:gd name="connsiteX10" fmla="*/ 3508130 w 3945350"/>
                <a:gd name="connsiteY10" fmla="*/ 2655180 h 3222475"/>
                <a:gd name="connsiteX11" fmla="*/ 3522704 w 3945350"/>
                <a:gd name="connsiteY11" fmla="*/ 2844282 h 3222475"/>
                <a:gd name="connsiteX12" fmla="*/ 3435260 w 3945350"/>
                <a:gd name="connsiteY12" fmla="*/ 3077023 h 3222475"/>
                <a:gd name="connsiteX13" fmla="*/ 3471695 w 3945350"/>
                <a:gd name="connsiteY13" fmla="*/ 3189757 h 3222475"/>
                <a:gd name="connsiteX14" fmla="*/ 3475904 w 3945350"/>
                <a:gd name="connsiteY14" fmla="*/ 3222475 h 3222475"/>
                <a:gd name="connsiteX15" fmla="*/ 3041902 w 3945350"/>
                <a:gd name="connsiteY15" fmla="*/ 3222475 h 3222475"/>
                <a:gd name="connsiteX16" fmla="*/ 3041902 w 3945350"/>
                <a:gd name="connsiteY16" fmla="*/ 3217712 h 3222475"/>
                <a:gd name="connsiteX17" fmla="*/ 3051072 w 3945350"/>
                <a:gd name="connsiteY17" fmla="*/ 3217712 h 3222475"/>
                <a:gd name="connsiteX18" fmla="*/ 3051072 w 3945350"/>
                <a:gd name="connsiteY18" fmla="*/ 3201832 h 3222475"/>
                <a:gd name="connsiteX19" fmla="*/ 3051072 w 3945350"/>
                <a:gd name="connsiteY19" fmla="*/ 2997797 h 3222475"/>
                <a:gd name="connsiteX20" fmla="*/ 3045456 w 3945350"/>
                <a:gd name="connsiteY20" fmla="*/ 2997797 h 3222475"/>
                <a:gd name="connsiteX21" fmla="*/ 3043452 w 3945350"/>
                <a:gd name="connsiteY21" fmla="*/ 2924972 h 3222475"/>
                <a:gd name="connsiteX22" fmla="*/ 2814852 w 3945350"/>
                <a:gd name="connsiteY22" fmla="*/ 2924972 h 3222475"/>
                <a:gd name="connsiteX23" fmla="*/ 2814852 w 3945350"/>
                <a:gd name="connsiteY23" fmla="*/ 2670972 h 3222475"/>
                <a:gd name="connsiteX24" fmla="*/ 2408452 w 3945350"/>
                <a:gd name="connsiteY24" fmla="*/ 2670972 h 3222475"/>
                <a:gd name="connsiteX25" fmla="*/ 2408452 w 3945350"/>
                <a:gd name="connsiteY25" fmla="*/ 2378872 h 3222475"/>
                <a:gd name="connsiteX26" fmla="*/ 2014752 w 3945350"/>
                <a:gd name="connsiteY26" fmla="*/ 2378872 h 3222475"/>
                <a:gd name="connsiteX27" fmla="*/ 2014752 w 3945350"/>
                <a:gd name="connsiteY27" fmla="*/ 2137572 h 3222475"/>
                <a:gd name="connsiteX28" fmla="*/ 1621052 w 3945350"/>
                <a:gd name="connsiteY28" fmla="*/ 2137572 h 3222475"/>
                <a:gd name="connsiteX29" fmla="*/ 1621052 w 3945350"/>
                <a:gd name="connsiteY29" fmla="*/ 1870872 h 3222475"/>
                <a:gd name="connsiteX30" fmla="*/ 1240052 w 3945350"/>
                <a:gd name="connsiteY30" fmla="*/ 1870872 h 3222475"/>
                <a:gd name="connsiteX31" fmla="*/ 1240052 w 3945350"/>
                <a:gd name="connsiteY31" fmla="*/ 1604172 h 3222475"/>
                <a:gd name="connsiteX32" fmla="*/ 0 w 3945350"/>
                <a:gd name="connsiteY32" fmla="*/ 1604172 h 3222475"/>
                <a:gd name="connsiteX33" fmla="*/ 0 w 3945350"/>
                <a:gd name="connsiteY33" fmla="*/ 1597660 h 3222475"/>
                <a:gd name="connsiteX34" fmla="*/ 0 w 3945350"/>
                <a:gd name="connsiteY34" fmla="*/ 1393625 h 3222475"/>
                <a:gd name="connsiteX35" fmla="*/ 5616 w 3945350"/>
                <a:gd name="connsiteY35" fmla="*/ 1393625 h 3222475"/>
                <a:gd name="connsiteX36" fmla="*/ 7620 w 3945350"/>
                <a:gd name="connsiteY36" fmla="*/ 1320800 h 3222475"/>
                <a:gd name="connsiteX37" fmla="*/ 236220 w 3945350"/>
                <a:gd name="connsiteY37" fmla="*/ 1320800 h 3222475"/>
                <a:gd name="connsiteX38" fmla="*/ 236220 w 3945350"/>
                <a:gd name="connsiteY38" fmla="*/ 1066800 h 3222475"/>
                <a:gd name="connsiteX39" fmla="*/ 642620 w 3945350"/>
                <a:gd name="connsiteY39" fmla="*/ 1066800 h 3222475"/>
                <a:gd name="connsiteX40" fmla="*/ 642620 w 3945350"/>
                <a:gd name="connsiteY40" fmla="*/ 774700 h 3222475"/>
                <a:gd name="connsiteX41" fmla="*/ 1036320 w 3945350"/>
                <a:gd name="connsiteY41" fmla="*/ 774700 h 3222475"/>
                <a:gd name="connsiteX42" fmla="*/ 1036320 w 3945350"/>
                <a:gd name="connsiteY42" fmla="*/ 533400 h 3222475"/>
                <a:gd name="connsiteX43" fmla="*/ 1430020 w 3945350"/>
                <a:gd name="connsiteY43" fmla="*/ 533400 h 3222475"/>
                <a:gd name="connsiteX44" fmla="*/ 1430020 w 3945350"/>
                <a:gd name="connsiteY44" fmla="*/ 266700 h 3222475"/>
                <a:gd name="connsiteX45" fmla="*/ 1811020 w 3945350"/>
                <a:gd name="connsiteY45" fmla="*/ 266700 h 3222475"/>
                <a:gd name="connsiteX0-1" fmla="*/ 1811020 w 3945350"/>
                <a:gd name="connsiteY0-2" fmla="*/ 0 h 3222475"/>
                <a:gd name="connsiteX1-3" fmla="*/ 3217848 w 3945350"/>
                <a:gd name="connsiteY1-4" fmla="*/ 0 h 3222475"/>
                <a:gd name="connsiteX2-5" fmla="*/ 3260372 w 3945350"/>
                <a:gd name="connsiteY2-6" fmla="*/ 80487 h 3222475"/>
                <a:gd name="connsiteX3-7" fmla="*/ 3478982 w 3945350"/>
                <a:gd name="connsiteY3-8" fmla="*/ 938718 h 3222475"/>
                <a:gd name="connsiteX4-9" fmla="*/ 3464408 w 3945350"/>
                <a:gd name="connsiteY4-10" fmla="*/ 1316921 h 3222475"/>
                <a:gd name="connsiteX5-11" fmla="*/ 3930776 w 3945350"/>
                <a:gd name="connsiteY5-12" fmla="*/ 1927866 h 3222475"/>
                <a:gd name="connsiteX6-13" fmla="*/ 3872480 w 3945350"/>
                <a:gd name="connsiteY6-14" fmla="*/ 2102421 h 3222475"/>
                <a:gd name="connsiteX7-15" fmla="*/ 3610148 w 3945350"/>
                <a:gd name="connsiteY7-16" fmla="*/ 2204245 h 3222475"/>
                <a:gd name="connsiteX8-17" fmla="*/ 3610148 w 3945350"/>
                <a:gd name="connsiteY8-18" fmla="*/ 2378801 h 3222475"/>
                <a:gd name="connsiteX9-19" fmla="*/ 3595574 w 3945350"/>
                <a:gd name="connsiteY9-20" fmla="*/ 2596995 h 3222475"/>
                <a:gd name="connsiteX10-21" fmla="*/ 3508130 w 3945350"/>
                <a:gd name="connsiteY10-22" fmla="*/ 2655180 h 3222475"/>
                <a:gd name="connsiteX11-23" fmla="*/ 3522704 w 3945350"/>
                <a:gd name="connsiteY11-24" fmla="*/ 2844282 h 3222475"/>
                <a:gd name="connsiteX12-25" fmla="*/ 3435260 w 3945350"/>
                <a:gd name="connsiteY12-26" fmla="*/ 3077023 h 3222475"/>
                <a:gd name="connsiteX13-27" fmla="*/ 3471695 w 3945350"/>
                <a:gd name="connsiteY13-28" fmla="*/ 3189757 h 3222475"/>
                <a:gd name="connsiteX14-29" fmla="*/ 3475904 w 3945350"/>
                <a:gd name="connsiteY14-30" fmla="*/ 3222475 h 3222475"/>
                <a:gd name="connsiteX15-31" fmla="*/ 3041902 w 3945350"/>
                <a:gd name="connsiteY15-32" fmla="*/ 3222475 h 3222475"/>
                <a:gd name="connsiteX16-33" fmla="*/ 3041902 w 3945350"/>
                <a:gd name="connsiteY16-34" fmla="*/ 3217712 h 3222475"/>
                <a:gd name="connsiteX17-35" fmla="*/ 3051072 w 3945350"/>
                <a:gd name="connsiteY17-36" fmla="*/ 3217712 h 3222475"/>
                <a:gd name="connsiteX18-37" fmla="*/ 3051072 w 3945350"/>
                <a:gd name="connsiteY18-38" fmla="*/ 3201832 h 3222475"/>
                <a:gd name="connsiteX19-39" fmla="*/ 3051072 w 3945350"/>
                <a:gd name="connsiteY19-40" fmla="*/ 2997797 h 3222475"/>
                <a:gd name="connsiteX20-41" fmla="*/ 3045456 w 3945350"/>
                <a:gd name="connsiteY20-42" fmla="*/ 2997797 h 3222475"/>
                <a:gd name="connsiteX21-43" fmla="*/ 3043452 w 3945350"/>
                <a:gd name="connsiteY21-44" fmla="*/ 2924972 h 3222475"/>
                <a:gd name="connsiteX22-45" fmla="*/ 2814852 w 3945350"/>
                <a:gd name="connsiteY22-46" fmla="*/ 2924972 h 3222475"/>
                <a:gd name="connsiteX23-47" fmla="*/ 2814852 w 3945350"/>
                <a:gd name="connsiteY23-48" fmla="*/ 2670972 h 3222475"/>
                <a:gd name="connsiteX24-49" fmla="*/ 2408452 w 3945350"/>
                <a:gd name="connsiteY24-50" fmla="*/ 2670972 h 3222475"/>
                <a:gd name="connsiteX25-51" fmla="*/ 2408452 w 3945350"/>
                <a:gd name="connsiteY25-52" fmla="*/ 2378872 h 3222475"/>
                <a:gd name="connsiteX26-53" fmla="*/ 2014752 w 3945350"/>
                <a:gd name="connsiteY26-54" fmla="*/ 2378872 h 3222475"/>
                <a:gd name="connsiteX27-55" fmla="*/ 2014752 w 3945350"/>
                <a:gd name="connsiteY27-56" fmla="*/ 2137572 h 3222475"/>
                <a:gd name="connsiteX28-57" fmla="*/ 1621052 w 3945350"/>
                <a:gd name="connsiteY28-58" fmla="*/ 2137572 h 3222475"/>
                <a:gd name="connsiteX29-59" fmla="*/ 1621052 w 3945350"/>
                <a:gd name="connsiteY29-60" fmla="*/ 1870872 h 3222475"/>
                <a:gd name="connsiteX30-61" fmla="*/ 1240052 w 3945350"/>
                <a:gd name="connsiteY30-62" fmla="*/ 1870872 h 3222475"/>
                <a:gd name="connsiteX31-63" fmla="*/ 1240052 w 3945350"/>
                <a:gd name="connsiteY31-64" fmla="*/ 1604172 h 3222475"/>
                <a:gd name="connsiteX32-65" fmla="*/ 0 w 3945350"/>
                <a:gd name="connsiteY32-66" fmla="*/ 1604172 h 3222475"/>
                <a:gd name="connsiteX33-67" fmla="*/ 0 w 3945350"/>
                <a:gd name="connsiteY33-68" fmla="*/ 1597660 h 3222475"/>
                <a:gd name="connsiteX34-69" fmla="*/ 0 w 3945350"/>
                <a:gd name="connsiteY34-70" fmla="*/ 1393625 h 3222475"/>
                <a:gd name="connsiteX35-71" fmla="*/ 7620 w 3945350"/>
                <a:gd name="connsiteY35-72" fmla="*/ 1320800 h 3222475"/>
                <a:gd name="connsiteX36-73" fmla="*/ 236220 w 3945350"/>
                <a:gd name="connsiteY36-74" fmla="*/ 1320800 h 3222475"/>
                <a:gd name="connsiteX37-75" fmla="*/ 236220 w 3945350"/>
                <a:gd name="connsiteY37-76" fmla="*/ 1066800 h 3222475"/>
                <a:gd name="connsiteX38-77" fmla="*/ 642620 w 3945350"/>
                <a:gd name="connsiteY38-78" fmla="*/ 1066800 h 3222475"/>
                <a:gd name="connsiteX39-79" fmla="*/ 642620 w 3945350"/>
                <a:gd name="connsiteY39-80" fmla="*/ 774700 h 3222475"/>
                <a:gd name="connsiteX40-81" fmla="*/ 1036320 w 3945350"/>
                <a:gd name="connsiteY40-82" fmla="*/ 774700 h 3222475"/>
                <a:gd name="connsiteX41-83" fmla="*/ 1036320 w 3945350"/>
                <a:gd name="connsiteY41-84" fmla="*/ 533400 h 3222475"/>
                <a:gd name="connsiteX42-85" fmla="*/ 1430020 w 3945350"/>
                <a:gd name="connsiteY42-86" fmla="*/ 533400 h 3222475"/>
                <a:gd name="connsiteX43-87" fmla="*/ 1430020 w 3945350"/>
                <a:gd name="connsiteY43-88" fmla="*/ 266700 h 3222475"/>
                <a:gd name="connsiteX44-89" fmla="*/ 1811020 w 3945350"/>
                <a:gd name="connsiteY44-90" fmla="*/ 266700 h 3222475"/>
                <a:gd name="connsiteX45-91" fmla="*/ 1811020 w 3945350"/>
                <a:gd name="connsiteY45-92" fmla="*/ 0 h 3222475"/>
                <a:gd name="connsiteX0-93" fmla="*/ 1811020 w 3945350"/>
                <a:gd name="connsiteY0-94" fmla="*/ 0 h 3222475"/>
                <a:gd name="connsiteX1-95" fmla="*/ 3217848 w 3945350"/>
                <a:gd name="connsiteY1-96" fmla="*/ 0 h 3222475"/>
                <a:gd name="connsiteX2-97" fmla="*/ 3260372 w 3945350"/>
                <a:gd name="connsiteY2-98" fmla="*/ 80487 h 3222475"/>
                <a:gd name="connsiteX3-99" fmla="*/ 3478982 w 3945350"/>
                <a:gd name="connsiteY3-100" fmla="*/ 938718 h 3222475"/>
                <a:gd name="connsiteX4-101" fmla="*/ 3464408 w 3945350"/>
                <a:gd name="connsiteY4-102" fmla="*/ 1316921 h 3222475"/>
                <a:gd name="connsiteX5-103" fmla="*/ 3930776 w 3945350"/>
                <a:gd name="connsiteY5-104" fmla="*/ 1927866 h 3222475"/>
                <a:gd name="connsiteX6-105" fmla="*/ 3872480 w 3945350"/>
                <a:gd name="connsiteY6-106" fmla="*/ 2102421 h 3222475"/>
                <a:gd name="connsiteX7-107" fmla="*/ 3610148 w 3945350"/>
                <a:gd name="connsiteY7-108" fmla="*/ 2204245 h 3222475"/>
                <a:gd name="connsiteX8-109" fmla="*/ 3610148 w 3945350"/>
                <a:gd name="connsiteY8-110" fmla="*/ 2378801 h 3222475"/>
                <a:gd name="connsiteX9-111" fmla="*/ 3595574 w 3945350"/>
                <a:gd name="connsiteY9-112" fmla="*/ 2596995 h 3222475"/>
                <a:gd name="connsiteX10-113" fmla="*/ 3508130 w 3945350"/>
                <a:gd name="connsiteY10-114" fmla="*/ 2655180 h 3222475"/>
                <a:gd name="connsiteX11-115" fmla="*/ 3522704 w 3945350"/>
                <a:gd name="connsiteY11-116" fmla="*/ 2844282 h 3222475"/>
                <a:gd name="connsiteX12-117" fmla="*/ 3435260 w 3945350"/>
                <a:gd name="connsiteY12-118" fmla="*/ 3077023 h 3222475"/>
                <a:gd name="connsiteX13-119" fmla="*/ 3471695 w 3945350"/>
                <a:gd name="connsiteY13-120" fmla="*/ 3189757 h 3222475"/>
                <a:gd name="connsiteX14-121" fmla="*/ 3475904 w 3945350"/>
                <a:gd name="connsiteY14-122" fmla="*/ 3222475 h 3222475"/>
                <a:gd name="connsiteX15-123" fmla="*/ 3041902 w 3945350"/>
                <a:gd name="connsiteY15-124" fmla="*/ 3222475 h 3222475"/>
                <a:gd name="connsiteX16-125" fmla="*/ 3041902 w 3945350"/>
                <a:gd name="connsiteY16-126" fmla="*/ 3217712 h 3222475"/>
                <a:gd name="connsiteX17-127" fmla="*/ 3051072 w 3945350"/>
                <a:gd name="connsiteY17-128" fmla="*/ 3217712 h 3222475"/>
                <a:gd name="connsiteX18-129" fmla="*/ 3051072 w 3945350"/>
                <a:gd name="connsiteY18-130" fmla="*/ 3201832 h 3222475"/>
                <a:gd name="connsiteX19-131" fmla="*/ 3051072 w 3945350"/>
                <a:gd name="connsiteY19-132" fmla="*/ 2997797 h 3222475"/>
                <a:gd name="connsiteX20-133" fmla="*/ 3045456 w 3945350"/>
                <a:gd name="connsiteY20-134" fmla="*/ 2997797 h 3222475"/>
                <a:gd name="connsiteX21-135" fmla="*/ 3043452 w 3945350"/>
                <a:gd name="connsiteY21-136" fmla="*/ 2924972 h 3222475"/>
                <a:gd name="connsiteX22-137" fmla="*/ 2814852 w 3945350"/>
                <a:gd name="connsiteY22-138" fmla="*/ 2924972 h 3222475"/>
                <a:gd name="connsiteX23-139" fmla="*/ 2814852 w 3945350"/>
                <a:gd name="connsiteY23-140" fmla="*/ 2670972 h 3222475"/>
                <a:gd name="connsiteX24-141" fmla="*/ 2408452 w 3945350"/>
                <a:gd name="connsiteY24-142" fmla="*/ 2670972 h 3222475"/>
                <a:gd name="connsiteX25-143" fmla="*/ 2408452 w 3945350"/>
                <a:gd name="connsiteY25-144" fmla="*/ 2378872 h 3222475"/>
                <a:gd name="connsiteX26-145" fmla="*/ 2014752 w 3945350"/>
                <a:gd name="connsiteY26-146" fmla="*/ 2378872 h 3222475"/>
                <a:gd name="connsiteX27-147" fmla="*/ 2014752 w 3945350"/>
                <a:gd name="connsiteY27-148" fmla="*/ 2137572 h 3222475"/>
                <a:gd name="connsiteX28-149" fmla="*/ 1621052 w 3945350"/>
                <a:gd name="connsiteY28-150" fmla="*/ 2137572 h 3222475"/>
                <a:gd name="connsiteX29-151" fmla="*/ 1621052 w 3945350"/>
                <a:gd name="connsiteY29-152" fmla="*/ 1870872 h 3222475"/>
                <a:gd name="connsiteX30-153" fmla="*/ 1240052 w 3945350"/>
                <a:gd name="connsiteY30-154" fmla="*/ 1870872 h 3222475"/>
                <a:gd name="connsiteX31-155" fmla="*/ 1240052 w 3945350"/>
                <a:gd name="connsiteY31-156" fmla="*/ 1604172 h 3222475"/>
                <a:gd name="connsiteX32-157" fmla="*/ 0 w 3945350"/>
                <a:gd name="connsiteY32-158" fmla="*/ 1604172 h 3222475"/>
                <a:gd name="connsiteX33-159" fmla="*/ 0 w 3945350"/>
                <a:gd name="connsiteY33-160" fmla="*/ 1597660 h 3222475"/>
                <a:gd name="connsiteX34-161" fmla="*/ 7620 w 3945350"/>
                <a:gd name="connsiteY34-162" fmla="*/ 1320800 h 3222475"/>
                <a:gd name="connsiteX35-163" fmla="*/ 236220 w 3945350"/>
                <a:gd name="connsiteY35-164" fmla="*/ 1320800 h 3222475"/>
                <a:gd name="connsiteX36-165" fmla="*/ 236220 w 3945350"/>
                <a:gd name="connsiteY36-166" fmla="*/ 1066800 h 3222475"/>
                <a:gd name="connsiteX37-167" fmla="*/ 642620 w 3945350"/>
                <a:gd name="connsiteY37-168" fmla="*/ 1066800 h 3222475"/>
                <a:gd name="connsiteX38-169" fmla="*/ 642620 w 3945350"/>
                <a:gd name="connsiteY38-170" fmla="*/ 774700 h 3222475"/>
                <a:gd name="connsiteX39-171" fmla="*/ 1036320 w 3945350"/>
                <a:gd name="connsiteY39-172" fmla="*/ 774700 h 3222475"/>
                <a:gd name="connsiteX40-173" fmla="*/ 1036320 w 3945350"/>
                <a:gd name="connsiteY40-174" fmla="*/ 533400 h 3222475"/>
                <a:gd name="connsiteX41-175" fmla="*/ 1430020 w 3945350"/>
                <a:gd name="connsiteY41-176" fmla="*/ 533400 h 3222475"/>
                <a:gd name="connsiteX42-177" fmla="*/ 1430020 w 3945350"/>
                <a:gd name="connsiteY42-178" fmla="*/ 266700 h 3222475"/>
                <a:gd name="connsiteX43-179" fmla="*/ 1811020 w 3945350"/>
                <a:gd name="connsiteY43-180" fmla="*/ 266700 h 3222475"/>
                <a:gd name="connsiteX44-181" fmla="*/ 1811020 w 3945350"/>
                <a:gd name="connsiteY44-182" fmla="*/ 0 h 3222475"/>
                <a:gd name="connsiteX0-183" fmla="*/ 1898650 w 4032980"/>
                <a:gd name="connsiteY0-184" fmla="*/ 0 h 3222475"/>
                <a:gd name="connsiteX1-185" fmla="*/ 3305478 w 4032980"/>
                <a:gd name="connsiteY1-186" fmla="*/ 0 h 3222475"/>
                <a:gd name="connsiteX2-187" fmla="*/ 3348002 w 4032980"/>
                <a:gd name="connsiteY2-188" fmla="*/ 80487 h 3222475"/>
                <a:gd name="connsiteX3-189" fmla="*/ 3566612 w 4032980"/>
                <a:gd name="connsiteY3-190" fmla="*/ 938718 h 3222475"/>
                <a:gd name="connsiteX4-191" fmla="*/ 3552038 w 4032980"/>
                <a:gd name="connsiteY4-192" fmla="*/ 1316921 h 3222475"/>
                <a:gd name="connsiteX5-193" fmla="*/ 4018406 w 4032980"/>
                <a:gd name="connsiteY5-194" fmla="*/ 1927866 h 3222475"/>
                <a:gd name="connsiteX6-195" fmla="*/ 3960110 w 4032980"/>
                <a:gd name="connsiteY6-196" fmla="*/ 2102421 h 3222475"/>
                <a:gd name="connsiteX7-197" fmla="*/ 3697778 w 4032980"/>
                <a:gd name="connsiteY7-198" fmla="*/ 2204245 h 3222475"/>
                <a:gd name="connsiteX8-199" fmla="*/ 3697778 w 4032980"/>
                <a:gd name="connsiteY8-200" fmla="*/ 2378801 h 3222475"/>
                <a:gd name="connsiteX9-201" fmla="*/ 3683204 w 4032980"/>
                <a:gd name="connsiteY9-202" fmla="*/ 2596995 h 3222475"/>
                <a:gd name="connsiteX10-203" fmla="*/ 3595760 w 4032980"/>
                <a:gd name="connsiteY10-204" fmla="*/ 2655180 h 3222475"/>
                <a:gd name="connsiteX11-205" fmla="*/ 3610334 w 4032980"/>
                <a:gd name="connsiteY11-206" fmla="*/ 2844282 h 3222475"/>
                <a:gd name="connsiteX12-207" fmla="*/ 3522890 w 4032980"/>
                <a:gd name="connsiteY12-208" fmla="*/ 3077023 h 3222475"/>
                <a:gd name="connsiteX13-209" fmla="*/ 3559325 w 4032980"/>
                <a:gd name="connsiteY13-210" fmla="*/ 3189757 h 3222475"/>
                <a:gd name="connsiteX14-211" fmla="*/ 3563534 w 4032980"/>
                <a:gd name="connsiteY14-212" fmla="*/ 3222475 h 3222475"/>
                <a:gd name="connsiteX15-213" fmla="*/ 3129532 w 4032980"/>
                <a:gd name="connsiteY15-214" fmla="*/ 3222475 h 3222475"/>
                <a:gd name="connsiteX16-215" fmla="*/ 3129532 w 4032980"/>
                <a:gd name="connsiteY16-216" fmla="*/ 3217712 h 3222475"/>
                <a:gd name="connsiteX17-217" fmla="*/ 3138702 w 4032980"/>
                <a:gd name="connsiteY17-218" fmla="*/ 3217712 h 3222475"/>
                <a:gd name="connsiteX18-219" fmla="*/ 3138702 w 4032980"/>
                <a:gd name="connsiteY18-220" fmla="*/ 3201832 h 3222475"/>
                <a:gd name="connsiteX19-221" fmla="*/ 3138702 w 4032980"/>
                <a:gd name="connsiteY19-222" fmla="*/ 2997797 h 3222475"/>
                <a:gd name="connsiteX20-223" fmla="*/ 3133086 w 4032980"/>
                <a:gd name="connsiteY20-224" fmla="*/ 2997797 h 3222475"/>
                <a:gd name="connsiteX21-225" fmla="*/ 3131082 w 4032980"/>
                <a:gd name="connsiteY21-226" fmla="*/ 2924972 h 3222475"/>
                <a:gd name="connsiteX22-227" fmla="*/ 2902482 w 4032980"/>
                <a:gd name="connsiteY22-228" fmla="*/ 2924972 h 3222475"/>
                <a:gd name="connsiteX23-229" fmla="*/ 2902482 w 4032980"/>
                <a:gd name="connsiteY23-230" fmla="*/ 2670972 h 3222475"/>
                <a:gd name="connsiteX24-231" fmla="*/ 2496082 w 4032980"/>
                <a:gd name="connsiteY24-232" fmla="*/ 2670972 h 3222475"/>
                <a:gd name="connsiteX25-233" fmla="*/ 2496082 w 4032980"/>
                <a:gd name="connsiteY25-234" fmla="*/ 2378872 h 3222475"/>
                <a:gd name="connsiteX26-235" fmla="*/ 2102382 w 4032980"/>
                <a:gd name="connsiteY26-236" fmla="*/ 2378872 h 3222475"/>
                <a:gd name="connsiteX27-237" fmla="*/ 2102382 w 4032980"/>
                <a:gd name="connsiteY27-238" fmla="*/ 2137572 h 3222475"/>
                <a:gd name="connsiteX28-239" fmla="*/ 1708682 w 4032980"/>
                <a:gd name="connsiteY28-240" fmla="*/ 2137572 h 3222475"/>
                <a:gd name="connsiteX29-241" fmla="*/ 1708682 w 4032980"/>
                <a:gd name="connsiteY29-242" fmla="*/ 1870872 h 3222475"/>
                <a:gd name="connsiteX30-243" fmla="*/ 1327682 w 4032980"/>
                <a:gd name="connsiteY30-244" fmla="*/ 1870872 h 3222475"/>
                <a:gd name="connsiteX31-245" fmla="*/ 1327682 w 4032980"/>
                <a:gd name="connsiteY31-246" fmla="*/ 1604172 h 3222475"/>
                <a:gd name="connsiteX32-247" fmla="*/ 87630 w 4032980"/>
                <a:gd name="connsiteY32-248" fmla="*/ 1604172 h 3222475"/>
                <a:gd name="connsiteX33-249" fmla="*/ 87630 w 4032980"/>
                <a:gd name="connsiteY33-250" fmla="*/ 1597660 h 3222475"/>
                <a:gd name="connsiteX34-251" fmla="*/ 0 w 4032980"/>
                <a:gd name="connsiteY34-252" fmla="*/ 1320800 h 3222475"/>
                <a:gd name="connsiteX35-253" fmla="*/ 323850 w 4032980"/>
                <a:gd name="connsiteY35-254" fmla="*/ 1320800 h 3222475"/>
                <a:gd name="connsiteX36-255" fmla="*/ 323850 w 4032980"/>
                <a:gd name="connsiteY36-256" fmla="*/ 1066800 h 3222475"/>
                <a:gd name="connsiteX37-257" fmla="*/ 730250 w 4032980"/>
                <a:gd name="connsiteY37-258" fmla="*/ 1066800 h 3222475"/>
                <a:gd name="connsiteX38-259" fmla="*/ 730250 w 4032980"/>
                <a:gd name="connsiteY38-260" fmla="*/ 774700 h 3222475"/>
                <a:gd name="connsiteX39-261" fmla="*/ 1123950 w 4032980"/>
                <a:gd name="connsiteY39-262" fmla="*/ 774700 h 3222475"/>
                <a:gd name="connsiteX40-263" fmla="*/ 1123950 w 4032980"/>
                <a:gd name="connsiteY40-264" fmla="*/ 533400 h 3222475"/>
                <a:gd name="connsiteX41-265" fmla="*/ 1517650 w 4032980"/>
                <a:gd name="connsiteY41-266" fmla="*/ 533400 h 3222475"/>
                <a:gd name="connsiteX42-267" fmla="*/ 1517650 w 4032980"/>
                <a:gd name="connsiteY42-268" fmla="*/ 266700 h 3222475"/>
                <a:gd name="connsiteX43-269" fmla="*/ 1898650 w 4032980"/>
                <a:gd name="connsiteY43-270" fmla="*/ 266700 h 3222475"/>
                <a:gd name="connsiteX44-271" fmla="*/ 1898650 w 4032980"/>
                <a:gd name="connsiteY44-272" fmla="*/ 0 h 3222475"/>
                <a:gd name="connsiteX0-273" fmla="*/ 1899920 w 4034250"/>
                <a:gd name="connsiteY0-274" fmla="*/ 0 h 3222475"/>
                <a:gd name="connsiteX1-275" fmla="*/ 3306748 w 4034250"/>
                <a:gd name="connsiteY1-276" fmla="*/ 0 h 3222475"/>
                <a:gd name="connsiteX2-277" fmla="*/ 3349272 w 4034250"/>
                <a:gd name="connsiteY2-278" fmla="*/ 80487 h 3222475"/>
                <a:gd name="connsiteX3-279" fmla="*/ 3567882 w 4034250"/>
                <a:gd name="connsiteY3-280" fmla="*/ 938718 h 3222475"/>
                <a:gd name="connsiteX4-281" fmla="*/ 3553308 w 4034250"/>
                <a:gd name="connsiteY4-282" fmla="*/ 1316921 h 3222475"/>
                <a:gd name="connsiteX5-283" fmla="*/ 4019676 w 4034250"/>
                <a:gd name="connsiteY5-284" fmla="*/ 1927866 h 3222475"/>
                <a:gd name="connsiteX6-285" fmla="*/ 3961380 w 4034250"/>
                <a:gd name="connsiteY6-286" fmla="*/ 2102421 h 3222475"/>
                <a:gd name="connsiteX7-287" fmla="*/ 3699048 w 4034250"/>
                <a:gd name="connsiteY7-288" fmla="*/ 2204245 h 3222475"/>
                <a:gd name="connsiteX8-289" fmla="*/ 3699048 w 4034250"/>
                <a:gd name="connsiteY8-290" fmla="*/ 2378801 h 3222475"/>
                <a:gd name="connsiteX9-291" fmla="*/ 3684474 w 4034250"/>
                <a:gd name="connsiteY9-292" fmla="*/ 2596995 h 3222475"/>
                <a:gd name="connsiteX10-293" fmla="*/ 3597030 w 4034250"/>
                <a:gd name="connsiteY10-294" fmla="*/ 2655180 h 3222475"/>
                <a:gd name="connsiteX11-295" fmla="*/ 3611604 w 4034250"/>
                <a:gd name="connsiteY11-296" fmla="*/ 2844282 h 3222475"/>
                <a:gd name="connsiteX12-297" fmla="*/ 3524160 w 4034250"/>
                <a:gd name="connsiteY12-298" fmla="*/ 3077023 h 3222475"/>
                <a:gd name="connsiteX13-299" fmla="*/ 3560595 w 4034250"/>
                <a:gd name="connsiteY13-300" fmla="*/ 3189757 h 3222475"/>
                <a:gd name="connsiteX14-301" fmla="*/ 3564804 w 4034250"/>
                <a:gd name="connsiteY14-302" fmla="*/ 3222475 h 3222475"/>
                <a:gd name="connsiteX15-303" fmla="*/ 3130802 w 4034250"/>
                <a:gd name="connsiteY15-304" fmla="*/ 3222475 h 3222475"/>
                <a:gd name="connsiteX16-305" fmla="*/ 3130802 w 4034250"/>
                <a:gd name="connsiteY16-306" fmla="*/ 3217712 h 3222475"/>
                <a:gd name="connsiteX17-307" fmla="*/ 3139972 w 4034250"/>
                <a:gd name="connsiteY17-308" fmla="*/ 3217712 h 3222475"/>
                <a:gd name="connsiteX18-309" fmla="*/ 3139972 w 4034250"/>
                <a:gd name="connsiteY18-310" fmla="*/ 3201832 h 3222475"/>
                <a:gd name="connsiteX19-311" fmla="*/ 3139972 w 4034250"/>
                <a:gd name="connsiteY19-312" fmla="*/ 2997797 h 3222475"/>
                <a:gd name="connsiteX20-313" fmla="*/ 3134356 w 4034250"/>
                <a:gd name="connsiteY20-314" fmla="*/ 2997797 h 3222475"/>
                <a:gd name="connsiteX21-315" fmla="*/ 3132352 w 4034250"/>
                <a:gd name="connsiteY21-316" fmla="*/ 2924972 h 3222475"/>
                <a:gd name="connsiteX22-317" fmla="*/ 2903752 w 4034250"/>
                <a:gd name="connsiteY22-318" fmla="*/ 2924972 h 3222475"/>
                <a:gd name="connsiteX23-319" fmla="*/ 2903752 w 4034250"/>
                <a:gd name="connsiteY23-320" fmla="*/ 2670972 h 3222475"/>
                <a:gd name="connsiteX24-321" fmla="*/ 2497352 w 4034250"/>
                <a:gd name="connsiteY24-322" fmla="*/ 2670972 h 3222475"/>
                <a:gd name="connsiteX25-323" fmla="*/ 2497352 w 4034250"/>
                <a:gd name="connsiteY25-324" fmla="*/ 2378872 h 3222475"/>
                <a:gd name="connsiteX26-325" fmla="*/ 2103652 w 4034250"/>
                <a:gd name="connsiteY26-326" fmla="*/ 2378872 h 3222475"/>
                <a:gd name="connsiteX27-327" fmla="*/ 2103652 w 4034250"/>
                <a:gd name="connsiteY27-328" fmla="*/ 2137572 h 3222475"/>
                <a:gd name="connsiteX28-329" fmla="*/ 1709952 w 4034250"/>
                <a:gd name="connsiteY28-330" fmla="*/ 2137572 h 3222475"/>
                <a:gd name="connsiteX29-331" fmla="*/ 1709952 w 4034250"/>
                <a:gd name="connsiteY29-332" fmla="*/ 1870872 h 3222475"/>
                <a:gd name="connsiteX30-333" fmla="*/ 1328952 w 4034250"/>
                <a:gd name="connsiteY30-334" fmla="*/ 1870872 h 3222475"/>
                <a:gd name="connsiteX31-335" fmla="*/ 1328952 w 4034250"/>
                <a:gd name="connsiteY31-336" fmla="*/ 1604172 h 3222475"/>
                <a:gd name="connsiteX32-337" fmla="*/ 88900 w 4034250"/>
                <a:gd name="connsiteY32-338" fmla="*/ 1604172 h 3222475"/>
                <a:gd name="connsiteX33-339" fmla="*/ 0 w 4034250"/>
                <a:gd name="connsiteY33-340" fmla="*/ 1591310 h 3222475"/>
                <a:gd name="connsiteX34-341" fmla="*/ 1270 w 4034250"/>
                <a:gd name="connsiteY34-342" fmla="*/ 1320800 h 3222475"/>
                <a:gd name="connsiteX35-343" fmla="*/ 325120 w 4034250"/>
                <a:gd name="connsiteY35-344" fmla="*/ 1320800 h 3222475"/>
                <a:gd name="connsiteX36-345" fmla="*/ 325120 w 4034250"/>
                <a:gd name="connsiteY36-346" fmla="*/ 1066800 h 3222475"/>
                <a:gd name="connsiteX37-347" fmla="*/ 731520 w 4034250"/>
                <a:gd name="connsiteY37-348" fmla="*/ 1066800 h 3222475"/>
                <a:gd name="connsiteX38-349" fmla="*/ 731520 w 4034250"/>
                <a:gd name="connsiteY38-350" fmla="*/ 774700 h 3222475"/>
                <a:gd name="connsiteX39-351" fmla="*/ 1125220 w 4034250"/>
                <a:gd name="connsiteY39-352" fmla="*/ 774700 h 3222475"/>
                <a:gd name="connsiteX40-353" fmla="*/ 1125220 w 4034250"/>
                <a:gd name="connsiteY40-354" fmla="*/ 533400 h 3222475"/>
                <a:gd name="connsiteX41-355" fmla="*/ 1518920 w 4034250"/>
                <a:gd name="connsiteY41-356" fmla="*/ 533400 h 3222475"/>
                <a:gd name="connsiteX42-357" fmla="*/ 1518920 w 4034250"/>
                <a:gd name="connsiteY42-358" fmla="*/ 266700 h 3222475"/>
                <a:gd name="connsiteX43-359" fmla="*/ 1899920 w 4034250"/>
                <a:gd name="connsiteY43-360" fmla="*/ 266700 h 3222475"/>
                <a:gd name="connsiteX44-361" fmla="*/ 1899920 w 4034250"/>
                <a:gd name="connsiteY44-362" fmla="*/ 0 h 3222475"/>
                <a:gd name="connsiteX0-363" fmla="*/ 1906270 w 4040600"/>
                <a:gd name="connsiteY0-364" fmla="*/ 0 h 3222475"/>
                <a:gd name="connsiteX1-365" fmla="*/ 3313098 w 4040600"/>
                <a:gd name="connsiteY1-366" fmla="*/ 0 h 3222475"/>
                <a:gd name="connsiteX2-367" fmla="*/ 3355622 w 4040600"/>
                <a:gd name="connsiteY2-368" fmla="*/ 80487 h 3222475"/>
                <a:gd name="connsiteX3-369" fmla="*/ 3574232 w 4040600"/>
                <a:gd name="connsiteY3-370" fmla="*/ 938718 h 3222475"/>
                <a:gd name="connsiteX4-371" fmla="*/ 3559658 w 4040600"/>
                <a:gd name="connsiteY4-372" fmla="*/ 1316921 h 3222475"/>
                <a:gd name="connsiteX5-373" fmla="*/ 4026026 w 4040600"/>
                <a:gd name="connsiteY5-374" fmla="*/ 1927866 h 3222475"/>
                <a:gd name="connsiteX6-375" fmla="*/ 3967730 w 4040600"/>
                <a:gd name="connsiteY6-376" fmla="*/ 2102421 h 3222475"/>
                <a:gd name="connsiteX7-377" fmla="*/ 3705398 w 4040600"/>
                <a:gd name="connsiteY7-378" fmla="*/ 2204245 h 3222475"/>
                <a:gd name="connsiteX8-379" fmla="*/ 3705398 w 4040600"/>
                <a:gd name="connsiteY8-380" fmla="*/ 2378801 h 3222475"/>
                <a:gd name="connsiteX9-381" fmla="*/ 3690824 w 4040600"/>
                <a:gd name="connsiteY9-382" fmla="*/ 2596995 h 3222475"/>
                <a:gd name="connsiteX10-383" fmla="*/ 3603380 w 4040600"/>
                <a:gd name="connsiteY10-384" fmla="*/ 2655180 h 3222475"/>
                <a:gd name="connsiteX11-385" fmla="*/ 3617954 w 4040600"/>
                <a:gd name="connsiteY11-386" fmla="*/ 2844282 h 3222475"/>
                <a:gd name="connsiteX12-387" fmla="*/ 3530510 w 4040600"/>
                <a:gd name="connsiteY12-388" fmla="*/ 3077023 h 3222475"/>
                <a:gd name="connsiteX13-389" fmla="*/ 3566945 w 4040600"/>
                <a:gd name="connsiteY13-390" fmla="*/ 3189757 h 3222475"/>
                <a:gd name="connsiteX14-391" fmla="*/ 3571154 w 4040600"/>
                <a:gd name="connsiteY14-392" fmla="*/ 3222475 h 3222475"/>
                <a:gd name="connsiteX15-393" fmla="*/ 3137152 w 4040600"/>
                <a:gd name="connsiteY15-394" fmla="*/ 3222475 h 3222475"/>
                <a:gd name="connsiteX16-395" fmla="*/ 3137152 w 4040600"/>
                <a:gd name="connsiteY16-396" fmla="*/ 3217712 h 3222475"/>
                <a:gd name="connsiteX17-397" fmla="*/ 3146322 w 4040600"/>
                <a:gd name="connsiteY17-398" fmla="*/ 3217712 h 3222475"/>
                <a:gd name="connsiteX18-399" fmla="*/ 3146322 w 4040600"/>
                <a:gd name="connsiteY18-400" fmla="*/ 3201832 h 3222475"/>
                <a:gd name="connsiteX19-401" fmla="*/ 3146322 w 4040600"/>
                <a:gd name="connsiteY19-402" fmla="*/ 2997797 h 3222475"/>
                <a:gd name="connsiteX20-403" fmla="*/ 3140706 w 4040600"/>
                <a:gd name="connsiteY20-404" fmla="*/ 2997797 h 3222475"/>
                <a:gd name="connsiteX21-405" fmla="*/ 3138702 w 4040600"/>
                <a:gd name="connsiteY21-406" fmla="*/ 2924972 h 3222475"/>
                <a:gd name="connsiteX22-407" fmla="*/ 2910102 w 4040600"/>
                <a:gd name="connsiteY22-408" fmla="*/ 2924972 h 3222475"/>
                <a:gd name="connsiteX23-409" fmla="*/ 2910102 w 4040600"/>
                <a:gd name="connsiteY23-410" fmla="*/ 2670972 h 3222475"/>
                <a:gd name="connsiteX24-411" fmla="*/ 2503702 w 4040600"/>
                <a:gd name="connsiteY24-412" fmla="*/ 2670972 h 3222475"/>
                <a:gd name="connsiteX25-413" fmla="*/ 2503702 w 4040600"/>
                <a:gd name="connsiteY25-414" fmla="*/ 2378872 h 3222475"/>
                <a:gd name="connsiteX26-415" fmla="*/ 2110002 w 4040600"/>
                <a:gd name="connsiteY26-416" fmla="*/ 2378872 h 3222475"/>
                <a:gd name="connsiteX27-417" fmla="*/ 2110002 w 4040600"/>
                <a:gd name="connsiteY27-418" fmla="*/ 2137572 h 3222475"/>
                <a:gd name="connsiteX28-419" fmla="*/ 1716302 w 4040600"/>
                <a:gd name="connsiteY28-420" fmla="*/ 2137572 h 3222475"/>
                <a:gd name="connsiteX29-421" fmla="*/ 1716302 w 4040600"/>
                <a:gd name="connsiteY29-422" fmla="*/ 1870872 h 3222475"/>
                <a:gd name="connsiteX30-423" fmla="*/ 1335302 w 4040600"/>
                <a:gd name="connsiteY30-424" fmla="*/ 1870872 h 3222475"/>
                <a:gd name="connsiteX31-425" fmla="*/ 1335302 w 4040600"/>
                <a:gd name="connsiteY31-426" fmla="*/ 1604172 h 3222475"/>
                <a:gd name="connsiteX32-427" fmla="*/ 95250 w 4040600"/>
                <a:gd name="connsiteY32-428" fmla="*/ 1604172 h 3222475"/>
                <a:gd name="connsiteX33-429" fmla="*/ 0 w 4040600"/>
                <a:gd name="connsiteY33-430" fmla="*/ 1597660 h 3222475"/>
                <a:gd name="connsiteX34-431" fmla="*/ 7620 w 4040600"/>
                <a:gd name="connsiteY34-432" fmla="*/ 1320800 h 3222475"/>
                <a:gd name="connsiteX35-433" fmla="*/ 331470 w 4040600"/>
                <a:gd name="connsiteY35-434" fmla="*/ 1320800 h 3222475"/>
                <a:gd name="connsiteX36-435" fmla="*/ 331470 w 4040600"/>
                <a:gd name="connsiteY36-436" fmla="*/ 1066800 h 3222475"/>
                <a:gd name="connsiteX37-437" fmla="*/ 737870 w 4040600"/>
                <a:gd name="connsiteY37-438" fmla="*/ 1066800 h 3222475"/>
                <a:gd name="connsiteX38-439" fmla="*/ 737870 w 4040600"/>
                <a:gd name="connsiteY38-440" fmla="*/ 774700 h 3222475"/>
                <a:gd name="connsiteX39-441" fmla="*/ 1131570 w 4040600"/>
                <a:gd name="connsiteY39-442" fmla="*/ 774700 h 3222475"/>
                <a:gd name="connsiteX40-443" fmla="*/ 1131570 w 4040600"/>
                <a:gd name="connsiteY40-444" fmla="*/ 533400 h 3222475"/>
                <a:gd name="connsiteX41-445" fmla="*/ 1525270 w 4040600"/>
                <a:gd name="connsiteY41-446" fmla="*/ 533400 h 3222475"/>
                <a:gd name="connsiteX42-447" fmla="*/ 1525270 w 4040600"/>
                <a:gd name="connsiteY42-448" fmla="*/ 266700 h 3222475"/>
                <a:gd name="connsiteX43-449" fmla="*/ 1906270 w 4040600"/>
                <a:gd name="connsiteY43-450" fmla="*/ 266700 h 3222475"/>
                <a:gd name="connsiteX44-451" fmla="*/ 1906270 w 4040600"/>
                <a:gd name="connsiteY44-452" fmla="*/ 0 h 3222475"/>
                <a:gd name="connsiteX0-453" fmla="*/ 1898650 w 4032980"/>
                <a:gd name="connsiteY0-454" fmla="*/ 0 h 3222475"/>
                <a:gd name="connsiteX1-455" fmla="*/ 3305478 w 4032980"/>
                <a:gd name="connsiteY1-456" fmla="*/ 0 h 3222475"/>
                <a:gd name="connsiteX2-457" fmla="*/ 3348002 w 4032980"/>
                <a:gd name="connsiteY2-458" fmla="*/ 80487 h 3222475"/>
                <a:gd name="connsiteX3-459" fmla="*/ 3566612 w 4032980"/>
                <a:gd name="connsiteY3-460" fmla="*/ 938718 h 3222475"/>
                <a:gd name="connsiteX4-461" fmla="*/ 3552038 w 4032980"/>
                <a:gd name="connsiteY4-462" fmla="*/ 1316921 h 3222475"/>
                <a:gd name="connsiteX5-463" fmla="*/ 4018406 w 4032980"/>
                <a:gd name="connsiteY5-464" fmla="*/ 1927866 h 3222475"/>
                <a:gd name="connsiteX6-465" fmla="*/ 3960110 w 4032980"/>
                <a:gd name="connsiteY6-466" fmla="*/ 2102421 h 3222475"/>
                <a:gd name="connsiteX7-467" fmla="*/ 3697778 w 4032980"/>
                <a:gd name="connsiteY7-468" fmla="*/ 2204245 h 3222475"/>
                <a:gd name="connsiteX8-469" fmla="*/ 3697778 w 4032980"/>
                <a:gd name="connsiteY8-470" fmla="*/ 2378801 h 3222475"/>
                <a:gd name="connsiteX9-471" fmla="*/ 3683204 w 4032980"/>
                <a:gd name="connsiteY9-472" fmla="*/ 2596995 h 3222475"/>
                <a:gd name="connsiteX10-473" fmla="*/ 3595760 w 4032980"/>
                <a:gd name="connsiteY10-474" fmla="*/ 2655180 h 3222475"/>
                <a:gd name="connsiteX11-475" fmla="*/ 3610334 w 4032980"/>
                <a:gd name="connsiteY11-476" fmla="*/ 2844282 h 3222475"/>
                <a:gd name="connsiteX12-477" fmla="*/ 3522890 w 4032980"/>
                <a:gd name="connsiteY12-478" fmla="*/ 3077023 h 3222475"/>
                <a:gd name="connsiteX13-479" fmla="*/ 3559325 w 4032980"/>
                <a:gd name="connsiteY13-480" fmla="*/ 3189757 h 3222475"/>
                <a:gd name="connsiteX14-481" fmla="*/ 3563534 w 4032980"/>
                <a:gd name="connsiteY14-482" fmla="*/ 3222475 h 3222475"/>
                <a:gd name="connsiteX15-483" fmla="*/ 3129532 w 4032980"/>
                <a:gd name="connsiteY15-484" fmla="*/ 3222475 h 3222475"/>
                <a:gd name="connsiteX16-485" fmla="*/ 3129532 w 4032980"/>
                <a:gd name="connsiteY16-486" fmla="*/ 3217712 h 3222475"/>
                <a:gd name="connsiteX17-487" fmla="*/ 3138702 w 4032980"/>
                <a:gd name="connsiteY17-488" fmla="*/ 3217712 h 3222475"/>
                <a:gd name="connsiteX18-489" fmla="*/ 3138702 w 4032980"/>
                <a:gd name="connsiteY18-490" fmla="*/ 3201832 h 3222475"/>
                <a:gd name="connsiteX19-491" fmla="*/ 3138702 w 4032980"/>
                <a:gd name="connsiteY19-492" fmla="*/ 2997797 h 3222475"/>
                <a:gd name="connsiteX20-493" fmla="*/ 3133086 w 4032980"/>
                <a:gd name="connsiteY20-494" fmla="*/ 2997797 h 3222475"/>
                <a:gd name="connsiteX21-495" fmla="*/ 3131082 w 4032980"/>
                <a:gd name="connsiteY21-496" fmla="*/ 2924972 h 3222475"/>
                <a:gd name="connsiteX22-497" fmla="*/ 2902482 w 4032980"/>
                <a:gd name="connsiteY22-498" fmla="*/ 2924972 h 3222475"/>
                <a:gd name="connsiteX23-499" fmla="*/ 2902482 w 4032980"/>
                <a:gd name="connsiteY23-500" fmla="*/ 2670972 h 3222475"/>
                <a:gd name="connsiteX24-501" fmla="*/ 2496082 w 4032980"/>
                <a:gd name="connsiteY24-502" fmla="*/ 2670972 h 3222475"/>
                <a:gd name="connsiteX25-503" fmla="*/ 2496082 w 4032980"/>
                <a:gd name="connsiteY25-504" fmla="*/ 2378872 h 3222475"/>
                <a:gd name="connsiteX26-505" fmla="*/ 2102382 w 4032980"/>
                <a:gd name="connsiteY26-506" fmla="*/ 2378872 h 3222475"/>
                <a:gd name="connsiteX27-507" fmla="*/ 2102382 w 4032980"/>
                <a:gd name="connsiteY27-508" fmla="*/ 2137572 h 3222475"/>
                <a:gd name="connsiteX28-509" fmla="*/ 1708682 w 4032980"/>
                <a:gd name="connsiteY28-510" fmla="*/ 2137572 h 3222475"/>
                <a:gd name="connsiteX29-511" fmla="*/ 1708682 w 4032980"/>
                <a:gd name="connsiteY29-512" fmla="*/ 1870872 h 3222475"/>
                <a:gd name="connsiteX30-513" fmla="*/ 1327682 w 4032980"/>
                <a:gd name="connsiteY30-514" fmla="*/ 1870872 h 3222475"/>
                <a:gd name="connsiteX31-515" fmla="*/ 1327682 w 4032980"/>
                <a:gd name="connsiteY31-516" fmla="*/ 1604172 h 3222475"/>
                <a:gd name="connsiteX32-517" fmla="*/ 87630 w 4032980"/>
                <a:gd name="connsiteY32-518" fmla="*/ 1604172 h 3222475"/>
                <a:gd name="connsiteX33-519" fmla="*/ 0 w 4032980"/>
                <a:gd name="connsiteY33-520" fmla="*/ 1320800 h 3222475"/>
                <a:gd name="connsiteX34-521" fmla="*/ 323850 w 4032980"/>
                <a:gd name="connsiteY34-522" fmla="*/ 1320800 h 3222475"/>
                <a:gd name="connsiteX35-523" fmla="*/ 323850 w 4032980"/>
                <a:gd name="connsiteY35-524" fmla="*/ 1066800 h 3222475"/>
                <a:gd name="connsiteX36-525" fmla="*/ 730250 w 4032980"/>
                <a:gd name="connsiteY36-526" fmla="*/ 1066800 h 3222475"/>
                <a:gd name="connsiteX37-527" fmla="*/ 730250 w 4032980"/>
                <a:gd name="connsiteY37-528" fmla="*/ 774700 h 3222475"/>
                <a:gd name="connsiteX38-529" fmla="*/ 1123950 w 4032980"/>
                <a:gd name="connsiteY38-530" fmla="*/ 774700 h 3222475"/>
                <a:gd name="connsiteX39-531" fmla="*/ 1123950 w 4032980"/>
                <a:gd name="connsiteY39-532" fmla="*/ 533400 h 3222475"/>
                <a:gd name="connsiteX40-533" fmla="*/ 1517650 w 4032980"/>
                <a:gd name="connsiteY40-534" fmla="*/ 533400 h 3222475"/>
                <a:gd name="connsiteX41-535" fmla="*/ 1517650 w 4032980"/>
                <a:gd name="connsiteY41-536" fmla="*/ 266700 h 3222475"/>
                <a:gd name="connsiteX42-537" fmla="*/ 1898650 w 4032980"/>
                <a:gd name="connsiteY42-538" fmla="*/ 266700 h 3222475"/>
                <a:gd name="connsiteX43-539" fmla="*/ 1898650 w 4032980"/>
                <a:gd name="connsiteY43-540" fmla="*/ 0 h 3222475"/>
                <a:gd name="connsiteX0-541" fmla="*/ 1898650 w 4032980"/>
                <a:gd name="connsiteY0-542" fmla="*/ 0 h 3222475"/>
                <a:gd name="connsiteX1-543" fmla="*/ 3305478 w 4032980"/>
                <a:gd name="connsiteY1-544" fmla="*/ 0 h 3222475"/>
                <a:gd name="connsiteX2-545" fmla="*/ 3348002 w 4032980"/>
                <a:gd name="connsiteY2-546" fmla="*/ 80487 h 3222475"/>
                <a:gd name="connsiteX3-547" fmla="*/ 3566612 w 4032980"/>
                <a:gd name="connsiteY3-548" fmla="*/ 938718 h 3222475"/>
                <a:gd name="connsiteX4-549" fmla="*/ 3552038 w 4032980"/>
                <a:gd name="connsiteY4-550" fmla="*/ 1316921 h 3222475"/>
                <a:gd name="connsiteX5-551" fmla="*/ 4018406 w 4032980"/>
                <a:gd name="connsiteY5-552" fmla="*/ 1927866 h 3222475"/>
                <a:gd name="connsiteX6-553" fmla="*/ 3960110 w 4032980"/>
                <a:gd name="connsiteY6-554" fmla="*/ 2102421 h 3222475"/>
                <a:gd name="connsiteX7-555" fmla="*/ 3697778 w 4032980"/>
                <a:gd name="connsiteY7-556" fmla="*/ 2204245 h 3222475"/>
                <a:gd name="connsiteX8-557" fmla="*/ 3697778 w 4032980"/>
                <a:gd name="connsiteY8-558" fmla="*/ 2378801 h 3222475"/>
                <a:gd name="connsiteX9-559" fmla="*/ 3683204 w 4032980"/>
                <a:gd name="connsiteY9-560" fmla="*/ 2596995 h 3222475"/>
                <a:gd name="connsiteX10-561" fmla="*/ 3595760 w 4032980"/>
                <a:gd name="connsiteY10-562" fmla="*/ 2655180 h 3222475"/>
                <a:gd name="connsiteX11-563" fmla="*/ 3610334 w 4032980"/>
                <a:gd name="connsiteY11-564" fmla="*/ 2844282 h 3222475"/>
                <a:gd name="connsiteX12-565" fmla="*/ 3522890 w 4032980"/>
                <a:gd name="connsiteY12-566" fmla="*/ 3077023 h 3222475"/>
                <a:gd name="connsiteX13-567" fmla="*/ 3559325 w 4032980"/>
                <a:gd name="connsiteY13-568" fmla="*/ 3189757 h 3222475"/>
                <a:gd name="connsiteX14-569" fmla="*/ 3563534 w 4032980"/>
                <a:gd name="connsiteY14-570" fmla="*/ 3222475 h 3222475"/>
                <a:gd name="connsiteX15-571" fmla="*/ 3129532 w 4032980"/>
                <a:gd name="connsiteY15-572" fmla="*/ 3222475 h 3222475"/>
                <a:gd name="connsiteX16-573" fmla="*/ 3129532 w 4032980"/>
                <a:gd name="connsiteY16-574" fmla="*/ 3217712 h 3222475"/>
                <a:gd name="connsiteX17-575" fmla="*/ 3138702 w 4032980"/>
                <a:gd name="connsiteY17-576" fmla="*/ 3217712 h 3222475"/>
                <a:gd name="connsiteX18-577" fmla="*/ 3138702 w 4032980"/>
                <a:gd name="connsiteY18-578" fmla="*/ 3201832 h 3222475"/>
                <a:gd name="connsiteX19-579" fmla="*/ 3138702 w 4032980"/>
                <a:gd name="connsiteY19-580" fmla="*/ 2997797 h 3222475"/>
                <a:gd name="connsiteX20-581" fmla="*/ 3133086 w 4032980"/>
                <a:gd name="connsiteY20-582" fmla="*/ 2997797 h 3222475"/>
                <a:gd name="connsiteX21-583" fmla="*/ 3131082 w 4032980"/>
                <a:gd name="connsiteY21-584" fmla="*/ 2924972 h 3222475"/>
                <a:gd name="connsiteX22-585" fmla="*/ 2902482 w 4032980"/>
                <a:gd name="connsiteY22-586" fmla="*/ 2924972 h 3222475"/>
                <a:gd name="connsiteX23-587" fmla="*/ 2902482 w 4032980"/>
                <a:gd name="connsiteY23-588" fmla="*/ 2670972 h 3222475"/>
                <a:gd name="connsiteX24-589" fmla="*/ 2496082 w 4032980"/>
                <a:gd name="connsiteY24-590" fmla="*/ 2670972 h 3222475"/>
                <a:gd name="connsiteX25-591" fmla="*/ 2496082 w 4032980"/>
                <a:gd name="connsiteY25-592" fmla="*/ 2378872 h 3222475"/>
                <a:gd name="connsiteX26-593" fmla="*/ 2102382 w 4032980"/>
                <a:gd name="connsiteY26-594" fmla="*/ 2378872 h 3222475"/>
                <a:gd name="connsiteX27-595" fmla="*/ 2102382 w 4032980"/>
                <a:gd name="connsiteY27-596" fmla="*/ 2137572 h 3222475"/>
                <a:gd name="connsiteX28-597" fmla="*/ 1708682 w 4032980"/>
                <a:gd name="connsiteY28-598" fmla="*/ 2137572 h 3222475"/>
                <a:gd name="connsiteX29-599" fmla="*/ 1708682 w 4032980"/>
                <a:gd name="connsiteY29-600" fmla="*/ 1870872 h 3222475"/>
                <a:gd name="connsiteX30-601" fmla="*/ 1327682 w 4032980"/>
                <a:gd name="connsiteY30-602" fmla="*/ 1870872 h 3222475"/>
                <a:gd name="connsiteX31-603" fmla="*/ 1327682 w 4032980"/>
                <a:gd name="connsiteY31-604" fmla="*/ 1604172 h 3222475"/>
                <a:gd name="connsiteX32-605" fmla="*/ 5080 w 4032980"/>
                <a:gd name="connsiteY32-606" fmla="*/ 1604172 h 3222475"/>
                <a:gd name="connsiteX33-607" fmla="*/ 0 w 4032980"/>
                <a:gd name="connsiteY33-608" fmla="*/ 1320800 h 3222475"/>
                <a:gd name="connsiteX34-609" fmla="*/ 323850 w 4032980"/>
                <a:gd name="connsiteY34-610" fmla="*/ 1320800 h 3222475"/>
                <a:gd name="connsiteX35-611" fmla="*/ 323850 w 4032980"/>
                <a:gd name="connsiteY35-612" fmla="*/ 1066800 h 3222475"/>
                <a:gd name="connsiteX36-613" fmla="*/ 730250 w 4032980"/>
                <a:gd name="connsiteY36-614" fmla="*/ 1066800 h 3222475"/>
                <a:gd name="connsiteX37-615" fmla="*/ 730250 w 4032980"/>
                <a:gd name="connsiteY37-616" fmla="*/ 774700 h 3222475"/>
                <a:gd name="connsiteX38-617" fmla="*/ 1123950 w 4032980"/>
                <a:gd name="connsiteY38-618" fmla="*/ 774700 h 3222475"/>
                <a:gd name="connsiteX39-619" fmla="*/ 1123950 w 4032980"/>
                <a:gd name="connsiteY39-620" fmla="*/ 533400 h 3222475"/>
                <a:gd name="connsiteX40-621" fmla="*/ 1517650 w 4032980"/>
                <a:gd name="connsiteY40-622" fmla="*/ 533400 h 3222475"/>
                <a:gd name="connsiteX41-623" fmla="*/ 1517650 w 4032980"/>
                <a:gd name="connsiteY41-624" fmla="*/ 266700 h 3222475"/>
                <a:gd name="connsiteX42-625" fmla="*/ 1898650 w 4032980"/>
                <a:gd name="connsiteY42-626" fmla="*/ 266700 h 3222475"/>
                <a:gd name="connsiteX43-627" fmla="*/ 1898650 w 4032980"/>
                <a:gd name="connsiteY43-628" fmla="*/ 0 h 322247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Lst>
              <a:rect l="l" t="t" r="r" b="b"/>
              <a:pathLst>
                <a:path w="4032980" h="3222475">
                  <a:moveTo>
                    <a:pt x="1898650" y="0"/>
                  </a:moveTo>
                  <a:lnTo>
                    <a:pt x="3305478" y="0"/>
                  </a:lnTo>
                  <a:lnTo>
                    <a:pt x="3348002" y="80487"/>
                  </a:lnTo>
                  <a:cubicBezTo>
                    <a:pt x="3348002" y="80487"/>
                    <a:pt x="3581186" y="647792"/>
                    <a:pt x="3566612" y="938718"/>
                  </a:cubicBezTo>
                  <a:cubicBezTo>
                    <a:pt x="3566612" y="938718"/>
                    <a:pt x="3362576" y="1113273"/>
                    <a:pt x="3552038" y="1316921"/>
                  </a:cubicBezTo>
                  <a:cubicBezTo>
                    <a:pt x="3712352" y="1506023"/>
                    <a:pt x="4018406" y="1927866"/>
                    <a:pt x="4018406" y="1927866"/>
                  </a:cubicBezTo>
                  <a:cubicBezTo>
                    <a:pt x="4018406" y="1927866"/>
                    <a:pt x="4076702" y="2044236"/>
                    <a:pt x="3960110" y="2102421"/>
                  </a:cubicBezTo>
                  <a:cubicBezTo>
                    <a:pt x="3843518" y="2146060"/>
                    <a:pt x="3770648" y="2146060"/>
                    <a:pt x="3697778" y="2204245"/>
                  </a:cubicBezTo>
                  <a:cubicBezTo>
                    <a:pt x="3624908" y="2262430"/>
                    <a:pt x="3610334" y="2306069"/>
                    <a:pt x="3697778" y="2378801"/>
                  </a:cubicBezTo>
                  <a:cubicBezTo>
                    <a:pt x="3770648" y="2451532"/>
                    <a:pt x="3741500" y="2567903"/>
                    <a:pt x="3683204" y="2596995"/>
                  </a:cubicBezTo>
                  <a:cubicBezTo>
                    <a:pt x="3624908" y="2640634"/>
                    <a:pt x="3595760" y="2655180"/>
                    <a:pt x="3595760" y="2655180"/>
                  </a:cubicBezTo>
                  <a:cubicBezTo>
                    <a:pt x="3595760" y="2655180"/>
                    <a:pt x="3726926" y="2742458"/>
                    <a:pt x="3610334" y="2844282"/>
                  </a:cubicBezTo>
                  <a:cubicBezTo>
                    <a:pt x="3493742" y="2946106"/>
                    <a:pt x="3508316" y="3004291"/>
                    <a:pt x="3522890" y="3077023"/>
                  </a:cubicBezTo>
                  <a:cubicBezTo>
                    <a:pt x="3530177" y="3106116"/>
                    <a:pt x="3548395" y="3146118"/>
                    <a:pt x="3559325" y="3189757"/>
                  </a:cubicBezTo>
                  <a:lnTo>
                    <a:pt x="3563534" y="3222475"/>
                  </a:lnTo>
                  <a:lnTo>
                    <a:pt x="3129532" y="3222475"/>
                  </a:lnTo>
                  <a:lnTo>
                    <a:pt x="3129532" y="3217712"/>
                  </a:lnTo>
                  <a:lnTo>
                    <a:pt x="3138702" y="3217712"/>
                  </a:lnTo>
                  <a:lnTo>
                    <a:pt x="3138702" y="3201832"/>
                  </a:lnTo>
                  <a:lnTo>
                    <a:pt x="3138702" y="2997797"/>
                  </a:lnTo>
                  <a:lnTo>
                    <a:pt x="3133086" y="2997797"/>
                  </a:lnTo>
                  <a:lnTo>
                    <a:pt x="3131082" y="2924972"/>
                  </a:lnTo>
                  <a:lnTo>
                    <a:pt x="2902482" y="2924972"/>
                  </a:lnTo>
                  <a:lnTo>
                    <a:pt x="2902482" y="2670972"/>
                  </a:lnTo>
                  <a:lnTo>
                    <a:pt x="2496082" y="2670972"/>
                  </a:lnTo>
                  <a:lnTo>
                    <a:pt x="2496082" y="2378872"/>
                  </a:lnTo>
                  <a:lnTo>
                    <a:pt x="2102382" y="2378872"/>
                  </a:lnTo>
                  <a:lnTo>
                    <a:pt x="2102382" y="2137572"/>
                  </a:lnTo>
                  <a:lnTo>
                    <a:pt x="1708682" y="2137572"/>
                  </a:lnTo>
                  <a:lnTo>
                    <a:pt x="1708682" y="1870872"/>
                  </a:lnTo>
                  <a:lnTo>
                    <a:pt x="1327682" y="1870872"/>
                  </a:lnTo>
                  <a:lnTo>
                    <a:pt x="1327682" y="1604172"/>
                  </a:lnTo>
                  <a:lnTo>
                    <a:pt x="5080" y="1604172"/>
                  </a:lnTo>
                  <a:cubicBezTo>
                    <a:pt x="3387" y="1509715"/>
                    <a:pt x="1693" y="1415257"/>
                    <a:pt x="0" y="1320800"/>
                  </a:cubicBezTo>
                  <a:lnTo>
                    <a:pt x="323850" y="1320800"/>
                  </a:lnTo>
                  <a:lnTo>
                    <a:pt x="323850" y="1066800"/>
                  </a:lnTo>
                  <a:lnTo>
                    <a:pt x="730250" y="1066800"/>
                  </a:lnTo>
                  <a:lnTo>
                    <a:pt x="730250" y="774700"/>
                  </a:lnTo>
                  <a:lnTo>
                    <a:pt x="1123950" y="774700"/>
                  </a:lnTo>
                  <a:lnTo>
                    <a:pt x="1123950" y="533400"/>
                  </a:lnTo>
                  <a:lnTo>
                    <a:pt x="1517650" y="533400"/>
                  </a:lnTo>
                  <a:lnTo>
                    <a:pt x="1517650" y="266700"/>
                  </a:lnTo>
                  <a:lnTo>
                    <a:pt x="1898650" y="266700"/>
                  </a:lnTo>
                  <a:lnTo>
                    <a:pt x="1898650" y="0"/>
                  </a:lnTo>
                  <a:close/>
                </a:path>
              </a:pathLst>
            </a:custGeom>
            <a:solidFill>
              <a:schemeClr val="accent4"/>
            </a:solidFill>
            <a:ln w="317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232" name="淘宝店chenying0907出品 231"/>
            <p:cNvSpPr/>
            <p:nvPr/>
          </p:nvSpPr>
          <p:spPr bwMode="auto">
            <a:xfrm>
              <a:off x="4042069" y="3525372"/>
              <a:ext cx="2977722" cy="2636818"/>
            </a:xfrm>
            <a:custGeom>
              <a:gdLst>
                <a:gd name="connsiteX0" fmla="*/ 3243329 w 3628517"/>
                <a:gd name="connsiteY0" fmla="*/ 1877104 h 3213107"/>
                <a:gd name="connsiteX1" fmla="*/ 3236158 w 3628517"/>
                <a:gd name="connsiteY1" fmla="*/ 1877299 h 3213107"/>
                <a:gd name="connsiteX2" fmla="*/ 3240021 w 3628517"/>
                <a:gd name="connsiteY2" fmla="*/ 1877121 h 3213107"/>
                <a:gd name="connsiteX3" fmla="*/ 3340104 w 3628517"/>
                <a:gd name="connsiteY3" fmla="*/ 1876609 h 3213107"/>
                <a:gd name="connsiteX4" fmla="*/ 3628054 w 3628517"/>
                <a:gd name="connsiteY4" fmla="*/ 1885303 h 3213107"/>
                <a:gd name="connsiteX5" fmla="*/ 3628517 w 3628517"/>
                <a:gd name="connsiteY5" fmla="*/ 1885326 h 3213107"/>
                <a:gd name="connsiteX6" fmla="*/ 3628517 w 3628517"/>
                <a:gd name="connsiteY6" fmla="*/ 1885637 h 3213107"/>
                <a:gd name="connsiteX7" fmla="*/ 3621684 w 3628517"/>
                <a:gd name="connsiteY7" fmla="*/ 1885304 h 3213107"/>
                <a:gd name="connsiteX8" fmla="*/ 3489621 w 3628517"/>
                <a:gd name="connsiteY8" fmla="*/ 1879998 h 3213107"/>
                <a:gd name="connsiteX9" fmla="*/ 3334912 w 3628517"/>
                <a:gd name="connsiteY9" fmla="*/ 1876636 h 3213107"/>
                <a:gd name="connsiteX10" fmla="*/ 0 w 3628517"/>
                <a:gd name="connsiteY10" fmla="*/ 0 h 3213107"/>
                <a:gd name="connsiteX11" fmla="*/ 1817497 w 3628517"/>
                <a:gd name="connsiteY11" fmla="*/ 0 h 3213107"/>
                <a:gd name="connsiteX12" fmla="*/ 1817497 w 3628517"/>
                <a:gd name="connsiteY12" fmla="*/ 266700 h 3213107"/>
                <a:gd name="connsiteX13" fmla="*/ 2198497 w 3628517"/>
                <a:gd name="connsiteY13" fmla="*/ 266700 h 3213107"/>
                <a:gd name="connsiteX14" fmla="*/ 2198497 w 3628517"/>
                <a:gd name="connsiteY14" fmla="*/ 533400 h 3213107"/>
                <a:gd name="connsiteX15" fmla="*/ 2592197 w 3628517"/>
                <a:gd name="connsiteY15" fmla="*/ 533400 h 3213107"/>
                <a:gd name="connsiteX16" fmla="*/ 2592197 w 3628517"/>
                <a:gd name="connsiteY16" fmla="*/ 774700 h 3213107"/>
                <a:gd name="connsiteX17" fmla="*/ 2985897 w 3628517"/>
                <a:gd name="connsiteY17" fmla="*/ 774700 h 3213107"/>
                <a:gd name="connsiteX18" fmla="*/ 2985897 w 3628517"/>
                <a:gd name="connsiteY18" fmla="*/ 1066800 h 3213107"/>
                <a:gd name="connsiteX19" fmla="*/ 3392297 w 3628517"/>
                <a:gd name="connsiteY19" fmla="*/ 1066800 h 3213107"/>
                <a:gd name="connsiteX20" fmla="*/ 3392297 w 3628517"/>
                <a:gd name="connsiteY20" fmla="*/ 1320800 h 3213107"/>
                <a:gd name="connsiteX21" fmla="*/ 3620897 w 3628517"/>
                <a:gd name="connsiteY21" fmla="*/ 1320800 h 3213107"/>
                <a:gd name="connsiteX22" fmla="*/ 3622901 w 3628517"/>
                <a:gd name="connsiteY22" fmla="*/ 1393625 h 3213107"/>
                <a:gd name="connsiteX23" fmla="*/ 3628517 w 3628517"/>
                <a:gd name="connsiteY23" fmla="*/ 1393625 h 3213107"/>
                <a:gd name="connsiteX24" fmla="*/ 3628517 w 3628517"/>
                <a:gd name="connsiteY24" fmla="*/ 1597660 h 3213107"/>
                <a:gd name="connsiteX25" fmla="*/ 3628517 w 3628517"/>
                <a:gd name="connsiteY25" fmla="*/ 1613540 h 3213107"/>
                <a:gd name="connsiteX26" fmla="*/ 2105239 w 3628517"/>
                <a:gd name="connsiteY26" fmla="*/ 1613540 h 3213107"/>
                <a:gd name="connsiteX27" fmla="*/ 2105239 w 3628517"/>
                <a:gd name="connsiteY27" fmla="*/ 1880240 h 3213107"/>
                <a:gd name="connsiteX28" fmla="*/ 1724239 w 3628517"/>
                <a:gd name="connsiteY28" fmla="*/ 1880240 h 3213107"/>
                <a:gd name="connsiteX29" fmla="*/ 1724239 w 3628517"/>
                <a:gd name="connsiteY29" fmla="*/ 2146940 h 3213107"/>
                <a:gd name="connsiteX30" fmla="*/ 1330539 w 3628517"/>
                <a:gd name="connsiteY30" fmla="*/ 2146940 h 3213107"/>
                <a:gd name="connsiteX31" fmla="*/ 1330539 w 3628517"/>
                <a:gd name="connsiteY31" fmla="*/ 2388240 h 3213107"/>
                <a:gd name="connsiteX32" fmla="*/ 936839 w 3628517"/>
                <a:gd name="connsiteY32" fmla="*/ 2388240 h 3213107"/>
                <a:gd name="connsiteX33" fmla="*/ 936839 w 3628517"/>
                <a:gd name="connsiteY33" fmla="*/ 2680340 h 3213107"/>
                <a:gd name="connsiteX34" fmla="*/ 530439 w 3628517"/>
                <a:gd name="connsiteY34" fmla="*/ 2680340 h 3213107"/>
                <a:gd name="connsiteX35" fmla="*/ 530439 w 3628517"/>
                <a:gd name="connsiteY35" fmla="*/ 2934340 h 3213107"/>
                <a:gd name="connsiteX36" fmla="*/ 301839 w 3628517"/>
                <a:gd name="connsiteY36" fmla="*/ 2934340 h 3213107"/>
                <a:gd name="connsiteX37" fmla="*/ 116419 w 3628517"/>
                <a:gd name="connsiteY37" fmla="*/ 3211200 h 3213107"/>
                <a:gd name="connsiteX38" fmla="*/ 85605 w 3628517"/>
                <a:gd name="connsiteY38" fmla="*/ 3213106 h 3213107"/>
                <a:gd name="connsiteX39" fmla="*/ 114581 w 3628517"/>
                <a:gd name="connsiteY39" fmla="*/ 3213106 h 3213107"/>
                <a:gd name="connsiteX40" fmla="*/ 3090600 w 3628517"/>
                <a:gd name="connsiteY40" fmla="*/ 3213106 h 3213107"/>
                <a:gd name="connsiteX41" fmla="*/ 3307430 w 3628517"/>
                <a:gd name="connsiteY41" fmla="*/ 3213106 h 3213107"/>
                <a:gd name="connsiteX42" fmla="*/ 3307432 w 3628517"/>
                <a:gd name="connsiteY42" fmla="*/ 3213107 h 3213107"/>
                <a:gd name="connsiteX43" fmla="*/ 57429 w 3628517"/>
                <a:gd name="connsiteY43" fmla="*/ 3213107 h 3213107"/>
                <a:gd name="connsiteX44" fmla="*/ 742407 w 3628517"/>
                <a:gd name="connsiteY44" fmla="*/ 1845756 h 3213107"/>
                <a:gd name="connsiteX45" fmla="*/ 800703 w 3628517"/>
                <a:gd name="connsiteY45" fmla="*/ 1307543 h 3213107"/>
                <a:gd name="connsiteX46" fmla="*/ 596667 w 3628517"/>
                <a:gd name="connsiteY46" fmla="*/ 871154 h 3213107"/>
                <a:gd name="connsiteX47" fmla="*/ 33177 w 3628517"/>
                <a:gd name="connsiteY47" fmla="*/ 62130 h 321310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28516" h="3213107">
                  <a:moveTo>
                    <a:pt x="3243329" y="1877104"/>
                  </a:moveTo>
                  <a:lnTo>
                    <a:pt x="3236158" y="1877299"/>
                  </a:lnTo>
                  <a:lnTo>
                    <a:pt x="3240021" y="1877121"/>
                  </a:lnTo>
                  <a:close/>
                  <a:moveTo>
                    <a:pt x="3340104" y="1876609"/>
                  </a:moveTo>
                  <a:cubicBezTo>
                    <a:pt x="3444285" y="1877462"/>
                    <a:pt x="3555639" y="1881894"/>
                    <a:pt x="3628054" y="1885303"/>
                  </a:cubicBezTo>
                  <a:lnTo>
                    <a:pt x="3628517" y="1885326"/>
                  </a:lnTo>
                  <a:lnTo>
                    <a:pt x="3628517" y="1885637"/>
                  </a:lnTo>
                  <a:lnTo>
                    <a:pt x="3621684" y="1885304"/>
                  </a:lnTo>
                  <a:cubicBezTo>
                    <a:pt x="3585477" y="1883599"/>
                    <a:pt x="3539535" y="1881639"/>
                    <a:pt x="3489621" y="1879998"/>
                  </a:cubicBezTo>
                  <a:lnTo>
                    <a:pt x="3334912" y="1876636"/>
                  </a:lnTo>
                  <a:close/>
                  <a:moveTo>
                    <a:pt x="0" y="0"/>
                  </a:moveTo>
                  <a:lnTo>
                    <a:pt x="1817497" y="0"/>
                  </a:lnTo>
                  <a:lnTo>
                    <a:pt x="1817497" y="266700"/>
                  </a:lnTo>
                  <a:lnTo>
                    <a:pt x="2198497" y="266700"/>
                  </a:lnTo>
                  <a:lnTo>
                    <a:pt x="2198497" y="533400"/>
                  </a:lnTo>
                  <a:lnTo>
                    <a:pt x="2592197" y="533400"/>
                  </a:lnTo>
                  <a:lnTo>
                    <a:pt x="2592197" y="774700"/>
                  </a:lnTo>
                  <a:lnTo>
                    <a:pt x="2985897" y="774700"/>
                  </a:lnTo>
                  <a:lnTo>
                    <a:pt x="2985897" y="1066800"/>
                  </a:lnTo>
                  <a:lnTo>
                    <a:pt x="3392297" y="1066800"/>
                  </a:lnTo>
                  <a:lnTo>
                    <a:pt x="3392297" y="1320800"/>
                  </a:lnTo>
                  <a:lnTo>
                    <a:pt x="3620897" y="1320800"/>
                  </a:lnTo>
                  <a:lnTo>
                    <a:pt x="3622901" y="1393625"/>
                  </a:lnTo>
                  <a:lnTo>
                    <a:pt x="3628517" y="1393625"/>
                  </a:lnTo>
                  <a:lnTo>
                    <a:pt x="3628517" y="1597660"/>
                  </a:lnTo>
                  <a:lnTo>
                    <a:pt x="3628517" y="1613540"/>
                  </a:lnTo>
                  <a:lnTo>
                    <a:pt x="2105239" y="1613540"/>
                  </a:lnTo>
                  <a:lnTo>
                    <a:pt x="2105239" y="1880240"/>
                  </a:lnTo>
                  <a:lnTo>
                    <a:pt x="1724239" y="1880240"/>
                  </a:lnTo>
                  <a:lnTo>
                    <a:pt x="1724239" y="2146940"/>
                  </a:lnTo>
                  <a:lnTo>
                    <a:pt x="1330539" y="2146940"/>
                  </a:lnTo>
                  <a:lnTo>
                    <a:pt x="1330539" y="2388240"/>
                  </a:lnTo>
                  <a:lnTo>
                    <a:pt x="936839" y="2388240"/>
                  </a:lnTo>
                  <a:lnTo>
                    <a:pt x="936839" y="2680340"/>
                  </a:lnTo>
                  <a:lnTo>
                    <a:pt x="530439" y="2680340"/>
                  </a:lnTo>
                  <a:lnTo>
                    <a:pt x="530439" y="2934340"/>
                  </a:lnTo>
                  <a:lnTo>
                    <a:pt x="301839" y="2934340"/>
                  </a:lnTo>
                  <a:lnTo>
                    <a:pt x="116419" y="3211200"/>
                  </a:lnTo>
                  <a:lnTo>
                    <a:pt x="85605" y="3213106"/>
                  </a:lnTo>
                  <a:lnTo>
                    <a:pt x="114581" y="3213106"/>
                  </a:lnTo>
                  <a:cubicBezTo>
                    <a:pt x="262164" y="3213106"/>
                    <a:pt x="838660" y="3213106"/>
                    <a:pt x="3090600" y="3213106"/>
                  </a:cubicBezTo>
                  <a:lnTo>
                    <a:pt x="3307430" y="3213106"/>
                  </a:lnTo>
                  <a:lnTo>
                    <a:pt x="3307432" y="3213107"/>
                  </a:lnTo>
                  <a:cubicBezTo>
                    <a:pt x="57429" y="3213107"/>
                    <a:pt x="57429" y="3213107"/>
                    <a:pt x="57429" y="3213107"/>
                  </a:cubicBezTo>
                  <a:cubicBezTo>
                    <a:pt x="57429" y="3213107"/>
                    <a:pt x="625815" y="2456700"/>
                    <a:pt x="742407" y="1845756"/>
                  </a:cubicBezTo>
                  <a:cubicBezTo>
                    <a:pt x="742407" y="1845756"/>
                    <a:pt x="815277" y="1467552"/>
                    <a:pt x="800703" y="1307543"/>
                  </a:cubicBezTo>
                  <a:cubicBezTo>
                    <a:pt x="771555" y="1162080"/>
                    <a:pt x="786129" y="1132987"/>
                    <a:pt x="596667" y="871154"/>
                  </a:cubicBezTo>
                  <a:cubicBezTo>
                    <a:pt x="418136" y="629322"/>
                    <a:pt x="139180" y="242709"/>
                    <a:pt x="33177" y="62130"/>
                  </a:cubicBezTo>
                  <a:close/>
                </a:path>
              </a:pathLst>
            </a:custGeom>
            <a:solidFill>
              <a:schemeClr val="accent4"/>
            </a:solidFill>
            <a:ln w="317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233" name="淘宝店chenying0907出品 232"/>
            <p:cNvSpPr/>
            <p:nvPr/>
          </p:nvSpPr>
          <p:spPr bwMode="auto">
            <a:xfrm>
              <a:off x="4103714" y="4834137"/>
              <a:ext cx="3256731" cy="1328308"/>
            </a:xfrm>
            <a:custGeom>
              <a:gdLst>
                <a:gd name="connsiteX0" fmla="*/ 2019634 w 3987412"/>
                <a:gd name="connsiteY0" fmla="*/ 0 h 1599566"/>
                <a:gd name="connsiteX1" fmla="*/ 3984907 w 3987412"/>
                <a:gd name="connsiteY1" fmla="*/ 0 h 1599566"/>
                <a:gd name="connsiteX2" fmla="*/ 3987412 w 3987412"/>
                <a:gd name="connsiteY2" fmla="*/ 19475 h 1599566"/>
                <a:gd name="connsiteX3" fmla="*/ 3984805 w 3987412"/>
                <a:gd name="connsiteY3" fmla="*/ 30480 h 1599566"/>
                <a:gd name="connsiteX4" fmla="*/ 2049010 w 3987412"/>
                <a:gd name="connsiteY4" fmla="*/ 30480 h 1599566"/>
                <a:gd name="connsiteX5" fmla="*/ 2049010 w 3987412"/>
                <a:gd name="connsiteY5" fmla="*/ 297180 h 1599566"/>
                <a:gd name="connsiteX6" fmla="*/ 1668010 w 3987412"/>
                <a:gd name="connsiteY6" fmla="*/ 297180 h 1599566"/>
                <a:gd name="connsiteX7" fmla="*/ 1668010 w 3987412"/>
                <a:gd name="connsiteY7" fmla="*/ 563880 h 1599566"/>
                <a:gd name="connsiteX8" fmla="*/ 1274310 w 3987412"/>
                <a:gd name="connsiteY8" fmla="*/ 563880 h 1599566"/>
                <a:gd name="connsiteX9" fmla="*/ 1274310 w 3987412"/>
                <a:gd name="connsiteY9" fmla="*/ 805180 h 1599566"/>
                <a:gd name="connsiteX10" fmla="*/ 880610 w 3987412"/>
                <a:gd name="connsiteY10" fmla="*/ 805180 h 1599566"/>
                <a:gd name="connsiteX11" fmla="*/ 880610 w 3987412"/>
                <a:gd name="connsiteY11" fmla="*/ 1097280 h 1599566"/>
                <a:gd name="connsiteX12" fmla="*/ 474210 w 3987412"/>
                <a:gd name="connsiteY12" fmla="*/ 1097280 h 1599566"/>
                <a:gd name="connsiteX13" fmla="*/ 474210 w 3987412"/>
                <a:gd name="connsiteY13" fmla="*/ 1351280 h 1599566"/>
                <a:gd name="connsiteX14" fmla="*/ 245610 w 3987412"/>
                <a:gd name="connsiteY14" fmla="*/ 1351280 h 1599566"/>
                <a:gd name="connsiteX15" fmla="*/ 79327 w 3987412"/>
                <a:gd name="connsiteY15" fmla="*/ 1599566 h 1599566"/>
                <a:gd name="connsiteX16" fmla="*/ 28976 w 3987412"/>
                <a:gd name="connsiteY16" fmla="*/ 1599566 h 1599566"/>
                <a:gd name="connsiteX17" fmla="*/ 0 w 3987412"/>
                <a:gd name="connsiteY17" fmla="*/ 1599566 h 1599566"/>
                <a:gd name="connsiteX18" fmla="*/ 30814 w 3987412"/>
                <a:gd name="connsiteY18" fmla="*/ 1597660 h 1599566"/>
                <a:gd name="connsiteX19" fmla="*/ 216234 w 3987412"/>
                <a:gd name="connsiteY19" fmla="*/ 1320800 h 1599566"/>
                <a:gd name="connsiteX20" fmla="*/ 444834 w 3987412"/>
                <a:gd name="connsiteY20" fmla="*/ 1320800 h 1599566"/>
                <a:gd name="connsiteX21" fmla="*/ 444834 w 3987412"/>
                <a:gd name="connsiteY21" fmla="*/ 1066800 h 1599566"/>
                <a:gd name="connsiteX22" fmla="*/ 851234 w 3987412"/>
                <a:gd name="connsiteY22" fmla="*/ 1066800 h 1599566"/>
                <a:gd name="connsiteX23" fmla="*/ 851234 w 3987412"/>
                <a:gd name="connsiteY23" fmla="*/ 774700 h 1599566"/>
                <a:gd name="connsiteX24" fmla="*/ 1244934 w 3987412"/>
                <a:gd name="connsiteY24" fmla="*/ 774700 h 1599566"/>
                <a:gd name="connsiteX25" fmla="*/ 1244934 w 3987412"/>
                <a:gd name="connsiteY25" fmla="*/ 533400 h 1599566"/>
                <a:gd name="connsiteX26" fmla="*/ 1638634 w 3987412"/>
                <a:gd name="connsiteY26" fmla="*/ 533400 h 1599566"/>
                <a:gd name="connsiteX27" fmla="*/ 1638634 w 3987412"/>
                <a:gd name="connsiteY27" fmla="*/ 266700 h 1599566"/>
                <a:gd name="connsiteX28" fmla="*/ 2019634 w 3987412"/>
                <a:gd name="connsiteY28" fmla="*/ 266700 h 1599566"/>
                <a:gd name="connsiteX0-1" fmla="*/ 1990658 w 3958436"/>
                <a:gd name="connsiteY0-2" fmla="*/ 0 h 1599566"/>
                <a:gd name="connsiteX1-3" fmla="*/ 3955931 w 3958436"/>
                <a:gd name="connsiteY1-4" fmla="*/ 0 h 1599566"/>
                <a:gd name="connsiteX2-5" fmla="*/ 3958436 w 3958436"/>
                <a:gd name="connsiteY2-6" fmla="*/ 19475 h 1599566"/>
                <a:gd name="connsiteX3-7" fmla="*/ 3955829 w 3958436"/>
                <a:gd name="connsiteY3-8" fmla="*/ 30480 h 1599566"/>
                <a:gd name="connsiteX4-9" fmla="*/ 2020034 w 3958436"/>
                <a:gd name="connsiteY4-10" fmla="*/ 30480 h 1599566"/>
                <a:gd name="connsiteX5-11" fmla="*/ 2020034 w 3958436"/>
                <a:gd name="connsiteY5-12" fmla="*/ 297180 h 1599566"/>
                <a:gd name="connsiteX6-13" fmla="*/ 1639034 w 3958436"/>
                <a:gd name="connsiteY6-14" fmla="*/ 297180 h 1599566"/>
                <a:gd name="connsiteX7-15" fmla="*/ 1639034 w 3958436"/>
                <a:gd name="connsiteY7-16" fmla="*/ 563880 h 1599566"/>
                <a:gd name="connsiteX8-17" fmla="*/ 1245334 w 3958436"/>
                <a:gd name="connsiteY8-18" fmla="*/ 563880 h 1599566"/>
                <a:gd name="connsiteX9-19" fmla="*/ 1245334 w 3958436"/>
                <a:gd name="connsiteY9-20" fmla="*/ 805180 h 1599566"/>
                <a:gd name="connsiteX10-21" fmla="*/ 851634 w 3958436"/>
                <a:gd name="connsiteY10-22" fmla="*/ 805180 h 1599566"/>
                <a:gd name="connsiteX11-23" fmla="*/ 851634 w 3958436"/>
                <a:gd name="connsiteY11-24" fmla="*/ 1097280 h 1599566"/>
                <a:gd name="connsiteX12-25" fmla="*/ 445234 w 3958436"/>
                <a:gd name="connsiteY12-26" fmla="*/ 1097280 h 1599566"/>
                <a:gd name="connsiteX13-27" fmla="*/ 445234 w 3958436"/>
                <a:gd name="connsiteY13-28" fmla="*/ 1351280 h 1599566"/>
                <a:gd name="connsiteX14-29" fmla="*/ 216634 w 3958436"/>
                <a:gd name="connsiteY14-30" fmla="*/ 1351280 h 1599566"/>
                <a:gd name="connsiteX15-31" fmla="*/ 50351 w 3958436"/>
                <a:gd name="connsiteY15-32" fmla="*/ 1599566 h 1599566"/>
                <a:gd name="connsiteX16-33" fmla="*/ 0 w 3958436"/>
                <a:gd name="connsiteY16-34" fmla="*/ 1599566 h 1599566"/>
                <a:gd name="connsiteX17-35" fmla="*/ 1838 w 3958436"/>
                <a:gd name="connsiteY17-36" fmla="*/ 1597660 h 1599566"/>
                <a:gd name="connsiteX18-37" fmla="*/ 187258 w 3958436"/>
                <a:gd name="connsiteY18-38" fmla="*/ 1320800 h 1599566"/>
                <a:gd name="connsiteX19-39" fmla="*/ 415858 w 3958436"/>
                <a:gd name="connsiteY19-40" fmla="*/ 1320800 h 1599566"/>
                <a:gd name="connsiteX20-41" fmla="*/ 415858 w 3958436"/>
                <a:gd name="connsiteY20-42" fmla="*/ 1066800 h 1599566"/>
                <a:gd name="connsiteX21-43" fmla="*/ 822258 w 3958436"/>
                <a:gd name="connsiteY21-44" fmla="*/ 1066800 h 1599566"/>
                <a:gd name="connsiteX22-45" fmla="*/ 822258 w 3958436"/>
                <a:gd name="connsiteY22-46" fmla="*/ 774700 h 1599566"/>
                <a:gd name="connsiteX23-47" fmla="*/ 1215958 w 3958436"/>
                <a:gd name="connsiteY23-48" fmla="*/ 774700 h 1599566"/>
                <a:gd name="connsiteX24-49" fmla="*/ 1215958 w 3958436"/>
                <a:gd name="connsiteY24-50" fmla="*/ 533400 h 1599566"/>
                <a:gd name="connsiteX25-51" fmla="*/ 1609658 w 3958436"/>
                <a:gd name="connsiteY25-52" fmla="*/ 533400 h 1599566"/>
                <a:gd name="connsiteX26-53" fmla="*/ 1609658 w 3958436"/>
                <a:gd name="connsiteY26-54" fmla="*/ 266700 h 1599566"/>
                <a:gd name="connsiteX27-55" fmla="*/ 1990658 w 3958436"/>
                <a:gd name="connsiteY27-56" fmla="*/ 266700 h 1599566"/>
                <a:gd name="connsiteX28-57" fmla="*/ 1990658 w 3958436"/>
                <a:gd name="connsiteY28-58" fmla="*/ 0 h 1599566"/>
                <a:gd name="connsiteX0-59" fmla="*/ 2000726 w 3968504"/>
                <a:gd name="connsiteY0-60" fmla="*/ 0 h 1616710"/>
                <a:gd name="connsiteX1-61" fmla="*/ 3965999 w 3968504"/>
                <a:gd name="connsiteY1-62" fmla="*/ 0 h 1616710"/>
                <a:gd name="connsiteX2-63" fmla="*/ 3968504 w 3968504"/>
                <a:gd name="connsiteY2-64" fmla="*/ 19475 h 1616710"/>
                <a:gd name="connsiteX3-65" fmla="*/ 3965897 w 3968504"/>
                <a:gd name="connsiteY3-66" fmla="*/ 30480 h 1616710"/>
                <a:gd name="connsiteX4-67" fmla="*/ 2030102 w 3968504"/>
                <a:gd name="connsiteY4-68" fmla="*/ 30480 h 1616710"/>
                <a:gd name="connsiteX5-69" fmla="*/ 2030102 w 3968504"/>
                <a:gd name="connsiteY5-70" fmla="*/ 297180 h 1616710"/>
                <a:gd name="connsiteX6-71" fmla="*/ 1649102 w 3968504"/>
                <a:gd name="connsiteY6-72" fmla="*/ 297180 h 1616710"/>
                <a:gd name="connsiteX7-73" fmla="*/ 1649102 w 3968504"/>
                <a:gd name="connsiteY7-74" fmla="*/ 563880 h 1616710"/>
                <a:gd name="connsiteX8-75" fmla="*/ 1255402 w 3968504"/>
                <a:gd name="connsiteY8-76" fmla="*/ 563880 h 1616710"/>
                <a:gd name="connsiteX9-77" fmla="*/ 1255402 w 3968504"/>
                <a:gd name="connsiteY9-78" fmla="*/ 805180 h 1616710"/>
                <a:gd name="connsiteX10-79" fmla="*/ 861702 w 3968504"/>
                <a:gd name="connsiteY10-80" fmla="*/ 805180 h 1616710"/>
                <a:gd name="connsiteX11-81" fmla="*/ 861702 w 3968504"/>
                <a:gd name="connsiteY11-82" fmla="*/ 1097280 h 1616710"/>
                <a:gd name="connsiteX12-83" fmla="*/ 455302 w 3968504"/>
                <a:gd name="connsiteY12-84" fmla="*/ 1097280 h 1616710"/>
                <a:gd name="connsiteX13-85" fmla="*/ 455302 w 3968504"/>
                <a:gd name="connsiteY13-86" fmla="*/ 1351280 h 1616710"/>
                <a:gd name="connsiteX14-87" fmla="*/ 226702 w 3968504"/>
                <a:gd name="connsiteY14-88" fmla="*/ 1351280 h 1616710"/>
                <a:gd name="connsiteX15-89" fmla="*/ 60419 w 3968504"/>
                <a:gd name="connsiteY15-90" fmla="*/ 1599566 h 1616710"/>
                <a:gd name="connsiteX16-91" fmla="*/ 10068 w 3968504"/>
                <a:gd name="connsiteY16-92" fmla="*/ 1599566 h 1616710"/>
                <a:gd name="connsiteX17-93" fmla="*/ 0 w 3968504"/>
                <a:gd name="connsiteY17-94" fmla="*/ 1616710 h 1616710"/>
                <a:gd name="connsiteX18-95" fmla="*/ 197326 w 3968504"/>
                <a:gd name="connsiteY18-96" fmla="*/ 1320800 h 1616710"/>
                <a:gd name="connsiteX19-97" fmla="*/ 425926 w 3968504"/>
                <a:gd name="connsiteY19-98" fmla="*/ 1320800 h 1616710"/>
                <a:gd name="connsiteX20-99" fmla="*/ 425926 w 3968504"/>
                <a:gd name="connsiteY20-100" fmla="*/ 1066800 h 1616710"/>
                <a:gd name="connsiteX21-101" fmla="*/ 832326 w 3968504"/>
                <a:gd name="connsiteY21-102" fmla="*/ 1066800 h 1616710"/>
                <a:gd name="connsiteX22-103" fmla="*/ 832326 w 3968504"/>
                <a:gd name="connsiteY22-104" fmla="*/ 774700 h 1616710"/>
                <a:gd name="connsiteX23-105" fmla="*/ 1226026 w 3968504"/>
                <a:gd name="connsiteY23-106" fmla="*/ 774700 h 1616710"/>
                <a:gd name="connsiteX24-107" fmla="*/ 1226026 w 3968504"/>
                <a:gd name="connsiteY24-108" fmla="*/ 533400 h 1616710"/>
                <a:gd name="connsiteX25-109" fmla="*/ 1619726 w 3968504"/>
                <a:gd name="connsiteY25-110" fmla="*/ 533400 h 1616710"/>
                <a:gd name="connsiteX26-111" fmla="*/ 1619726 w 3968504"/>
                <a:gd name="connsiteY26-112" fmla="*/ 266700 h 1616710"/>
                <a:gd name="connsiteX27-113" fmla="*/ 2000726 w 3968504"/>
                <a:gd name="connsiteY27-114" fmla="*/ 266700 h 1616710"/>
                <a:gd name="connsiteX28-115" fmla="*/ 2000726 w 3968504"/>
                <a:gd name="connsiteY28-116" fmla="*/ 0 h 1616710"/>
                <a:gd name="connsiteX0-117" fmla="*/ 2000726 w 3968504"/>
                <a:gd name="connsiteY0-118" fmla="*/ 0 h 1618616"/>
                <a:gd name="connsiteX1-119" fmla="*/ 3965999 w 3968504"/>
                <a:gd name="connsiteY1-120" fmla="*/ 0 h 1618616"/>
                <a:gd name="connsiteX2-121" fmla="*/ 3968504 w 3968504"/>
                <a:gd name="connsiteY2-122" fmla="*/ 19475 h 1618616"/>
                <a:gd name="connsiteX3-123" fmla="*/ 3965897 w 3968504"/>
                <a:gd name="connsiteY3-124" fmla="*/ 30480 h 1618616"/>
                <a:gd name="connsiteX4-125" fmla="*/ 2030102 w 3968504"/>
                <a:gd name="connsiteY4-126" fmla="*/ 30480 h 1618616"/>
                <a:gd name="connsiteX5-127" fmla="*/ 2030102 w 3968504"/>
                <a:gd name="connsiteY5-128" fmla="*/ 297180 h 1618616"/>
                <a:gd name="connsiteX6-129" fmla="*/ 1649102 w 3968504"/>
                <a:gd name="connsiteY6-130" fmla="*/ 297180 h 1618616"/>
                <a:gd name="connsiteX7-131" fmla="*/ 1649102 w 3968504"/>
                <a:gd name="connsiteY7-132" fmla="*/ 563880 h 1618616"/>
                <a:gd name="connsiteX8-133" fmla="*/ 1255402 w 3968504"/>
                <a:gd name="connsiteY8-134" fmla="*/ 563880 h 1618616"/>
                <a:gd name="connsiteX9-135" fmla="*/ 1255402 w 3968504"/>
                <a:gd name="connsiteY9-136" fmla="*/ 805180 h 1618616"/>
                <a:gd name="connsiteX10-137" fmla="*/ 861702 w 3968504"/>
                <a:gd name="connsiteY10-138" fmla="*/ 805180 h 1618616"/>
                <a:gd name="connsiteX11-139" fmla="*/ 861702 w 3968504"/>
                <a:gd name="connsiteY11-140" fmla="*/ 1097280 h 1618616"/>
                <a:gd name="connsiteX12-141" fmla="*/ 455302 w 3968504"/>
                <a:gd name="connsiteY12-142" fmla="*/ 1097280 h 1618616"/>
                <a:gd name="connsiteX13-143" fmla="*/ 455302 w 3968504"/>
                <a:gd name="connsiteY13-144" fmla="*/ 1351280 h 1618616"/>
                <a:gd name="connsiteX14-145" fmla="*/ 226702 w 3968504"/>
                <a:gd name="connsiteY14-146" fmla="*/ 1351280 h 1618616"/>
                <a:gd name="connsiteX15-147" fmla="*/ 50894 w 3968504"/>
                <a:gd name="connsiteY15-148" fmla="*/ 1618616 h 1618616"/>
                <a:gd name="connsiteX16-149" fmla="*/ 10068 w 3968504"/>
                <a:gd name="connsiteY16-150" fmla="*/ 1599566 h 1618616"/>
                <a:gd name="connsiteX17-151" fmla="*/ 0 w 3968504"/>
                <a:gd name="connsiteY17-152" fmla="*/ 1616710 h 1618616"/>
                <a:gd name="connsiteX18-153" fmla="*/ 197326 w 3968504"/>
                <a:gd name="connsiteY18-154" fmla="*/ 1320800 h 1618616"/>
                <a:gd name="connsiteX19-155" fmla="*/ 425926 w 3968504"/>
                <a:gd name="connsiteY19-156" fmla="*/ 1320800 h 1618616"/>
                <a:gd name="connsiteX20-157" fmla="*/ 425926 w 3968504"/>
                <a:gd name="connsiteY20-158" fmla="*/ 1066800 h 1618616"/>
                <a:gd name="connsiteX21-159" fmla="*/ 832326 w 3968504"/>
                <a:gd name="connsiteY21-160" fmla="*/ 1066800 h 1618616"/>
                <a:gd name="connsiteX22-161" fmla="*/ 832326 w 3968504"/>
                <a:gd name="connsiteY22-162" fmla="*/ 774700 h 1618616"/>
                <a:gd name="connsiteX23-163" fmla="*/ 1226026 w 3968504"/>
                <a:gd name="connsiteY23-164" fmla="*/ 774700 h 1618616"/>
                <a:gd name="connsiteX24-165" fmla="*/ 1226026 w 3968504"/>
                <a:gd name="connsiteY24-166" fmla="*/ 533400 h 1618616"/>
                <a:gd name="connsiteX25-167" fmla="*/ 1619726 w 3968504"/>
                <a:gd name="connsiteY25-168" fmla="*/ 533400 h 1618616"/>
                <a:gd name="connsiteX26-169" fmla="*/ 1619726 w 3968504"/>
                <a:gd name="connsiteY26-170" fmla="*/ 266700 h 1618616"/>
                <a:gd name="connsiteX27-171" fmla="*/ 2000726 w 3968504"/>
                <a:gd name="connsiteY27-172" fmla="*/ 266700 h 1618616"/>
                <a:gd name="connsiteX28-173" fmla="*/ 2000726 w 3968504"/>
                <a:gd name="connsiteY28-174" fmla="*/ 0 h 1618616"/>
                <a:gd name="connsiteX0-175" fmla="*/ 2000726 w 3968504"/>
                <a:gd name="connsiteY0-176" fmla="*/ 0 h 1618616"/>
                <a:gd name="connsiteX1-177" fmla="*/ 3965999 w 3968504"/>
                <a:gd name="connsiteY1-178" fmla="*/ 0 h 1618616"/>
                <a:gd name="connsiteX2-179" fmla="*/ 3968504 w 3968504"/>
                <a:gd name="connsiteY2-180" fmla="*/ 19475 h 1618616"/>
                <a:gd name="connsiteX3-181" fmla="*/ 3965897 w 3968504"/>
                <a:gd name="connsiteY3-182" fmla="*/ 30480 h 1618616"/>
                <a:gd name="connsiteX4-183" fmla="*/ 2030102 w 3968504"/>
                <a:gd name="connsiteY4-184" fmla="*/ 30480 h 1618616"/>
                <a:gd name="connsiteX5-185" fmla="*/ 2030102 w 3968504"/>
                <a:gd name="connsiteY5-186" fmla="*/ 297180 h 1618616"/>
                <a:gd name="connsiteX6-187" fmla="*/ 1649102 w 3968504"/>
                <a:gd name="connsiteY6-188" fmla="*/ 297180 h 1618616"/>
                <a:gd name="connsiteX7-189" fmla="*/ 1649102 w 3968504"/>
                <a:gd name="connsiteY7-190" fmla="*/ 563880 h 1618616"/>
                <a:gd name="connsiteX8-191" fmla="*/ 1255402 w 3968504"/>
                <a:gd name="connsiteY8-192" fmla="*/ 563880 h 1618616"/>
                <a:gd name="connsiteX9-193" fmla="*/ 1255402 w 3968504"/>
                <a:gd name="connsiteY9-194" fmla="*/ 805180 h 1618616"/>
                <a:gd name="connsiteX10-195" fmla="*/ 861702 w 3968504"/>
                <a:gd name="connsiteY10-196" fmla="*/ 805180 h 1618616"/>
                <a:gd name="connsiteX11-197" fmla="*/ 861702 w 3968504"/>
                <a:gd name="connsiteY11-198" fmla="*/ 1097280 h 1618616"/>
                <a:gd name="connsiteX12-199" fmla="*/ 455302 w 3968504"/>
                <a:gd name="connsiteY12-200" fmla="*/ 1097280 h 1618616"/>
                <a:gd name="connsiteX13-201" fmla="*/ 455302 w 3968504"/>
                <a:gd name="connsiteY13-202" fmla="*/ 1351280 h 1618616"/>
                <a:gd name="connsiteX14-203" fmla="*/ 226702 w 3968504"/>
                <a:gd name="connsiteY14-204" fmla="*/ 1351280 h 1618616"/>
                <a:gd name="connsiteX15-205" fmla="*/ 50894 w 3968504"/>
                <a:gd name="connsiteY15-206" fmla="*/ 1618616 h 1618616"/>
                <a:gd name="connsiteX16-207" fmla="*/ 0 w 3968504"/>
                <a:gd name="connsiteY16-208" fmla="*/ 1616710 h 1618616"/>
                <a:gd name="connsiteX17-209" fmla="*/ 197326 w 3968504"/>
                <a:gd name="connsiteY17-210" fmla="*/ 1320800 h 1618616"/>
                <a:gd name="connsiteX18-211" fmla="*/ 425926 w 3968504"/>
                <a:gd name="connsiteY18-212" fmla="*/ 1320800 h 1618616"/>
                <a:gd name="connsiteX19-213" fmla="*/ 425926 w 3968504"/>
                <a:gd name="connsiteY19-214" fmla="*/ 1066800 h 1618616"/>
                <a:gd name="connsiteX20-215" fmla="*/ 832326 w 3968504"/>
                <a:gd name="connsiteY20-216" fmla="*/ 1066800 h 1618616"/>
                <a:gd name="connsiteX21-217" fmla="*/ 832326 w 3968504"/>
                <a:gd name="connsiteY21-218" fmla="*/ 774700 h 1618616"/>
                <a:gd name="connsiteX22-219" fmla="*/ 1226026 w 3968504"/>
                <a:gd name="connsiteY22-220" fmla="*/ 774700 h 1618616"/>
                <a:gd name="connsiteX23-221" fmla="*/ 1226026 w 3968504"/>
                <a:gd name="connsiteY23-222" fmla="*/ 533400 h 1618616"/>
                <a:gd name="connsiteX24-223" fmla="*/ 1619726 w 3968504"/>
                <a:gd name="connsiteY24-224" fmla="*/ 533400 h 1618616"/>
                <a:gd name="connsiteX25-225" fmla="*/ 1619726 w 3968504"/>
                <a:gd name="connsiteY25-226" fmla="*/ 266700 h 1618616"/>
                <a:gd name="connsiteX26-227" fmla="*/ 2000726 w 3968504"/>
                <a:gd name="connsiteY26-228" fmla="*/ 266700 h 1618616"/>
                <a:gd name="connsiteX27-229" fmla="*/ 2000726 w 3968504"/>
                <a:gd name="connsiteY27-230" fmla="*/ 0 h 161861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Lst>
              <a:rect l="l" t="t" r="r" b="b"/>
              <a:pathLst>
                <a:path w="3968504" h="1618616">
                  <a:moveTo>
                    <a:pt x="2000726" y="0"/>
                  </a:moveTo>
                  <a:lnTo>
                    <a:pt x="3965999" y="0"/>
                  </a:lnTo>
                  <a:lnTo>
                    <a:pt x="3968504" y="19475"/>
                  </a:lnTo>
                  <a:lnTo>
                    <a:pt x="3965897" y="30480"/>
                  </a:lnTo>
                  <a:lnTo>
                    <a:pt x="2030102" y="30480"/>
                  </a:lnTo>
                  <a:lnTo>
                    <a:pt x="2030102" y="297180"/>
                  </a:lnTo>
                  <a:lnTo>
                    <a:pt x="1649102" y="297180"/>
                  </a:lnTo>
                  <a:lnTo>
                    <a:pt x="1649102" y="563880"/>
                  </a:lnTo>
                  <a:lnTo>
                    <a:pt x="1255402" y="563880"/>
                  </a:lnTo>
                  <a:lnTo>
                    <a:pt x="1255402" y="805180"/>
                  </a:lnTo>
                  <a:lnTo>
                    <a:pt x="861702" y="805180"/>
                  </a:lnTo>
                  <a:lnTo>
                    <a:pt x="861702" y="1097280"/>
                  </a:lnTo>
                  <a:lnTo>
                    <a:pt x="455302" y="1097280"/>
                  </a:lnTo>
                  <a:lnTo>
                    <a:pt x="455302" y="1351280"/>
                  </a:lnTo>
                  <a:lnTo>
                    <a:pt x="226702" y="1351280"/>
                  </a:lnTo>
                  <a:lnTo>
                    <a:pt x="50894" y="1618616"/>
                  </a:lnTo>
                  <a:lnTo>
                    <a:pt x="0" y="1616710"/>
                  </a:lnTo>
                  <a:lnTo>
                    <a:pt x="197326" y="1320800"/>
                  </a:lnTo>
                  <a:lnTo>
                    <a:pt x="425926" y="1320800"/>
                  </a:lnTo>
                  <a:lnTo>
                    <a:pt x="425926" y="1066800"/>
                  </a:lnTo>
                  <a:lnTo>
                    <a:pt x="832326" y="1066800"/>
                  </a:lnTo>
                  <a:lnTo>
                    <a:pt x="832326" y="774700"/>
                  </a:lnTo>
                  <a:lnTo>
                    <a:pt x="1226026" y="774700"/>
                  </a:lnTo>
                  <a:lnTo>
                    <a:pt x="1226026" y="533400"/>
                  </a:lnTo>
                  <a:lnTo>
                    <a:pt x="1619726" y="533400"/>
                  </a:lnTo>
                  <a:lnTo>
                    <a:pt x="1619726" y="266700"/>
                  </a:lnTo>
                  <a:lnTo>
                    <a:pt x="2000726" y="266700"/>
                  </a:lnTo>
                  <a:lnTo>
                    <a:pt x="2000726" y="0"/>
                  </a:lnTo>
                  <a:close/>
                </a:path>
              </a:pathLst>
            </a:custGeom>
            <a:solidFill>
              <a:srgbClr val="F7F7F7"/>
            </a:solidFill>
            <a:ln>
              <a:noFill/>
            </a:ln>
          </p:spPr>
          <p:txBody>
            <a:bodyPr vert="horz" wrap="square" lIns="91440" tIns="45720" rIns="91440" bIns="45720" numCol="1" anchor="t" anchorCtr="0" compatLnSpc="1">
              <a:no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234" name="淘宝店chenying0907出品 233"/>
            <p:cNvSpPr/>
            <p:nvPr/>
          </p:nvSpPr>
          <p:spPr bwMode="auto">
            <a:xfrm>
              <a:off x="4039172" y="3506609"/>
              <a:ext cx="2988956" cy="1324143"/>
            </a:xfrm>
            <a:custGeom>
              <a:gdLst>
                <a:gd name="connsiteX0" fmla="*/ 3243329 w 3628517"/>
                <a:gd name="connsiteY0" fmla="*/ 1877104 h 1885637"/>
                <a:gd name="connsiteX1" fmla="*/ 3236158 w 3628517"/>
                <a:gd name="connsiteY1" fmla="*/ 1877299 h 1885637"/>
                <a:gd name="connsiteX2" fmla="*/ 3240021 w 3628517"/>
                <a:gd name="connsiteY2" fmla="*/ 1877121 h 1885637"/>
                <a:gd name="connsiteX3" fmla="*/ 3340104 w 3628517"/>
                <a:gd name="connsiteY3" fmla="*/ 1876609 h 1885637"/>
                <a:gd name="connsiteX4" fmla="*/ 3628054 w 3628517"/>
                <a:gd name="connsiteY4" fmla="*/ 1885303 h 1885637"/>
                <a:gd name="connsiteX5" fmla="*/ 3628517 w 3628517"/>
                <a:gd name="connsiteY5" fmla="*/ 1885326 h 1885637"/>
                <a:gd name="connsiteX6" fmla="*/ 3628517 w 3628517"/>
                <a:gd name="connsiteY6" fmla="*/ 1885637 h 1885637"/>
                <a:gd name="connsiteX7" fmla="*/ 3621684 w 3628517"/>
                <a:gd name="connsiteY7" fmla="*/ 1885304 h 1885637"/>
                <a:gd name="connsiteX8" fmla="*/ 3489621 w 3628517"/>
                <a:gd name="connsiteY8" fmla="*/ 1879998 h 1885637"/>
                <a:gd name="connsiteX9" fmla="*/ 3334912 w 3628517"/>
                <a:gd name="connsiteY9" fmla="*/ 1876636 h 1885637"/>
                <a:gd name="connsiteX10" fmla="*/ 0 w 3628517"/>
                <a:gd name="connsiteY10" fmla="*/ 0 h 1885637"/>
                <a:gd name="connsiteX11" fmla="*/ 1817497 w 3628517"/>
                <a:gd name="connsiteY11" fmla="*/ 0 h 1885637"/>
                <a:gd name="connsiteX12" fmla="*/ 1817497 w 3628517"/>
                <a:gd name="connsiteY12" fmla="*/ 266700 h 1885637"/>
                <a:gd name="connsiteX13" fmla="*/ 2198497 w 3628517"/>
                <a:gd name="connsiteY13" fmla="*/ 266700 h 1885637"/>
                <a:gd name="connsiteX14" fmla="*/ 2198497 w 3628517"/>
                <a:gd name="connsiteY14" fmla="*/ 533400 h 1885637"/>
                <a:gd name="connsiteX15" fmla="*/ 2592197 w 3628517"/>
                <a:gd name="connsiteY15" fmla="*/ 533400 h 1885637"/>
                <a:gd name="connsiteX16" fmla="*/ 2592197 w 3628517"/>
                <a:gd name="connsiteY16" fmla="*/ 774700 h 1885637"/>
                <a:gd name="connsiteX17" fmla="*/ 2985897 w 3628517"/>
                <a:gd name="connsiteY17" fmla="*/ 774700 h 1885637"/>
                <a:gd name="connsiteX18" fmla="*/ 2985897 w 3628517"/>
                <a:gd name="connsiteY18" fmla="*/ 1066800 h 1885637"/>
                <a:gd name="connsiteX19" fmla="*/ 3392297 w 3628517"/>
                <a:gd name="connsiteY19" fmla="*/ 1066800 h 1885637"/>
                <a:gd name="connsiteX20" fmla="*/ 3392297 w 3628517"/>
                <a:gd name="connsiteY20" fmla="*/ 1320800 h 1885637"/>
                <a:gd name="connsiteX21" fmla="*/ 3620897 w 3628517"/>
                <a:gd name="connsiteY21" fmla="*/ 1320800 h 1885637"/>
                <a:gd name="connsiteX22" fmla="*/ 3622901 w 3628517"/>
                <a:gd name="connsiteY22" fmla="*/ 1393625 h 1885637"/>
                <a:gd name="connsiteX23" fmla="*/ 3628517 w 3628517"/>
                <a:gd name="connsiteY23" fmla="*/ 1393625 h 1885637"/>
                <a:gd name="connsiteX24" fmla="*/ 3628517 w 3628517"/>
                <a:gd name="connsiteY24" fmla="*/ 1597660 h 1885637"/>
                <a:gd name="connsiteX25" fmla="*/ 3628517 w 3628517"/>
                <a:gd name="connsiteY25" fmla="*/ 1613540 h 1885637"/>
                <a:gd name="connsiteX26" fmla="*/ 3592909 w 3628517"/>
                <a:gd name="connsiteY26" fmla="*/ 1613540 h 1885637"/>
                <a:gd name="connsiteX27" fmla="*/ 3592909 w 3628517"/>
                <a:gd name="connsiteY27" fmla="*/ 1431725 h 1885637"/>
                <a:gd name="connsiteX28" fmla="*/ 3587293 w 3628517"/>
                <a:gd name="connsiteY28" fmla="*/ 1431725 h 1885637"/>
                <a:gd name="connsiteX29" fmla="*/ 3585289 w 3628517"/>
                <a:gd name="connsiteY29" fmla="*/ 1358900 h 1885637"/>
                <a:gd name="connsiteX30" fmla="*/ 3356689 w 3628517"/>
                <a:gd name="connsiteY30" fmla="*/ 1358900 h 1885637"/>
                <a:gd name="connsiteX31" fmla="*/ 3356689 w 3628517"/>
                <a:gd name="connsiteY31" fmla="*/ 1104900 h 1885637"/>
                <a:gd name="connsiteX32" fmla="*/ 2950289 w 3628517"/>
                <a:gd name="connsiteY32" fmla="*/ 1104900 h 1885637"/>
                <a:gd name="connsiteX33" fmla="*/ 2950289 w 3628517"/>
                <a:gd name="connsiteY33" fmla="*/ 812800 h 1885637"/>
                <a:gd name="connsiteX34" fmla="*/ 2556589 w 3628517"/>
                <a:gd name="connsiteY34" fmla="*/ 812800 h 1885637"/>
                <a:gd name="connsiteX35" fmla="*/ 2556589 w 3628517"/>
                <a:gd name="connsiteY35" fmla="*/ 571500 h 1885637"/>
                <a:gd name="connsiteX36" fmla="*/ 2162889 w 3628517"/>
                <a:gd name="connsiteY36" fmla="*/ 571500 h 1885637"/>
                <a:gd name="connsiteX37" fmla="*/ 2162889 w 3628517"/>
                <a:gd name="connsiteY37" fmla="*/ 304800 h 1885637"/>
                <a:gd name="connsiteX38" fmla="*/ 1781889 w 3628517"/>
                <a:gd name="connsiteY38" fmla="*/ 304800 h 1885637"/>
                <a:gd name="connsiteX39" fmla="*/ 1781889 w 3628517"/>
                <a:gd name="connsiteY39" fmla="*/ 38100 h 1885637"/>
                <a:gd name="connsiteX40" fmla="*/ 20345 w 3628517"/>
                <a:gd name="connsiteY40" fmla="*/ 38100 h 1885637"/>
                <a:gd name="connsiteX0-1" fmla="*/ 3240021 w 3628517"/>
                <a:gd name="connsiteY0-2" fmla="*/ 1877121 h 1885637"/>
                <a:gd name="connsiteX1-3" fmla="*/ 3236158 w 3628517"/>
                <a:gd name="connsiteY1-4" fmla="*/ 1877299 h 1885637"/>
                <a:gd name="connsiteX2-5" fmla="*/ 3240021 w 3628517"/>
                <a:gd name="connsiteY2-6" fmla="*/ 1877121 h 1885637"/>
                <a:gd name="connsiteX3-7" fmla="*/ 3340104 w 3628517"/>
                <a:gd name="connsiteY3-8" fmla="*/ 1876609 h 1885637"/>
                <a:gd name="connsiteX4-9" fmla="*/ 3628054 w 3628517"/>
                <a:gd name="connsiteY4-10" fmla="*/ 1885303 h 1885637"/>
                <a:gd name="connsiteX5-11" fmla="*/ 3628517 w 3628517"/>
                <a:gd name="connsiteY5-12" fmla="*/ 1885326 h 1885637"/>
                <a:gd name="connsiteX6-13" fmla="*/ 3628517 w 3628517"/>
                <a:gd name="connsiteY6-14" fmla="*/ 1885637 h 1885637"/>
                <a:gd name="connsiteX7-15" fmla="*/ 3621684 w 3628517"/>
                <a:gd name="connsiteY7-16" fmla="*/ 1885304 h 1885637"/>
                <a:gd name="connsiteX8-17" fmla="*/ 3489621 w 3628517"/>
                <a:gd name="connsiteY8-18" fmla="*/ 1879998 h 1885637"/>
                <a:gd name="connsiteX9-19" fmla="*/ 3334912 w 3628517"/>
                <a:gd name="connsiteY9-20" fmla="*/ 1876636 h 1885637"/>
                <a:gd name="connsiteX10-21" fmla="*/ 3340104 w 3628517"/>
                <a:gd name="connsiteY10-22" fmla="*/ 1876609 h 1885637"/>
                <a:gd name="connsiteX11-23" fmla="*/ 0 w 3628517"/>
                <a:gd name="connsiteY11-24" fmla="*/ 0 h 1885637"/>
                <a:gd name="connsiteX12-25" fmla="*/ 1817497 w 3628517"/>
                <a:gd name="connsiteY12-26" fmla="*/ 0 h 1885637"/>
                <a:gd name="connsiteX13-27" fmla="*/ 1817497 w 3628517"/>
                <a:gd name="connsiteY13-28" fmla="*/ 266700 h 1885637"/>
                <a:gd name="connsiteX14-29" fmla="*/ 2198497 w 3628517"/>
                <a:gd name="connsiteY14-30" fmla="*/ 266700 h 1885637"/>
                <a:gd name="connsiteX15-31" fmla="*/ 2198497 w 3628517"/>
                <a:gd name="connsiteY15-32" fmla="*/ 533400 h 1885637"/>
                <a:gd name="connsiteX16-33" fmla="*/ 2592197 w 3628517"/>
                <a:gd name="connsiteY16-34" fmla="*/ 533400 h 1885637"/>
                <a:gd name="connsiteX17-35" fmla="*/ 2592197 w 3628517"/>
                <a:gd name="connsiteY17-36" fmla="*/ 774700 h 1885637"/>
                <a:gd name="connsiteX18-37" fmla="*/ 2985897 w 3628517"/>
                <a:gd name="connsiteY18-38" fmla="*/ 774700 h 1885637"/>
                <a:gd name="connsiteX19-39" fmla="*/ 2985897 w 3628517"/>
                <a:gd name="connsiteY19-40" fmla="*/ 1066800 h 1885637"/>
                <a:gd name="connsiteX20-41" fmla="*/ 3392297 w 3628517"/>
                <a:gd name="connsiteY20-42" fmla="*/ 1066800 h 1885637"/>
                <a:gd name="connsiteX21-43" fmla="*/ 3392297 w 3628517"/>
                <a:gd name="connsiteY21-44" fmla="*/ 1320800 h 1885637"/>
                <a:gd name="connsiteX22-45" fmla="*/ 3620897 w 3628517"/>
                <a:gd name="connsiteY22-46" fmla="*/ 1320800 h 1885637"/>
                <a:gd name="connsiteX23-47" fmla="*/ 3622901 w 3628517"/>
                <a:gd name="connsiteY23-48" fmla="*/ 1393625 h 1885637"/>
                <a:gd name="connsiteX24-49" fmla="*/ 3628517 w 3628517"/>
                <a:gd name="connsiteY24-50" fmla="*/ 1393625 h 1885637"/>
                <a:gd name="connsiteX25-51" fmla="*/ 3628517 w 3628517"/>
                <a:gd name="connsiteY25-52" fmla="*/ 1597660 h 1885637"/>
                <a:gd name="connsiteX26-53" fmla="*/ 3628517 w 3628517"/>
                <a:gd name="connsiteY26-54" fmla="*/ 1613540 h 1885637"/>
                <a:gd name="connsiteX27-55" fmla="*/ 3592909 w 3628517"/>
                <a:gd name="connsiteY27-56" fmla="*/ 1613540 h 1885637"/>
                <a:gd name="connsiteX28-57" fmla="*/ 3592909 w 3628517"/>
                <a:gd name="connsiteY28-58" fmla="*/ 1431725 h 1885637"/>
                <a:gd name="connsiteX29-59" fmla="*/ 3587293 w 3628517"/>
                <a:gd name="connsiteY29-60" fmla="*/ 1431725 h 1885637"/>
                <a:gd name="connsiteX30-61" fmla="*/ 3585289 w 3628517"/>
                <a:gd name="connsiteY30-62" fmla="*/ 1358900 h 1885637"/>
                <a:gd name="connsiteX31-63" fmla="*/ 3356689 w 3628517"/>
                <a:gd name="connsiteY31-64" fmla="*/ 1358900 h 1885637"/>
                <a:gd name="connsiteX32-65" fmla="*/ 3356689 w 3628517"/>
                <a:gd name="connsiteY32-66" fmla="*/ 1104900 h 1885637"/>
                <a:gd name="connsiteX33-67" fmla="*/ 2950289 w 3628517"/>
                <a:gd name="connsiteY33-68" fmla="*/ 1104900 h 1885637"/>
                <a:gd name="connsiteX34-69" fmla="*/ 2950289 w 3628517"/>
                <a:gd name="connsiteY34-70" fmla="*/ 812800 h 1885637"/>
                <a:gd name="connsiteX35-71" fmla="*/ 2556589 w 3628517"/>
                <a:gd name="connsiteY35-72" fmla="*/ 812800 h 1885637"/>
                <a:gd name="connsiteX36-73" fmla="*/ 2556589 w 3628517"/>
                <a:gd name="connsiteY36-74" fmla="*/ 571500 h 1885637"/>
                <a:gd name="connsiteX37-75" fmla="*/ 2162889 w 3628517"/>
                <a:gd name="connsiteY37-76" fmla="*/ 571500 h 1885637"/>
                <a:gd name="connsiteX38-77" fmla="*/ 2162889 w 3628517"/>
                <a:gd name="connsiteY38-78" fmla="*/ 304800 h 1885637"/>
                <a:gd name="connsiteX39-79" fmla="*/ 1781889 w 3628517"/>
                <a:gd name="connsiteY39-80" fmla="*/ 304800 h 1885637"/>
                <a:gd name="connsiteX40-81" fmla="*/ 1781889 w 3628517"/>
                <a:gd name="connsiteY40-82" fmla="*/ 38100 h 1885637"/>
                <a:gd name="connsiteX41" fmla="*/ 20345 w 3628517"/>
                <a:gd name="connsiteY41" fmla="*/ 38100 h 1885637"/>
                <a:gd name="connsiteX42" fmla="*/ 0 w 3628517"/>
                <a:gd name="connsiteY42" fmla="*/ 0 h 1885637"/>
                <a:gd name="connsiteX0-83" fmla="*/ 3340104 w 3628517"/>
                <a:gd name="connsiteY0-84" fmla="*/ 1876609 h 1885637"/>
                <a:gd name="connsiteX1-85" fmla="*/ 3628054 w 3628517"/>
                <a:gd name="connsiteY1-86" fmla="*/ 1885303 h 1885637"/>
                <a:gd name="connsiteX2-87" fmla="*/ 3628517 w 3628517"/>
                <a:gd name="connsiteY2-88" fmla="*/ 1885326 h 1885637"/>
                <a:gd name="connsiteX3-89" fmla="*/ 3628517 w 3628517"/>
                <a:gd name="connsiteY3-90" fmla="*/ 1885637 h 1885637"/>
                <a:gd name="connsiteX4-91" fmla="*/ 3621684 w 3628517"/>
                <a:gd name="connsiteY4-92" fmla="*/ 1885304 h 1885637"/>
                <a:gd name="connsiteX5-93" fmla="*/ 3489621 w 3628517"/>
                <a:gd name="connsiteY5-94" fmla="*/ 1879998 h 1885637"/>
                <a:gd name="connsiteX6-95" fmla="*/ 3334912 w 3628517"/>
                <a:gd name="connsiteY6-96" fmla="*/ 1876636 h 1885637"/>
                <a:gd name="connsiteX7-97" fmla="*/ 3340104 w 3628517"/>
                <a:gd name="connsiteY7-98" fmla="*/ 1876609 h 1885637"/>
                <a:gd name="connsiteX8-99" fmla="*/ 0 w 3628517"/>
                <a:gd name="connsiteY8-100" fmla="*/ 0 h 1885637"/>
                <a:gd name="connsiteX9-101" fmla="*/ 1817497 w 3628517"/>
                <a:gd name="connsiteY9-102" fmla="*/ 0 h 1885637"/>
                <a:gd name="connsiteX10-103" fmla="*/ 1817497 w 3628517"/>
                <a:gd name="connsiteY10-104" fmla="*/ 266700 h 1885637"/>
                <a:gd name="connsiteX11-105" fmla="*/ 2198497 w 3628517"/>
                <a:gd name="connsiteY11-106" fmla="*/ 266700 h 1885637"/>
                <a:gd name="connsiteX12-107" fmla="*/ 2198497 w 3628517"/>
                <a:gd name="connsiteY12-108" fmla="*/ 533400 h 1885637"/>
                <a:gd name="connsiteX13-109" fmla="*/ 2592197 w 3628517"/>
                <a:gd name="connsiteY13-110" fmla="*/ 533400 h 1885637"/>
                <a:gd name="connsiteX14-111" fmla="*/ 2592197 w 3628517"/>
                <a:gd name="connsiteY14-112" fmla="*/ 774700 h 1885637"/>
                <a:gd name="connsiteX15-113" fmla="*/ 2985897 w 3628517"/>
                <a:gd name="connsiteY15-114" fmla="*/ 774700 h 1885637"/>
                <a:gd name="connsiteX16-115" fmla="*/ 2985897 w 3628517"/>
                <a:gd name="connsiteY16-116" fmla="*/ 1066800 h 1885637"/>
                <a:gd name="connsiteX17-117" fmla="*/ 3392297 w 3628517"/>
                <a:gd name="connsiteY17-118" fmla="*/ 1066800 h 1885637"/>
                <a:gd name="connsiteX18-119" fmla="*/ 3392297 w 3628517"/>
                <a:gd name="connsiteY18-120" fmla="*/ 1320800 h 1885637"/>
                <a:gd name="connsiteX19-121" fmla="*/ 3620897 w 3628517"/>
                <a:gd name="connsiteY19-122" fmla="*/ 1320800 h 1885637"/>
                <a:gd name="connsiteX20-123" fmla="*/ 3622901 w 3628517"/>
                <a:gd name="connsiteY20-124" fmla="*/ 1393625 h 1885637"/>
                <a:gd name="connsiteX21-125" fmla="*/ 3628517 w 3628517"/>
                <a:gd name="connsiteY21-126" fmla="*/ 1393625 h 1885637"/>
                <a:gd name="connsiteX22-127" fmla="*/ 3628517 w 3628517"/>
                <a:gd name="connsiteY22-128" fmla="*/ 1597660 h 1885637"/>
                <a:gd name="connsiteX23-129" fmla="*/ 3628517 w 3628517"/>
                <a:gd name="connsiteY23-130" fmla="*/ 1613540 h 1885637"/>
                <a:gd name="connsiteX24-131" fmla="*/ 3592909 w 3628517"/>
                <a:gd name="connsiteY24-132" fmla="*/ 1613540 h 1885637"/>
                <a:gd name="connsiteX25-133" fmla="*/ 3592909 w 3628517"/>
                <a:gd name="connsiteY25-134" fmla="*/ 1431725 h 1885637"/>
                <a:gd name="connsiteX26-135" fmla="*/ 3587293 w 3628517"/>
                <a:gd name="connsiteY26-136" fmla="*/ 1431725 h 1885637"/>
                <a:gd name="connsiteX27-137" fmla="*/ 3585289 w 3628517"/>
                <a:gd name="connsiteY27-138" fmla="*/ 1358900 h 1885637"/>
                <a:gd name="connsiteX28-139" fmla="*/ 3356689 w 3628517"/>
                <a:gd name="connsiteY28-140" fmla="*/ 1358900 h 1885637"/>
                <a:gd name="connsiteX29-141" fmla="*/ 3356689 w 3628517"/>
                <a:gd name="connsiteY29-142" fmla="*/ 1104900 h 1885637"/>
                <a:gd name="connsiteX30-143" fmla="*/ 2950289 w 3628517"/>
                <a:gd name="connsiteY30-144" fmla="*/ 1104900 h 1885637"/>
                <a:gd name="connsiteX31-145" fmla="*/ 2950289 w 3628517"/>
                <a:gd name="connsiteY31-146" fmla="*/ 812800 h 1885637"/>
                <a:gd name="connsiteX32-147" fmla="*/ 2556589 w 3628517"/>
                <a:gd name="connsiteY32-148" fmla="*/ 812800 h 1885637"/>
                <a:gd name="connsiteX33-149" fmla="*/ 2556589 w 3628517"/>
                <a:gd name="connsiteY33-150" fmla="*/ 571500 h 1885637"/>
                <a:gd name="connsiteX34-151" fmla="*/ 2162889 w 3628517"/>
                <a:gd name="connsiteY34-152" fmla="*/ 571500 h 1885637"/>
                <a:gd name="connsiteX35-153" fmla="*/ 2162889 w 3628517"/>
                <a:gd name="connsiteY35-154" fmla="*/ 304800 h 1885637"/>
                <a:gd name="connsiteX36-155" fmla="*/ 1781889 w 3628517"/>
                <a:gd name="connsiteY36-156" fmla="*/ 304800 h 1885637"/>
                <a:gd name="connsiteX37-157" fmla="*/ 1781889 w 3628517"/>
                <a:gd name="connsiteY37-158" fmla="*/ 38100 h 1885637"/>
                <a:gd name="connsiteX38-159" fmla="*/ 20345 w 3628517"/>
                <a:gd name="connsiteY38-160" fmla="*/ 38100 h 1885637"/>
                <a:gd name="connsiteX39-161" fmla="*/ 0 w 3628517"/>
                <a:gd name="connsiteY39-162" fmla="*/ 0 h 1885637"/>
                <a:gd name="connsiteX0-163" fmla="*/ 3334912 w 3628517"/>
                <a:gd name="connsiteY0-164" fmla="*/ 1876636 h 1885637"/>
                <a:gd name="connsiteX1-165" fmla="*/ 3628054 w 3628517"/>
                <a:gd name="connsiteY1-166" fmla="*/ 1885303 h 1885637"/>
                <a:gd name="connsiteX2-167" fmla="*/ 3628517 w 3628517"/>
                <a:gd name="connsiteY2-168" fmla="*/ 1885326 h 1885637"/>
                <a:gd name="connsiteX3-169" fmla="*/ 3628517 w 3628517"/>
                <a:gd name="connsiteY3-170" fmla="*/ 1885637 h 1885637"/>
                <a:gd name="connsiteX4-171" fmla="*/ 3621684 w 3628517"/>
                <a:gd name="connsiteY4-172" fmla="*/ 1885304 h 1885637"/>
                <a:gd name="connsiteX5-173" fmla="*/ 3489621 w 3628517"/>
                <a:gd name="connsiteY5-174" fmla="*/ 1879998 h 1885637"/>
                <a:gd name="connsiteX6-175" fmla="*/ 3334912 w 3628517"/>
                <a:gd name="connsiteY6-176" fmla="*/ 1876636 h 1885637"/>
                <a:gd name="connsiteX7-177" fmla="*/ 0 w 3628517"/>
                <a:gd name="connsiteY7-178" fmla="*/ 0 h 1885637"/>
                <a:gd name="connsiteX8-179" fmla="*/ 1817497 w 3628517"/>
                <a:gd name="connsiteY8-180" fmla="*/ 0 h 1885637"/>
                <a:gd name="connsiteX9-181" fmla="*/ 1817497 w 3628517"/>
                <a:gd name="connsiteY9-182" fmla="*/ 266700 h 1885637"/>
                <a:gd name="connsiteX10-183" fmla="*/ 2198497 w 3628517"/>
                <a:gd name="connsiteY10-184" fmla="*/ 266700 h 1885637"/>
                <a:gd name="connsiteX11-185" fmla="*/ 2198497 w 3628517"/>
                <a:gd name="connsiteY11-186" fmla="*/ 533400 h 1885637"/>
                <a:gd name="connsiteX12-187" fmla="*/ 2592197 w 3628517"/>
                <a:gd name="connsiteY12-188" fmla="*/ 533400 h 1885637"/>
                <a:gd name="connsiteX13-189" fmla="*/ 2592197 w 3628517"/>
                <a:gd name="connsiteY13-190" fmla="*/ 774700 h 1885637"/>
                <a:gd name="connsiteX14-191" fmla="*/ 2985897 w 3628517"/>
                <a:gd name="connsiteY14-192" fmla="*/ 774700 h 1885637"/>
                <a:gd name="connsiteX15-193" fmla="*/ 2985897 w 3628517"/>
                <a:gd name="connsiteY15-194" fmla="*/ 1066800 h 1885637"/>
                <a:gd name="connsiteX16-195" fmla="*/ 3392297 w 3628517"/>
                <a:gd name="connsiteY16-196" fmla="*/ 1066800 h 1885637"/>
                <a:gd name="connsiteX17-197" fmla="*/ 3392297 w 3628517"/>
                <a:gd name="connsiteY17-198" fmla="*/ 1320800 h 1885637"/>
                <a:gd name="connsiteX18-199" fmla="*/ 3620897 w 3628517"/>
                <a:gd name="connsiteY18-200" fmla="*/ 1320800 h 1885637"/>
                <a:gd name="connsiteX19-201" fmla="*/ 3622901 w 3628517"/>
                <a:gd name="connsiteY19-202" fmla="*/ 1393625 h 1885637"/>
                <a:gd name="connsiteX20-203" fmla="*/ 3628517 w 3628517"/>
                <a:gd name="connsiteY20-204" fmla="*/ 1393625 h 1885637"/>
                <a:gd name="connsiteX21-205" fmla="*/ 3628517 w 3628517"/>
                <a:gd name="connsiteY21-206" fmla="*/ 1597660 h 1885637"/>
                <a:gd name="connsiteX22-207" fmla="*/ 3628517 w 3628517"/>
                <a:gd name="connsiteY22-208" fmla="*/ 1613540 h 1885637"/>
                <a:gd name="connsiteX23-209" fmla="*/ 3592909 w 3628517"/>
                <a:gd name="connsiteY23-210" fmla="*/ 1613540 h 1885637"/>
                <a:gd name="connsiteX24-211" fmla="*/ 3592909 w 3628517"/>
                <a:gd name="connsiteY24-212" fmla="*/ 1431725 h 1885637"/>
                <a:gd name="connsiteX25-213" fmla="*/ 3587293 w 3628517"/>
                <a:gd name="connsiteY25-214" fmla="*/ 1431725 h 1885637"/>
                <a:gd name="connsiteX26-215" fmla="*/ 3585289 w 3628517"/>
                <a:gd name="connsiteY26-216" fmla="*/ 1358900 h 1885637"/>
                <a:gd name="connsiteX27-217" fmla="*/ 3356689 w 3628517"/>
                <a:gd name="connsiteY27-218" fmla="*/ 1358900 h 1885637"/>
                <a:gd name="connsiteX28-219" fmla="*/ 3356689 w 3628517"/>
                <a:gd name="connsiteY28-220" fmla="*/ 1104900 h 1885637"/>
                <a:gd name="connsiteX29-221" fmla="*/ 2950289 w 3628517"/>
                <a:gd name="connsiteY29-222" fmla="*/ 1104900 h 1885637"/>
                <a:gd name="connsiteX30-223" fmla="*/ 2950289 w 3628517"/>
                <a:gd name="connsiteY30-224" fmla="*/ 812800 h 1885637"/>
                <a:gd name="connsiteX31-225" fmla="*/ 2556589 w 3628517"/>
                <a:gd name="connsiteY31-226" fmla="*/ 812800 h 1885637"/>
                <a:gd name="connsiteX32-227" fmla="*/ 2556589 w 3628517"/>
                <a:gd name="connsiteY32-228" fmla="*/ 571500 h 1885637"/>
                <a:gd name="connsiteX33-229" fmla="*/ 2162889 w 3628517"/>
                <a:gd name="connsiteY33-230" fmla="*/ 571500 h 1885637"/>
                <a:gd name="connsiteX34-231" fmla="*/ 2162889 w 3628517"/>
                <a:gd name="connsiteY34-232" fmla="*/ 304800 h 1885637"/>
                <a:gd name="connsiteX35-233" fmla="*/ 1781889 w 3628517"/>
                <a:gd name="connsiteY35-234" fmla="*/ 304800 h 1885637"/>
                <a:gd name="connsiteX36-235" fmla="*/ 1781889 w 3628517"/>
                <a:gd name="connsiteY36-236" fmla="*/ 38100 h 1885637"/>
                <a:gd name="connsiteX37-237" fmla="*/ 20345 w 3628517"/>
                <a:gd name="connsiteY37-238" fmla="*/ 38100 h 1885637"/>
                <a:gd name="connsiteX38-239" fmla="*/ 0 w 3628517"/>
                <a:gd name="connsiteY38-240" fmla="*/ 0 h 1885637"/>
                <a:gd name="connsiteX0-241" fmla="*/ 3489621 w 3628517"/>
                <a:gd name="connsiteY0-242" fmla="*/ 1879998 h 1885637"/>
                <a:gd name="connsiteX1-243" fmla="*/ 3628054 w 3628517"/>
                <a:gd name="connsiteY1-244" fmla="*/ 1885303 h 1885637"/>
                <a:gd name="connsiteX2-245" fmla="*/ 3628517 w 3628517"/>
                <a:gd name="connsiteY2-246" fmla="*/ 1885326 h 1885637"/>
                <a:gd name="connsiteX3-247" fmla="*/ 3628517 w 3628517"/>
                <a:gd name="connsiteY3-248" fmla="*/ 1885637 h 1885637"/>
                <a:gd name="connsiteX4-249" fmla="*/ 3621684 w 3628517"/>
                <a:gd name="connsiteY4-250" fmla="*/ 1885304 h 1885637"/>
                <a:gd name="connsiteX5-251" fmla="*/ 3489621 w 3628517"/>
                <a:gd name="connsiteY5-252" fmla="*/ 1879998 h 1885637"/>
                <a:gd name="connsiteX6-253" fmla="*/ 0 w 3628517"/>
                <a:gd name="connsiteY6-254" fmla="*/ 0 h 1885637"/>
                <a:gd name="connsiteX7-255" fmla="*/ 1817497 w 3628517"/>
                <a:gd name="connsiteY7-256" fmla="*/ 0 h 1885637"/>
                <a:gd name="connsiteX8-257" fmla="*/ 1817497 w 3628517"/>
                <a:gd name="connsiteY8-258" fmla="*/ 266700 h 1885637"/>
                <a:gd name="connsiteX9-259" fmla="*/ 2198497 w 3628517"/>
                <a:gd name="connsiteY9-260" fmla="*/ 266700 h 1885637"/>
                <a:gd name="connsiteX10-261" fmla="*/ 2198497 w 3628517"/>
                <a:gd name="connsiteY10-262" fmla="*/ 533400 h 1885637"/>
                <a:gd name="connsiteX11-263" fmla="*/ 2592197 w 3628517"/>
                <a:gd name="connsiteY11-264" fmla="*/ 533400 h 1885637"/>
                <a:gd name="connsiteX12-265" fmla="*/ 2592197 w 3628517"/>
                <a:gd name="connsiteY12-266" fmla="*/ 774700 h 1885637"/>
                <a:gd name="connsiteX13-267" fmla="*/ 2985897 w 3628517"/>
                <a:gd name="connsiteY13-268" fmla="*/ 774700 h 1885637"/>
                <a:gd name="connsiteX14-269" fmla="*/ 2985897 w 3628517"/>
                <a:gd name="connsiteY14-270" fmla="*/ 1066800 h 1885637"/>
                <a:gd name="connsiteX15-271" fmla="*/ 3392297 w 3628517"/>
                <a:gd name="connsiteY15-272" fmla="*/ 1066800 h 1885637"/>
                <a:gd name="connsiteX16-273" fmla="*/ 3392297 w 3628517"/>
                <a:gd name="connsiteY16-274" fmla="*/ 1320800 h 1885637"/>
                <a:gd name="connsiteX17-275" fmla="*/ 3620897 w 3628517"/>
                <a:gd name="connsiteY17-276" fmla="*/ 1320800 h 1885637"/>
                <a:gd name="connsiteX18-277" fmla="*/ 3622901 w 3628517"/>
                <a:gd name="connsiteY18-278" fmla="*/ 1393625 h 1885637"/>
                <a:gd name="connsiteX19-279" fmla="*/ 3628517 w 3628517"/>
                <a:gd name="connsiteY19-280" fmla="*/ 1393625 h 1885637"/>
                <a:gd name="connsiteX20-281" fmla="*/ 3628517 w 3628517"/>
                <a:gd name="connsiteY20-282" fmla="*/ 1597660 h 1885637"/>
                <a:gd name="connsiteX21-283" fmla="*/ 3628517 w 3628517"/>
                <a:gd name="connsiteY21-284" fmla="*/ 1613540 h 1885637"/>
                <a:gd name="connsiteX22-285" fmla="*/ 3592909 w 3628517"/>
                <a:gd name="connsiteY22-286" fmla="*/ 1613540 h 1885637"/>
                <a:gd name="connsiteX23-287" fmla="*/ 3592909 w 3628517"/>
                <a:gd name="connsiteY23-288" fmla="*/ 1431725 h 1885637"/>
                <a:gd name="connsiteX24-289" fmla="*/ 3587293 w 3628517"/>
                <a:gd name="connsiteY24-290" fmla="*/ 1431725 h 1885637"/>
                <a:gd name="connsiteX25-291" fmla="*/ 3585289 w 3628517"/>
                <a:gd name="connsiteY25-292" fmla="*/ 1358900 h 1885637"/>
                <a:gd name="connsiteX26-293" fmla="*/ 3356689 w 3628517"/>
                <a:gd name="connsiteY26-294" fmla="*/ 1358900 h 1885637"/>
                <a:gd name="connsiteX27-295" fmla="*/ 3356689 w 3628517"/>
                <a:gd name="connsiteY27-296" fmla="*/ 1104900 h 1885637"/>
                <a:gd name="connsiteX28-297" fmla="*/ 2950289 w 3628517"/>
                <a:gd name="connsiteY28-298" fmla="*/ 1104900 h 1885637"/>
                <a:gd name="connsiteX29-299" fmla="*/ 2950289 w 3628517"/>
                <a:gd name="connsiteY29-300" fmla="*/ 812800 h 1885637"/>
                <a:gd name="connsiteX30-301" fmla="*/ 2556589 w 3628517"/>
                <a:gd name="connsiteY30-302" fmla="*/ 812800 h 1885637"/>
                <a:gd name="connsiteX31-303" fmla="*/ 2556589 w 3628517"/>
                <a:gd name="connsiteY31-304" fmla="*/ 571500 h 1885637"/>
                <a:gd name="connsiteX32-305" fmla="*/ 2162889 w 3628517"/>
                <a:gd name="connsiteY32-306" fmla="*/ 571500 h 1885637"/>
                <a:gd name="connsiteX33-307" fmla="*/ 2162889 w 3628517"/>
                <a:gd name="connsiteY33-308" fmla="*/ 304800 h 1885637"/>
                <a:gd name="connsiteX34-309" fmla="*/ 1781889 w 3628517"/>
                <a:gd name="connsiteY34-310" fmla="*/ 304800 h 1885637"/>
                <a:gd name="connsiteX35-311" fmla="*/ 1781889 w 3628517"/>
                <a:gd name="connsiteY35-312" fmla="*/ 38100 h 1885637"/>
                <a:gd name="connsiteX36-313" fmla="*/ 20345 w 3628517"/>
                <a:gd name="connsiteY36-314" fmla="*/ 38100 h 1885637"/>
                <a:gd name="connsiteX37-315" fmla="*/ 0 w 3628517"/>
                <a:gd name="connsiteY37-316" fmla="*/ 0 h 1885637"/>
                <a:gd name="connsiteX0-317" fmla="*/ 3621684 w 3628517"/>
                <a:gd name="connsiteY0-318" fmla="*/ 1885304 h 1885637"/>
                <a:gd name="connsiteX1-319" fmla="*/ 3628054 w 3628517"/>
                <a:gd name="connsiteY1-320" fmla="*/ 1885303 h 1885637"/>
                <a:gd name="connsiteX2-321" fmla="*/ 3628517 w 3628517"/>
                <a:gd name="connsiteY2-322" fmla="*/ 1885326 h 1885637"/>
                <a:gd name="connsiteX3-323" fmla="*/ 3628517 w 3628517"/>
                <a:gd name="connsiteY3-324" fmla="*/ 1885637 h 1885637"/>
                <a:gd name="connsiteX4-325" fmla="*/ 3621684 w 3628517"/>
                <a:gd name="connsiteY4-326" fmla="*/ 1885304 h 1885637"/>
                <a:gd name="connsiteX5-327" fmla="*/ 0 w 3628517"/>
                <a:gd name="connsiteY5-328" fmla="*/ 0 h 1885637"/>
                <a:gd name="connsiteX6-329" fmla="*/ 1817497 w 3628517"/>
                <a:gd name="connsiteY6-330" fmla="*/ 0 h 1885637"/>
                <a:gd name="connsiteX7-331" fmla="*/ 1817497 w 3628517"/>
                <a:gd name="connsiteY7-332" fmla="*/ 266700 h 1885637"/>
                <a:gd name="connsiteX8-333" fmla="*/ 2198497 w 3628517"/>
                <a:gd name="connsiteY8-334" fmla="*/ 266700 h 1885637"/>
                <a:gd name="connsiteX9-335" fmla="*/ 2198497 w 3628517"/>
                <a:gd name="connsiteY9-336" fmla="*/ 533400 h 1885637"/>
                <a:gd name="connsiteX10-337" fmla="*/ 2592197 w 3628517"/>
                <a:gd name="connsiteY10-338" fmla="*/ 533400 h 1885637"/>
                <a:gd name="connsiteX11-339" fmla="*/ 2592197 w 3628517"/>
                <a:gd name="connsiteY11-340" fmla="*/ 774700 h 1885637"/>
                <a:gd name="connsiteX12-341" fmla="*/ 2985897 w 3628517"/>
                <a:gd name="connsiteY12-342" fmla="*/ 774700 h 1885637"/>
                <a:gd name="connsiteX13-343" fmla="*/ 2985897 w 3628517"/>
                <a:gd name="connsiteY13-344" fmla="*/ 1066800 h 1885637"/>
                <a:gd name="connsiteX14-345" fmla="*/ 3392297 w 3628517"/>
                <a:gd name="connsiteY14-346" fmla="*/ 1066800 h 1885637"/>
                <a:gd name="connsiteX15-347" fmla="*/ 3392297 w 3628517"/>
                <a:gd name="connsiteY15-348" fmla="*/ 1320800 h 1885637"/>
                <a:gd name="connsiteX16-349" fmla="*/ 3620897 w 3628517"/>
                <a:gd name="connsiteY16-350" fmla="*/ 1320800 h 1885637"/>
                <a:gd name="connsiteX17-351" fmla="*/ 3622901 w 3628517"/>
                <a:gd name="connsiteY17-352" fmla="*/ 1393625 h 1885637"/>
                <a:gd name="connsiteX18-353" fmla="*/ 3628517 w 3628517"/>
                <a:gd name="connsiteY18-354" fmla="*/ 1393625 h 1885637"/>
                <a:gd name="connsiteX19-355" fmla="*/ 3628517 w 3628517"/>
                <a:gd name="connsiteY19-356" fmla="*/ 1597660 h 1885637"/>
                <a:gd name="connsiteX20-357" fmla="*/ 3628517 w 3628517"/>
                <a:gd name="connsiteY20-358" fmla="*/ 1613540 h 1885637"/>
                <a:gd name="connsiteX21-359" fmla="*/ 3592909 w 3628517"/>
                <a:gd name="connsiteY21-360" fmla="*/ 1613540 h 1885637"/>
                <a:gd name="connsiteX22-361" fmla="*/ 3592909 w 3628517"/>
                <a:gd name="connsiteY22-362" fmla="*/ 1431725 h 1885637"/>
                <a:gd name="connsiteX23-363" fmla="*/ 3587293 w 3628517"/>
                <a:gd name="connsiteY23-364" fmla="*/ 1431725 h 1885637"/>
                <a:gd name="connsiteX24-365" fmla="*/ 3585289 w 3628517"/>
                <a:gd name="connsiteY24-366" fmla="*/ 1358900 h 1885637"/>
                <a:gd name="connsiteX25-367" fmla="*/ 3356689 w 3628517"/>
                <a:gd name="connsiteY25-368" fmla="*/ 1358900 h 1885637"/>
                <a:gd name="connsiteX26-369" fmla="*/ 3356689 w 3628517"/>
                <a:gd name="connsiteY26-370" fmla="*/ 1104900 h 1885637"/>
                <a:gd name="connsiteX27-371" fmla="*/ 2950289 w 3628517"/>
                <a:gd name="connsiteY27-372" fmla="*/ 1104900 h 1885637"/>
                <a:gd name="connsiteX28-373" fmla="*/ 2950289 w 3628517"/>
                <a:gd name="connsiteY28-374" fmla="*/ 812800 h 1885637"/>
                <a:gd name="connsiteX29-375" fmla="*/ 2556589 w 3628517"/>
                <a:gd name="connsiteY29-376" fmla="*/ 812800 h 1885637"/>
                <a:gd name="connsiteX30-377" fmla="*/ 2556589 w 3628517"/>
                <a:gd name="connsiteY30-378" fmla="*/ 571500 h 1885637"/>
                <a:gd name="connsiteX31-379" fmla="*/ 2162889 w 3628517"/>
                <a:gd name="connsiteY31-380" fmla="*/ 571500 h 1885637"/>
                <a:gd name="connsiteX32-381" fmla="*/ 2162889 w 3628517"/>
                <a:gd name="connsiteY32-382" fmla="*/ 304800 h 1885637"/>
                <a:gd name="connsiteX33-383" fmla="*/ 1781889 w 3628517"/>
                <a:gd name="connsiteY33-384" fmla="*/ 304800 h 1885637"/>
                <a:gd name="connsiteX34-385" fmla="*/ 1781889 w 3628517"/>
                <a:gd name="connsiteY34-386" fmla="*/ 38100 h 1885637"/>
                <a:gd name="connsiteX35-387" fmla="*/ 20345 w 3628517"/>
                <a:gd name="connsiteY35-388" fmla="*/ 38100 h 1885637"/>
                <a:gd name="connsiteX36-389" fmla="*/ 0 w 3628517"/>
                <a:gd name="connsiteY36-390" fmla="*/ 0 h 1885637"/>
                <a:gd name="connsiteX0-391" fmla="*/ 3628517 w 3628517"/>
                <a:gd name="connsiteY0-392" fmla="*/ 1885637 h 1885637"/>
                <a:gd name="connsiteX1-393" fmla="*/ 3628054 w 3628517"/>
                <a:gd name="connsiteY1-394" fmla="*/ 1885303 h 1885637"/>
                <a:gd name="connsiteX2-395" fmla="*/ 3628517 w 3628517"/>
                <a:gd name="connsiteY2-396" fmla="*/ 1885326 h 1885637"/>
                <a:gd name="connsiteX3-397" fmla="*/ 3628517 w 3628517"/>
                <a:gd name="connsiteY3-398" fmla="*/ 1885637 h 1885637"/>
                <a:gd name="connsiteX4-399" fmla="*/ 0 w 3628517"/>
                <a:gd name="connsiteY4-400" fmla="*/ 0 h 1885637"/>
                <a:gd name="connsiteX5-401" fmla="*/ 1817497 w 3628517"/>
                <a:gd name="connsiteY5-402" fmla="*/ 0 h 1885637"/>
                <a:gd name="connsiteX6-403" fmla="*/ 1817497 w 3628517"/>
                <a:gd name="connsiteY6-404" fmla="*/ 266700 h 1885637"/>
                <a:gd name="connsiteX7-405" fmla="*/ 2198497 w 3628517"/>
                <a:gd name="connsiteY7-406" fmla="*/ 266700 h 1885637"/>
                <a:gd name="connsiteX8-407" fmla="*/ 2198497 w 3628517"/>
                <a:gd name="connsiteY8-408" fmla="*/ 533400 h 1885637"/>
                <a:gd name="connsiteX9-409" fmla="*/ 2592197 w 3628517"/>
                <a:gd name="connsiteY9-410" fmla="*/ 533400 h 1885637"/>
                <a:gd name="connsiteX10-411" fmla="*/ 2592197 w 3628517"/>
                <a:gd name="connsiteY10-412" fmla="*/ 774700 h 1885637"/>
                <a:gd name="connsiteX11-413" fmla="*/ 2985897 w 3628517"/>
                <a:gd name="connsiteY11-414" fmla="*/ 774700 h 1885637"/>
                <a:gd name="connsiteX12-415" fmla="*/ 2985897 w 3628517"/>
                <a:gd name="connsiteY12-416" fmla="*/ 1066800 h 1885637"/>
                <a:gd name="connsiteX13-417" fmla="*/ 3392297 w 3628517"/>
                <a:gd name="connsiteY13-418" fmla="*/ 1066800 h 1885637"/>
                <a:gd name="connsiteX14-419" fmla="*/ 3392297 w 3628517"/>
                <a:gd name="connsiteY14-420" fmla="*/ 1320800 h 1885637"/>
                <a:gd name="connsiteX15-421" fmla="*/ 3620897 w 3628517"/>
                <a:gd name="connsiteY15-422" fmla="*/ 1320800 h 1885637"/>
                <a:gd name="connsiteX16-423" fmla="*/ 3622901 w 3628517"/>
                <a:gd name="connsiteY16-424" fmla="*/ 1393625 h 1885637"/>
                <a:gd name="connsiteX17-425" fmla="*/ 3628517 w 3628517"/>
                <a:gd name="connsiteY17-426" fmla="*/ 1393625 h 1885637"/>
                <a:gd name="connsiteX18-427" fmla="*/ 3628517 w 3628517"/>
                <a:gd name="connsiteY18-428" fmla="*/ 1597660 h 1885637"/>
                <a:gd name="connsiteX19-429" fmla="*/ 3628517 w 3628517"/>
                <a:gd name="connsiteY19-430" fmla="*/ 1613540 h 1885637"/>
                <a:gd name="connsiteX20-431" fmla="*/ 3592909 w 3628517"/>
                <a:gd name="connsiteY20-432" fmla="*/ 1613540 h 1885637"/>
                <a:gd name="connsiteX21-433" fmla="*/ 3592909 w 3628517"/>
                <a:gd name="connsiteY21-434" fmla="*/ 1431725 h 1885637"/>
                <a:gd name="connsiteX22-435" fmla="*/ 3587293 w 3628517"/>
                <a:gd name="connsiteY22-436" fmla="*/ 1431725 h 1885637"/>
                <a:gd name="connsiteX23-437" fmla="*/ 3585289 w 3628517"/>
                <a:gd name="connsiteY23-438" fmla="*/ 1358900 h 1885637"/>
                <a:gd name="connsiteX24-439" fmla="*/ 3356689 w 3628517"/>
                <a:gd name="connsiteY24-440" fmla="*/ 1358900 h 1885637"/>
                <a:gd name="connsiteX25-441" fmla="*/ 3356689 w 3628517"/>
                <a:gd name="connsiteY25-442" fmla="*/ 1104900 h 1885637"/>
                <a:gd name="connsiteX26-443" fmla="*/ 2950289 w 3628517"/>
                <a:gd name="connsiteY26-444" fmla="*/ 1104900 h 1885637"/>
                <a:gd name="connsiteX27-445" fmla="*/ 2950289 w 3628517"/>
                <a:gd name="connsiteY27-446" fmla="*/ 812800 h 1885637"/>
                <a:gd name="connsiteX28-447" fmla="*/ 2556589 w 3628517"/>
                <a:gd name="connsiteY28-448" fmla="*/ 812800 h 1885637"/>
                <a:gd name="connsiteX29-449" fmla="*/ 2556589 w 3628517"/>
                <a:gd name="connsiteY29-450" fmla="*/ 571500 h 1885637"/>
                <a:gd name="connsiteX30-451" fmla="*/ 2162889 w 3628517"/>
                <a:gd name="connsiteY30-452" fmla="*/ 571500 h 1885637"/>
                <a:gd name="connsiteX31-453" fmla="*/ 2162889 w 3628517"/>
                <a:gd name="connsiteY31-454" fmla="*/ 304800 h 1885637"/>
                <a:gd name="connsiteX32-455" fmla="*/ 1781889 w 3628517"/>
                <a:gd name="connsiteY32-456" fmla="*/ 304800 h 1885637"/>
                <a:gd name="connsiteX33-457" fmla="*/ 1781889 w 3628517"/>
                <a:gd name="connsiteY33-458" fmla="*/ 38100 h 1885637"/>
                <a:gd name="connsiteX34-459" fmla="*/ 20345 w 3628517"/>
                <a:gd name="connsiteY34-460" fmla="*/ 38100 h 1885637"/>
                <a:gd name="connsiteX35-461" fmla="*/ 0 w 3628517"/>
                <a:gd name="connsiteY35-462" fmla="*/ 0 h 1885637"/>
                <a:gd name="connsiteX0-463" fmla="*/ 3628517 w 3628517"/>
                <a:gd name="connsiteY0-464" fmla="*/ 1885326 h 1885326"/>
                <a:gd name="connsiteX1-465" fmla="*/ 3628054 w 3628517"/>
                <a:gd name="connsiteY1-466" fmla="*/ 1885303 h 1885326"/>
                <a:gd name="connsiteX2-467" fmla="*/ 3628517 w 3628517"/>
                <a:gd name="connsiteY2-468" fmla="*/ 1885326 h 1885326"/>
                <a:gd name="connsiteX3-469" fmla="*/ 0 w 3628517"/>
                <a:gd name="connsiteY3-470" fmla="*/ 0 h 1885326"/>
                <a:gd name="connsiteX4-471" fmla="*/ 1817497 w 3628517"/>
                <a:gd name="connsiteY4-472" fmla="*/ 0 h 1885326"/>
                <a:gd name="connsiteX5-473" fmla="*/ 1817497 w 3628517"/>
                <a:gd name="connsiteY5-474" fmla="*/ 266700 h 1885326"/>
                <a:gd name="connsiteX6-475" fmla="*/ 2198497 w 3628517"/>
                <a:gd name="connsiteY6-476" fmla="*/ 266700 h 1885326"/>
                <a:gd name="connsiteX7-477" fmla="*/ 2198497 w 3628517"/>
                <a:gd name="connsiteY7-478" fmla="*/ 533400 h 1885326"/>
                <a:gd name="connsiteX8-479" fmla="*/ 2592197 w 3628517"/>
                <a:gd name="connsiteY8-480" fmla="*/ 533400 h 1885326"/>
                <a:gd name="connsiteX9-481" fmla="*/ 2592197 w 3628517"/>
                <a:gd name="connsiteY9-482" fmla="*/ 774700 h 1885326"/>
                <a:gd name="connsiteX10-483" fmla="*/ 2985897 w 3628517"/>
                <a:gd name="connsiteY10-484" fmla="*/ 774700 h 1885326"/>
                <a:gd name="connsiteX11-485" fmla="*/ 2985897 w 3628517"/>
                <a:gd name="connsiteY11-486" fmla="*/ 1066800 h 1885326"/>
                <a:gd name="connsiteX12-487" fmla="*/ 3392297 w 3628517"/>
                <a:gd name="connsiteY12-488" fmla="*/ 1066800 h 1885326"/>
                <a:gd name="connsiteX13-489" fmla="*/ 3392297 w 3628517"/>
                <a:gd name="connsiteY13-490" fmla="*/ 1320800 h 1885326"/>
                <a:gd name="connsiteX14-491" fmla="*/ 3620897 w 3628517"/>
                <a:gd name="connsiteY14-492" fmla="*/ 1320800 h 1885326"/>
                <a:gd name="connsiteX15-493" fmla="*/ 3622901 w 3628517"/>
                <a:gd name="connsiteY15-494" fmla="*/ 1393625 h 1885326"/>
                <a:gd name="connsiteX16-495" fmla="*/ 3628517 w 3628517"/>
                <a:gd name="connsiteY16-496" fmla="*/ 1393625 h 1885326"/>
                <a:gd name="connsiteX17-497" fmla="*/ 3628517 w 3628517"/>
                <a:gd name="connsiteY17-498" fmla="*/ 1597660 h 1885326"/>
                <a:gd name="connsiteX18-499" fmla="*/ 3628517 w 3628517"/>
                <a:gd name="connsiteY18-500" fmla="*/ 1613540 h 1885326"/>
                <a:gd name="connsiteX19-501" fmla="*/ 3592909 w 3628517"/>
                <a:gd name="connsiteY19-502" fmla="*/ 1613540 h 1885326"/>
                <a:gd name="connsiteX20-503" fmla="*/ 3592909 w 3628517"/>
                <a:gd name="connsiteY20-504" fmla="*/ 1431725 h 1885326"/>
                <a:gd name="connsiteX21-505" fmla="*/ 3587293 w 3628517"/>
                <a:gd name="connsiteY21-506" fmla="*/ 1431725 h 1885326"/>
                <a:gd name="connsiteX22-507" fmla="*/ 3585289 w 3628517"/>
                <a:gd name="connsiteY22-508" fmla="*/ 1358900 h 1885326"/>
                <a:gd name="connsiteX23-509" fmla="*/ 3356689 w 3628517"/>
                <a:gd name="connsiteY23-510" fmla="*/ 1358900 h 1885326"/>
                <a:gd name="connsiteX24-511" fmla="*/ 3356689 w 3628517"/>
                <a:gd name="connsiteY24-512" fmla="*/ 1104900 h 1885326"/>
                <a:gd name="connsiteX25-513" fmla="*/ 2950289 w 3628517"/>
                <a:gd name="connsiteY25-514" fmla="*/ 1104900 h 1885326"/>
                <a:gd name="connsiteX26-515" fmla="*/ 2950289 w 3628517"/>
                <a:gd name="connsiteY26-516" fmla="*/ 812800 h 1885326"/>
                <a:gd name="connsiteX27-517" fmla="*/ 2556589 w 3628517"/>
                <a:gd name="connsiteY27-518" fmla="*/ 812800 h 1885326"/>
                <a:gd name="connsiteX28-519" fmla="*/ 2556589 w 3628517"/>
                <a:gd name="connsiteY28-520" fmla="*/ 571500 h 1885326"/>
                <a:gd name="connsiteX29-521" fmla="*/ 2162889 w 3628517"/>
                <a:gd name="connsiteY29-522" fmla="*/ 571500 h 1885326"/>
                <a:gd name="connsiteX30-523" fmla="*/ 2162889 w 3628517"/>
                <a:gd name="connsiteY30-524" fmla="*/ 304800 h 1885326"/>
                <a:gd name="connsiteX31-525" fmla="*/ 1781889 w 3628517"/>
                <a:gd name="connsiteY31-526" fmla="*/ 304800 h 1885326"/>
                <a:gd name="connsiteX32-527" fmla="*/ 1781889 w 3628517"/>
                <a:gd name="connsiteY32-528" fmla="*/ 38100 h 1885326"/>
                <a:gd name="connsiteX33-529" fmla="*/ 20345 w 3628517"/>
                <a:gd name="connsiteY33-530" fmla="*/ 38100 h 1885326"/>
                <a:gd name="connsiteX34-531" fmla="*/ 0 w 3628517"/>
                <a:gd name="connsiteY34-532" fmla="*/ 0 h 1885326"/>
                <a:gd name="connsiteX0-533" fmla="*/ 0 w 3628517"/>
                <a:gd name="connsiteY0-534" fmla="*/ 0 h 1613540"/>
                <a:gd name="connsiteX1-535" fmla="*/ 1817497 w 3628517"/>
                <a:gd name="connsiteY1-536" fmla="*/ 0 h 1613540"/>
                <a:gd name="connsiteX2-537" fmla="*/ 1817497 w 3628517"/>
                <a:gd name="connsiteY2-538" fmla="*/ 266700 h 1613540"/>
                <a:gd name="connsiteX3-539" fmla="*/ 2198497 w 3628517"/>
                <a:gd name="connsiteY3-540" fmla="*/ 266700 h 1613540"/>
                <a:gd name="connsiteX4-541" fmla="*/ 2198497 w 3628517"/>
                <a:gd name="connsiteY4-542" fmla="*/ 533400 h 1613540"/>
                <a:gd name="connsiteX5-543" fmla="*/ 2592197 w 3628517"/>
                <a:gd name="connsiteY5-544" fmla="*/ 533400 h 1613540"/>
                <a:gd name="connsiteX6-545" fmla="*/ 2592197 w 3628517"/>
                <a:gd name="connsiteY6-546" fmla="*/ 774700 h 1613540"/>
                <a:gd name="connsiteX7-547" fmla="*/ 2985897 w 3628517"/>
                <a:gd name="connsiteY7-548" fmla="*/ 774700 h 1613540"/>
                <a:gd name="connsiteX8-549" fmla="*/ 2985897 w 3628517"/>
                <a:gd name="connsiteY8-550" fmla="*/ 1066800 h 1613540"/>
                <a:gd name="connsiteX9-551" fmla="*/ 3392297 w 3628517"/>
                <a:gd name="connsiteY9-552" fmla="*/ 1066800 h 1613540"/>
                <a:gd name="connsiteX10-553" fmla="*/ 3392297 w 3628517"/>
                <a:gd name="connsiteY10-554" fmla="*/ 1320800 h 1613540"/>
                <a:gd name="connsiteX11-555" fmla="*/ 3620897 w 3628517"/>
                <a:gd name="connsiteY11-556" fmla="*/ 1320800 h 1613540"/>
                <a:gd name="connsiteX12-557" fmla="*/ 3622901 w 3628517"/>
                <a:gd name="connsiteY12-558" fmla="*/ 1393625 h 1613540"/>
                <a:gd name="connsiteX13-559" fmla="*/ 3628517 w 3628517"/>
                <a:gd name="connsiteY13-560" fmla="*/ 1393625 h 1613540"/>
                <a:gd name="connsiteX14-561" fmla="*/ 3628517 w 3628517"/>
                <a:gd name="connsiteY14-562" fmla="*/ 1597660 h 1613540"/>
                <a:gd name="connsiteX15-563" fmla="*/ 3628517 w 3628517"/>
                <a:gd name="connsiteY15-564" fmla="*/ 1613540 h 1613540"/>
                <a:gd name="connsiteX16-565" fmla="*/ 3592909 w 3628517"/>
                <a:gd name="connsiteY16-566" fmla="*/ 1613540 h 1613540"/>
                <a:gd name="connsiteX17-567" fmla="*/ 3592909 w 3628517"/>
                <a:gd name="connsiteY17-568" fmla="*/ 1431725 h 1613540"/>
                <a:gd name="connsiteX18-569" fmla="*/ 3587293 w 3628517"/>
                <a:gd name="connsiteY18-570" fmla="*/ 1431725 h 1613540"/>
                <a:gd name="connsiteX19-571" fmla="*/ 3585289 w 3628517"/>
                <a:gd name="connsiteY19-572" fmla="*/ 1358900 h 1613540"/>
                <a:gd name="connsiteX20-573" fmla="*/ 3356689 w 3628517"/>
                <a:gd name="connsiteY20-574" fmla="*/ 1358900 h 1613540"/>
                <a:gd name="connsiteX21-575" fmla="*/ 3356689 w 3628517"/>
                <a:gd name="connsiteY21-576" fmla="*/ 1104900 h 1613540"/>
                <a:gd name="connsiteX22-577" fmla="*/ 2950289 w 3628517"/>
                <a:gd name="connsiteY22-578" fmla="*/ 1104900 h 1613540"/>
                <a:gd name="connsiteX23-579" fmla="*/ 2950289 w 3628517"/>
                <a:gd name="connsiteY23-580" fmla="*/ 812800 h 1613540"/>
                <a:gd name="connsiteX24-581" fmla="*/ 2556589 w 3628517"/>
                <a:gd name="connsiteY24-582" fmla="*/ 812800 h 1613540"/>
                <a:gd name="connsiteX25-583" fmla="*/ 2556589 w 3628517"/>
                <a:gd name="connsiteY25-584" fmla="*/ 571500 h 1613540"/>
                <a:gd name="connsiteX26-585" fmla="*/ 2162889 w 3628517"/>
                <a:gd name="connsiteY26-586" fmla="*/ 571500 h 1613540"/>
                <a:gd name="connsiteX27-587" fmla="*/ 2162889 w 3628517"/>
                <a:gd name="connsiteY27-588" fmla="*/ 304800 h 1613540"/>
                <a:gd name="connsiteX28-589" fmla="*/ 1781889 w 3628517"/>
                <a:gd name="connsiteY28-590" fmla="*/ 304800 h 1613540"/>
                <a:gd name="connsiteX29-591" fmla="*/ 1781889 w 3628517"/>
                <a:gd name="connsiteY29-592" fmla="*/ 38100 h 1613540"/>
                <a:gd name="connsiteX30-593" fmla="*/ 20345 w 3628517"/>
                <a:gd name="connsiteY30-594" fmla="*/ 38100 h 1613540"/>
                <a:gd name="connsiteX31-595" fmla="*/ 0 w 3628517"/>
                <a:gd name="connsiteY31-596" fmla="*/ 0 h 1613540"/>
                <a:gd name="connsiteX0-597" fmla="*/ 0 w 3628517"/>
                <a:gd name="connsiteY0-598" fmla="*/ 0 h 1613540"/>
                <a:gd name="connsiteX1-599" fmla="*/ 1817497 w 3628517"/>
                <a:gd name="connsiteY1-600" fmla="*/ 0 h 1613540"/>
                <a:gd name="connsiteX2-601" fmla="*/ 1817497 w 3628517"/>
                <a:gd name="connsiteY2-602" fmla="*/ 266700 h 1613540"/>
                <a:gd name="connsiteX3-603" fmla="*/ 2198497 w 3628517"/>
                <a:gd name="connsiteY3-604" fmla="*/ 266700 h 1613540"/>
                <a:gd name="connsiteX4-605" fmla="*/ 2198497 w 3628517"/>
                <a:gd name="connsiteY4-606" fmla="*/ 533400 h 1613540"/>
                <a:gd name="connsiteX5-607" fmla="*/ 2592197 w 3628517"/>
                <a:gd name="connsiteY5-608" fmla="*/ 533400 h 1613540"/>
                <a:gd name="connsiteX6-609" fmla="*/ 2592197 w 3628517"/>
                <a:gd name="connsiteY6-610" fmla="*/ 774700 h 1613540"/>
                <a:gd name="connsiteX7-611" fmla="*/ 2985897 w 3628517"/>
                <a:gd name="connsiteY7-612" fmla="*/ 774700 h 1613540"/>
                <a:gd name="connsiteX8-613" fmla="*/ 2985897 w 3628517"/>
                <a:gd name="connsiteY8-614" fmla="*/ 1066800 h 1613540"/>
                <a:gd name="connsiteX9-615" fmla="*/ 3392297 w 3628517"/>
                <a:gd name="connsiteY9-616" fmla="*/ 1066800 h 1613540"/>
                <a:gd name="connsiteX10-617" fmla="*/ 3392297 w 3628517"/>
                <a:gd name="connsiteY10-618" fmla="*/ 1320800 h 1613540"/>
                <a:gd name="connsiteX11-619" fmla="*/ 3620897 w 3628517"/>
                <a:gd name="connsiteY11-620" fmla="*/ 1320800 h 1613540"/>
                <a:gd name="connsiteX12-621" fmla="*/ 3622901 w 3628517"/>
                <a:gd name="connsiteY12-622" fmla="*/ 1393625 h 1613540"/>
                <a:gd name="connsiteX13-623" fmla="*/ 3628517 w 3628517"/>
                <a:gd name="connsiteY13-624" fmla="*/ 1393625 h 1613540"/>
                <a:gd name="connsiteX14-625" fmla="*/ 3628517 w 3628517"/>
                <a:gd name="connsiteY14-626" fmla="*/ 1613540 h 1613540"/>
                <a:gd name="connsiteX15-627" fmla="*/ 3592909 w 3628517"/>
                <a:gd name="connsiteY15-628" fmla="*/ 1613540 h 1613540"/>
                <a:gd name="connsiteX16-629" fmla="*/ 3592909 w 3628517"/>
                <a:gd name="connsiteY16-630" fmla="*/ 1431725 h 1613540"/>
                <a:gd name="connsiteX17-631" fmla="*/ 3587293 w 3628517"/>
                <a:gd name="connsiteY17-632" fmla="*/ 1431725 h 1613540"/>
                <a:gd name="connsiteX18-633" fmla="*/ 3585289 w 3628517"/>
                <a:gd name="connsiteY18-634" fmla="*/ 1358900 h 1613540"/>
                <a:gd name="connsiteX19-635" fmla="*/ 3356689 w 3628517"/>
                <a:gd name="connsiteY19-636" fmla="*/ 1358900 h 1613540"/>
                <a:gd name="connsiteX20-637" fmla="*/ 3356689 w 3628517"/>
                <a:gd name="connsiteY20-638" fmla="*/ 1104900 h 1613540"/>
                <a:gd name="connsiteX21-639" fmla="*/ 2950289 w 3628517"/>
                <a:gd name="connsiteY21-640" fmla="*/ 1104900 h 1613540"/>
                <a:gd name="connsiteX22-641" fmla="*/ 2950289 w 3628517"/>
                <a:gd name="connsiteY22-642" fmla="*/ 812800 h 1613540"/>
                <a:gd name="connsiteX23-643" fmla="*/ 2556589 w 3628517"/>
                <a:gd name="connsiteY23-644" fmla="*/ 812800 h 1613540"/>
                <a:gd name="connsiteX24-645" fmla="*/ 2556589 w 3628517"/>
                <a:gd name="connsiteY24-646" fmla="*/ 571500 h 1613540"/>
                <a:gd name="connsiteX25-647" fmla="*/ 2162889 w 3628517"/>
                <a:gd name="connsiteY25-648" fmla="*/ 571500 h 1613540"/>
                <a:gd name="connsiteX26-649" fmla="*/ 2162889 w 3628517"/>
                <a:gd name="connsiteY26-650" fmla="*/ 304800 h 1613540"/>
                <a:gd name="connsiteX27-651" fmla="*/ 1781889 w 3628517"/>
                <a:gd name="connsiteY27-652" fmla="*/ 304800 h 1613540"/>
                <a:gd name="connsiteX28-653" fmla="*/ 1781889 w 3628517"/>
                <a:gd name="connsiteY28-654" fmla="*/ 38100 h 1613540"/>
                <a:gd name="connsiteX29-655" fmla="*/ 20345 w 3628517"/>
                <a:gd name="connsiteY29-656" fmla="*/ 38100 h 1613540"/>
                <a:gd name="connsiteX30-657" fmla="*/ 0 w 3628517"/>
                <a:gd name="connsiteY30-658" fmla="*/ 0 h 1613540"/>
                <a:gd name="connsiteX0-659" fmla="*/ 0 w 3628517"/>
                <a:gd name="connsiteY0-660" fmla="*/ 0 h 1613540"/>
                <a:gd name="connsiteX1-661" fmla="*/ 1817497 w 3628517"/>
                <a:gd name="connsiteY1-662" fmla="*/ 0 h 1613540"/>
                <a:gd name="connsiteX2-663" fmla="*/ 1817497 w 3628517"/>
                <a:gd name="connsiteY2-664" fmla="*/ 266700 h 1613540"/>
                <a:gd name="connsiteX3-665" fmla="*/ 2198497 w 3628517"/>
                <a:gd name="connsiteY3-666" fmla="*/ 266700 h 1613540"/>
                <a:gd name="connsiteX4-667" fmla="*/ 2198497 w 3628517"/>
                <a:gd name="connsiteY4-668" fmla="*/ 533400 h 1613540"/>
                <a:gd name="connsiteX5-669" fmla="*/ 2592197 w 3628517"/>
                <a:gd name="connsiteY5-670" fmla="*/ 533400 h 1613540"/>
                <a:gd name="connsiteX6-671" fmla="*/ 2592197 w 3628517"/>
                <a:gd name="connsiteY6-672" fmla="*/ 774700 h 1613540"/>
                <a:gd name="connsiteX7-673" fmla="*/ 2985897 w 3628517"/>
                <a:gd name="connsiteY7-674" fmla="*/ 774700 h 1613540"/>
                <a:gd name="connsiteX8-675" fmla="*/ 2985897 w 3628517"/>
                <a:gd name="connsiteY8-676" fmla="*/ 1066800 h 1613540"/>
                <a:gd name="connsiteX9-677" fmla="*/ 3392297 w 3628517"/>
                <a:gd name="connsiteY9-678" fmla="*/ 1066800 h 1613540"/>
                <a:gd name="connsiteX10-679" fmla="*/ 3392297 w 3628517"/>
                <a:gd name="connsiteY10-680" fmla="*/ 1320800 h 1613540"/>
                <a:gd name="connsiteX11-681" fmla="*/ 3620897 w 3628517"/>
                <a:gd name="connsiteY11-682" fmla="*/ 1320800 h 1613540"/>
                <a:gd name="connsiteX12-683" fmla="*/ 3622901 w 3628517"/>
                <a:gd name="connsiteY12-684" fmla="*/ 1393625 h 1613540"/>
                <a:gd name="connsiteX13-685" fmla="*/ 3628517 w 3628517"/>
                <a:gd name="connsiteY13-686" fmla="*/ 1613540 h 1613540"/>
                <a:gd name="connsiteX14-687" fmla="*/ 3592909 w 3628517"/>
                <a:gd name="connsiteY14-688" fmla="*/ 1613540 h 1613540"/>
                <a:gd name="connsiteX15-689" fmla="*/ 3592909 w 3628517"/>
                <a:gd name="connsiteY15-690" fmla="*/ 1431725 h 1613540"/>
                <a:gd name="connsiteX16-691" fmla="*/ 3587293 w 3628517"/>
                <a:gd name="connsiteY16-692" fmla="*/ 1431725 h 1613540"/>
                <a:gd name="connsiteX17-693" fmla="*/ 3585289 w 3628517"/>
                <a:gd name="connsiteY17-694" fmla="*/ 1358900 h 1613540"/>
                <a:gd name="connsiteX18-695" fmla="*/ 3356689 w 3628517"/>
                <a:gd name="connsiteY18-696" fmla="*/ 1358900 h 1613540"/>
                <a:gd name="connsiteX19-697" fmla="*/ 3356689 w 3628517"/>
                <a:gd name="connsiteY19-698" fmla="*/ 1104900 h 1613540"/>
                <a:gd name="connsiteX20-699" fmla="*/ 2950289 w 3628517"/>
                <a:gd name="connsiteY20-700" fmla="*/ 1104900 h 1613540"/>
                <a:gd name="connsiteX21-701" fmla="*/ 2950289 w 3628517"/>
                <a:gd name="connsiteY21-702" fmla="*/ 812800 h 1613540"/>
                <a:gd name="connsiteX22-703" fmla="*/ 2556589 w 3628517"/>
                <a:gd name="connsiteY22-704" fmla="*/ 812800 h 1613540"/>
                <a:gd name="connsiteX23-705" fmla="*/ 2556589 w 3628517"/>
                <a:gd name="connsiteY23-706" fmla="*/ 571500 h 1613540"/>
                <a:gd name="connsiteX24-707" fmla="*/ 2162889 w 3628517"/>
                <a:gd name="connsiteY24-708" fmla="*/ 571500 h 1613540"/>
                <a:gd name="connsiteX25-709" fmla="*/ 2162889 w 3628517"/>
                <a:gd name="connsiteY25-710" fmla="*/ 304800 h 1613540"/>
                <a:gd name="connsiteX26-711" fmla="*/ 1781889 w 3628517"/>
                <a:gd name="connsiteY26-712" fmla="*/ 304800 h 1613540"/>
                <a:gd name="connsiteX27-713" fmla="*/ 1781889 w 3628517"/>
                <a:gd name="connsiteY27-714" fmla="*/ 38100 h 1613540"/>
                <a:gd name="connsiteX28-715" fmla="*/ 20345 w 3628517"/>
                <a:gd name="connsiteY28-716" fmla="*/ 38100 h 1613540"/>
                <a:gd name="connsiteX29-717" fmla="*/ 0 w 3628517"/>
                <a:gd name="connsiteY29-718" fmla="*/ 0 h 1613540"/>
                <a:gd name="connsiteX0-719" fmla="*/ 0 w 3628517"/>
                <a:gd name="connsiteY0-720" fmla="*/ 0 h 1613540"/>
                <a:gd name="connsiteX1-721" fmla="*/ 1817497 w 3628517"/>
                <a:gd name="connsiteY1-722" fmla="*/ 0 h 1613540"/>
                <a:gd name="connsiteX2-723" fmla="*/ 1817497 w 3628517"/>
                <a:gd name="connsiteY2-724" fmla="*/ 266700 h 1613540"/>
                <a:gd name="connsiteX3-725" fmla="*/ 2198497 w 3628517"/>
                <a:gd name="connsiteY3-726" fmla="*/ 266700 h 1613540"/>
                <a:gd name="connsiteX4-727" fmla="*/ 2198497 w 3628517"/>
                <a:gd name="connsiteY4-728" fmla="*/ 533400 h 1613540"/>
                <a:gd name="connsiteX5-729" fmla="*/ 2592197 w 3628517"/>
                <a:gd name="connsiteY5-730" fmla="*/ 533400 h 1613540"/>
                <a:gd name="connsiteX6-731" fmla="*/ 2592197 w 3628517"/>
                <a:gd name="connsiteY6-732" fmla="*/ 774700 h 1613540"/>
                <a:gd name="connsiteX7-733" fmla="*/ 2985897 w 3628517"/>
                <a:gd name="connsiteY7-734" fmla="*/ 774700 h 1613540"/>
                <a:gd name="connsiteX8-735" fmla="*/ 2985897 w 3628517"/>
                <a:gd name="connsiteY8-736" fmla="*/ 1066800 h 1613540"/>
                <a:gd name="connsiteX9-737" fmla="*/ 3392297 w 3628517"/>
                <a:gd name="connsiteY9-738" fmla="*/ 1066800 h 1613540"/>
                <a:gd name="connsiteX10-739" fmla="*/ 3392297 w 3628517"/>
                <a:gd name="connsiteY10-740" fmla="*/ 1320800 h 1613540"/>
                <a:gd name="connsiteX11-741" fmla="*/ 3620897 w 3628517"/>
                <a:gd name="connsiteY11-742" fmla="*/ 1320800 h 1613540"/>
                <a:gd name="connsiteX12-743" fmla="*/ 3628517 w 3628517"/>
                <a:gd name="connsiteY12-744" fmla="*/ 1613540 h 1613540"/>
                <a:gd name="connsiteX13-745" fmla="*/ 3592909 w 3628517"/>
                <a:gd name="connsiteY13-746" fmla="*/ 1613540 h 1613540"/>
                <a:gd name="connsiteX14-747" fmla="*/ 3592909 w 3628517"/>
                <a:gd name="connsiteY14-748" fmla="*/ 1431725 h 1613540"/>
                <a:gd name="connsiteX15-749" fmla="*/ 3587293 w 3628517"/>
                <a:gd name="connsiteY15-750" fmla="*/ 1431725 h 1613540"/>
                <a:gd name="connsiteX16-751" fmla="*/ 3585289 w 3628517"/>
                <a:gd name="connsiteY16-752" fmla="*/ 1358900 h 1613540"/>
                <a:gd name="connsiteX17-753" fmla="*/ 3356689 w 3628517"/>
                <a:gd name="connsiteY17-754" fmla="*/ 1358900 h 1613540"/>
                <a:gd name="connsiteX18-755" fmla="*/ 3356689 w 3628517"/>
                <a:gd name="connsiteY18-756" fmla="*/ 1104900 h 1613540"/>
                <a:gd name="connsiteX19-757" fmla="*/ 2950289 w 3628517"/>
                <a:gd name="connsiteY19-758" fmla="*/ 1104900 h 1613540"/>
                <a:gd name="connsiteX20-759" fmla="*/ 2950289 w 3628517"/>
                <a:gd name="connsiteY20-760" fmla="*/ 812800 h 1613540"/>
                <a:gd name="connsiteX21-761" fmla="*/ 2556589 w 3628517"/>
                <a:gd name="connsiteY21-762" fmla="*/ 812800 h 1613540"/>
                <a:gd name="connsiteX22-763" fmla="*/ 2556589 w 3628517"/>
                <a:gd name="connsiteY22-764" fmla="*/ 571500 h 1613540"/>
                <a:gd name="connsiteX23-765" fmla="*/ 2162889 w 3628517"/>
                <a:gd name="connsiteY23-766" fmla="*/ 571500 h 1613540"/>
                <a:gd name="connsiteX24-767" fmla="*/ 2162889 w 3628517"/>
                <a:gd name="connsiteY24-768" fmla="*/ 304800 h 1613540"/>
                <a:gd name="connsiteX25-769" fmla="*/ 1781889 w 3628517"/>
                <a:gd name="connsiteY25-770" fmla="*/ 304800 h 1613540"/>
                <a:gd name="connsiteX26-771" fmla="*/ 1781889 w 3628517"/>
                <a:gd name="connsiteY26-772" fmla="*/ 38100 h 1613540"/>
                <a:gd name="connsiteX27-773" fmla="*/ 20345 w 3628517"/>
                <a:gd name="connsiteY27-774" fmla="*/ 38100 h 1613540"/>
                <a:gd name="connsiteX28-775" fmla="*/ 0 w 3628517"/>
                <a:gd name="connsiteY28-776" fmla="*/ 0 h 16135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Lst>
              <a:rect l="l" t="t" r="r" b="b"/>
              <a:pathLst>
                <a:path w="3628516" h="1613540">
                  <a:moveTo>
                    <a:pt x="0" y="0"/>
                  </a:moveTo>
                  <a:lnTo>
                    <a:pt x="1817497" y="0"/>
                  </a:lnTo>
                  <a:lnTo>
                    <a:pt x="1817497" y="266700"/>
                  </a:lnTo>
                  <a:lnTo>
                    <a:pt x="2198497" y="266700"/>
                  </a:lnTo>
                  <a:lnTo>
                    <a:pt x="2198497" y="533400"/>
                  </a:lnTo>
                  <a:lnTo>
                    <a:pt x="2592197" y="533400"/>
                  </a:lnTo>
                  <a:lnTo>
                    <a:pt x="2592197" y="774700"/>
                  </a:lnTo>
                  <a:lnTo>
                    <a:pt x="2985897" y="774700"/>
                  </a:lnTo>
                  <a:lnTo>
                    <a:pt x="2985897" y="1066800"/>
                  </a:lnTo>
                  <a:lnTo>
                    <a:pt x="3392297" y="1066800"/>
                  </a:lnTo>
                  <a:lnTo>
                    <a:pt x="3392297" y="1320800"/>
                  </a:lnTo>
                  <a:lnTo>
                    <a:pt x="3620897" y="1320800"/>
                  </a:lnTo>
                  <a:lnTo>
                    <a:pt x="3628517" y="1613540"/>
                  </a:lnTo>
                  <a:lnTo>
                    <a:pt x="3592909" y="1613540"/>
                  </a:lnTo>
                  <a:lnTo>
                    <a:pt x="3592909" y="1431725"/>
                  </a:lnTo>
                  <a:lnTo>
                    <a:pt x="3587293" y="1431725"/>
                  </a:lnTo>
                  <a:lnTo>
                    <a:pt x="3585289" y="1358900"/>
                  </a:lnTo>
                  <a:lnTo>
                    <a:pt x="3356689" y="1358900"/>
                  </a:lnTo>
                  <a:lnTo>
                    <a:pt x="3356689" y="1104900"/>
                  </a:lnTo>
                  <a:lnTo>
                    <a:pt x="2950289" y="1104900"/>
                  </a:lnTo>
                  <a:lnTo>
                    <a:pt x="2950289" y="812800"/>
                  </a:lnTo>
                  <a:lnTo>
                    <a:pt x="2556589" y="812800"/>
                  </a:lnTo>
                  <a:lnTo>
                    <a:pt x="2556589" y="571500"/>
                  </a:lnTo>
                  <a:lnTo>
                    <a:pt x="2162889" y="571500"/>
                  </a:lnTo>
                  <a:lnTo>
                    <a:pt x="2162889" y="304800"/>
                  </a:lnTo>
                  <a:lnTo>
                    <a:pt x="1781889" y="304800"/>
                  </a:lnTo>
                  <a:lnTo>
                    <a:pt x="1781889" y="38100"/>
                  </a:lnTo>
                  <a:lnTo>
                    <a:pt x="20345" y="38100"/>
                  </a:lnTo>
                  <a:lnTo>
                    <a:pt x="0" y="0"/>
                  </a:lnTo>
                  <a:close/>
                </a:path>
              </a:pathLst>
            </a:custGeom>
            <a:solidFill>
              <a:srgbClr val="F7F7F7"/>
            </a:solidFill>
            <a:ln>
              <a:noFill/>
            </a:ln>
          </p:spPr>
          <p:txBody>
            <a:bodyPr vert="horz" wrap="square" lIns="91440" tIns="45720" rIns="91440" bIns="45720" numCol="1" anchor="t" anchorCtr="0" compatLnSpc="1">
              <a:no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235" name="淘宝店chenying0907出品 234"/>
            <p:cNvSpPr/>
            <p:nvPr/>
          </p:nvSpPr>
          <p:spPr bwMode="auto">
            <a:xfrm>
              <a:off x="4438264" y="2194578"/>
              <a:ext cx="2732446" cy="1316455"/>
            </a:xfrm>
            <a:custGeom>
              <a:gdLst>
                <a:gd name="connsiteX0" fmla="*/ 1898650 w 3329634"/>
                <a:gd name="connsiteY0" fmla="*/ 0 h 1604172"/>
                <a:gd name="connsiteX1" fmla="*/ 3305478 w 3329634"/>
                <a:gd name="connsiteY1" fmla="*/ 0 h 1604172"/>
                <a:gd name="connsiteX2" fmla="*/ 3329634 w 3329634"/>
                <a:gd name="connsiteY2" fmla="*/ 45720 h 1604172"/>
                <a:gd name="connsiteX3" fmla="*/ 1946785 w 3329634"/>
                <a:gd name="connsiteY3" fmla="*/ 45720 h 1604172"/>
                <a:gd name="connsiteX4" fmla="*/ 1946785 w 3329634"/>
                <a:gd name="connsiteY4" fmla="*/ 312420 h 1604172"/>
                <a:gd name="connsiteX5" fmla="*/ 1565785 w 3329634"/>
                <a:gd name="connsiteY5" fmla="*/ 312420 h 1604172"/>
                <a:gd name="connsiteX6" fmla="*/ 1565785 w 3329634"/>
                <a:gd name="connsiteY6" fmla="*/ 579120 h 1604172"/>
                <a:gd name="connsiteX7" fmla="*/ 1172085 w 3329634"/>
                <a:gd name="connsiteY7" fmla="*/ 579120 h 1604172"/>
                <a:gd name="connsiteX8" fmla="*/ 1172085 w 3329634"/>
                <a:gd name="connsiteY8" fmla="*/ 820420 h 1604172"/>
                <a:gd name="connsiteX9" fmla="*/ 778385 w 3329634"/>
                <a:gd name="connsiteY9" fmla="*/ 820420 h 1604172"/>
                <a:gd name="connsiteX10" fmla="*/ 778385 w 3329634"/>
                <a:gd name="connsiteY10" fmla="*/ 1112520 h 1604172"/>
                <a:gd name="connsiteX11" fmla="*/ 371985 w 3329634"/>
                <a:gd name="connsiteY11" fmla="*/ 1112520 h 1604172"/>
                <a:gd name="connsiteX12" fmla="*/ 371985 w 3329634"/>
                <a:gd name="connsiteY12" fmla="*/ 1366520 h 1604172"/>
                <a:gd name="connsiteX13" fmla="*/ 48135 w 3329634"/>
                <a:gd name="connsiteY13" fmla="*/ 1366520 h 1604172"/>
                <a:gd name="connsiteX14" fmla="*/ 52395 w 3329634"/>
                <a:gd name="connsiteY14" fmla="*/ 1604172 h 1604172"/>
                <a:gd name="connsiteX15" fmla="*/ 5080 w 3329634"/>
                <a:gd name="connsiteY15" fmla="*/ 1604172 h 1604172"/>
                <a:gd name="connsiteX16" fmla="*/ 0 w 3329634"/>
                <a:gd name="connsiteY16" fmla="*/ 1320800 h 1604172"/>
                <a:gd name="connsiteX17" fmla="*/ 323850 w 3329634"/>
                <a:gd name="connsiteY17" fmla="*/ 1320800 h 1604172"/>
                <a:gd name="connsiteX18" fmla="*/ 323850 w 3329634"/>
                <a:gd name="connsiteY18" fmla="*/ 1066800 h 1604172"/>
                <a:gd name="connsiteX19" fmla="*/ 730250 w 3329634"/>
                <a:gd name="connsiteY19" fmla="*/ 1066800 h 1604172"/>
                <a:gd name="connsiteX20" fmla="*/ 730250 w 3329634"/>
                <a:gd name="connsiteY20" fmla="*/ 774700 h 1604172"/>
                <a:gd name="connsiteX21" fmla="*/ 1123950 w 3329634"/>
                <a:gd name="connsiteY21" fmla="*/ 774700 h 1604172"/>
                <a:gd name="connsiteX22" fmla="*/ 1123950 w 3329634"/>
                <a:gd name="connsiteY22" fmla="*/ 533400 h 1604172"/>
                <a:gd name="connsiteX23" fmla="*/ 1517650 w 3329634"/>
                <a:gd name="connsiteY23" fmla="*/ 533400 h 1604172"/>
                <a:gd name="connsiteX24" fmla="*/ 1517650 w 3329634"/>
                <a:gd name="connsiteY24" fmla="*/ 266700 h 1604172"/>
                <a:gd name="connsiteX25" fmla="*/ 1898650 w 3329634"/>
                <a:gd name="connsiteY25" fmla="*/ 266700 h 160417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29634" h="1604172">
                  <a:moveTo>
                    <a:pt x="1898650" y="0"/>
                  </a:moveTo>
                  <a:lnTo>
                    <a:pt x="3305478" y="0"/>
                  </a:lnTo>
                  <a:lnTo>
                    <a:pt x="3329634" y="45720"/>
                  </a:lnTo>
                  <a:lnTo>
                    <a:pt x="1946785" y="45720"/>
                  </a:lnTo>
                  <a:lnTo>
                    <a:pt x="1946785" y="312420"/>
                  </a:lnTo>
                  <a:lnTo>
                    <a:pt x="1565785" y="312420"/>
                  </a:lnTo>
                  <a:lnTo>
                    <a:pt x="1565785" y="579120"/>
                  </a:lnTo>
                  <a:lnTo>
                    <a:pt x="1172085" y="579120"/>
                  </a:lnTo>
                  <a:lnTo>
                    <a:pt x="1172085" y="820420"/>
                  </a:lnTo>
                  <a:lnTo>
                    <a:pt x="778385" y="820420"/>
                  </a:lnTo>
                  <a:lnTo>
                    <a:pt x="778385" y="1112520"/>
                  </a:lnTo>
                  <a:lnTo>
                    <a:pt x="371985" y="1112520"/>
                  </a:lnTo>
                  <a:lnTo>
                    <a:pt x="371985" y="1366520"/>
                  </a:lnTo>
                  <a:lnTo>
                    <a:pt x="48135" y="1366520"/>
                  </a:lnTo>
                  <a:lnTo>
                    <a:pt x="52395" y="1604172"/>
                  </a:lnTo>
                  <a:lnTo>
                    <a:pt x="5080" y="1604172"/>
                  </a:lnTo>
                  <a:cubicBezTo>
                    <a:pt x="3387" y="1509715"/>
                    <a:pt x="1693" y="1415257"/>
                    <a:pt x="0" y="1320800"/>
                  </a:cubicBezTo>
                  <a:lnTo>
                    <a:pt x="323850" y="1320800"/>
                  </a:lnTo>
                  <a:lnTo>
                    <a:pt x="323850" y="1066800"/>
                  </a:lnTo>
                  <a:lnTo>
                    <a:pt x="730250" y="1066800"/>
                  </a:lnTo>
                  <a:lnTo>
                    <a:pt x="730250" y="774700"/>
                  </a:lnTo>
                  <a:lnTo>
                    <a:pt x="1123950" y="774700"/>
                  </a:lnTo>
                  <a:lnTo>
                    <a:pt x="1123950" y="533400"/>
                  </a:lnTo>
                  <a:lnTo>
                    <a:pt x="1517650" y="533400"/>
                  </a:lnTo>
                  <a:lnTo>
                    <a:pt x="1517650" y="266700"/>
                  </a:lnTo>
                  <a:lnTo>
                    <a:pt x="1898650" y="266700"/>
                  </a:lnTo>
                  <a:close/>
                </a:path>
              </a:pathLst>
            </a:custGeom>
            <a:solidFill>
              <a:srgbClr val="F7F7F7"/>
            </a:solidFill>
            <a:ln>
              <a:noFill/>
            </a:ln>
          </p:spPr>
          <p:txBody>
            <a:bodyPr vert="horz" wrap="square" lIns="91440" tIns="45720" rIns="91440" bIns="45720" numCol="1" anchor="t" anchorCtr="0" compatLnSpc="1">
              <a:no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grpSp>
      <p:sp>
        <p:nvSpPr>
          <p:cNvPr id="199" name="淘宝店chenying0907出品 1215"/>
          <p:cNvSpPr txBox="1"/>
          <p:nvPr/>
        </p:nvSpPr>
        <p:spPr>
          <a:xfrm>
            <a:off x="5378135" y="3828895"/>
            <a:ext cx="466835" cy="833498"/>
          </a:xfrm>
          <a:prstGeom prst="rect">
            <a:avLst/>
          </a:prstGeom>
          <a:noFill/>
        </p:spPr>
        <p:txBody>
          <a:bodyPr wrap="square" lIns="68580" tIns="34290" rIns="68580" bIns="34290" rtlCol="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en-US" altLang="zh-CN" sz="4500">
                <a:solidFill>
                  <a:schemeClr val="bg1"/>
                </a:solidFill>
                <a:latin typeface="Impact" panose="020b0806030902050204" pitchFamily="34" charset="0"/>
              </a:rPr>
              <a:t>1</a:t>
            </a:r>
            <a:endParaRPr lang="zh-CN" altLang="en-US" sz="4500">
              <a:solidFill>
                <a:schemeClr val="bg1"/>
              </a:solidFill>
              <a:latin typeface="Impact" panose="020b0806030902050204" pitchFamily="34" charset="0"/>
            </a:endParaRPr>
          </a:p>
        </p:txBody>
      </p:sp>
      <p:sp>
        <p:nvSpPr>
          <p:cNvPr id="200" name="淘宝店chenying0907出品 256"/>
          <p:cNvSpPr txBox="1"/>
          <p:nvPr/>
        </p:nvSpPr>
        <p:spPr>
          <a:xfrm>
            <a:off x="4370487" y="1759777"/>
            <a:ext cx="466835" cy="833498"/>
          </a:xfrm>
          <a:prstGeom prst="rect">
            <a:avLst/>
          </a:prstGeom>
          <a:noFill/>
        </p:spPr>
        <p:txBody>
          <a:bodyPr wrap="square" lIns="68580" tIns="34290" rIns="68580" bIns="34290" rtlCol="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en-US" altLang="zh-CN" sz="4500">
                <a:solidFill>
                  <a:schemeClr val="bg1"/>
                </a:solidFill>
                <a:latin typeface="Impact" panose="020b0806030902050204" pitchFamily="34" charset="0"/>
              </a:rPr>
              <a:t>3</a:t>
            </a:r>
            <a:endParaRPr lang="zh-CN" altLang="en-US" sz="4500">
              <a:solidFill>
                <a:schemeClr val="bg1"/>
              </a:solidFill>
              <a:latin typeface="Impact" panose="020b0806030902050204" pitchFamily="34" charset="0"/>
            </a:endParaRPr>
          </a:p>
        </p:txBody>
      </p:sp>
      <p:sp>
        <p:nvSpPr>
          <p:cNvPr id="201" name="淘宝店chenying0907出品 257"/>
          <p:cNvSpPr txBox="1"/>
          <p:nvPr/>
        </p:nvSpPr>
        <p:spPr>
          <a:xfrm>
            <a:off x="6373439" y="2595964"/>
            <a:ext cx="466835" cy="833498"/>
          </a:xfrm>
          <a:prstGeom prst="rect">
            <a:avLst/>
          </a:prstGeom>
          <a:noFill/>
        </p:spPr>
        <p:txBody>
          <a:bodyPr wrap="square" lIns="68580" tIns="34290" rIns="68580" bIns="34290" rtlCol="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en-US" altLang="zh-CN" sz="4500">
                <a:solidFill>
                  <a:schemeClr val="bg1"/>
                </a:solidFill>
                <a:latin typeface="Impact" panose="020b0806030902050204" pitchFamily="34" charset="0"/>
              </a:rPr>
              <a:t>2</a:t>
            </a:r>
            <a:endParaRPr lang="zh-CN" altLang="en-US" sz="4500">
              <a:solidFill>
                <a:schemeClr val="bg1"/>
              </a:solidFill>
              <a:latin typeface="Impact" panose="020b0806030902050204" pitchFamily="34" charset="0"/>
            </a:endParaRPr>
          </a:p>
        </p:txBody>
      </p:sp>
      <p:sp>
        <p:nvSpPr>
          <p:cNvPr id="202" name="淘宝店chenying0907出品 1216"/>
          <p:cNvSpPr txBox="1"/>
          <p:nvPr/>
        </p:nvSpPr>
        <p:spPr>
          <a:xfrm>
            <a:off x="4246117" y="2412094"/>
            <a:ext cx="686642" cy="300082"/>
          </a:xfrm>
          <a:prstGeom prst="rect">
            <a:avLst/>
          </a:prstGeom>
          <a:noFill/>
        </p:spPr>
        <p:txBody>
          <a:bodyPr wrap="square" lIns="68580" tIns="34290" rIns="68580" bIns="34290" rtlCol="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a:r>
              <a:rPr lang="en-US" altLang="zh-CN" sz="1500">
                <a:solidFill>
                  <a:schemeClr val="bg1"/>
                </a:solidFill>
                <a:latin typeface="Impact" panose="020b0806030902050204" pitchFamily="34" charset="0"/>
                <a:ea typeface="时尚中黑简体" panose="01010104010101010101" pitchFamily="2" charset="-122"/>
              </a:rPr>
              <a:t>STEP</a:t>
            </a:r>
            <a:endParaRPr lang="zh-CN" altLang="en-US" sz="1500">
              <a:solidFill>
                <a:schemeClr val="bg1"/>
              </a:solidFill>
              <a:latin typeface="Impact" panose="020b0806030902050204" pitchFamily="34" charset="0"/>
              <a:ea typeface="时尚中黑简体" panose="01010104010101010101" pitchFamily="2" charset="-122"/>
            </a:endParaRPr>
          </a:p>
        </p:txBody>
      </p:sp>
      <p:sp>
        <p:nvSpPr>
          <p:cNvPr id="203" name="淘宝店chenying0907出品 259"/>
          <p:cNvSpPr txBox="1"/>
          <p:nvPr/>
        </p:nvSpPr>
        <p:spPr>
          <a:xfrm>
            <a:off x="6255502" y="3228407"/>
            <a:ext cx="686642" cy="300082"/>
          </a:xfrm>
          <a:prstGeom prst="rect">
            <a:avLst/>
          </a:prstGeom>
          <a:noFill/>
        </p:spPr>
        <p:txBody>
          <a:bodyPr wrap="square" lIns="68580" tIns="34290" rIns="68580" bIns="34290" rtlCol="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a:r>
              <a:rPr lang="en-US" altLang="zh-CN" sz="1500">
                <a:solidFill>
                  <a:schemeClr val="bg1"/>
                </a:solidFill>
                <a:latin typeface="Impact" panose="020b0806030902050204" pitchFamily="34" charset="0"/>
                <a:ea typeface="时尚中黑简体" panose="01010104010101010101" pitchFamily="2" charset="-122"/>
              </a:rPr>
              <a:t>STEP</a:t>
            </a:r>
            <a:endParaRPr lang="zh-CN" altLang="en-US" sz="1500">
              <a:solidFill>
                <a:schemeClr val="bg1"/>
              </a:solidFill>
              <a:latin typeface="Impact" panose="020b0806030902050204" pitchFamily="34" charset="0"/>
              <a:ea typeface="时尚中黑简体" panose="01010104010101010101" pitchFamily="2" charset="-122"/>
            </a:endParaRPr>
          </a:p>
        </p:txBody>
      </p:sp>
      <p:sp>
        <p:nvSpPr>
          <p:cNvPr id="204" name="淘宝店chenying0907出品 260"/>
          <p:cNvSpPr txBox="1"/>
          <p:nvPr/>
        </p:nvSpPr>
        <p:spPr>
          <a:xfrm>
            <a:off x="5220791" y="4452009"/>
            <a:ext cx="686642" cy="300082"/>
          </a:xfrm>
          <a:prstGeom prst="rect">
            <a:avLst/>
          </a:prstGeom>
          <a:noFill/>
        </p:spPr>
        <p:txBody>
          <a:bodyPr wrap="square" lIns="68580" tIns="34290" rIns="68580" bIns="34290" rtlCol="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a:r>
              <a:rPr lang="en-US" altLang="zh-CN" sz="1500">
                <a:solidFill>
                  <a:schemeClr val="bg1"/>
                </a:solidFill>
                <a:latin typeface="Impact" panose="020b0806030902050204" pitchFamily="34" charset="0"/>
                <a:ea typeface="时尚中黑简体" panose="01010104010101010101" pitchFamily="2" charset="-122"/>
              </a:rPr>
              <a:t>STEP</a:t>
            </a:r>
            <a:endParaRPr lang="zh-CN" altLang="en-US" sz="1500">
              <a:solidFill>
                <a:schemeClr val="bg1"/>
              </a:solidFill>
              <a:latin typeface="Impact" panose="020b0806030902050204" pitchFamily="34" charset="0"/>
              <a:ea typeface="时尚中黑简体" panose="01010104010101010101" pitchFamily="2" charset="-122"/>
            </a:endParaRPr>
          </a:p>
        </p:txBody>
      </p:sp>
      <p:grpSp>
        <p:nvGrpSpPr>
          <p:cNvPr id="210" name="Group 195"/>
          <p:cNvGrpSpPr>
            <a:grpSpLocks noChangeAspect="1"/>
          </p:cNvGrpSpPr>
          <p:nvPr/>
        </p:nvGrpSpPr>
        <p:grpSpPr>
          <a:xfrm>
            <a:off x="5189191" y="1722573"/>
            <a:ext cx="718390" cy="903537"/>
            <a:chOff x="2980" y="105"/>
            <a:chExt cx="1649" cy="2074"/>
          </a:xfrm>
          <a:solidFill>
            <a:schemeClr val="bg1"/>
          </a:solidFill>
        </p:grpSpPr>
        <p:sp>
          <p:nvSpPr>
            <p:cNvPr id="223" name="淘宝店chenying0907出品 196"/>
            <p:cNvSpPr/>
            <p:nvPr/>
          </p:nvSpPr>
          <p:spPr bwMode="auto">
            <a:xfrm>
              <a:off x="3549" y="105"/>
              <a:ext cx="470" cy="469"/>
            </a:xfrm>
            <a:custGeom>
              <a:gdLst>
                <a:gd name="T0" fmla="*/ 79 w 198"/>
                <a:gd name="T1" fmla="*/ 187 h 198"/>
                <a:gd name="T2" fmla="*/ 187 w 198"/>
                <a:gd name="T3" fmla="*/ 120 h 198"/>
                <a:gd name="T4" fmla="*/ 120 w 198"/>
                <a:gd name="T5" fmla="*/ 12 h 198"/>
                <a:gd name="T6" fmla="*/ 12 w 198"/>
                <a:gd name="T7" fmla="*/ 79 h 198"/>
                <a:gd name="T8" fmla="*/ 79 w 198"/>
                <a:gd name="T9" fmla="*/ 187 h 198"/>
              </a:gdLst>
              <a:cxnLst>
                <a:cxn ang="0">
                  <a:pos x="T0" y="T1"/>
                </a:cxn>
                <a:cxn ang="0">
                  <a:pos x="T2" y="T3"/>
                </a:cxn>
                <a:cxn ang="0">
                  <a:pos x="T4" y="T5"/>
                </a:cxn>
                <a:cxn ang="0">
                  <a:pos x="T6" y="T7"/>
                </a:cxn>
                <a:cxn ang="0">
                  <a:pos x="T8" y="T9"/>
                </a:cxn>
              </a:cxnLst>
              <a:rect l="0" t="0" r="r" b="b"/>
              <a:pathLst>
                <a:path w="198" h="198">
                  <a:moveTo>
                    <a:pt x="79" y="187"/>
                  </a:moveTo>
                  <a:cubicBezTo>
                    <a:pt x="127" y="198"/>
                    <a:pt x="176" y="168"/>
                    <a:pt x="187" y="120"/>
                  </a:cubicBezTo>
                  <a:cubicBezTo>
                    <a:pt x="198" y="71"/>
                    <a:pt x="168" y="23"/>
                    <a:pt x="120" y="12"/>
                  </a:cubicBezTo>
                  <a:cubicBezTo>
                    <a:pt x="71" y="0"/>
                    <a:pt x="23" y="30"/>
                    <a:pt x="12" y="79"/>
                  </a:cubicBezTo>
                  <a:cubicBezTo>
                    <a:pt x="0" y="127"/>
                    <a:pt x="30" y="176"/>
                    <a:pt x="79" y="1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224" name="淘宝店chenying0907出品 197"/>
            <p:cNvSpPr>
              <a:spLocks noEditPoints="1"/>
            </p:cNvSpPr>
            <p:nvPr/>
          </p:nvSpPr>
          <p:spPr bwMode="auto">
            <a:xfrm>
              <a:off x="2980" y="558"/>
              <a:ext cx="1649" cy="1621"/>
            </a:xfrm>
            <a:custGeom>
              <a:gdLst>
                <a:gd name="T0" fmla="*/ 244 w 695"/>
                <a:gd name="T1" fmla="*/ 499 h 684"/>
                <a:gd name="T2" fmla="*/ 299 w 695"/>
                <a:gd name="T3" fmla="*/ 454 h 684"/>
                <a:gd name="T4" fmla="*/ 298 w 695"/>
                <a:gd name="T5" fmla="*/ 617 h 684"/>
                <a:gd name="T6" fmla="*/ 345 w 695"/>
                <a:gd name="T7" fmla="*/ 684 h 684"/>
                <a:gd name="T8" fmla="*/ 415 w 695"/>
                <a:gd name="T9" fmla="*/ 529 h 684"/>
                <a:gd name="T10" fmla="*/ 306 w 695"/>
                <a:gd name="T11" fmla="*/ 306 h 684"/>
                <a:gd name="T12" fmla="*/ 316 w 695"/>
                <a:gd name="T13" fmla="*/ 155 h 684"/>
                <a:gd name="T14" fmla="*/ 430 w 695"/>
                <a:gd name="T15" fmla="*/ 214 h 684"/>
                <a:gd name="T16" fmla="*/ 481 w 695"/>
                <a:gd name="T17" fmla="*/ 205 h 684"/>
                <a:gd name="T18" fmla="*/ 505 w 695"/>
                <a:gd name="T19" fmla="*/ 226 h 684"/>
                <a:gd name="T20" fmla="*/ 495 w 695"/>
                <a:gd name="T21" fmla="*/ 283 h 684"/>
                <a:gd name="T22" fmla="*/ 614 w 695"/>
                <a:gd name="T23" fmla="*/ 323 h 684"/>
                <a:gd name="T24" fmla="*/ 683 w 695"/>
                <a:gd name="T25" fmla="*/ 144 h 684"/>
                <a:gd name="T26" fmla="*/ 565 w 695"/>
                <a:gd name="T27" fmla="*/ 104 h 684"/>
                <a:gd name="T28" fmla="*/ 543 w 695"/>
                <a:gd name="T29" fmla="*/ 137 h 684"/>
                <a:gd name="T30" fmla="*/ 470 w 695"/>
                <a:gd name="T31" fmla="*/ 140 h 684"/>
                <a:gd name="T32" fmla="*/ 392 w 695"/>
                <a:gd name="T33" fmla="*/ 138 h 684"/>
                <a:gd name="T34" fmla="*/ 335 w 695"/>
                <a:gd name="T35" fmla="*/ 66 h 684"/>
                <a:gd name="T36" fmla="*/ 332 w 695"/>
                <a:gd name="T37" fmla="*/ 58 h 684"/>
                <a:gd name="T38" fmla="*/ 331 w 695"/>
                <a:gd name="T39" fmla="*/ 57 h 684"/>
                <a:gd name="T40" fmla="*/ 331 w 695"/>
                <a:gd name="T41" fmla="*/ 57 h 684"/>
                <a:gd name="T42" fmla="*/ 290 w 695"/>
                <a:gd name="T43" fmla="*/ 2 h 684"/>
                <a:gd name="T44" fmla="*/ 246 w 695"/>
                <a:gd name="T45" fmla="*/ 0 h 684"/>
                <a:gd name="T46" fmla="*/ 81 w 695"/>
                <a:gd name="T47" fmla="*/ 97 h 684"/>
                <a:gd name="T48" fmla="*/ 65 w 695"/>
                <a:gd name="T49" fmla="*/ 262 h 684"/>
                <a:gd name="T50" fmla="*/ 101 w 695"/>
                <a:gd name="T51" fmla="*/ 290 h 684"/>
                <a:gd name="T52" fmla="*/ 125 w 695"/>
                <a:gd name="T53" fmla="*/ 201 h 684"/>
                <a:gd name="T54" fmla="*/ 184 w 695"/>
                <a:gd name="T55" fmla="*/ 78 h 684"/>
                <a:gd name="T56" fmla="*/ 176 w 695"/>
                <a:gd name="T57" fmla="*/ 328 h 684"/>
                <a:gd name="T58" fmla="*/ 153 w 695"/>
                <a:gd name="T59" fmla="*/ 457 h 684"/>
                <a:gd name="T60" fmla="*/ 12 w 695"/>
                <a:gd name="T61" fmla="*/ 640 h 684"/>
                <a:gd name="T62" fmla="*/ 538 w 695"/>
                <a:gd name="T63" fmla="*/ 148 h 684"/>
                <a:gd name="T64" fmla="*/ 511 w 695"/>
                <a:gd name="T65" fmla="*/ 215 h 684"/>
                <a:gd name="T66" fmla="*/ 492 w 695"/>
                <a:gd name="T67" fmla="*/ 200 h 684"/>
                <a:gd name="T68" fmla="*/ 513 w 695"/>
                <a:gd name="T69" fmla="*/ 153 h 684"/>
                <a:gd name="T70" fmla="*/ 538 w 695"/>
                <a:gd name="T71" fmla="*/ 148 h 6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5" h="684">
                  <a:moveTo>
                    <a:pt x="78" y="663"/>
                  </a:moveTo>
                  <a:cubicBezTo>
                    <a:pt x="165" y="622"/>
                    <a:pt x="217" y="559"/>
                    <a:pt x="244" y="499"/>
                  </a:cubicBezTo>
                  <a:cubicBezTo>
                    <a:pt x="258" y="468"/>
                    <a:pt x="266" y="438"/>
                    <a:pt x="271" y="411"/>
                  </a:cubicBezTo>
                  <a:cubicBezTo>
                    <a:pt x="282" y="423"/>
                    <a:pt x="292" y="438"/>
                    <a:pt x="299" y="454"/>
                  </a:cubicBezTo>
                  <a:cubicBezTo>
                    <a:pt x="309" y="475"/>
                    <a:pt x="315" y="500"/>
                    <a:pt x="315" y="529"/>
                  </a:cubicBezTo>
                  <a:cubicBezTo>
                    <a:pt x="315" y="554"/>
                    <a:pt x="311" y="583"/>
                    <a:pt x="298" y="617"/>
                  </a:cubicBezTo>
                  <a:cubicBezTo>
                    <a:pt x="289" y="643"/>
                    <a:pt x="303" y="672"/>
                    <a:pt x="329" y="681"/>
                  </a:cubicBezTo>
                  <a:cubicBezTo>
                    <a:pt x="334" y="683"/>
                    <a:pt x="340" y="684"/>
                    <a:pt x="345" y="684"/>
                  </a:cubicBezTo>
                  <a:cubicBezTo>
                    <a:pt x="366" y="684"/>
                    <a:pt x="385" y="671"/>
                    <a:pt x="393" y="651"/>
                  </a:cubicBezTo>
                  <a:cubicBezTo>
                    <a:pt x="408" y="607"/>
                    <a:pt x="415" y="567"/>
                    <a:pt x="415" y="529"/>
                  </a:cubicBezTo>
                  <a:cubicBezTo>
                    <a:pt x="415" y="483"/>
                    <a:pt x="405" y="443"/>
                    <a:pt x="388" y="409"/>
                  </a:cubicBezTo>
                  <a:cubicBezTo>
                    <a:pt x="366" y="362"/>
                    <a:pt x="334" y="329"/>
                    <a:pt x="306" y="306"/>
                  </a:cubicBezTo>
                  <a:cubicBezTo>
                    <a:pt x="306" y="305"/>
                    <a:pt x="306" y="304"/>
                    <a:pt x="306" y="303"/>
                  </a:cubicBezTo>
                  <a:cubicBezTo>
                    <a:pt x="300" y="255"/>
                    <a:pt x="307" y="202"/>
                    <a:pt x="316" y="155"/>
                  </a:cubicBezTo>
                  <a:cubicBezTo>
                    <a:pt x="327" y="168"/>
                    <a:pt x="340" y="181"/>
                    <a:pt x="356" y="191"/>
                  </a:cubicBezTo>
                  <a:cubicBezTo>
                    <a:pt x="376" y="205"/>
                    <a:pt x="402" y="214"/>
                    <a:pt x="430" y="214"/>
                  </a:cubicBezTo>
                  <a:cubicBezTo>
                    <a:pt x="430" y="214"/>
                    <a:pt x="430" y="214"/>
                    <a:pt x="430" y="214"/>
                  </a:cubicBezTo>
                  <a:cubicBezTo>
                    <a:pt x="447" y="214"/>
                    <a:pt x="463" y="211"/>
                    <a:pt x="481" y="205"/>
                  </a:cubicBezTo>
                  <a:cubicBezTo>
                    <a:pt x="485" y="213"/>
                    <a:pt x="492" y="219"/>
                    <a:pt x="501" y="224"/>
                  </a:cubicBezTo>
                  <a:cubicBezTo>
                    <a:pt x="503" y="224"/>
                    <a:pt x="504" y="225"/>
                    <a:pt x="505" y="226"/>
                  </a:cubicBezTo>
                  <a:cubicBezTo>
                    <a:pt x="488" y="262"/>
                    <a:pt x="488" y="262"/>
                    <a:pt x="488" y="262"/>
                  </a:cubicBezTo>
                  <a:cubicBezTo>
                    <a:pt x="484" y="270"/>
                    <a:pt x="487" y="279"/>
                    <a:pt x="495" y="283"/>
                  </a:cubicBezTo>
                  <a:cubicBezTo>
                    <a:pt x="592" y="330"/>
                    <a:pt x="592" y="330"/>
                    <a:pt x="592" y="330"/>
                  </a:cubicBezTo>
                  <a:cubicBezTo>
                    <a:pt x="600" y="334"/>
                    <a:pt x="610" y="331"/>
                    <a:pt x="614" y="323"/>
                  </a:cubicBezTo>
                  <a:cubicBezTo>
                    <a:pt x="691" y="165"/>
                    <a:pt x="691" y="165"/>
                    <a:pt x="691" y="165"/>
                  </a:cubicBezTo>
                  <a:cubicBezTo>
                    <a:pt x="695" y="157"/>
                    <a:pt x="691" y="147"/>
                    <a:pt x="683" y="144"/>
                  </a:cubicBezTo>
                  <a:cubicBezTo>
                    <a:pt x="586" y="96"/>
                    <a:pt x="586" y="96"/>
                    <a:pt x="586" y="96"/>
                  </a:cubicBezTo>
                  <a:cubicBezTo>
                    <a:pt x="578" y="92"/>
                    <a:pt x="569" y="96"/>
                    <a:pt x="565" y="104"/>
                  </a:cubicBezTo>
                  <a:cubicBezTo>
                    <a:pt x="547" y="140"/>
                    <a:pt x="547" y="140"/>
                    <a:pt x="547" y="140"/>
                  </a:cubicBezTo>
                  <a:cubicBezTo>
                    <a:pt x="546" y="139"/>
                    <a:pt x="545" y="138"/>
                    <a:pt x="543" y="137"/>
                  </a:cubicBezTo>
                  <a:cubicBezTo>
                    <a:pt x="528" y="130"/>
                    <a:pt x="512" y="131"/>
                    <a:pt x="498" y="139"/>
                  </a:cubicBezTo>
                  <a:cubicBezTo>
                    <a:pt x="490" y="135"/>
                    <a:pt x="479" y="135"/>
                    <a:pt x="470" y="140"/>
                  </a:cubicBezTo>
                  <a:cubicBezTo>
                    <a:pt x="454" y="148"/>
                    <a:pt x="441" y="150"/>
                    <a:pt x="430" y="150"/>
                  </a:cubicBezTo>
                  <a:cubicBezTo>
                    <a:pt x="416" y="150"/>
                    <a:pt x="404" y="146"/>
                    <a:pt x="392" y="138"/>
                  </a:cubicBezTo>
                  <a:cubicBezTo>
                    <a:pt x="374" y="126"/>
                    <a:pt x="358" y="106"/>
                    <a:pt x="347" y="88"/>
                  </a:cubicBezTo>
                  <a:cubicBezTo>
                    <a:pt x="342" y="79"/>
                    <a:pt x="338" y="71"/>
                    <a:pt x="335" y="66"/>
                  </a:cubicBezTo>
                  <a:cubicBezTo>
                    <a:pt x="334" y="63"/>
                    <a:pt x="333" y="61"/>
                    <a:pt x="332" y="59"/>
                  </a:cubicBezTo>
                  <a:cubicBezTo>
                    <a:pt x="332" y="58"/>
                    <a:pt x="332" y="58"/>
                    <a:pt x="332" y="58"/>
                  </a:cubicBezTo>
                  <a:cubicBezTo>
                    <a:pt x="331" y="57"/>
                    <a:pt x="331" y="57"/>
                    <a:pt x="331" y="57"/>
                  </a:cubicBezTo>
                  <a:cubicBezTo>
                    <a:pt x="331" y="57"/>
                    <a:pt x="331" y="57"/>
                    <a:pt x="331" y="57"/>
                  </a:cubicBezTo>
                  <a:cubicBezTo>
                    <a:pt x="331" y="57"/>
                    <a:pt x="331" y="57"/>
                    <a:pt x="331" y="57"/>
                  </a:cubicBezTo>
                  <a:cubicBezTo>
                    <a:pt x="331" y="57"/>
                    <a:pt x="331" y="57"/>
                    <a:pt x="331" y="57"/>
                  </a:cubicBezTo>
                  <a:cubicBezTo>
                    <a:pt x="331" y="56"/>
                    <a:pt x="330" y="55"/>
                    <a:pt x="330" y="54"/>
                  </a:cubicBezTo>
                  <a:cubicBezTo>
                    <a:pt x="325" y="29"/>
                    <a:pt x="311" y="8"/>
                    <a:pt x="290" y="2"/>
                  </a:cubicBezTo>
                  <a:cubicBezTo>
                    <a:pt x="282" y="0"/>
                    <a:pt x="272" y="0"/>
                    <a:pt x="263" y="1"/>
                  </a:cubicBezTo>
                  <a:cubicBezTo>
                    <a:pt x="258" y="1"/>
                    <a:pt x="253" y="0"/>
                    <a:pt x="246" y="0"/>
                  </a:cubicBezTo>
                  <a:cubicBezTo>
                    <a:pt x="218" y="1"/>
                    <a:pt x="173" y="5"/>
                    <a:pt x="132" y="34"/>
                  </a:cubicBezTo>
                  <a:cubicBezTo>
                    <a:pt x="112" y="49"/>
                    <a:pt x="93" y="70"/>
                    <a:pt x="81" y="97"/>
                  </a:cubicBezTo>
                  <a:cubicBezTo>
                    <a:pt x="68" y="125"/>
                    <a:pt x="61" y="160"/>
                    <a:pt x="61" y="201"/>
                  </a:cubicBezTo>
                  <a:cubicBezTo>
                    <a:pt x="61" y="220"/>
                    <a:pt x="62" y="240"/>
                    <a:pt x="65" y="262"/>
                  </a:cubicBezTo>
                  <a:cubicBezTo>
                    <a:pt x="67" y="278"/>
                    <a:pt x="81" y="290"/>
                    <a:pt x="97" y="290"/>
                  </a:cubicBezTo>
                  <a:cubicBezTo>
                    <a:pt x="98" y="290"/>
                    <a:pt x="100" y="290"/>
                    <a:pt x="101" y="290"/>
                  </a:cubicBezTo>
                  <a:cubicBezTo>
                    <a:pt x="119" y="287"/>
                    <a:pt x="131" y="271"/>
                    <a:pt x="129" y="253"/>
                  </a:cubicBezTo>
                  <a:cubicBezTo>
                    <a:pt x="126" y="234"/>
                    <a:pt x="125" y="217"/>
                    <a:pt x="125" y="201"/>
                  </a:cubicBezTo>
                  <a:cubicBezTo>
                    <a:pt x="125" y="167"/>
                    <a:pt x="130" y="142"/>
                    <a:pt x="139" y="124"/>
                  </a:cubicBezTo>
                  <a:cubicBezTo>
                    <a:pt x="150" y="100"/>
                    <a:pt x="166" y="86"/>
                    <a:pt x="184" y="78"/>
                  </a:cubicBezTo>
                  <a:cubicBezTo>
                    <a:pt x="159" y="155"/>
                    <a:pt x="153" y="207"/>
                    <a:pt x="163" y="293"/>
                  </a:cubicBezTo>
                  <a:cubicBezTo>
                    <a:pt x="166" y="308"/>
                    <a:pt x="171" y="319"/>
                    <a:pt x="176" y="328"/>
                  </a:cubicBezTo>
                  <a:cubicBezTo>
                    <a:pt x="177" y="333"/>
                    <a:pt x="177" y="338"/>
                    <a:pt x="177" y="345"/>
                  </a:cubicBezTo>
                  <a:cubicBezTo>
                    <a:pt x="177" y="372"/>
                    <a:pt x="173" y="415"/>
                    <a:pt x="153" y="457"/>
                  </a:cubicBezTo>
                  <a:cubicBezTo>
                    <a:pt x="133" y="499"/>
                    <a:pt x="100" y="541"/>
                    <a:pt x="35" y="573"/>
                  </a:cubicBezTo>
                  <a:cubicBezTo>
                    <a:pt x="10" y="585"/>
                    <a:pt x="0" y="615"/>
                    <a:pt x="12" y="640"/>
                  </a:cubicBezTo>
                  <a:cubicBezTo>
                    <a:pt x="24" y="664"/>
                    <a:pt x="53" y="675"/>
                    <a:pt x="78" y="663"/>
                  </a:cubicBezTo>
                  <a:close/>
                  <a:moveTo>
                    <a:pt x="538" y="148"/>
                  </a:moveTo>
                  <a:cubicBezTo>
                    <a:pt x="539" y="149"/>
                    <a:pt x="541" y="150"/>
                    <a:pt x="542" y="151"/>
                  </a:cubicBezTo>
                  <a:cubicBezTo>
                    <a:pt x="511" y="215"/>
                    <a:pt x="511" y="215"/>
                    <a:pt x="511" y="215"/>
                  </a:cubicBezTo>
                  <a:cubicBezTo>
                    <a:pt x="509" y="214"/>
                    <a:pt x="508" y="214"/>
                    <a:pt x="506" y="213"/>
                  </a:cubicBezTo>
                  <a:cubicBezTo>
                    <a:pt x="500" y="210"/>
                    <a:pt x="495" y="205"/>
                    <a:pt x="492" y="200"/>
                  </a:cubicBezTo>
                  <a:cubicBezTo>
                    <a:pt x="494" y="199"/>
                    <a:pt x="497" y="198"/>
                    <a:pt x="499" y="196"/>
                  </a:cubicBezTo>
                  <a:cubicBezTo>
                    <a:pt x="515" y="188"/>
                    <a:pt x="521" y="169"/>
                    <a:pt x="513" y="153"/>
                  </a:cubicBezTo>
                  <a:cubicBezTo>
                    <a:pt x="512" y="151"/>
                    <a:pt x="511" y="149"/>
                    <a:pt x="509" y="147"/>
                  </a:cubicBezTo>
                  <a:cubicBezTo>
                    <a:pt x="518" y="144"/>
                    <a:pt x="529" y="144"/>
                    <a:pt x="538"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grpSp>
      <p:grpSp>
        <p:nvGrpSpPr>
          <p:cNvPr id="211" name="Group 200"/>
          <p:cNvGrpSpPr>
            <a:grpSpLocks noChangeAspect="1"/>
          </p:cNvGrpSpPr>
          <p:nvPr/>
        </p:nvGrpSpPr>
        <p:grpSpPr>
          <a:xfrm>
            <a:off x="4919993" y="4284208"/>
            <a:ext cx="414654" cy="1152306"/>
            <a:chOff x="6048" y="2140"/>
            <a:chExt cx="466" cy="1295"/>
          </a:xfrm>
          <a:solidFill>
            <a:schemeClr val="bg1"/>
          </a:solidFill>
        </p:grpSpPr>
        <p:sp>
          <p:nvSpPr>
            <p:cNvPr id="220" name="淘宝店chenying0907出品 202"/>
            <p:cNvSpPr/>
            <p:nvPr/>
          </p:nvSpPr>
          <p:spPr bwMode="auto">
            <a:xfrm>
              <a:off x="6181" y="2140"/>
              <a:ext cx="250" cy="249"/>
            </a:xfrm>
            <a:custGeom>
              <a:gdLst>
                <a:gd name="T0" fmla="*/ 44 w 105"/>
                <a:gd name="T1" fmla="*/ 100 h 105"/>
                <a:gd name="T2" fmla="*/ 100 w 105"/>
                <a:gd name="T3" fmla="*/ 62 h 105"/>
                <a:gd name="T4" fmla="*/ 61 w 105"/>
                <a:gd name="T5" fmla="*/ 5 h 105"/>
                <a:gd name="T6" fmla="*/ 5 w 105"/>
                <a:gd name="T7" fmla="*/ 44 h 105"/>
                <a:gd name="T8" fmla="*/ 44 w 105"/>
                <a:gd name="T9" fmla="*/ 100 h 105"/>
              </a:gdLst>
              <a:cxnLst>
                <a:cxn ang="0">
                  <a:pos x="T0" y="T1"/>
                </a:cxn>
                <a:cxn ang="0">
                  <a:pos x="T2" y="T3"/>
                </a:cxn>
                <a:cxn ang="0">
                  <a:pos x="T4" y="T5"/>
                </a:cxn>
                <a:cxn ang="0">
                  <a:pos x="T6" y="T7"/>
                </a:cxn>
                <a:cxn ang="0">
                  <a:pos x="T8" y="T9"/>
                </a:cxn>
              </a:cxnLst>
              <a:rect l="0" t="0" r="r" b="b"/>
              <a:pathLst>
                <a:path w="105" h="105">
                  <a:moveTo>
                    <a:pt x="44" y="100"/>
                  </a:moveTo>
                  <a:cubicBezTo>
                    <a:pt x="70" y="105"/>
                    <a:pt x="95" y="88"/>
                    <a:pt x="100" y="62"/>
                  </a:cubicBezTo>
                  <a:cubicBezTo>
                    <a:pt x="105" y="35"/>
                    <a:pt x="87" y="10"/>
                    <a:pt x="61" y="5"/>
                  </a:cubicBezTo>
                  <a:cubicBezTo>
                    <a:pt x="35" y="0"/>
                    <a:pt x="10" y="18"/>
                    <a:pt x="5" y="44"/>
                  </a:cubicBezTo>
                  <a:cubicBezTo>
                    <a:pt x="0" y="70"/>
                    <a:pt x="17" y="95"/>
                    <a:pt x="44"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221" name="淘宝店chenying0907出品 203"/>
            <p:cNvSpPr/>
            <p:nvPr/>
          </p:nvSpPr>
          <p:spPr bwMode="auto">
            <a:xfrm>
              <a:off x="6048" y="2365"/>
              <a:ext cx="373" cy="1070"/>
            </a:xfrm>
            <a:custGeom>
              <a:gdLst>
                <a:gd name="T0" fmla="*/ 20 w 157"/>
                <a:gd name="T1" fmla="*/ 448 h 451"/>
                <a:gd name="T2" fmla="*/ 30 w 157"/>
                <a:gd name="T3" fmla="*/ 451 h 451"/>
                <a:gd name="T4" fmla="*/ 55 w 157"/>
                <a:gd name="T5" fmla="*/ 435 h 451"/>
                <a:gd name="T6" fmla="*/ 85 w 157"/>
                <a:gd name="T7" fmla="*/ 287 h 451"/>
                <a:gd name="T8" fmla="*/ 84 w 157"/>
                <a:gd name="T9" fmla="*/ 253 h 451"/>
                <a:gd name="T10" fmla="*/ 94 w 157"/>
                <a:gd name="T11" fmla="*/ 269 h 451"/>
                <a:gd name="T12" fmla="*/ 103 w 157"/>
                <a:gd name="T13" fmla="*/ 312 h 451"/>
                <a:gd name="T14" fmla="*/ 101 w 157"/>
                <a:gd name="T15" fmla="*/ 340 h 451"/>
                <a:gd name="T16" fmla="*/ 123 w 157"/>
                <a:gd name="T17" fmla="*/ 371 h 451"/>
                <a:gd name="T18" fmla="*/ 153 w 157"/>
                <a:gd name="T19" fmla="*/ 349 h 451"/>
                <a:gd name="T20" fmla="*/ 153 w 157"/>
                <a:gd name="T21" fmla="*/ 349 h 451"/>
                <a:gd name="T22" fmla="*/ 157 w 157"/>
                <a:gd name="T23" fmla="*/ 312 h 451"/>
                <a:gd name="T24" fmla="*/ 141 w 157"/>
                <a:gd name="T25" fmla="*/ 242 h 451"/>
                <a:gd name="T26" fmla="*/ 95 w 157"/>
                <a:gd name="T27" fmla="*/ 193 h 451"/>
                <a:gd name="T28" fmla="*/ 95 w 157"/>
                <a:gd name="T29" fmla="*/ 189 h 451"/>
                <a:gd name="T30" fmla="*/ 95 w 157"/>
                <a:gd name="T31" fmla="*/ 123 h 451"/>
                <a:gd name="T32" fmla="*/ 64 w 157"/>
                <a:gd name="T33" fmla="*/ 81 h 451"/>
                <a:gd name="T34" fmla="*/ 52 w 157"/>
                <a:gd name="T35" fmla="*/ 53 h 451"/>
                <a:gd name="T36" fmla="*/ 64 w 157"/>
                <a:gd name="T37" fmla="*/ 32 h 451"/>
                <a:gd name="T38" fmla="*/ 85 w 157"/>
                <a:gd name="T39" fmla="*/ 43 h 451"/>
                <a:gd name="T40" fmla="*/ 85 w 157"/>
                <a:gd name="T41" fmla="*/ 43 h 451"/>
                <a:gd name="T42" fmla="*/ 94 w 157"/>
                <a:gd name="T43" fmla="*/ 65 h 451"/>
                <a:gd name="T44" fmla="*/ 106 w 157"/>
                <a:gd name="T45" fmla="*/ 83 h 451"/>
                <a:gd name="T46" fmla="*/ 107 w 157"/>
                <a:gd name="T47" fmla="*/ 81 h 451"/>
                <a:gd name="T48" fmla="*/ 93 w 157"/>
                <a:gd name="T49" fmla="*/ 16 h 451"/>
                <a:gd name="T50" fmla="*/ 30 w 157"/>
                <a:gd name="T51" fmla="*/ 40 h 451"/>
                <a:gd name="T52" fmla="*/ 7 w 157"/>
                <a:gd name="T53" fmla="*/ 187 h 451"/>
                <a:gd name="T54" fmla="*/ 27 w 157"/>
                <a:gd name="T55" fmla="*/ 232 h 451"/>
                <a:gd name="T56" fmla="*/ 32 w 157"/>
                <a:gd name="T57" fmla="*/ 287 h 451"/>
                <a:gd name="T58" fmla="*/ 6 w 157"/>
                <a:gd name="T59" fmla="*/ 413 h 451"/>
                <a:gd name="T60" fmla="*/ 20 w 157"/>
                <a:gd name="T61" fmla="*/ 448 h 4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451">
                  <a:moveTo>
                    <a:pt x="20" y="448"/>
                  </a:moveTo>
                  <a:cubicBezTo>
                    <a:pt x="23" y="450"/>
                    <a:pt x="27" y="451"/>
                    <a:pt x="30" y="451"/>
                  </a:cubicBezTo>
                  <a:cubicBezTo>
                    <a:pt x="41" y="451"/>
                    <a:pt x="50" y="445"/>
                    <a:pt x="55" y="435"/>
                  </a:cubicBezTo>
                  <a:cubicBezTo>
                    <a:pt x="79" y="380"/>
                    <a:pt x="85" y="328"/>
                    <a:pt x="85" y="287"/>
                  </a:cubicBezTo>
                  <a:cubicBezTo>
                    <a:pt x="85" y="274"/>
                    <a:pt x="85" y="263"/>
                    <a:pt x="84" y="253"/>
                  </a:cubicBezTo>
                  <a:cubicBezTo>
                    <a:pt x="88" y="257"/>
                    <a:pt x="91" y="263"/>
                    <a:pt x="94" y="269"/>
                  </a:cubicBezTo>
                  <a:cubicBezTo>
                    <a:pt x="99" y="280"/>
                    <a:pt x="103" y="293"/>
                    <a:pt x="103" y="312"/>
                  </a:cubicBezTo>
                  <a:cubicBezTo>
                    <a:pt x="103" y="320"/>
                    <a:pt x="102" y="330"/>
                    <a:pt x="101" y="340"/>
                  </a:cubicBezTo>
                  <a:cubicBezTo>
                    <a:pt x="98" y="355"/>
                    <a:pt x="108" y="369"/>
                    <a:pt x="123" y="371"/>
                  </a:cubicBezTo>
                  <a:cubicBezTo>
                    <a:pt x="137" y="373"/>
                    <a:pt x="151" y="364"/>
                    <a:pt x="153" y="349"/>
                  </a:cubicBezTo>
                  <a:cubicBezTo>
                    <a:pt x="153" y="349"/>
                    <a:pt x="153" y="349"/>
                    <a:pt x="153" y="349"/>
                  </a:cubicBezTo>
                  <a:cubicBezTo>
                    <a:pt x="156" y="336"/>
                    <a:pt x="157" y="324"/>
                    <a:pt x="157" y="312"/>
                  </a:cubicBezTo>
                  <a:cubicBezTo>
                    <a:pt x="157" y="284"/>
                    <a:pt x="151" y="261"/>
                    <a:pt x="141" y="242"/>
                  </a:cubicBezTo>
                  <a:cubicBezTo>
                    <a:pt x="128" y="218"/>
                    <a:pt x="111" y="203"/>
                    <a:pt x="95" y="193"/>
                  </a:cubicBezTo>
                  <a:cubicBezTo>
                    <a:pt x="95" y="191"/>
                    <a:pt x="95" y="190"/>
                    <a:pt x="95" y="189"/>
                  </a:cubicBezTo>
                  <a:cubicBezTo>
                    <a:pt x="91" y="166"/>
                    <a:pt x="92" y="144"/>
                    <a:pt x="95" y="123"/>
                  </a:cubicBezTo>
                  <a:cubicBezTo>
                    <a:pt x="81" y="109"/>
                    <a:pt x="71" y="94"/>
                    <a:pt x="64" y="81"/>
                  </a:cubicBezTo>
                  <a:cubicBezTo>
                    <a:pt x="56" y="66"/>
                    <a:pt x="52" y="54"/>
                    <a:pt x="52" y="53"/>
                  </a:cubicBezTo>
                  <a:cubicBezTo>
                    <a:pt x="49" y="44"/>
                    <a:pt x="55" y="35"/>
                    <a:pt x="64" y="32"/>
                  </a:cubicBezTo>
                  <a:cubicBezTo>
                    <a:pt x="73" y="29"/>
                    <a:pt x="82" y="34"/>
                    <a:pt x="85" y="43"/>
                  </a:cubicBezTo>
                  <a:cubicBezTo>
                    <a:pt x="85" y="43"/>
                    <a:pt x="85" y="43"/>
                    <a:pt x="85" y="43"/>
                  </a:cubicBezTo>
                  <a:cubicBezTo>
                    <a:pt x="85" y="44"/>
                    <a:pt x="88" y="53"/>
                    <a:pt x="94" y="65"/>
                  </a:cubicBezTo>
                  <a:cubicBezTo>
                    <a:pt x="97" y="70"/>
                    <a:pt x="101" y="77"/>
                    <a:pt x="106" y="83"/>
                  </a:cubicBezTo>
                  <a:cubicBezTo>
                    <a:pt x="106" y="82"/>
                    <a:pt x="106" y="81"/>
                    <a:pt x="107" y="81"/>
                  </a:cubicBezTo>
                  <a:cubicBezTo>
                    <a:pt x="115" y="59"/>
                    <a:pt x="110" y="32"/>
                    <a:pt x="93" y="16"/>
                  </a:cubicBezTo>
                  <a:cubicBezTo>
                    <a:pt x="75" y="0"/>
                    <a:pt x="44" y="7"/>
                    <a:pt x="30" y="40"/>
                  </a:cubicBezTo>
                  <a:cubicBezTo>
                    <a:pt x="10" y="85"/>
                    <a:pt x="2" y="135"/>
                    <a:pt x="7" y="187"/>
                  </a:cubicBezTo>
                  <a:cubicBezTo>
                    <a:pt x="9" y="206"/>
                    <a:pt x="17" y="221"/>
                    <a:pt x="27" y="232"/>
                  </a:cubicBezTo>
                  <a:cubicBezTo>
                    <a:pt x="30" y="246"/>
                    <a:pt x="32" y="265"/>
                    <a:pt x="32" y="287"/>
                  </a:cubicBezTo>
                  <a:cubicBezTo>
                    <a:pt x="32" y="322"/>
                    <a:pt x="26" y="367"/>
                    <a:pt x="6" y="413"/>
                  </a:cubicBezTo>
                  <a:cubicBezTo>
                    <a:pt x="0" y="427"/>
                    <a:pt x="6" y="443"/>
                    <a:pt x="20" y="4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222" name="淘宝店chenying0907出品 204"/>
            <p:cNvSpPr/>
            <p:nvPr/>
          </p:nvSpPr>
          <p:spPr bwMode="auto">
            <a:xfrm>
              <a:off x="6177" y="2448"/>
              <a:ext cx="337" cy="297"/>
            </a:xfrm>
            <a:custGeom>
              <a:gdLst>
                <a:gd name="T0" fmla="*/ 50 w 142"/>
                <a:gd name="T1" fmla="*/ 53 h 125"/>
                <a:gd name="T2" fmla="*/ 37 w 142"/>
                <a:gd name="T3" fmla="*/ 32 h 125"/>
                <a:gd name="T4" fmla="*/ 27 w 142"/>
                <a:gd name="T5" fmla="*/ 10 h 125"/>
                <a:gd name="T6" fmla="*/ 21 w 142"/>
                <a:gd name="T7" fmla="*/ 2 h 125"/>
                <a:gd name="T8" fmla="*/ 11 w 142"/>
                <a:gd name="T9" fmla="*/ 1 h 125"/>
                <a:gd name="T10" fmla="*/ 8 w 142"/>
                <a:gd name="T11" fmla="*/ 2 h 125"/>
                <a:gd name="T12" fmla="*/ 2 w 142"/>
                <a:gd name="T13" fmla="*/ 17 h 125"/>
                <a:gd name="T14" fmla="*/ 14 w 142"/>
                <a:gd name="T15" fmla="*/ 44 h 125"/>
                <a:gd name="T16" fmla="*/ 42 w 142"/>
                <a:gd name="T17" fmla="*/ 83 h 125"/>
                <a:gd name="T18" fmla="*/ 53 w 142"/>
                <a:gd name="T19" fmla="*/ 93 h 125"/>
                <a:gd name="T20" fmla="*/ 128 w 142"/>
                <a:gd name="T21" fmla="*/ 125 h 125"/>
                <a:gd name="T22" fmla="*/ 135 w 142"/>
                <a:gd name="T23" fmla="*/ 123 h 125"/>
                <a:gd name="T24" fmla="*/ 142 w 142"/>
                <a:gd name="T25" fmla="*/ 113 h 125"/>
                <a:gd name="T26" fmla="*/ 139 w 142"/>
                <a:gd name="T27" fmla="*/ 104 h 125"/>
                <a:gd name="T28" fmla="*/ 130 w 142"/>
                <a:gd name="T29" fmla="*/ 99 h 125"/>
                <a:gd name="T30" fmla="*/ 69 w 142"/>
                <a:gd name="T31" fmla="*/ 74 h 125"/>
                <a:gd name="T32" fmla="*/ 50 w 142"/>
                <a:gd name="T33" fmla="*/ 53 h 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2" h="125">
                  <a:moveTo>
                    <a:pt x="50" y="53"/>
                  </a:moveTo>
                  <a:cubicBezTo>
                    <a:pt x="44" y="45"/>
                    <a:pt x="40" y="38"/>
                    <a:pt x="37" y="32"/>
                  </a:cubicBezTo>
                  <a:cubicBezTo>
                    <a:pt x="30" y="19"/>
                    <a:pt x="27" y="10"/>
                    <a:pt x="27" y="10"/>
                  </a:cubicBezTo>
                  <a:cubicBezTo>
                    <a:pt x="26" y="6"/>
                    <a:pt x="24" y="4"/>
                    <a:pt x="21" y="2"/>
                  </a:cubicBezTo>
                  <a:cubicBezTo>
                    <a:pt x="18" y="0"/>
                    <a:pt x="14" y="0"/>
                    <a:pt x="11" y="1"/>
                  </a:cubicBezTo>
                  <a:cubicBezTo>
                    <a:pt x="10" y="1"/>
                    <a:pt x="9" y="2"/>
                    <a:pt x="8" y="2"/>
                  </a:cubicBezTo>
                  <a:cubicBezTo>
                    <a:pt x="3" y="5"/>
                    <a:pt x="0" y="11"/>
                    <a:pt x="2" y="17"/>
                  </a:cubicBezTo>
                  <a:cubicBezTo>
                    <a:pt x="3" y="19"/>
                    <a:pt x="6" y="30"/>
                    <a:pt x="14" y="44"/>
                  </a:cubicBezTo>
                  <a:cubicBezTo>
                    <a:pt x="22" y="59"/>
                    <a:pt x="31" y="72"/>
                    <a:pt x="42" y="83"/>
                  </a:cubicBezTo>
                  <a:cubicBezTo>
                    <a:pt x="45" y="87"/>
                    <a:pt x="49" y="90"/>
                    <a:pt x="53" y="93"/>
                  </a:cubicBezTo>
                  <a:cubicBezTo>
                    <a:pt x="68" y="106"/>
                    <a:pt x="93" y="122"/>
                    <a:pt x="128" y="125"/>
                  </a:cubicBezTo>
                  <a:cubicBezTo>
                    <a:pt x="130" y="125"/>
                    <a:pt x="133" y="125"/>
                    <a:pt x="135" y="123"/>
                  </a:cubicBezTo>
                  <a:cubicBezTo>
                    <a:pt x="139" y="121"/>
                    <a:pt x="141" y="117"/>
                    <a:pt x="142" y="113"/>
                  </a:cubicBezTo>
                  <a:cubicBezTo>
                    <a:pt x="142" y="110"/>
                    <a:pt x="141" y="106"/>
                    <a:pt x="139" y="104"/>
                  </a:cubicBezTo>
                  <a:cubicBezTo>
                    <a:pt x="136" y="101"/>
                    <a:pt x="133" y="99"/>
                    <a:pt x="130" y="99"/>
                  </a:cubicBezTo>
                  <a:cubicBezTo>
                    <a:pt x="107" y="97"/>
                    <a:pt x="87" y="89"/>
                    <a:pt x="69" y="74"/>
                  </a:cubicBezTo>
                  <a:cubicBezTo>
                    <a:pt x="62" y="67"/>
                    <a:pt x="55" y="60"/>
                    <a:pt x="50"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grpSp>
      <p:grpSp>
        <p:nvGrpSpPr>
          <p:cNvPr id="212" name="Group 207"/>
          <p:cNvGrpSpPr>
            <a:grpSpLocks noChangeAspect="1"/>
          </p:cNvGrpSpPr>
          <p:nvPr/>
        </p:nvGrpSpPr>
        <p:grpSpPr>
          <a:xfrm>
            <a:off x="6220043" y="3736750"/>
            <a:ext cx="523861" cy="660845"/>
            <a:chOff x="6566" y="246"/>
            <a:chExt cx="1262" cy="1592"/>
          </a:xfrm>
          <a:solidFill>
            <a:schemeClr val="bg1"/>
          </a:solidFill>
        </p:grpSpPr>
        <p:sp>
          <p:nvSpPr>
            <p:cNvPr id="217" name="淘宝店chenying0907出品 208"/>
            <p:cNvSpPr/>
            <p:nvPr/>
          </p:nvSpPr>
          <p:spPr bwMode="auto">
            <a:xfrm>
              <a:off x="7350" y="246"/>
              <a:ext cx="478" cy="446"/>
            </a:xfrm>
            <a:custGeom>
              <a:gdLst>
                <a:gd name="T0" fmla="*/ 130 w 201"/>
                <a:gd name="T1" fmla="*/ 16 h 188"/>
                <a:gd name="T2" fmla="*/ 15 w 201"/>
                <a:gd name="T3" fmla="*/ 71 h 188"/>
                <a:gd name="T4" fmla="*/ 56 w 201"/>
                <a:gd name="T5" fmla="*/ 180 h 188"/>
                <a:gd name="T6" fmla="*/ 72 w 201"/>
                <a:gd name="T7" fmla="*/ 139 h 188"/>
                <a:gd name="T8" fmla="*/ 113 w 201"/>
                <a:gd name="T9" fmla="*/ 120 h 188"/>
                <a:gd name="T10" fmla="*/ 132 w 201"/>
                <a:gd name="T11" fmla="*/ 161 h 188"/>
                <a:gd name="T12" fmla="*/ 122 w 201"/>
                <a:gd name="T13" fmla="*/ 188 h 188"/>
                <a:gd name="T14" fmla="*/ 185 w 201"/>
                <a:gd name="T15" fmla="*/ 131 h 188"/>
                <a:gd name="T16" fmla="*/ 130 w 201"/>
                <a:gd name="T17" fmla="*/ 16 h 1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188">
                  <a:moveTo>
                    <a:pt x="130" y="16"/>
                  </a:moveTo>
                  <a:cubicBezTo>
                    <a:pt x="83" y="0"/>
                    <a:pt x="32" y="24"/>
                    <a:pt x="15" y="71"/>
                  </a:cubicBezTo>
                  <a:cubicBezTo>
                    <a:pt x="0" y="113"/>
                    <a:pt x="18" y="159"/>
                    <a:pt x="56" y="180"/>
                  </a:cubicBezTo>
                  <a:cubicBezTo>
                    <a:pt x="62" y="168"/>
                    <a:pt x="67" y="154"/>
                    <a:pt x="72" y="139"/>
                  </a:cubicBezTo>
                  <a:cubicBezTo>
                    <a:pt x="78" y="123"/>
                    <a:pt x="96" y="114"/>
                    <a:pt x="113" y="120"/>
                  </a:cubicBezTo>
                  <a:cubicBezTo>
                    <a:pt x="130" y="126"/>
                    <a:pt x="138" y="144"/>
                    <a:pt x="132" y="161"/>
                  </a:cubicBezTo>
                  <a:cubicBezTo>
                    <a:pt x="129" y="170"/>
                    <a:pt x="126" y="180"/>
                    <a:pt x="122" y="188"/>
                  </a:cubicBezTo>
                  <a:cubicBezTo>
                    <a:pt x="150" y="181"/>
                    <a:pt x="174" y="160"/>
                    <a:pt x="185" y="131"/>
                  </a:cubicBezTo>
                  <a:cubicBezTo>
                    <a:pt x="201" y="84"/>
                    <a:pt x="177" y="33"/>
                    <a:pt x="13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218" name="淘宝店chenying0907出品 209"/>
            <p:cNvSpPr/>
            <p:nvPr/>
          </p:nvSpPr>
          <p:spPr bwMode="auto">
            <a:xfrm>
              <a:off x="6566" y="401"/>
              <a:ext cx="1005" cy="1437"/>
            </a:xfrm>
            <a:custGeom>
              <a:gdLst>
                <a:gd name="T0" fmla="*/ 372 w 423"/>
                <a:gd name="T1" fmla="*/ 299 h 606"/>
                <a:gd name="T2" fmla="*/ 329 w 423"/>
                <a:gd name="T3" fmla="*/ 263 h 606"/>
                <a:gd name="T4" fmla="*/ 192 w 423"/>
                <a:gd name="T5" fmla="*/ 263 h 606"/>
                <a:gd name="T6" fmla="*/ 263 w 423"/>
                <a:gd name="T7" fmla="*/ 186 h 606"/>
                <a:gd name="T8" fmla="*/ 257 w 423"/>
                <a:gd name="T9" fmla="*/ 173 h 606"/>
                <a:gd name="T10" fmla="*/ 239 w 423"/>
                <a:gd name="T11" fmla="*/ 104 h 606"/>
                <a:gd name="T12" fmla="*/ 266 w 423"/>
                <a:gd name="T13" fmla="*/ 67 h 606"/>
                <a:gd name="T14" fmla="*/ 302 w 423"/>
                <a:gd name="T15" fmla="*/ 93 h 606"/>
                <a:gd name="T16" fmla="*/ 303 w 423"/>
                <a:gd name="T17" fmla="*/ 95 h 606"/>
                <a:gd name="T18" fmla="*/ 304 w 423"/>
                <a:gd name="T19" fmla="*/ 101 h 606"/>
                <a:gd name="T20" fmla="*/ 309 w 423"/>
                <a:gd name="T21" fmla="*/ 123 h 606"/>
                <a:gd name="T22" fmla="*/ 314 w 423"/>
                <a:gd name="T23" fmla="*/ 139 h 606"/>
                <a:gd name="T24" fmla="*/ 324 w 423"/>
                <a:gd name="T25" fmla="*/ 53 h 606"/>
                <a:gd name="T26" fmla="*/ 192 w 423"/>
                <a:gd name="T27" fmla="*/ 38 h 606"/>
                <a:gd name="T28" fmla="*/ 32 w 423"/>
                <a:gd name="T29" fmla="*/ 217 h 606"/>
                <a:gd name="T30" fmla="*/ 61 w 423"/>
                <a:gd name="T31" fmla="*/ 347 h 606"/>
                <a:gd name="T32" fmla="*/ 81 w 423"/>
                <a:gd name="T33" fmla="*/ 350 h 606"/>
                <a:gd name="T34" fmla="*/ 92 w 423"/>
                <a:gd name="T35" fmla="*/ 351 h 606"/>
                <a:gd name="T36" fmla="*/ 92 w 423"/>
                <a:gd name="T37" fmla="*/ 351 h 606"/>
                <a:gd name="T38" fmla="*/ 292 w 423"/>
                <a:gd name="T39" fmla="*/ 351 h 606"/>
                <a:gd name="T40" fmla="*/ 332 w 423"/>
                <a:gd name="T41" fmla="*/ 570 h 606"/>
                <a:gd name="T42" fmla="*/ 375 w 423"/>
                <a:gd name="T43" fmla="*/ 606 h 606"/>
                <a:gd name="T44" fmla="*/ 383 w 423"/>
                <a:gd name="T45" fmla="*/ 605 h 606"/>
                <a:gd name="T46" fmla="*/ 419 w 423"/>
                <a:gd name="T47" fmla="*/ 554 h 606"/>
                <a:gd name="T48" fmla="*/ 372 w 423"/>
                <a:gd name="T49" fmla="*/ 299 h 6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2" h="606">
                  <a:moveTo>
                    <a:pt x="372" y="299"/>
                  </a:moveTo>
                  <a:cubicBezTo>
                    <a:pt x="368" y="278"/>
                    <a:pt x="350" y="263"/>
                    <a:pt x="329" y="263"/>
                  </a:cubicBezTo>
                  <a:cubicBezTo>
                    <a:pt x="192" y="263"/>
                    <a:pt x="192" y="263"/>
                    <a:pt x="192" y="263"/>
                  </a:cubicBezTo>
                  <a:cubicBezTo>
                    <a:pt x="212" y="235"/>
                    <a:pt x="236" y="209"/>
                    <a:pt x="263" y="186"/>
                  </a:cubicBezTo>
                  <a:cubicBezTo>
                    <a:pt x="261" y="182"/>
                    <a:pt x="259" y="177"/>
                    <a:pt x="257" y="173"/>
                  </a:cubicBezTo>
                  <a:cubicBezTo>
                    <a:pt x="245" y="138"/>
                    <a:pt x="240" y="105"/>
                    <a:pt x="239" y="104"/>
                  </a:cubicBezTo>
                  <a:cubicBezTo>
                    <a:pt x="236" y="86"/>
                    <a:pt x="248" y="70"/>
                    <a:pt x="266" y="67"/>
                  </a:cubicBezTo>
                  <a:cubicBezTo>
                    <a:pt x="283" y="64"/>
                    <a:pt x="299" y="76"/>
                    <a:pt x="302" y="93"/>
                  </a:cubicBezTo>
                  <a:cubicBezTo>
                    <a:pt x="302" y="93"/>
                    <a:pt x="303" y="94"/>
                    <a:pt x="303" y="95"/>
                  </a:cubicBezTo>
                  <a:cubicBezTo>
                    <a:pt x="303" y="96"/>
                    <a:pt x="304" y="98"/>
                    <a:pt x="304" y="101"/>
                  </a:cubicBezTo>
                  <a:cubicBezTo>
                    <a:pt x="305" y="107"/>
                    <a:pt x="307" y="114"/>
                    <a:pt x="309" y="123"/>
                  </a:cubicBezTo>
                  <a:cubicBezTo>
                    <a:pt x="310" y="128"/>
                    <a:pt x="312" y="133"/>
                    <a:pt x="314" y="139"/>
                  </a:cubicBezTo>
                  <a:cubicBezTo>
                    <a:pt x="330" y="113"/>
                    <a:pt x="336" y="82"/>
                    <a:pt x="324" y="53"/>
                  </a:cubicBezTo>
                  <a:cubicBezTo>
                    <a:pt x="307" y="12"/>
                    <a:pt x="244" y="0"/>
                    <a:pt x="192" y="38"/>
                  </a:cubicBezTo>
                  <a:cubicBezTo>
                    <a:pt x="127" y="86"/>
                    <a:pt x="72" y="147"/>
                    <a:pt x="32" y="217"/>
                  </a:cubicBezTo>
                  <a:cubicBezTo>
                    <a:pt x="0" y="273"/>
                    <a:pt x="19" y="334"/>
                    <a:pt x="61" y="347"/>
                  </a:cubicBezTo>
                  <a:cubicBezTo>
                    <a:pt x="68" y="349"/>
                    <a:pt x="75" y="350"/>
                    <a:pt x="81" y="350"/>
                  </a:cubicBezTo>
                  <a:cubicBezTo>
                    <a:pt x="85" y="351"/>
                    <a:pt x="88" y="351"/>
                    <a:pt x="92" y="351"/>
                  </a:cubicBezTo>
                  <a:cubicBezTo>
                    <a:pt x="92" y="351"/>
                    <a:pt x="92" y="351"/>
                    <a:pt x="92" y="351"/>
                  </a:cubicBezTo>
                  <a:cubicBezTo>
                    <a:pt x="292" y="351"/>
                    <a:pt x="292" y="351"/>
                    <a:pt x="292" y="351"/>
                  </a:cubicBezTo>
                  <a:cubicBezTo>
                    <a:pt x="332" y="570"/>
                    <a:pt x="332" y="570"/>
                    <a:pt x="332" y="570"/>
                  </a:cubicBezTo>
                  <a:cubicBezTo>
                    <a:pt x="336" y="591"/>
                    <a:pt x="355" y="606"/>
                    <a:pt x="375" y="606"/>
                  </a:cubicBezTo>
                  <a:cubicBezTo>
                    <a:pt x="378" y="606"/>
                    <a:pt x="381" y="606"/>
                    <a:pt x="383" y="605"/>
                  </a:cubicBezTo>
                  <a:cubicBezTo>
                    <a:pt x="407" y="601"/>
                    <a:pt x="423" y="578"/>
                    <a:pt x="419" y="554"/>
                  </a:cubicBezTo>
                  <a:lnTo>
                    <a:pt x="372" y="2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219" name="淘宝店chenying0907出品 211"/>
            <p:cNvSpPr/>
            <p:nvPr/>
          </p:nvSpPr>
          <p:spPr bwMode="auto">
            <a:xfrm>
              <a:off x="7151" y="545"/>
              <a:ext cx="501" cy="449"/>
            </a:xfrm>
            <a:custGeom>
              <a:gdLst>
                <a:gd name="T0" fmla="*/ 208 w 211"/>
                <a:gd name="T1" fmla="*/ 14 h 189"/>
                <a:gd name="T2" fmla="*/ 194 w 211"/>
                <a:gd name="T3" fmla="*/ 1 h 189"/>
                <a:gd name="T4" fmla="*/ 186 w 211"/>
                <a:gd name="T5" fmla="*/ 0 h 189"/>
                <a:gd name="T6" fmla="*/ 164 w 211"/>
                <a:gd name="T7" fmla="*/ 16 h 189"/>
                <a:gd name="T8" fmla="*/ 148 w 211"/>
                <a:gd name="T9" fmla="*/ 57 h 189"/>
                <a:gd name="T10" fmla="*/ 115 w 211"/>
                <a:gd name="T11" fmla="*/ 121 h 189"/>
                <a:gd name="T12" fmla="*/ 99 w 211"/>
                <a:gd name="T13" fmla="*/ 138 h 189"/>
                <a:gd name="T14" fmla="*/ 93 w 211"/>
                <a:gd name="T15" fmla="*/ 142 h 189"/>
                <a:gd name="T16" fmla="*/ 88 w 211"/>
                <a:gd name="T17" fmla="*/ 138 h 189"/>
                <a:gd name="T18" fmla="*/ 75 w 211"/>
                <a:gd name="T19" fmla="*/ 120 h 189"/>
                <a:gd name="T20" fmla="*/ 62 w 211"/>
                <a:gd name="T21" fmla="*/ 86 h 189"/>
                <a:gd name="T22" fmla="*/ 55 w 211"/>
                <a:gd name="T23" fmla="*/ 64 h 189"/>
                <a:gd name="T24" fmla="*/ 50 w 211"/>
                <a:gd name="T25" fmla="*/ 42 h 189"/>
                <a:gd name="T26" fmla="*/ 49 w 211"/>
                <a:gd name="T27" fmla="*/ 35 h 189"/>
                <a:gd name="T28" fmla="*/ 49 w 211"/>
                <a:gd name="T29" fmla="*/ 33 h 189"/>
                <a:gd name="T30" fmla="*/ 25 w 211"/>
                <a:gd name="T31" fmla="*/ 13 h 189"/>
                <a:gd name="T32" fmla="*/ 21 w 211"/>
                <a:gd name="T33" fmla="*/ 14 h 189"/>
                <a:gd name="T34" fmla="*/ 5 w 211"/>
                <a:gd name="T35" fmla="*/ 24 h 189"/>
                <a:gd name="T36" fmla="*/ 1 w 211"/>
                <a:gd name="T37" fmla="*/ 41 h 189"/>
                <a:gd name="T38" fmla="*/ 1 w 211"/>
                <a:gd name="T39" fmla="*/ 42 h 189"/>
                <a:gd name="T40" fmla="*/ 19 w 211"/>
                <a:gd name="T41" fmla="*/ 109 h 189"/>
                <a:gd name="T42" fmla="*/ 23 w 211"/>
                <a:gd name="T43" fmla="*/ 120 h 189"/>
                <a:gd name="T44" fmla="*/ 43 w 211"/>
                <a:gd name="T45" fmla="*/ 159 h 189"/>
                <a:gd name="T46" fmla="*/ 63 w 211"/>
                <a:gd name="T47" fmla="*/ 179 h 189"/>
                <a:gd name="T48" fmla="*/ 93 w 211"/>
                <a:gd name="T49" fmla="*/ 189 h 189"/>
                <a:gd name="T50" fmla="*/ 93 w 211"/>
                <a:gd name="T51" fmla="*/ 189 h 189"/>
                <a:gd name="T52" fmla="*/ 126 w 211"/>
                <a:gd name="T53" fmla="*/ 178 h 189"/>
                <a:gd name="T54" fmla="*/ 167 w 211"/>
                <a:gd name="T55" fmla="*/ 127 h 189"/>
                <a:gd name="T56" fmla="*/ 197 w 211"/>
                <a:gd name="T57" fmla="*/ 64 h 189"/>
                <a:gd name="T58" fmla="*/ 209 w 211"/>
                <a:gd name="T59" fmla="*/ 32 h 189"/>
                <a:gd name="T60" fmla="*/ 208 w 211"/>
                <a:gd name="T61" fmla="*/ 14 h 1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1" h="189">
                  <a:moveTo>
                    <a:pt x="208" y="14"/>
                  </a:moveTo>
                  <a:cubicBezTo>
                    <a:pt x="205" y="8"/>
                    <a:pt x="200" y="4"/>
                    <a:pt x="194" y="1"/>
                  </a:cubicBezTo>
                  <a:cubicBezTo>
                    <a:pt x="192" y="1"/>
                    <a:pt x="189" y="0"/>
                    <a:pt x="186" y="0"/>
                  </a:cubicBezTo>
                  <a:cubicBezTo>
                    <a:pt x="176" y="0"/>
                    <a:pt x="167" y="6"/>
                    <a:pt x="164" y="16"/>
                  </a:cubicBezTo>
                  <a:cubicBezTo>
                    <a:pt x="158" y="32"/>
                    <a:pt x="153" y="45"/>
                    <a:pt x="148" y="57"/>
                  </a:cubicBezTo>
                  <a:cubicBezTo>
                    <a:pt x="134" y="90"/>
                    <a:pt x="123" y="110"/>
                    <a:pt x="115" y="121"/>
                  </a:cubicBezTo>
                  <a:cubicBezTo>
                    <a:pt x="107" y="132"/>
                    <a:pt x="101" y="137"/>
                    <a:pt x="99" y="138"/>
                  </a:cubicBezTo>
                  <a:cubicBezTo>
                    <a:pt x="93" y="142"/>
                    <a:pt x="93" y="142"/>
                    <a:pt x="93" y="142"/>
                  </a:cubicBezTo>
                  <a:cubicBezTo>
                    <a:pt x="88" y="138"/>
                    <a:pt x="88" y="138"/>
                    <a:pt x="88" y="138"/>
                  </a:cubicBezTo>
                  <a:cubicBezTo>
                    <a:pt x="85" y="135"/>
                    <a:pt x="80" y="128"/>
                    <a:pt x="75" y="120"/>
                  </a:cubicBezTo>
                  <a:cubicBezTo>
                    <a:pt x="70" y="109"/>
                    <a:pt x="65" y="97"/>
                    <a:pt x="62" y="86"/>
                  </a:cubicBezTo>
                  <a:cubicBezTo>
                    <a:pt x="59" y="77"/>
                    <a:pt x="57" y="69"/>
                    <a:pt x="55" y="64"/>
                  </a:cubicBezTo>
                  <a:cubicBezTo>
                    <a:pt x="53" y="57"/>
                    <a:pt x="52" y="49"/>
                    <a:pt x="50" y="42"/>
                  </a:cubicBezTo>
                  <a:cubicBezTo>
                    <a:pt x="50" y="39"/>
                    <a:pt x="49" y="37"/>
                    <a:pt x="49" y="35"/>
                  </a:cubicBezTo>
                  <a:cubicBezTo>
                    <a:pt x="49" y="33"/>
                    <a:pt x="49" y="33"/>
                    <a:pt x="49" y="33"/>
                  </a:cubicBezTo>
                  <a:cubicBezTo>
                    <a:pt x="47" y="22"/>
                    <a:pt x="37" y="13"/>
                    <a:pt x="25" y="13"/>
                  </a:cubicBezTo>
                  <a:cubicBezTo>
                    <a:pt x="24" y="13"/>
                    <a:pt x="22" y="13"/>
                    <a:pt x="21" y="14"/>
                  </a:cubicBezTo>
                  <a:cubicBezTo>
                    <a:pt x="15" y="15"/>
                    <a:pt x="9" y="18"/>
                    <a:pt x="5" y="24"/>
                  </a:cubicBezTo>
                  <a:cubicBezTo>
                    <a:pt x="2" y="29"/>
                    <a:pt x="0" y="35"/>
                    <a:pt x="1" y="41"/>
                  </a:cubicBezTo>
                  <a:cubicBezTo>
                    <a:pt x="1" y="42"/>
                    <a:pt x="1" y="42"/>
                    <a:pt x="1" y="42"/>
                  </a:cubicBezTo>
                  <a:cubicBezTo>
                    <a:pt x="3" y="53"/>
                    <a:pt x="9" y="80"/>
                    <a:pt x="19" y="109"/>
                  </a:cubicBezTo>
                  <a:cubicBezTo>
                    <a:pt x="20" y="113"/>
                    <a:pt x="22" y="116"/>
                    <a:pt x="23" y="120"/>
                  </a:cubicBezTo>
                  <a:cubicBezTo>
                    <a:pt x="28" y="132"/>
                    <a:pt x="34" y="146"/>
                    <a:pt x="43" y="159"/>
                  </a:cubicBezTo>
                  <a:cubicBezTo>
                    <a:pt x="50" y="168"/>
                    <a:pt x="56" y="174"/>
                    <a:pt x="63" y="179"/>
                  </a:cubicBezTo>
                  <a:cubicBezTo>
                    <a:pt x="68" y="183"/>
                    <a:pt x="79" y="189"/>
                    <a:pt x="93" y="189"/>
                  </a:cubicBezTo>
                  <a:cubicBezTo>
                    <a:pt x="93" y="189"/>
                    <a:pt x="93" y="189"/>
                    <a:pt x="93" y="189"/>
                  </a:cubicBezTo>
                  <a:cubicBezTo>
                    <a:pt x="104" y="189"/>
                    <a:pt x="116" y="185"/>
                    <a:pt x="126" y="178"/>
                  </a:cubicBezTo>
                  <a:cubicBezTo>
                    <a:pt x="141" y="167"/>
                    <a:pt x="153" y="152"/>
                    <a:pt x="167" y="127"/>
                  </a:cubicBezTo>
                  <a:cubicBezTo>
                    <a:pt x="177" y="110"/>
                    <a:pt x="187" y="89"/>
                    <a:pt x="197" y="64"/>
                  </a:cubicBezTo>
                  <a:cubicBezTo>
                    <a:pt x="201" y="54"/>
                    <a:pt x="205" y="44"/>
                    <a:pt x="209" y="32"/>
                  </a:cubicBezTo>
                  <a:cubicBezTo>
                    <a:pt x="211" y="26"/>
                    <a:pt x="211" y="20"/>
                    <a:pt x="20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grpSp>
      <p:grpSp>
        <p:nvGrpSpPr>
          <p:cNvPr id="236" name="淘宝店chenying0907出品 235"/>
          <p:cNvGrpSpPr/>
          <p:nvPr/>
        </p:nvGrpSpPr>
        <p:grpSpPr>
          <a:xfrm>
            <a:off x="1187555" y="1825831"/>
            <a:ext cx="529672" cy="527751"/>
            <a:chOff x="3618897" y="2279040"/>
            <a:chExt cx="706229" cy="703668"/>
          </a:xfrm>
          <a:solidFill>
            <a:schemeClr val="accent4"/>
          </a:solidFill>
        </p:grpSpPr>
        <p:sp>
          <p:nvSpPr>
            <p:cNvPr id="237" name="淘宝店chenying0907出品 9"/>
            <p:cNvSpPr>
              <a:spLocks noEditPoints="1"/>
            </p:cNvSpPr>
            <p:nvPr/>
          </p:nvSpPr>
          <p:spPr bwMode="auto">
            <a:xfrm>
              <a:off x="3713987" y="2279040"/>
              <a:ext cx="516048" cy="703668"/>
            </a:xfrm>
            <a:custGeom>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淘宝店chenying0907出品 10"/>
            <p:cNvSpPr>
              <a:spLocks noEditPoints="1"/>
            </p:cNvSpPr>
            <p:nvPr/>
          </p:nvSpPr>
          <p:spPr bwMode="auto">
            <a:xfrm>
              <a:off x="3618897" y="2347432"/>
              <a:ext cx="706229" cy="373412"/>
            </a:xfrm>
            <a:custGeom>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淘宝店chenying0907出品 11"/>
            <p:cNvSpPr/>
            <p:nvPr/>
          </p:nvSpPr>
          <p:spPr bwMode="auto">
            <a:xfrm>
              <a:off x="3845651" y="2427528"/>
              <a:ext cx="253087" cy="253452"/>
            </a:xfrm>
            <a:custGeom>
              <a:gdLst>
                <a:gd name="T0" fmla="*/ 3 w 293"/>
                <a:gd name="T1" fmla="*/ 38 h 293"/>
                <a:gd name="T2" fmla="*/ 16 w 293"/>
                <a:gd name="T3" fmla="*/ 15 h 293"/>
                <a:gd name="T4" fmla="*/ 39 w 293"/>
                <a:gd name="T5" fmla="*/ 28 h 293"/>
                <a:gd name="T6" fmla="*/ 50 w 293"/>
                <a:gd name="T7" fmla="*/ 65 h 293"/>
                <a:gd name="T8" fmla="*/ 91 w 293"/>
                <a:gd name="T9" fmla="*/ 53 h 293"/>
                <a:gd name="T10" fmla="*/ 91 w 293"/>
                <a:gd name="T11" fmla="*/ 53 h 293"/>
                <a:gd name="T12" fmla="*/ 127 w 293"/>
                <a:gd name="T13" fmla="*/ 48 h 293"/>
                <a:gd name="T14" fmla="*/ 127 w 293"/>
                <a:gd name="T15" fmla="*/ 19 h 293"/>
                <a:gd name="T16" fmla="*/ 146 w 293"/>
                <a:gd name="T17" fmla="*/ 0 h 293"/>
                <a:gd name="T18" fmla="*/ 165 w 293"/>
                <a:gd name="T19" fmla="*/ 19 h 293"/>
                <a:gd name="T20" fmla="*/ 165 w 293"/>
                <a:gd name="T21" fmla="*/ 48 h 293"/>
                <a:gd name="T22" fmla="*/ 202 w 293"/>
                <a:gd name="T23" fmla="*/ 53 h 293"/>
                <a:gd name="T24" fmla="*/ 202 w 293"/>
                <a:gd name="T25" fmla="*/ 53 h 293"/>
                <a:gd name="T26" fmla="*/ 202 w 293"/>
                <a:gd name="T27" fmla="*/ 53 h 293"/>
                <a:gd name="T28" fmla="*/ 242 w 293"/>
                <a:gd name="T29" fmla="*/ 65 h 293"/>
                <a:gd name="T30" fmla="*/ 253 w 293"/>
                <a:gd name="T31" fmla="*/ 28 h 293"/>
                <a:gd name="T32" fmla="*/ 277 w 293"/>
                <a:gd name="T33" fmla="*/ 15 h 293"/>
                <a:gd name="T34" fmla="*/ 290 w 293"/>
                <a:gd name="T35" fmla="*/ 38 h 293"/>
                <a:gd name="T36" fmla="*/ 220 w 293"/>
                <a:gd name="T37" fmla="*/ 278 h 293"/>
                <a:gd name="T38" fmla="*/ 196 w 293"/>
                <a:gd name="T39" fmla="*/ 290 h 293"/>
                <a:gd name="T40" fmla="*/ 183 w 293"/>
                <a:gd name="T41" fmla="*/ 267 h 293"/>
                <a:gd name="T42" fmla="*/ 232 w 293"/>
                <a:gd name="T43" fmla="*/ 102 h 293"/>
                <a:gd name="T44" fmla="*/ 194 w 293"/>
                <a:gd name="T45" fmla="*/ 90 h 293"/>
                <a:gd name="T46" fmla="*/ 194 w 293"/>
                <a:gd name="T47" fmla="*/ 90 h 293"/>
                <a:gd name="T48" fmla="*/ 165 w 293"/>
                <a:gd name="T49" fmla="*/ 86 h 293"/>
                <a:gd name="T50" fmla="*/ 165 w 293"/>
                <a:gd name="T51" fmla="*/ 132 h 293"/>
                <a:gd name="T52" fmla="*/ 146 w 293"/>
                <a:gd name="T53" fmla="*/ 151 h 293"/>
                <a:gd name="T54" fmla="*/ 127 w 293"/>
                <a:gd name="T55" fmla="*/ 132 h 293"/>
                <a:gd name="T56" fmla="*/ 127 w 293"/>
                <a:gd name="T57" fmla="*/ 86 h 293"/>
                <a:gd name="T58" fmla="*/ 99 w 293"/>
                <a:gd name="T59" fmla="*/ 90 h 293"/>
                <a:gd name="T60" fmla="*/ 99 w 293"/>
                <a:gd name="T61" fmla="*/ 90 h 293"/>
                <a:gd name="T62" fmla="*/ 61 w 293"/>
                <a:gd name="T63" fmla="*/ 102 h 293"/>
                <a:gd name="T64" fmla="*/ 109 w 293"/>
                <a:gd name="T65" fmla="*/ 267 h 293"/>
                <a:gd name="T66" fmla="*/ 96 w 293"/>
                <a:gd name="T67" fmla="*/ 290 h 293"/>
                <a:gd name="T68" fmla="*/ 73 w 293"/>
                <a:gd name="T69" fmla="*/ 278 h 293"/>
                <a:gd name="T70" fmla="*/ 3 w 293"/>
                <a:gd name="T71" fmla="*/ 38 h 2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0" name="淘宝店chenying0907出品 239"/>
          <p:cNvGrpSpPr/>
          <p:nvPr/>
        </p:nvGrpSpPr>
        <p:grpSpPr>
          <a:xfrm>
            <a:off x="3544708" y="4543493"/>
            <a:ext cx="497361" cy="332768"/>
            <a:chOff x="5041693" y="5634737"/>
            <a:chExt cx="663148" cy="443690"/>
          </a:xfrm>
          <a:solidFill>
            <a:schemeClr val="accent4"/>
          </a:solidFill>
        </p:grpSpPr>
        <p:sp>
          <p:nvSpPr>
            <p:cNvPr id="241" name="淘宝店chenying0907出品 135"/>
            <p:cNvSpPr>
              <a:spLocks noChangeArrowheads="1"/>
            </p:cNvSpPr>
            <p:nvPr/>
          </p:nvSpPr>
          <p:spPr bwMode="auto">
            <a:xfrm>
              <a:off x="5107293" y="5959155"/>
              <a:ext cx="47708" cy="45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42" name="淘宝店chenying0907出品 136"/>
            <p:cNvSpPr>
              <a:spLocks noChangeArrowheads="1"/>
            </p:cNvSpPr>
            <p:nvPr/>
          </p:nvSpPr>
          <p:spPr bwMode="auto">
            <a:xfrm>
              <a:off x="5113256" y="5806487"/>
              <a:ext cx="47708" cy="45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43" name="淘宝店chenying0907出品 137"/>
            <p:cNvSpPr>
              <a:spLocks noChangeArrowheads="1"/>
            </p:cNvSpPr>
            <p:nvPr/>
          </p:nvSpPr>
          <p:spPr bwMode="auto">
            <a:xfrm>
              <a:off x="5197939" y="5806487"/>
              <a:ext cx="47708" cy="45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44" name="淘宝店chenying0907出品 138"/>
            <p:cNvSpPr>
              <a:spLocks noChangeArrowheads="1"/>
            </p:cNvSpPr>
            <p:nvPr/>
          </p:nvSpPr>
          <p:spPr bwMode="auto">
            <a:xfrm>
              <a:off x="5282621" y="5806487"/>
              <a:ext cx="47708" cy="45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45" name="淘宝店chenying0907出品 139"/>
            <p:cNvSpPr>
              <a:spLocks noChangeArrowheads="1"/>
            </p:cNvSpPr>
            <p:nvPr/>
          </p:nvSpPr>
          <p:spPr bwMode="auto">
            <a:xfrm>
              <a:off x="5366111" y="5806487"/>
              <a:ext cx="48902" cy="45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46" name="淘宝店chenying0907出品 140"/>
            <p:cNvSpPr>
              <a:spLocks noChangeArrowheads="1"/>
            </p:cNvSpPr>
            <p:nvPr/>
          </p:nvSpPr>
          <p:spPr bwMode="auto">
            <a:xfrm>
              <a:off x="5160965" y="5886399"/>
              <a:ext cx="47708" cy="45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47" name="淘宝店chenying0907出品 141"/>
            <p:cNvSpPr>
              <a:spLocks noChangeArrowheads="1"/>
            </p:cNvSpPr>
            <p:nvPr/>
          </p:nvSpPr>
          <p:spPr bwMode="auto">
            <a:xfrm>
              <a:off x="5248033" y="5886399"/>
              <a:ext cx="47708" cy="45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48" name="淘宝店chenying0907出品 142"/>
            <p:cNvSpPr>
              <a:spLocks noChangeArrowheads="1"/>
            </p:cNvSpPr>
            <p:nvPr/>
          </p:nvSpPr>
          <p:spPr bwMode="auto">
            <a:xfrm>
              <a:off x="5338679" y="5886399"/>
              <a:ext cx="47708" cy="45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49" name="淘宝店chenying0907出品 143"/>
            <p:cNvSpPr>
              <a:spLocks noChangeArrowheads="1"/>
            </p:cNvSpPr>
            <p:nvPr/>
          </p:nvSpPr>
          <p:spPr bwMode="auto">
            <a:xfrm>
              <a:off x="5423361" y="5886399"/>
              <a:ext cx="47708" cy="45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50" name="淘宝店chenying0907出品 144"/>
            <p:cNvSpPr>
              <a:spLocks noChangeArrowheads="1"/>
            </p:cNvSpPr>
            <p:nvPr/>
          </p:nvSpPr>
          <p:spPr bwMode="auto">
            <a:xfrm>
              <a:off x="5191975" y="5959155"/>
              <a:ext cx="194412" cy="45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51" name="淘宝店chenying0907出品 145"/>
            <p:cNvSpPr>
              <a:spLocks noChangeArrowheads="1"/>
            </p:cNvSpPr>
            <p:nvPr/>
          </p:nvSpPr>
          <p:spPr bwMode="auto">
            <a:xfrm>
              <a:off x="5508044" y="5806487"/>
              <a:ext cx="50094" cy="45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52" name="淘宝店chenying0907出品 146"/>
            <p:cNvSpPr>
              <a:spLocks noChangeArrowheads="1"/>
            </p:cNvSpPr>
            <p:nvPr/>
          </p:nvSpPr>
          <p:spPr bwMode="auto">
            <a:xfrm>
              <a:off x="5510430" y="5880436"/>
              <a:ext cx="47708" cy="45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53" name="淘宝店chenying0907出品 147"/>
            <p:cNvSpPr>
              <a:spLocks noChangeArrowheads="1"/>
            </p:cNvSpPr>
            <p:nvPr/>
          </p:nvSpPr>
          <p:spPr bwMode="auto">
            <a:xfrm>
              <a:off x="5510430" y="5959155"/>
              <a:ext cx="47708" cy="45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54" name="淘宝店chenying0907出品 148"/>
            <p:cNvSpPr>
              <a:spLocks noChangeArrowheads="1"/>
            </p:cNvSpPr>
            <p:nvPr/>
          </p:nvSpPr>
          <p:spPr bwMode="auto">
            <a:xfrm>
              <a:off x="5423361" y="5956769"/>
              <a:ext cx="47708" cy="45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55" name="淘宝店chenying0907出品 149"/>
            <p:cNvSpPr>
              <a:spLocks noEditPoints="1"/>
            </p:cNvSpPr>
            <p:nvPr/>
          </p:nvSpPr>
          <p:spPr bwMode="auto">
            <a:xfrm>
              <a:off x="5539055" y="5651435"/>
              <a:ext cx="157438" cy="155053"/>
            </a:xfrm>
            <a:custGeom>
              <a:gdLst>
                <a:gd name="T0" fmla="*/ 44 w 56"/>
                <a:gd name="T1" fmla="*/ 50 h 55"/>
                <a:gd name="T2" fmla="*/ 51 w 56"/>
                <a:gd name="T3" fmla="*/ 43 h 55"/>
                <a:gd name="T4" fmla="*/ 48 w 56"/>
                <a:gd name="T5" fmla="*/ 40 h 55"/>
                <a:gd name="T6" fmla="*/ 51 w 56"/>
                <a:gd name="T7" fmla="*/ 32 h 55"/>
                <a:gd name="T8" fmla="*/ 56 w 56"/>
                <a:gd name="T9" fmla="*/ 32 h 55"/>
                <a:gd name="T10" fmla="*/ 56 w 56"/>
                <a:gd name="T11" fmla="*/ 23 h 55"/>
                <a:gd name="T12" fmla="*/ 51 w 56"/>
                <a:gd name="T13" fmla="*/ 23 h 55"/>
                <a:gd name="T14" fmla="*/ 48 w 56"/>
                <a:gd name="T15" fmla="*/ 14 h 55"/>
                <a:gd name="T16" fmla="*/ 51 w 56"/>
                <a:gd name="T17" fmla="*/ 11 h 55"/>
                <a:gd name="T18" fmla="*/ 44 w 56"/>
                <a:gd name="T19" fmla="*/ 4 h 55"/>
                <a:gd name="T20" fmla="*/ 41 w 56"/>
                <a:gd name="T21" fmla="*/ 7 h 55"/>
                <a:gd name="T22" fmla="*/ 33 w 56"/>
                <a:gd name="T23" fmla="*/ 4 h 55"/>
                <a:gd name="T24" fmla="*/ 33 w 56"/>
                <a:gd name="T25" fmla="*/ 0 h 55"/>
                <a:gd name="T26" fmla="*/ 23 w 56"/>
                <a:gd name="T27" fmla="*/ 0 h 55"/>
                <a:gd name="T28" fmla="*/ 23 w 56"/>
                <a:gd name="T29" fmla="*/ 4 h 55"/>
                <a:gd name="T30" fmla="*/ 15 w 56"/>
                <a:gd name="T31" fmla="*/ 7 h 55"/>
                <a:gd name="T32" fmla="*/ 11 w 56"/>
                <a:gd name="T33" fmla="*/ 4 h 55"/>
                <a:gd name="T34" fmla="*/ 4 w 56"/>
                <a:gd name="T35" fmla="*/ 11 h 55"/>
                <a:gd name="T36" fmla="*/ 8 w 56"/>
                <a:gd name="T37" fmla="*/ 14 h 55"/>
                <a:gd name="T38" fmla="*/ 4 w 56"/>
                <a:gd name="T39" fmla="*/ 23 h 55"/>
                <a:gd name="T40" fmla="*/ 0 w 56"/>
                <a:gd name="T41" fmla="*/ 23 h 55"/>
                <a:gd name="T42" fmla="*/ 0 w 56"/>
                <a:gd name="T43" fmla="*/ 32 h 55"/>
                <a:gd name="T44" fmla="*/ 4 w 56"/>
                <a:gd name="T45" fmla="*/ 32 h 55"/>
                <a:gd name="T46" fmla="*/ 8 w 56"/>
                <a:gd name="T47" fmla="*/ 40 h 55"/>
                <a:gd name="T48" fmla="*/ 5 w 56"/>
                <a:gd name="T49" fmla="*/ 44 h 55"/>
                <a:gd name="T50" fmla="*/ 12 w 56"/>
                <a:gd name="T51" fmla="*/ 51 h 55"/>
                <a:gd name="T52" fmla="*/ 15 w 56"/>
                <a:gd name="T53" fmla="*/ 47 h 55"/>
                <a:gd name="T54" fmla="*/ 23 w 56"/>
                <a:gd name="T55" fmla="*/ 51 h 55"/>
                <a:gd name="T56" fmla="*/ 23 w 56"/>
                <a:gd name="T57" fmla="*/ 55 h 55"/>
                <a:gd name="T58" fmla="*/ 33 w 56"/>
                <a:gd name="T59" fmla="*/ 55 h 55"/>
                <a:gd name="T60" fmla="*/ 33 w 56"/>
                <a:gd name="T61" fmla="*/ 51 h 55"/>
                <a:gd name="T62" fmla="*/ 41 w 56"/>
                <a:gd name="T63" fmla="*/ 47 h 55"/>
                <a:gd name="T64" fmla="*/ 44 w 56"/>
                <a:gd name="T65" fmla="*/ 50 h 55"/>
                <a:gd name="T66" fmla="*/ 28 w 56"/>
                <a:gd name="T67" fmla="*/ 44 h 55"/>
                <a:gd name="T68" fmla="*/ 11 w 56"/>
                <a:gd name="T69" fmla="*/ 27 h 55"/>
                <a:gd name="T70" fmla="*/ 28 w 56"/>
                <a:gd name="T71" fmla="*/ 10 h 55"/>
                <a:gd name="T72" fmla="*/ 45 w 56"/>
                <a:gd name="T73" fmla="*/ 27 h 55"/>
                <a:gd name="T74" fmla="*/ 28 w 56"/>
                <a:gd name="T75" fmla="*/ 44 h 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55">
                  <a:moveTo>
                    <a:pt x="44" y="50"/>
                  </a:moveTo>
                  <a:cubicBezTo>
                    <a:pt x="51" y="43"/>
                    <a:pt x="51" y="43"/>
                    <a:pt x="51" y="43"/>
                  </a:cubicBezTo>
                  <a:cubicBezTo>
                    <a:pt x="48" y="40"/>
                    <a:pt x="48" y="40"/>
                    <a:pt x="48" y="40"/>
                  </a:cubicBezTo>
                  <a:cubicBezTo>
                    <a:pt x="50" y="38"/>
                    <a:pt x="51" y="35"/>
                    <a:pt x="51" y="32"/>
                  </a:cubicBezTo>
                  <a:cubicBezTo>
                    <a:pt x="56" y="32"/>
                    <a:pt x="56" y="32"/>
                    <a:pt x="56" y="32"/>
                  </a:cubicBezTo>
                  <a:cubicBezTo>
                    <a:pt x="56" y="23"/>
                    <a:pt x="56" y="23"/>
                    <a:pt x="56" y="23"/>
                  </a:cubicBezTo>
                  <a:cubicBezTo>
                    <a:pt x="51" y="23"/>
                    <a:pt x="51" y="23"/>
                    <a:pt x="51" y="23"/>
                  </a:cubicBezTo>
                  <a:cubicBezTo>
                    <a:pt x="51" y="20"/>
                    <a:pt x="50" y="17"/>
                    <a:pt x="48" y="14"/>
                  </a:cubicBezTo>
                  <a:cubicBezTo>
                    <a:pt x="51" y="11"/>
                    <a:pt x="51" y="11"/>
                    <a:pt x="51" y="11"/>
                  </a:cubicBezTo>
                  <a:cubicBezTo>
                    <a:pt x="44" y="4"/>
                    <a:pt x="44" y="4"/>
                    <a:pt x="44" y="4"/>
                  </a:cubicBezTo>
                  <a:cubicBezTo>
                    <a:pt x="41" y="7"/>
                    <a:pt x="41" y="7"/>
                    <a:pt x="41" y="7"/>
                  </a:cubicBezTo>
                  <a:cubicBezTo>
                    <a:pt x="38" y="6"/>
                    <a:pt x="36" y="4"/>
                    <a:pt x="33" y="4"/>
                  </a:cubicBezTo>
                  <a:cubicBezTo>
                    <a:pt x="33" y="0"/>
                    <a:pt x="33" y="0"/>
                    <a:pt x="33" y="0"/>
                  </a:cubicBezTo>
                  <a:cubicBezTo>
                    <a:pt x="23" y="0"/>
                    <a:pt x="23" y="0"/>
                    <a:pt x="23" y="0"/>
                  </a:cubicBezTo>
                  <a:cubicBezTo>
                    <a:pt x="23" y="4"/>
                    <a:pt x="23" y="4"/>
                    <a:pt x="23" y="4"/>
                  </a:cubicBezTo>
                  <a:cubicBezTo>
                    <a:pt x="20" y="5"/>
                    <a:pt x="17" y="6"/>
                    <a:pt x="15" y="7"/>
                  </a:cubicBezTo>
                  <a:cubicBezTo>
                    <a:pt x="11" y="4"/>
                    <a:pt x="11" y="4"/>
                    <a:pt x="11" y="4"/>
                  </a:cubicBezTo>
                  <a:cubicBezTo>
                    <a:pt x="4" y="11"/>
                    <a:pt x="4" y="11"/>
                    <a:pt x="4" y="11"/>
                  </a:cubicBezTo>
                  <a:cubicBezTo>
                    <a:pt x="8" y="14"/>
                    <a:pt x="8" y="14"/>
                    <a:pt x="8" y="14"/>
                  </a:cubicBezTo>
                  <a:cubicBezTo>
                    <a:pt x="6" y="17"/>
                    <a:pt x="5" y="20"/>
                    <a:pt x="4" y="23"/>
                  </a:cubicBezTo>
                  <a:cubicBezTo>
                    <a:pt x="0" y="23"/>
                    <a:pt x="0" y="23"/>
                    <a:pt x="0" y="23"/>
                  </a:cubicBezTo>
                  <a:cubicBezTo>
                    <a:pt x="0" y="32"/>
                    <a:pt x="0" y="32"/>
                    <a:pt x="0" y="32"/>
                  </a:cubicBezTo>
                  <a:cubicBezTo>
                    <a:pt x="4" y="32"/>
                    <a:pt x="4" y="32"/>
                    <a:pt x="4" y="32"/>
                  </a:cubicBezTo>
                  <a:cubicBezTo>
                    <a:pt x="5" y="35"/>
                    <a:pt x="6" y="38"/>
                    <a:pt x="8" y="40"/>
                  </a:cubicBezTo>
                  <a:cubicBezTo>
                    <a:pt x="5" y="44"/>
                    <a:pt x="5" y="44"/>
                    <a:pt x="5" y="44"/>
                  </a:cubicBezTo>
                  <a:cubicBezTo>
                    <a:pt x="12" y="51"/>
                    <a:pt x="12" y="51"/>
                    <a:pt x="12" y="51"/>
                  </a:cubicBezTo>
                  <a:cubicBezTo>
                    <a:pt x="15" y="47"/>
                    <a:pt x="15" y="47"/>
                    <a:pt x="15" y="47"/>
                  </a:cubicBezTo>
                  <a:cubicBezTo>
                    <a:pt x="17" y="49"/>
                    <a:pt x="20" y="50"/>
                    <a:pt x="23" y="51"/>
                  </a:cubicBezTo>
                  <a:cubicBezTo>
                    <a:pt x="23" y="55"/>
                    <a:pt x="23" y="55"/>
                    <a:pt x="23" y="55"/>
                  </a:cubicBezTo>
                  <a:cubicBezTo>
                    <a:pt x="33" y="55"/>
                    <a:pt x="33" y="55"/>
                    <a:pt x="33" y="55"/>
                  </a:cubicBezTo>
                  <a:cubicBezTo>
                    <a:pt x="33" y="51"/>
                    <a:pt x="33" y="51"/>
                    <a:pt x="33" y="51"/>
                  </a:cubicBezTo>
                  <a:cubicBezTo>
                    <a:pt x="36" y="50"/>
                    <a:pt x="38" y="49"/>
                    <a:pt x="41" y="47"/>
                  </a:cubicBezTo>
                  <a:lnTo>
                    <a:pt x="44" y="50"/>
                  </a:lnTo>
                  <a:close/>
                  <a:moveTo>
                    <a:pt x="28" y="44"/>
                  </a:moveTo>
                  <a:cubicBezTo>
                    <a:pt x="18" y="44"/>
                    <a:pt x="11" y="37"/>
                    <a:pt x="11" y="27"/>
                  </a:cubicBezTo>
                  <a:cubicBezTo>
                    <a:pt x="11" y="18"/>
                    <a:pt x="18" y="10"/>
                    <a:pt x="28" y="10"/>
                  </a:cubicBezTo>
                  <a:cubicBezTo>
                    <a:pt x="37" y="10"/>
                    <a:pt x="45" y="18"/>
                    <a:pt x="45" y="27"/>
                  </a:cubicBezTo>
                  <a:cubicBezTo>
                    <a:pt x="45" y="37"/>
                    <a:pt x="37" y="44"/>
                    <a:pt x="28"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56" name="淘宝店chenying0907出品 150"/>
            <p:cNvSpPr/>
            <p:nvPr/>
          </p:nvSpPr>
          <p:spPr bwMode="auto">
            <a:xfrm>
              <a:off x="5041693" y="5736118"/>
              <a:ext cx="586814" cy="342309"/>
            </a:xfrm>
            <a:custGeom>
              <a:gdLst>
                <a:gd name="T0" fmla="*/ 193 w 208"/>
                <a:gd name="T1" fmla="*/ 94 h 121"/>
                <a:gd name="T2" fmla="*/ 181 w 208"/>
                <a:gd name="T3" fmla="*/ 106 h 121"/>
                <a:gd name="T4" fmla="*/ 27 w 208"/>
                <a:gd name="T5" fmla="*/ 106 h 121"/>
                <a:gd name="T6" fmla="*/ 15 w 208"/>
                <a:gd name="T7" fmla="*/ 94 h 121"/>
                <a:gd name="T8" fmla="*/ 15 w 208"/>
                <a:gd name="T9" fmla="*/ 26 h 121"/>
                <a:gd name="T10" fmla="*/ 27 w 208"/>
                <a:gd name="T11" fmla="*/ 14 h 121"/>
                <a:gd name="T12" fmla="*/ 173 w 208"/>
                <a:gd name="T13" fmla="*/ 14 h 121"/>
                <a:gd name="T14" fmla="*/ 173 w 208"/>
                <a:gd name="T15" fmla="*/ 14 h 121"/>
                <a:gd name="T16" fmla="*/ 177 w 208"/>
                <a:gd name="T17" fmla="*/ 9 h 121"/>
                <a:gd name="T18" fmla="*/ 176 w 208"/>
                <a:gd name="T19" fmla="*/ 8 h 121"/>
                <a:gd name="T20" fmla="*/ 170 w 208"/>
                <a:gd name="T21" fmla="*/ 8 h 121"/>
                <a:gd name="T22" fmla="*/ 170 w 208"/>
                <a:gd name="T23" fmla="*/ 0 h 121"/>
                <a:gd name="T24" fmla="*/ 22 w 208"/>
                <a:gd name="T25" fmla="*/ 0 h 121"/>
                <a:gd name="T26" fmla="*/ 0 w 208"/>
                <a:gd name="T27" fmla="*/ 26 h 121"/>
                <a:gd name="T28" fmla="*/ 0 w 208"/>
                <a:gd name="T29" fmla="*/ 94 h 121"/>
                <a:gd name="T30" fmla="*/ 27 w 208"/>
                <a:gd name="T31" fmla="*/ 121 h 121"/>
                <a:gd name="T32" fmla="*/ 181 w 208"/>
                <a:gd name="T33" fmla="*/ 121 h 121"/>
                <a:gd name="T34" fmla="*/ 208 w 208"/>
                <a:gd name="T35" fmla="*/ 94 h 121"/>
                <a:gd name="T36" fmla="*/ 208 w 208"/>
                <a:gd name="T37" fmla="*/ 30 h 121"/>
                <a:gd name="T38" fmla="*/ 193 w 208"/>
                <a:gd name="T39" fmla="*/ 30 h 121"/>
                <a:gd name="T40" fmla="*/ 193 w 208"/>
                <a:gd name="T41" fmla="*/ 94 h 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8" h="120">
                  <a:moveTo>
                    <a:pt x="193" y="94"/>
                  </a:moveTo>
                  <a:cubicBezTo>
                    <a:pt x="193" y="101"/>
                    <a:pt x="188" y="106"/>
                    <a:pt x="181" y="106"/>
                  </a:cubicBezTo>
                  <a:cubicBezTo>
                    <a:pt x="27" y="106"/>
                    <a:pt x="27" y="106"/>
                    <a:pt x="27" y="106"/>
                  </a:cubicBezTo>
                  <a:cubicBezTo>
                    <a:pt x="20" y="106"/>
                    <a:pt x="15" y="101"/>
                    <a:pt x="15" y="94"/>
                  </a:cubicBezTo>
                  <a:cubicBezTo>
                    <a:pt x="15" y="26"/>
                    <a:pt x="15" y="26"/>
                    <a:pt x="15" y="26"/>
                  </a:cubicBezTo>
                  <a:cubicBezTo>
                    <a:pt x="15" y="19"/>
                    <a:pt x="20" y="14"/>
                    <a:pt x="27" y="14"/>
                  </a:cubicBezTo>
                  <a:cubicBezTo>
                    <a:pt x="173" y="14"/>
                    <a:pt x="173" y="14"/>
                    <a:pt x="173" y="14"/>
                  </a:cubicBezTo>
                  <a:cubicBezTo>
                    <a:pt x="173" y="14"/>
                    <a:pt x="173" y="14"/>
                    <a:pt x="173" y="14"/>
                  </a:cubicBezTo>
                  <a:cubicBezTo>
                    <a:pt x="177" y="9"/>
                    <a:pt x="177" y="9"/>
                    <a:pt x="177" y="9"/>
                  </a:cubicBezTo>
                  <a:cubicBezTo>
                    <a:pt x="177" y="9"/>
                    <a:pt x="176" y="8"/>
                    <a:pt x="176" y="8"/>
                  </a:cubicBezTo>
                  <a:cubicBezTo>
                    <a:pt x="170" y="8"/>
                    <a:pt x="170" y="8"/>
                    <a:pt x="170" y="8"/>
                  </a:cubicBezTo>
                  <a:cubicBezTo>
                    <a:pt x="170" y="0"/>
                    <a:pt x="170" y="0"/>
                    <a:pt x="170" y="0"/>
                  </a:cubicBezTo>
                  <a:cubicBezTo>
                    <a:pt x="22" y="0"/>
                    <a:pt x="22" y="0"/>
                    <a:pt x="22" y="0"/>
                  </a:cubicBezTo>
                  <a:cubicBezTo>
                    <a:pt x="10" y="2"/>
                    <a:pt x="0" y="13"/>
                    <a:pt x="0" y="26"/>
                  </a:cubicBezTo>
                  <a:cubicBezTo>
                    <a:pt x="0" y="94"/>
                    <a:pt x="0" y="94"/>
                    <a:pt x="0" y="94"/>
                  </a:cubicBezTo>
                  <a:cubicBezTo>
                    <a:pt x="0" y="109"/>
                    <a:pt x="12" y="121"/>
                    <a:pt x="27" y="121"/>
                  </a:cubicBezTo>
                  <a:cubicBezTo>
                    <a:pt x="181" y="121"/>
                    <a:pt x="181" y="121"/>
                    <a:pt x="181" y="121"/>
                  </a:cubicBezTo>
                  <a:cubicBezTo>
                    <a:pt x="196" y="121"/>
                    <a:pt x="208" y="109"/>
                    <a:pt x="208" y="94"/>
                  </a:cubicBezTo>
                  <a:cubicBezTo>
                    <a:pt x="208" y="30"/>
                    <a:pt x="208" y="30"/>
                    <a:pt x="208" y="30"/>
                  </a:cubicBezTo>
                  <a:cubicBezTo>
                    <a:pt x="193" y="30"/>
                    <a:pt x="193" y="30"/>
                    <a:pt x="193" y="30"/>
                  </a:cubicBezTo>
                  <a:lnTo>
                    <a:pt x="193"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57" name="Oval 151"/>
            <p:cNvSpPr>
              <a:spLocks noChangeArrowheads="1"/>
            </p:cNvSpPr>
            <p:nvPr/>
          </p:nvSpPr>
          <p:spPr bwMode="auto">
            <a:xfrm>
              <a:off x="5603461" y="5717034"/>
              <a:ext cx="25047" cy="2504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58" name="淘宝店chenying0907出品 152"/>
            <p:cNvSpPr>
              <a:spLocks noEditPoints="1"/>
            </p:cNvSpPr>
            <p:nvPr/>
          </p:nvSpPr>
          <p:spPr bwMode="auto">
            <a:xfrm>
              <a:off x="5440059" y="5634737"/>
              <a:ext cx="90646" cy="87068"/>
            </a:xfrm>
            <a:custGeom>
              <a:gdLst>
                <a:gd name="T0" fmla="*/ 4 w 32"/>
                <a:gd name="T1" fmla="*/ 23 h 31"/>
                <a:gd name="T2" fmla="*/ 3 w 32"/>
                <a:gd name="T3" fmla="*/ 25 h 31"/>
                <a:gd name="T4" fmla="*/ 7 w 32"/>
                <a:gd name="T5" fmla="*/ 29 h 31"/>
                <a:gd name="T6" fmla="*/ 9 w 32"/>
                <a:gd name="T7" fmla="*/ 27 h 31"/>
                <a:gd name="T8" fmla="*/ 13 w 32"/>
                <a:gd name="T9" fmla="*/ 29 h 31"/>
                <a:gd name="T10" fmla="*/ 13 w 32"/>
                <a:gd name="T11" fmla="*/ 31 h 31"/>
                <a:gd name="T12" fmla="*/ 19 w 32"/>
                <a:gd name="T13" fmla="*/ 31 h 31"/>
                <a:gd name="T14" fmla="*/ 19 w 32"/>
                <a:gd name="T15" fmla="*/ 29 h 31"/>
                <a:gd name="T16" fmla="*/ 24 w 32"/>
                <a:gd name="T17" fmla="*/ 27 h 31"/>
                <a:gd name="T18" fmla="*/ 25 w 32"/>
                <a:gd name="T19" fmla="*/ 29 h 31"/>
                <a:gd name="T20" fmla="*/ 30 w 32"/>
                <a:gd name="T21" fmla="*/ 25 h 31"/>
                <a:gd name="T22" fmla="*/ 28 w 32"/>
                <a:gd name="T23" fmla="*/ 23 h 31"/>
                <a:gd name="T24" fmla="*/ 30 w 32"/>
                <a:gd name="T25" fmla="*/ 18 h 31"/>
                <a:gd name="T26" fmla="*/ 32 w 32"/>
                <a:gd name="T27" fmla="*/ 18 h 31"/>
                <a:gd name="T28" fmla="*/ 32 w 32"/>
                <a:gd name="T29" fmla="*/ 13 h 31"/>
                <a:gd name="T30" fmla="*/ 30 w 32"/>
                <a:gd name="T31" fmla="*/ 13 h 31"/>
                <a:gd name="T32" fmla="*/ 28 w 32"/>
                <a:gd name="T33" fmla="*/ 8 h 31"/>
                <a:gd name="T34" fmla="*/ 30 w 32"/>
                <a:gd name="T35" fmla="*/ 6 h 31"/>
                <a:gd name="T36" fmla="*/ 26 w 32"/>
                <a:gd name="T37" fmla="*/ 2 h 31"/>
                <a:gd name="T38" fmla="*/ 24 w 32"/>
                <a:gd name="T39" fmla="*/ 4 h 31"/>
                <a:gd name="T40" fmla="*/ 19 w 32"/>
                <a:gd name="T41" fmla="*/ 2 h 31"/>
                <a:gd name="T42" fmla="*/ 19 w 32"/>
                <a:gd name="T43" fmla="*/ 0 h 31"/>
                <a:gd name="T44" fmla="*/ 13 w 32"/>
                <a:gd name="T45" fmla="*/ 0 h 31"/>
                <a:gd name="T46" fmla="*/ 13 w 32"/>
                <a:gd name="T47" fmla="*/ 2 h 31"/>
                <a:gd name="T48" fmla="*/ 8 w 32"/>
                <a:gd name="T49" fmla="*/ 4 h 31"/>
                <a:gd name="T50" fmla="*/ 7 w 32"/>
                <a:gd name="T51" fmla="*/ 2 h 31"/>
                <a:gd name="T52" fmla="*/ 2 w 32"/>
                <a:gd name="T53" fmla="*/ 6 h 31"/>
                <a:gd name="T54" fmla="*/ 4 w 32"/>
                <a:gd name="T55" fmla="*/ 8 h 31"/>
                <a:gd name="T56" fmla="*/ 2 w 32"/>
                <a:gd name="T57" fmla="*/ 13 h 31"/>
                <a:gd name="T58" fmla="*/ 0 w 32"/>
                <a:gd name="T59" fmla="*/ 13 h 31"/>
                <a:gd name="T60" fmla="*/ 0 w 32"/>
                <a:gd name="T61" fmla="*/ 18 h 31"/>
                <a:gd name="T62" fmla="*/ 2 w 32"/>
                <a:gd name="T63" fmla="*/ 18 h 31"/>
                <a:gd name="T64" fmla="*/ 4 w 32"/>
                <a:gd name="T65" fmla="*/ 23 h 31"/>
                <a:gd name="T66" fmla="*/ 16 w 32"/>
                <a:gd name="T67" fmla="*/ 5 h 31"/>
                <a:gd name="T68" fmla="*/ 26 w 32"/>
                <a:gd name="T69" fmla="*/ 15 h 31"/>
                <a:gd name="T70" fmla="*/ 16 w 32"/>
                <a:gd name="T71" fmla="*/ 25 h 31"/>
                <a:gd name="T72" fmla="*/ 6 w 32"/>
                <a:gd name="T73" fmla="*/ 15 h 31"/>
                <a:gd name="T74" fmla="*/ 16 w 32"/>
                <a:gd name="T75" fmla="*/ 5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31">
                  <a:moveTo>
                    <a:pt x="4" y="23"/>
                  </a:moveTo>
                  <a:cubicBezTo>
                    <a:pt x="3" y="25"/>
                    <a:pt x="3" y="25"/>
                    <a:pt x="3" y="25"/>
                  </a:cubicBezTo>
                  <a:cubicBezTo>
                    <a:pt x="7" y="29"/>
                    <a:pt x="7" y="29"/>
                    <a:pt x="7" y="29"/>
                  </a:cubicBezTo>
                  <a:cubicBezTo>
                    <a:pt x="9" y="27"/>
                    <a:pt x="9" y="27"/>
                    <a:pt x="9" y="27"/>
                  </a:cubicBezTo>
                  <a:cubicBezTo>
                    <a:pt x="10" y="28"/>
                    <a:pt x="11" y="29"/>
                    <a:pt x="13" y="29"/>
                  </a:cubicBezTo>
                  <a:cubicBezTo>
                    <a:pt x="13" y="31"/>
                    <a:pt x="13" y="31"/>
                    <a:pt x="13" y="31"/>
                  </a:cubicBezTo>
                  <a:cubicBezTo>
                    <a:pt x="19" y="31"/>
                    <a:pt x="19" y="31"/>
                    <a:pt x="19" y="31"/>
                  </a:cubicBezTo>
                  <a:cubicBezTo>
                    <a:pt x="19" y="29"/>
                    <a:pt x="19" y="29"/>
                    <a:pt x="19" y="29"/>
                  </a:cubicBezTo>
                  <a:cubicBezTo>
                    <a:pt x="21" y="29"/>
                    <a:pt x="22" y="28"/>
                    <a:pt x="24" y="27"/>
                  </a:cubicBezTo>
                  <a:cubicBezTo>
                    <a:pt x="25" y="29"/>
                    <a:pt x="25" y="29"/>
                    <a:pt x="25" y="29"/>
                  </a:cubicBezTo>
                  <a:cubicBezTo>
                    <a:pt x="30" y="25"/>
                    <a:pt x="30" y="25"/>
                    <a:pt x="30" y="25"/>
                  </a:cubicBezTo>
                  <a:cubicBezTo>
                    <a:pt x="28" y="23"/>
                    <a:pt x="28" y="23"/>
                    <a:pt x="28" y="23"/>
                  </a:cubicBezTo>
                  <a:cubicBezTo>
                    <a:pt x="29" y="22"/>
                    <a:pt x="29" y="20"/>
                    <a:pt x="30" y="18"/>
                  </a:cubicBezTo>
                  <a:cubicBezTo>
                    <a:pt x="32" y="18"/>
                    <a:pt x="32" y="18"/>
                    <a:pt x="32" y="18"/>
                  </a:cubicBezTo>
                  <a:cubicBezTo>
                    <a:pt x="32" y="13"/>
                    <a:pt x="32" y="13"/>
                    <a:pt x="32" y="13"/>
                  </a:cubicBezTo>
                  <a:cubicBezTo>
                    <a:pt x="30" y="13"/>
                    <a:pt x="30" y="13"/>
                    <a:pt x="30" y="13"/>
                  </a:cubicBezTo>
                  <a:cubicBezTo>
                    <a:pt x="30" y="11"/>
                    <a:pt x="29" y="9"/>
                    <a:pt x="28" y="8"/>
                  </a:cubicBezTo>
                  <a:cubicBezTo>
                    <a:pt x="30" y="6"/>
                    <a:pt x="30" y="6"/>
                    <a:pt x="30" y="6"/>
                  </a:cubicBezTo>
                  <a:cubicBezTo>
                    <a:pt x="26" y="2"/>
                    <a:pt x="26" y="2"/>
                    <a:pt x="26" y="2"/>
                  </a:cubicBezTo>
                  <a:cubicBezTo>
                    <a:pt x="24" y="4"/>
                    <a:pt x="24" y="4"/>
                    <a:pt x="24" y="4"/>
                  </a:cubicBezTo>
                  <a:cubicBezTo>
                    <a:pt x="22" y="3"/>
                    <a:pt x="21" y="2"/>
                    <a:pt x="19" y="2"/>
                  </a:cubicBezTo>
                  <a:cubicBezTo>
                    <a:pt x="19" y="0"/>
                    <a:pt x="19" y="0"/>
                    <a:pt x="19" y="0"/>
                  </a:cubicBezTo>
                  <a:cubicBezTo>
                    <a:pt x="13" y="0"/>
                    <a:pt x="13" y="0"/>
                    <a:pt x="13" y="0"/>
                  </a:cubicBezTo>
                  <a:cubicBezTo>
                    <a:pt x="13" y="2"/>
                    <a:pt x="13" y="2"/>
                    <a:pt x="13" y="2"/>
                  </a:cubicBezTo>
                  <a:cubicBezTo>
                    <a:pt x="11" y="2"/>
                    <a:pt x="10" y="3"/>
                    <a:pt x="8" y="4"/>
                  </a:cubicBezTo>
                  <a:cubicBezTo>
                    <a:pt x="7" y="2"/>
                    <a:pt x="7" y="2"/>
                    <a:pt x="7" y="2"/>
                  </a:cubicBezTo>
                  <a:cubicBezTo>
                    <a:pt x="2" y="6"/>
                    <a:pt x="2" y="6"/>
                    <a:pt x="2" y="6"/>
                  </a:cubicBezTo>
                  <a:cubicBezTo>
                    <a:pt x="4" y="8"/>
                    <a:pt x="4" y="8"/>
                    <a:pt x="4" y="8"/>
                  </a:cubicBezTo>
                  <a:cubicBezTo>
                    <a:pt x="3" y="9"/>
                    <a:pt x="3" y="11"/>
                    <a:pt x="2" y="13"/>
                  </a:cubicBezTo>
                  <a:cubicBezTo>
                    <a:pt x="0" y="13"/>
                    <a:pt x="0" y="13"/>
                    <a:pt x="0" y="13"/>
                  </a:cubicBezTo>
                  <a:cubicBezTo>
                    <a:pt x="0" y="18"/>
                    <a:pt x="0" y="18"/>
                    <a:pt x="0" y="18"/>
                  </a:cubicBezTo>
                  <a:cubicBezTo>
                    <a:pt x="2" y="18"/>
                    <a:pt x="2" y="18"/>
                    <a:pt x="2" y="18"/>
                  </a:cubicBezTo>
                  <a:cubicBezTo>
                    <a:pt x="3" y="20"/>
                    <a:pt x="4" y="22"/>
                    <a:pt x="4" y="23"/>
                  </a:cubicBezTo>
                  <a:close/>
                  <a:moveTo>
                    <a:pt x="16" y="5"/>
                  </a:moveTo>
                  <a:cubicBezTo>
                    <a:pt x="22" y="5"/>
                    <a:pt x="26" y="10"/>
                    <a:pt x="26" y="15"/>
                  </a:cubicBezTo>
                  <a:cubicBezTo>
                    <a:pt x="26" y="21"/>
                    <a:pt x="22" y="25"/>
                    <a:pt x="16" y="25"/>
                  </a:cubicBezTo>
                  <a:cubicBezTo>
                    <a:pt x="11" y="25"/>
                    <a:pt x="6" y="21"/>
                    <a:pt x="6" y="15"/>
                  </a:cubicBezTo>
                  <a:cubicBezTo>
                    <a:pt x="6" y="10"/>
                    <a:pt x="11" y="5"/>
                    <a:pt x="1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59" name="Oval 153"/>
            <p:cNvSpPr>
              <a:spLocks noChangeArrowheads="1"/>
            </p:cNvSpPr>
            <p:nvPr/>
          </p:nvSpPr>
          <p:spPr bwMode="auto">
            <a:xfrm>
              <a:off x="5477034" y="5671711"/>
              <a:ext cx="16698" cy="143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60" name="淘宝店chenying0907出品 154"/>
            <p:cNvSpPr>
              <a:spLocks noEditPoints="1"/>
            </p:cNvSpPr>
            <p:nvPr/>
          </p:nvSpPr>
          <p:spPr bwMode="auto">
            <a:xfrm>
              <a:off x="5640435" y="5804102"/>
              <a:ext cx="64406" cy="64406"/>
            </a:xfrm>
            <a:custGeom>
              <a:gdLst>
                <a:gd name="T0" fmla="*/ 21 w 23"/>
                <a:gd name="T1" fmla="*/ 10 h 23"/>
                <a:gd name="T2" fmla="*/ 20 w 23"/>
                <a:gd name="T3" fmla="*/ 6 h 23"/>
                <a:gd name="T4" fmla="*/ 21 w 23"/>
                <a:gd name="T5" fmla="*/ 5 h 23"/>
                <a:gd name="T6" fmla="*/ 18 w 23"/>
                <a:gd name="T7" fmla="*/ 2 h 23"/>
                <a:gd name="T8" fmla="*/ 17 w 23"/>
                <a:gd name="T9" fmla="*/ 3 h 23"/>
                <a:gd name="T10" fmla="*/ 13 w 23"/>
                <a:gd name="T11" fmla="*/ 2 h 23"/>
                <a:gd name="T12" fmla="*/ 13 w 23"/>
                <a:gd name="T13" fmla="*/ 0 h 23"/>
                <a:gd name="T14" fmla="*/ 9 w 23"/>
                <a:gd name="T15" fmla="*/ 0 h 23"/>
                <a:gd name="T16" fmla="*/ 9 w 23"/>
                <a:gd name="T17" fmla="*/ 2 h 23"/>
                <a:gd name="T18" fmla="*/ 6 w 23"/>
                <a:gd name="T19" fmla="*/ 3 h 23"/>
                <a:gd name="T20" fmla="*/ 4 w 23"/>
                <a:gd name="T21" fmla="*/ 2 h 23"/>
                <a:gd name="T22" fmla="*/ 1 w 23"/>
                <a:gd name="T23" fmla="*/ 5 h 23"/>
                <a:gd name="T24" fmla="*/ 3 w 23"/>
                <a:gd name="T25" fmla="*/ 6 h 23"/>
                <a:gd name="T26" fmla="*/ 1 w 23"/>
                <a:gd name="T27" fmla="*/ 10 h 23"/>
                <a:gd name="T28" fmla="*/ 0 w 23"/>
                <a:gd name="T29" fmla="*/ 10 h 23"/>
                <a:gd name="T30" fmla="*/ 0 w 23"/>
                <a:gd name="T31" fmla="*/ 14 h 23"/>
                <a:gd name="T32" fmla="*/ 1 w 23"/>
                <a:gd name="T33" fmla="*/ 14 h 23"/>
                <a:gd name="T34" fmla="*/ 3 w 23"/>
                <a:gd name="T35" fmla="*/ 17 h 23"/>
                <a:gd name="T36" fmla="*/ 2 w 23"/>
                <a:gd name="T37" fmla="*/ 18 h 23"/>
                <a:gd name="T38" fmla="*/ 4 w 23"/>
                <a:gd name="T39" fmla="*/ 21 h 23"/>
                <a:gd name="T40" fmla="*/ 6 w 23"/>
                <a:gd name="T41" fmla="*/ 20 h 23"/>
                <a:gd name="T42" fmla="*/ 9 w 23"/>
                <a:gd name="T43" fmla="*/ 21 h 23"/>
                <a:gd name="T44" fmla="*/ 9 w 23"/>
                <a:gd name="T45" fmla="*/ 23 h 23"/>
                <a:gd name="T46" fmla="*/ 13 w 23"/>
                <a:gd name="T47" fmla="*/ 23 h 23"/>
                <a:gd name="T48" fmla="*/ 13 w 23"/>
                <a:gd name="T49" fmla="*/ 21 h 23"/>
                <a:gd name="T50" fmla="*/ 17 w 23"/>
                <a:gd name="T51" fmla="*/ 20 h 23"/>
                <a:gd name="T52" fmla="*/ 18 w 23"/>
                <a:gd name="T53" fmla="*/ 21 h 23"/>
                <a:gd name="T54" fmla="*/ 21 w 23"/>
                <a:gd name="T55" fmla="*/ 18 h 23"/>
                <a:gd name="T56" fmla="*/ 20 w 23"/>
                <a:gd name="T57" fmla="*/ 17 h 23"/>
                <a:gd name="T58" fmla="*/ 21 w 23"/>
                <a:gd name="T59" fmla="*/ 14 h 23"/>
                <a:gd name="T60" fmla="*/ 23 w 23"/>
                <a:gd name="T61" fmla="*/ 14 h 23"/>
                <a:gd name="T62" fmla="*/ 23 w 23"/>
                <a:gd name="T63" fmla="*/ 10 h 23"/>
                <a:gd name="T64" fmla="*/ 21 w 23"/>
                <a:gd name="T65" fmla="*/ 10 h 23"/>
                <a:gd name="T66" fmla="*/ 11 w 23"/>
                <a:gd name="T67" fmla="*/ 19 h 23"/>
                <a:gd name="T68" fmla="*/ 4 w 23"/>
                <a:gd name="T69" fmla="*/ 12 h 23"/>
                <a:gd name="T70" fmla="*/ 11 w 23"/>
                <a:gd name="T71" fmla="*/ 5 h 23"/>
                <a:gd name="T72" fmla="*/ 18 w 23"/>
                <a:gd name="T73" fmla="*/ 12 h 23"/>
                <a:gd name="T74" fmla="*/ 11 w 23"/>
                <a:gd name="T75" fmla="*/ 19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 h="23">
                  <a:moveTo>
                    <a:pt x="21" y="10"/>
                  </a:moveTo>
                  <a:cubicBezTo>
                    <a:pt x="21" y="8"/>
                    <a:pt x="20" y="7"/>
                    <a:pt x="20" y="6"/>
                  </a:cubicBezTo>
                  <a:cubicBezTo>
                    <a:pt x="21" y="5"/>
                    <a:pt x="21" y="5"/>
                    <a:pt x="21" y="5"/>
                  </a:cubicBezTo>
                  <a:cubicBezTo>
                    <a:pt x="18" y="2"/>
                    <a:pt x="18" y="2"/>
                    <a:pt x="18" y="2"/>
                  </a:cubicBezTo>
                  <a:cubicBezTo>
                    <a:pt x="17" y="3"/>
                    <a:pt x="17" y="3"/>
                    <a:pt x="17" y="3"/>
                  </a:cubicBezTo>
                  <a:cubicBezTo>
                    <a:pt x="16" y="3"/>
                    <a:pt x="14" y="2"/>
                    <a:pt x="13" y="2"/>
                  </a:cubicBezTo>
                  <a:cubicBezTo>
                    <a:pt x="13" y="0"/>
                    <a:pt x="13" y="0"/>
                    <a:pt x="13" y="0"/>
                  </a:cubicBezTo>
                  <a:cubicBezTo>
                    <a:pt x="9" y="0"/>
                    <a:pt x="9" y="0"/>
                    <a:pt x="9" y="0"/>
                  </a:cubicBezTo>
                  <a:cubicBezTo>
                    <a:pt x="9" y="2"/>
                    <a:pt x="9" y="2"/>
                    <a:pt x="9" y="2"/>
                  </a:cubicBezTo>
                  <a:cubicBezTo>
                    <a:pt x="8" y="2"/>
                    <a:pt x="7" y="3"/>
                    <a:pt x="6" y="3"/>
                  </a:cubicBezTo>
                  <a:cubicBezTo>
                    <a:pt x="4" y="2"/>
                    <a:pt x="4" y="2"/>
                    <a:pt x="4" y="2"/>
                  </a:cubicBezTo>
                  <a:cubicBezTo>
                    <a:pt x="1" y="5"/>
                    <a:pt x="1" y="5"/>
                    <a:pt x="1" y="5"/>
                  </a:cubicBezTo>
                  <a:cubicBezTo>
                    <a:pt x="3" y="6"/>
                    <a:pt x="3" y="6"/>
                    <a:pt x="3" y="6"/>
                  </a:cubicBezTo>
                  <a:cubicBezTo>
                    <a:pt x="2" y="7"/>
                    <a:pt x="2" y="8"/>
                    <a:pt x="1" y="10"/>
                  </a:cubicBezTo>
                  <a:cubicBezTo>
                    <a:pt x="0" y="10"/>
                    <a:pt x="0" y="10"/>
                    <a:pt x="0" y="10"/>
                  </a:cubicBezTo>
                  <a:cubicBezTo>
                    <a:pt x="0" y="14"/>
                    <a:pt x="0" y="14"/>
                    <a:pt x="0" y="14"/>
                  </a:cubicBezTo>
                  <a:cubicBezTo>
                    <a:pt x="1" y="14"/>
                    <a:pt x="1" y="14"/>
                    <a:pt x="1" y="14"/>
                  </a:cubicBezTo>
                  <a:cubicBezTo>
                    <a:pt x="2" y="15"/>
                    <a:pt x="2" y="16"/>
                    <a:pt x="3" y="17"/>
                  </a:cubicBezTo>
                  <a:cubicBezTo>
                    <a:pt x="2" y="18"/>
                    <a:pt x="2" y="18"/>
                    <a:pt x="2" y="18"/>
                  </a:cubicBezTo>
                  <a:cubicBezTo>
                    <a:pt x="4" y="21"/>
                    <a:pt x="4" y="21"/>
                    <a:pt x="4" y="21"/>
                  </a:cubicBezTo>
                  <a:cubicBezTo>
                    <a:pt x="6" y="20"/>
                    <a:pt x="6" y="20"/>
                    <a:pt x="6" y="20"/>
                  </a:cubicBezTo>
                  <a:cubicBezTo>
                    <a:pt x="7" y="21"/>
                    <a:pt x="8" y="21"/>
                    <a:pt x="9" y="21"/>
                  </a:cubicBezTo>
                  <a:cubicBezTo>
                    <a:pt x="9" y="23"/>
                    <a:pt x="9" y="23"/>
                    <a:pt x="9" y="23"/>
                  </a:cubicBezTo>
                  <a:cubicBezTo>
                    <a:pt x="13" y="23"/>
                    <a:pt x="13" y="23"/>
                    <a:pt x="13" y="23"/>
                  </a:cubicBezTo>
                  <a:cubicBezTo>
                    <a:pt x="13" y="21"/>
                    <a:pt x="13" y="21"/>
                    <a:pt x="13" y="21"/>
                  </a:cubicBezTo>
                  <a:cubicBezTo>
                    <a:pt x="14" y="21"/>
                    <a:pt x="16" y="21"/>
                    <a:pt x="17" y="20"/>
                  </a:cubicBezTo>
                  <a:cubicBezTo>
                    <a:pt x="18" y="21"/>
                    <a:pt x="18" y="21"/>
                    <a:pt x="18" y="21"/>
                  </a:cubicBezTo>
                  <a:cubicBezTo>
                    <a:pt x="21" y="18"/>
                    <a:pt x="21" y="18"/>
                    <a:pt x="21" y="18"/>
                  </a:cubicBezTo>
                  <a:cubicBezTo>
                    <a:pt x="20" y="17"/>
                    <a:pt x="20" y="17"/>
                    <a:pt x="20" y="17"/>
                  </a:cubicBezTo>
                  <a:cubicBezTo>
                    <a:pt x="20" y="16"/>
                    <a:pt x="21" y="15"/>
                    <a:pt x="21" y="14"/>
                  </a:cubicBezTo>
                  <a:cubicBezTo>
                    <a:pt x="23" y="14"/>
                    <a:pt x="23" y="14"/>
                    <a:pt x="23" y="14"/>
                  </a:cubicBezTo>
                  <a:cubicBezTo>
                    <a:pt x="23" y="10"/>
                    <a:pt x="23" y="10"/>
                    <a:pt x="23" y="10"/>
                  </a:cubicBezTo>
                  <a:lnTo>
                    <a:pt x="21" y="10"/>
                  </a:lnTo>
                  <a:close/>
                  <a:moveTo>
                    <a:pt x="11" y="19"/>
                  </a:moveTo>
                  <a:cubicBezTo>
                    <a:pt x="7" y="19"/>
                    <a:pt x="4" y="16"/>
                    <a:pt x="4" y="12"/>
                  </a:cubicBezTo>
                  <a:cubicBezTo>
                    <a:pt x="4" y="8"/>
                    <a:pt x="7" y="5"/>
                    <a:pt x="11" y="5"/>
                  </a:cubicBezTo>
                  <a:cubicBezTo>
                    <a:pt x="15" y="5"/>
                    <a:pt x="18" y="8"/>
                    <a:pt x="18" y="12"/>
                  </a:cubicBezTo>
                  <a:cubicBezTo>
                    <a:pt x="18" y="16"/>
                    <a:pt x="15" y="19"/>
                    <a:pt x="1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61" name="Oval 155"/>
            <p:cNvSpPr>
              <a:spLocks noChangeArrowheads="1"/>
            </p:cNvSpPr>
            <p:nvPr/>
          </p:nvSpPr>
          <p:spPr bwMode="auto">
            <a:xfrm>
              <a:off x="5665482" y="5832727"/>
              <a:ext cx="11927" cy="1073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262" name="淘宝店chenying0907出品 261"/>
          <p:cNvGrpSpPr/>
          <p:nvPr/>
        </p:nvGrpSpPr>
        <p:grpSpPr>
          <a:xfrm>
            <a:off x="7923766" y="1951226"/>
            <a:ext cx="612978" cy="525588"/>
            <a:chOff x="5964264" y="5437584"/>
            <a:chExt cx="532384" cy="456484"/>
          </a:xfrm>
          <a:solidFill>
            <a:schemeClr val="accent4"/>
          </a:solidFill>
        </p:grpSpPr>
        <p:sp>
          <p:nvSpPr>
            <p:cNvPr id="263" name="淘宝店chenying0907出品 212"/>
            <p:cNvSpPr>
              <a:spLocks noEditPoints="1"/>
            </p:cNvSpPr>
            <p:nvPr/>
          </p:nvSpPr>
          <p:spPr bwMode="auto">
            <a:xfrm>
              <a:off x="6141003" y="5437584"/>
              <a:ext cx="355645" cy="315527"/>
            </a:xfrm>
            <a:custGeom>
              <a:gdLst>
                <a:gd name="T0" fmla="*/ 8 w 139"/>
                <a:gd name="T1" fmla="*/ 123 h 123"/>
                <a:gd name="T2" fmla="*/ 20 w 139"/>
                <a:gd name="T3" fmla="*/ 90 h 123"/>
                <a:gd name="T4" fmla="*/ 0 w 139"/>
                <a:gd name="T5" fmla="*/ 53 h 123"/>
                <a:gd name="T6" fmla="*/ 69 w 139"/>
                <a:gd name="T7" fmla="*/ 0 h 123"/>
                <a:gd name="T8" fmla="*/ 139 w 139"/>
                <a:gd name="T9" fmla="*/ 53 h 123"/>
                <a:gd name="T10" fmla="*/ 69 w 139"/>
                <a:gd name="T11" fmla="*/ 106 h 123"/>
                <a:gd name="T12" fmla="*/ 45 w 139"/>
                <a:gd name="T13" fmla="*/ 103 h 123"/>
                <a:gd name="T14" fmla="*/ 22 w 139"/>
                <a:gd name="T15" fmla="*/ 115 h 123"/>
                <a:gd name="T16" fmla="*/ 8 w 139"/>
                <a:gd name="T17" fmla="*/ 123 h 123"/>
                <a:gd name="T18" fmla="*/ 69 w 139"/>
                <a:gd name="T19" fmla="*/ 12 h 123"/>
                <a:gd name="T20" fmla="*/ 12 w 139"/>
                <a:gd name="T21" fmla="*/ 53 h 123"/>
                <a:gd name="T22" fmla="*/ 30 w 139"/>
                <a:gd name="T23" fmla="*/ 83 h 123"/>
                <a:gd name="T24" fmla="*/ 34 w 139"/>
                <a:gd name="T25" fmla="*/ 85 h 123"/>
                <a:gd name="T26" fmla="*/ 30 w 139"/>
                <a:gd name="T27" fmla="*/ 97 h 123"/>
                <a:gd name="T28" fmla="*/ 45 w 139"/>
                <a:gd name="T29" fmla="*/ 91 h 123"/>
                <a:gd name="T30" fmla="*/ 46 w 139"/>
                <a:gd name="T31" fmla="*/ 91 h 123"/>
                <a:gd name="T32" fmla="*/ 47 w 139"/>
                <a:gd name="T33" fmla="*/ 91 h 123"/>
                <a:gd name="T34" fmla="*/ 69 w 139"/>
                <a:gd name="T35" fmla="*/ 94 h 123"/>
                <a:gd name="T36" fmla="*/ 127 w 139"/>
                <a:gd name="T37" fmla="*/ 53 h 123"/>
                <a:gd name="T38" fmla="*/ 69 w 139"/>
                <a:gd name="T39" fmla="*/ 12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 h="123">
                  <a:moveTo>
                    <a:pt x="8" y="123"/>
                  </a:moveTo>
                  <a:cubicBezTo>
                    <a:pt x="20" y="90"/>
                    <a:pt x="20" y="90"/>
                    <a:pt x="20" y="90"/>
                  </a:cubicBezTo>
                  <a:cubicBezTo>
                    <a:pt x="7" y="80"/>
                    <a:pt x="0" y="67"/>
                    <a:pt x="0" y="53"/>
                  </a:cubicBezTo>
                  <a:cubicBezTo>
                    <a:pt x="0" y="24"/>
                    <a:pt x="31" y="0"/>
                    <a:pt x="69" y="0"/>
                  </a:cubicBezTo>
                  <a:cubicBezTo>
                    <a:pt x="108" y="0"/>
                    <a:pt x="139" y="24"/>
                    <a:pt x="139" y="53"/>
                  </a:cubicBezTo>
                  <a:cubicBezTo>
                    <a:pt x="139" y="82"/>
                    <a:pt x="108" y="106"/>
                    <a:pt x="69" y="106"/>
                  </a:cubicBezTo>
                  <a:cubicBezTo>
                    <a:pt x="61" y="106"/>
                    <a:pt x="53" y="105"/>
                    <a:pt x="45" y="103"/>
                  </a:cubicBezTo>
                  <a:cubicBezTo>
                    <a:pt x="42" y="104"/>
                    <a:pt x="31" y="110"/>
                    <a:pt x="22" y="115"/>
                  </a:cubicBezTo>
                  <a:cubicBezTo>
                    <a:pt x="8" y="123"/>
                    <a:pt x="8" y="123"/>
                    <a:pt x="8" y="123"/>
                  </a:cubicBezTo>
                  <a:close/>
                  <a:moveTo>
                    <a:pt x="69" y="12"/>
                  </a:moveTo>
                  <a:cubicBezTo>
                    <a:pt x="38" y="12"/>
                    <a:pt x="12" y="30"/>
                    <a:pt x="12" y="53"/>
                  </a:cubicBezTo>
                  <a:cubicBezTo>
                    <a:pt x="12" y="64"/>
                    <a:pt x="18" y="75"/>
                    <a:pt x="30" y="83"/>
                  </a:cubicBezTo>
                  <a:cubicBezTo>
                    <a:pt x="34" y="85"/>
                    <a:pt x="34" y="85"/>
                    <a:pt x="34" y="85"/>
                  </a:cubicBezTo>
                  <a:cubicBezTo>
                    <a:pt x="30" y="97"/>
                    <a:pt x="30" y="97"/>
                    <a:pt x="30" y="97"/>
                  </a:cubicBezTo>
                  <a:cubicBezTo>
                    <a:pt x="42" y="91"/>
                    <a:pt x="44" y="91"/>
                    <a:pt x="45" y="91"/>
                  </a:cubicBezTo>
                  <a:cubicBezTo>
                    <a:pt x="46" y="91"/>
                    <a:pt x="46" y="91"/>
                    <a:pt x="46" y="91"/>
                  </a:cubicBezTo>
                  <a:cubicBezTo>
                    <a:pt x="47" y="91"/>
                    <a:pt x="47" y="91"/>
                    <a:pt x="47" y="91"/>
                  </a:cubicBezTo>
                  <a:cubicBezTo>
                    <a:pt x="54" y="93"/>
                    <a:pt x="62" y="94"/>
                    <a:pt x="69" y="94"/>
                  </a:cubicBezTo>
                  <a:cubicBezTo>
                    <a:pt x="101" y="94"/>
                    <a:pt x="127" y="76"/>
                    <a:pt x="127" y="53"/>
                  </a:cubicBezTo>
                  <a:cubicBezTo>
                    <a:pt x="127" y="30"/>
                    <a:pt x="101" y="12"/>
                    <a:pt x="6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64" name="淘宝店chenying0907出品 213"/>
            <p:cNvSpPr/>
            <p:nvPr/>
          </p:nvSpPr>
          <p:spPr bwMode="auto">
            <a:xfrm>
              <a:off x="6238588" y="5529748"/>
              <a:ext cx="169148" cy="16265"/>
            </a:xfrm>
            <a:custGeom>
              <a:gdLst>
                <a:gd name="T0" fmla="*/ 156 w 156"/>
                <a:gd name="T1" fmla="*/ 15 h 15"/>
                <a:gd name="T2" fmla="*/ 0 w 156"/>
                <a:gd name="T3" fmla="*/ 15 h 15"/>
                <a:gd name="T4" fmla="*/ 0 w 156"/>
                <a:gd name="T5" fmla="*/ 0 h 15"/>
                <a:gd name="T6" fmla="*/ 156 w 156"/>
                <a:gd name="T7" fmla="*/ 0 h 15"/>
                <a:gd name="T8" fmla="*/ 156 w 156"/>
                <a:gd name="T9" fmla="*/ 15 h 15"/>
                <a:gd name="T10" fmla="*/ 156 w 156"/>
                <a:gd name="T11" fmla="*/ 15 h 15"/>
              </a:gdLst>
              <a:cxnLst>
                <a:cxn ang="0">
                  <a:pos x="T0" y="T1"/>
                </a:cxn>
                <a:cxn ang="0">
                  <a:pos x="T2" y="T3"/>
                </a:cxn>
                <a:cxn ang="0">
                  <a:pos x="T4" y="T5"/>
                </a:cxn>
                <a:cxn ang="0">
                  <a:pos x="T6" y="T7"/>
                </a:cxn>
                <a:cxn ang="0">
                  <a:pos x="T8" y="T9"/>
                </a:cxn>
                <a:cxn ang="0">
                  <a:pos x="T10" y="T11"/>
                </a:cxn>
              </a:cxnLst>
              <a:rect l="0" t="0" r="r" b="b"/>
              <a:pathLst>
                <a:path w="156" h="15">
                  <a:moveTo>
                    <a:pt x="156" y="15"/>
                  </a:moveTo>
                  <a:lnTo>
                    <a:pt x="0" y="15"/>
                  </a:lnTo>
                  <a:lnTo>
                    <a:pt x="0" y="0"/>
                  </a:lnTo>
                  <a:lnTo>
                    <a:pt x="156" y="0"/>
                  </a:lnTo>
                  <a:lnTo>
                    <a:pt x="156" y="15"/>
                  </a:lnTo>
                  <a:lnTo>
                    <a:pt x="156"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65" name="淘宝店chenying0907出品 214"/>
            <p:cNvSpPr/>
            <p:nvPr/>
          </p:nvSpPr>
          <p:spPr bwMode="auto">
            <a:xfrm>
              <a:off x="6238588" y="5561192"/>
              <a:ext cx="169148" cy="15180"/>
            </a:xfrm>
            <a:custGeom>
              <a:gdLst>
                <a:gd name="T0" fmla="*/ 156 w 156"/>
                <a:gd name="T1" fmla="*/ 14 h 14"/>
                <a:gd name="T2" fmla="*/ 0 w 156"/>
                <a:gd name="T3" fmla="*/ 14 h 14"/>
                <a:gd name="T4" fmla="*/ 0 w 156"/>
                <a:gd name="T5" fmla="*/ 0 h 14"/>
                <a:gd name="T6" fmla="*/ 156 w 156"/>
                <a:gd name="T7" fmla="*/ 0 h 14"/>
                <a:gd name="T8" fmla="*/ 156 w 156"/>
                <a:gd name="T9" fmla="*/ 14 h 14"/>
                <a:gd name="T10" fmla="*/ 156 w 156"/>
                <a:gd name="T11" fmla="*/ 14 h 14"/>
              </a:gdLst>
              <a:cxnLst>
                <a:cxn ang="0">
                  <a:pos x="T0" y="T1"/>
                </a:cxn>
                <a:cxn ang="0">
                  <a:pos x="T2" y="T3"/>
                </a:cxn>
                <a:cxn ang="0">
                  <a:pos x="T4" y="T5"/>
                </a:cxn>
                <a:cxn ang="0">
                  <a:pos x="T6" y="T7"/>
                </a:cxn>
                <a:cxn ang="0">
                  <a:pos x="T8" y="T9"/>
                </a:cxn>
                <a:cxn ang="0">
                  <a:pos x="T10" y="T11"/>
                </a:cxn>
              </a:cxnLst>
              <a:rect l="0" t="0" r="r" b="b"/>
              <a:pathLst>
                <a:path w="156" h="14">
                  <a:moveTo>
                    <a:pt x="156" y="14"/>
                  </a:moveTo>
                  <a:lnTo>
                    <a:pt x="0" y="14"/>
                  </a:lnTo>
                  <a:lnTo>
                    <a:pt x="0" y="0"/>
                  </a:lnTo>
                  <a:lnTo>
                    <a:pt x="156" y="0"/>
                  </a:lnTo>
                  <a:lnTo>
                    <a:pt x="156" y="14"/>
                  </a:lnTo>
                  <a:lnTo>
                    <a:pt x="15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66" name="淘宝店chenying0907出品 215"/>
            <p:cNvSpPr/>
            <p:nvPr/>
          </p:nvSpPr>
          <p:spPr bwMode="auto">
            <a:xfrm>
              <a:off x="6238588" y="5591552"/>
              <a:ext cx="169148" cy="18433"/>
            </a:xfrm>
            <a:custGeom>
              <a:gdLst>
                <a:gd name="T0" fmla="*/ 156 w 156"/>
                <a:gd name="T1" fmla="*/ 17 h 17"/>
                <a:gd name="T2" fmla="*/ 0 w 156"/>
                <a:gd name="T3" fmla="*/ 17 h 17"/>
                <a:gd name="T4" fmla="*/ 0 w 156"/>
                <a:gd name="T5" fmla="*/ 0 h 17"/>
                <a:gd name="T6" fmla="*/ 156 w 156"/>
                <a:gd name="T7" fmla="*/ 0 h 17"/>
                <a:gd name="T8" fmla="*/ 156 w 156"/>
                <a:gd name="T9" fmla="*/ 17 h 17"/>
                <a:gd name="T10" fmla="*/ 156 w 156"/>
                <a:gd name="T11" fmla="*/ 17 h 17"/>
              </a:gdLst>
              <a:cxnLst>
                <a:cxn ang="0">
                  <a:pos x="T0" y="T1"/>
                </a:cxn>
                <a:cxn ang="0">
                  <a:pos x="T2" y="T3"/>
                </a:cxn>
                <a:cxn ang="0">
                  <a:pos x="T4" y="T5"/>
                </a:cxn>
                <a:cxn ang="0">
                  <a:pos x="T6" y="T7"/>
                </a:cxn>
                <a:cxn ang="0">
                  <a:pos x="T8" y="T9"/>
                </a:cxn>
                <a:cxn ang="0">
                  <a:pos x="T10" y="T11"/>
                </a:cxn>
              </a:cxnLst>
              <a:rect l="0" t="0" r="r" b="b"/>
              <a:pathLst>
                <a:path w="156" h="17">
                  <a:moveTo>
                    <a:pt x="156" y="17"/>
                  </a:moveTo>
                  <a:lnTo>
                    <a:pt x="0" y="17"/>
                  </a:lnTo>
                  <a:lnTo>
                    <a:pt x="0" y="0"/>
                  </a:lnTo>
                  <a:lnTo>
                    <a:pt x="156" y="0"/>
                  </a:lnTo>
                  <a:lnTo>
                    <a:pt x="156" y="17"/>
                  </a:lnTo>
                  <a:lnTo>
                    <a:pt x="156"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67" name="淘宝店chenying0907出品 216"/>
            <p:cNvSpPr/>
            <p:nvPr/>
          </p:nvSpPr>
          <p:spPr bwMode="auto">
            <a:xfrm>
              <a:off x="5964264" y="5622997"/>
              <a:ext cx="250470" cy="271071"/>
            </a:xfrm>
            <a:custGeom>
              <a:gdLst>
                <a:gd name="T0" fmla="*/ 92 w 98"/>
                <a:gd name="T1" fmla="*/ 73 h 106"/>
                <a:gd name="T2" fmla="*/ 61 w 98"/>
                <a:gd name="T3" fmla="*/ 64 h 106"/>
                <a:gd name="T4" fmla="*/ 62 w 98"/>
                <a:gd name="T5" fmla="*/ 57 h 106"/>
                <a:gd name="T6" fmla="*/ 66 w 98"/>
                <a:gd name="T7" fmla="*/ 51 h 106"/>
                <a:gd name="T8" fmla="*/ 67 w 98"/>
                <a:gd name="T9" fmla="*/ 44 h 106"/>
                <a:gd name="T10" fmla="*/ 69 w 98"/>
                <a:gd name="T11" fmla="*/ 45 h 106"/>
                <a:gd name="T12" fmla="*/ 71 w 98"/>
                <a:gd name="T13" fmla="*/ 43 h 106"/>
                <a:gd name="T14" fmla="*/ 72 w 98"/>
                <a:gd name="T15" fmla="*/ 32 h 106"/>
                <a:gd name="T16" fmla="*/ 70 w 98"/>
                <a:gd name="T17" fmla="*/ 29 h 106"/>
                <a:gd name="T18" fmla="*/ 69 w 98"/>
                <a:gd name="T19" fmla="*/ 30 h 106"/>
                <a:gd name="T20" fmla="*/ 70 w 98"/>
                <a:gd name="T21" fmla="*/ 23 h 106"/>
                <a:gd name="T22" fmla="*/ 66 w 98"/>
                <a:gd name="T23" fmla="*/ 8 h 106"/>
                <a:gd name="T24" fmla="*/ 32 w 98"/>
                <a:gd name="T25" fmla="*/ 8 h 106"/>
                <a:gd name="T26" fmla="*/ 28 w 98"/>
                <a:gd name="T27" fmla="*/ 23 h 106"/>
                <a:gd name="T28" fmla="*/ 29 w 98"/>
                <a:gd name="T29" fmla="*/ 30 h 106"/>
                <a:gd name="T30" fmla="*/ 28 w 98"/>
                <a:gd name="T31" fmla="*/ 29 h 106"/>
                <a:gd name="T32" fmla="*/ 26 w 98"/>
                <a:gd name="T33" fmla="*/ 32 h 106"/>
                <a:gd name="T34" fmla="*/ 27 w 98"/>
                <a:gd name="T35" fmla="*/ 43 h 106"/>
                <a:gd name="T36" fmla="*/ 29 w 98"/>
                <a:gd name="T37" fmla="*/ 45 h 106"/>
                <a:gd name="T38" fmla="*/ 31 w 98"/>
                <a:gd name="T39" fmla="*/ 44 h 106"/>
                <a:gd name="T40" fmla="*/ 31 w 98"/>
                <a:gd name="T41" fmla="*/ 51 h 106"/>
                <a:gd name="T42" fmla="*/ 36 w 98"/>
                <a:gd name="T43" fmla="*/ 57 h 106"/>
                <a:gd name="T44" fmla="*/ 37 w 98"/>
                <a:gd name="T45" fmla="*/ 64 h 106"/>
                <a:gd name="T46" fmla="*/ 5 w 98"/>
                <a:gd name="T47" fmla="*/ 73 h 106"/>
                <a:gd name="T48" fmla="*/ 0 w 98"/>
                <a:gd name="T49" fmla="*/ 83 h 106"/>
                <a:gd name="T50" fmla="*/ 1 w 98"/>
                <a:gd name="T51" fmla="*/ 94 h 106"/>
                <a:gd name="T52" fmla="*/ 8 w 98"/>
                <a:gd name="T53" fmla="*/ 102 h 106"/>
                <a:gd name="T54" fmla="*/ 90 w 98"/>
                <a:gd name="T55" fmla="*/ 102 h 106"/>
                <a:gd name="T56" fmla="*/ 96 w 98"/>
                <a:gd name="T57" fmla="*/ 94 h 106"/>
                <a:gd name="T58" fmla="*/ 98 w 98"/>
                <a:gd name="T59" fmla="*/ 83 h 106"/>
                <a:gd name="T60" fmla="*/ 92 w 98"/>
                <a:gd name="T61" fmla="*/ 73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05">
                  <a:moveTo>
                    <a:pt x="92" y="73"/>
                  </a:moveTo>
                  <a:cubicBezTo>
                    <a:pt x="82" y="69"/>
                    <a:pt x="72" y="66"/>
                    <a:pt x="61" y="64"/>
                  </a:cubicBezTo>
                  <a:cubicBezTo>
                    <a:pt x="61" y="62"/>
                    <a:pt x="62" y="59"/>
                    <a:pt x="62" y="57"/>
                  </a:cubicBezTo>
                  <a:cubicBezTo>
                    <a:pt x="65" y="55"/>
                    <a:pt x="66" y="53"/>
                    <a:pt x="66" y="51"/>
                  </a:cubicBezTo>
                  <a:cubicBezTo>
                    <a:pt x="67" y="49"/>
                    <a:pt x="67" y="46"/>
                    <a:pt x="67" y="44"/>
                  </a:cubicBezTo>
                  <a:cubicBezTo>
                    <a:pt x="68" y="44"/>
                    <a:pt x="68" y="44"/>
                    <a:pt x="69" y="45"/>
                  </a:cubicBezTo>
                  <a:cubicBezTo>
                    <a:pt x="70" y="45"/>
                    <a:pt x="71" y="44"/>
                    <a:pt x="71" y="43"/>
                  </a:cubicBezTo>
                  <a:cubicBezTo>
                    <a:pt x="72" y="32"/>
                    <a:pt x="72" y="32"/>
                    <a:pt x="72" y="32"/>
                  </a:cubicBezTo>
                  <a:cubicBezTo>
                    <a:pt x="72" y="31"/>
                    <a:pt x="71" y="30"/>
                    <a:pt x="70" y="29"/>
                  </a:cubicBezTo>
                  <a:cubicBezTo>
                    <a:pt x="70" y="29"/>
                    <a:pt x="69" y="29"/>
                    <a:pt x="69" y="30"/>
                  </a:cubicBezTo>
                  <a:cubicBezTo>
                    <a:pt x="69" y="28"/>
                    <a:pt x="69" y="25"/>
                    <a:pt x="70" y="23"/>
                  </a:cubicBezTo>
                  <a:cubicBezTo>
                    <a:pt x="70" y="20"/>
                    <a:pt x="71" y="13"/>
                    <a:pt x="66" y="8"/>
                  </a:cubicBezTo>
                  <a:cubicBezTo>
                    <a:pt x="58" y="0"/>
                    <a:pt x="40" y="0"/>
                    <a:pt x="32" y="8"/>
                  </a:cubicBezTo>
                  <a:cubicBezTo>
                    <a:pt x="27" y="13"/>
                    <a:pt x="28" y="20"/>
                    <a:pt x="28" y="23"/>
                  </a:cubicBezTo>
                  <a:cubicBezTo>
                    <a:pt x="28" y="25"/>
                    <a:pt x="29" y="28"/>
                    <a:pt x="29" y="30"/>
                  </a:cubicBezTo>
                  <a:cubicBezTo>
                    <a:pt x="29" y="29"/>
                    <a:pt x="28" y="29"/>
                    <a:pt x="28" y="29"/>
                  </a:cubicBezTo>
                  <a:cubicBezTo>
                    <a:pt x="27" y="30"/>
                    <a:pt x="26" y="31"/>
                    <a:pt x="26" y="32"/>
                  </a:cubicBezTo>
                  <a:cubicBezTo>
                    <a:pt x="27" y="43"/>
                    <a:pt x="27" y="43"/>
                    <a:pt x="27" y="43"/>
                  </a:cubicBezTo>
                  <a:cubicBezTo>
                    <a:pt x="27" y="44"/>
                    <a:pt x="28" y="45"/>
                    <a:pt x="29" y="45"/>
                  </a:cubicBezTo>
                  <a:cubicBezTo>
                    <a:pt x="30" y="44"/>
                    <a:pt x="30" y="44"/>
                    <a:pt x="31" y="44"/>
                  </a:cubicBezTo>
                  <a:cubicBezTo>
                    <a:pt x="31" y="46"/>
                    <a:pt x="31" y="49"/>
                    <a:pt x="31" y="51"/>
                  </a:cubicBezTo>
                  <a:cubicBezTo>
                    <a:pt x="32" y="53"/>
                    <a:pt x="33" y="55"/>
                    <a:pt x="36" y="57"/>
                  </a:cubicBezTo>
                  <a:cubicBezTo>
                    <a:pt x="36" y="59"/>
                    <a:pt x="36" y="62"/>
                    <a:pt x="37" y="64"/>
                  </a:cubicBezTo>
                  <a:cubicBezTo>
                    <a:pt x="26" y="66"/>
                    <a:pt x="15" y="69"/>
                    <a:pt x="5" y="73"/>
                  </a:cubicBezTo>
                  <a:cubicBezTo>
                    <a:pt x="2" y="75"/>
                    <a:pt x="0" y="80"/>
                    <a:pt x="0" y="83"/>
                  </a:cubicBezTo>
                  <a:cubicBezTo>
                    <a:pt x="1" y="87"/>
                    <a:pt x="1" y="91"/>
                    <a:pt x="1" y="94"/>
                  </a:cubicBezTo>
                  <a:cubicBezTo>
                    <a:pt x="2" y="98"/>
                    <a:pt x="5" y="101"/>
                    <a:pt x="8" y="102"/>
                  </a:cubicBezTo>
                  <a:cubicBezTo>
                    <a:pt x="35" y="106"/>
                    <a:pt x="63" y="106"/>
                    <a:pt x="90" y="102"/>
                  </a:cubicBezTo>
                  <a:cubicBezTo>
                    <a:pt x="93" y="101"/>
                    <a:pt x="96" y="98"/>
                    <a:pt x="96" y="94"/>
                  </a:cubicBezTo>
                  <a:cubicBezTo>
                    <a:pt x="97" y="91"/>
                    <a:pt x="97" y="87"/>
                    <a:pt x="98" y="83"/>
                  </a:cubicBezTo>
                  <a:cubicBezTo>
                    <a:pt x="98" y="80"/>
                    <a:pt x="96" y="75"/>
                    <a:pt x="92"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sp>
        <p:nvSpPr>
          <p:cNvPr id="268" name="淘宝店chenying0907出品 37"/>
          <p:cNvSpPr>
            <a:spLocks noChangeArrowheads="1"/>
          </p:cNvSpPr>
          <p:nvPr/>
        </p:nvSpPr>
        <p:spPr bwMode="auto">
          <a:xfrm>
            <a:off x="1154459" y="2439320"/>
            <a:ext cx="2482156" cy="830989"/>
          </a:xfrm>
          <a:prstGeom prst="rect">
            <a:avLst/>
          </a:prstGeom>
          <a:noFill/>
          <a:ln>
            <a:noFill/>
          </a:ln>
        </p:spPr>
        <p:txBody>
          <a:bodyPr wrap="square" lIns="91431" tIns="45716" rIns="91431" bIns="45716">
            <a:spAutoFit/>
          </a:bodyPr>
          <a:lstStyle/>
          <a:p>
            <a:pPr>
              <a:spcBef>
                <a:spcPct val="0"/>
              </a:spcBef>
              <a:buFont typeface="Arial" panose="020b0604020202020204" pitchFamily="34" charset="0"/>
              <a:buNone/>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在此录入图表的描述说明，在此录入图表的描述说明，在此录入图表的描述说明，在此录入上述图表的描述说明。</a:t>
            </a:r>
            <a:endParaRPr lang="zh-CN" altLang="en-US" sz="1200">
              <a:latin typeface="方正兰亭黑_GBK" pitchFamily="2" charset="-122"/>
              <a:ea typeface="方正兰亭黑_GBK" pitchFamily="2" charset="-122"/>
              <a:sym typeface="微软雅黑" panose="020b0503020204020204" pitchFamily="34" charset="-122"/>
            </a:endParaRPr>
          </a:p>
        </p:txBody>
      </p:sp>
      <p:sp>
        <p:nvSpPr>
          <p:cNvPr id="269" name="淘宝店chenying0907出品 24"/>
          <p:cNvSpPr>
            <a:spLocks noChangeArrowheads="1"/>
          </p:cNvSpPr>
          <p:nvPr/>
        </p:nvSpPr>
        <p:spPr bwMode="auto">
          <a:xfrm>
            <a:off x="1775526" y="2056266"/>
            <a:ext cx="1114389" cy="369324"/>
          </a:xfrm>
          <a:prstGeom prst="rect">
            <a:avLst/>
          </a:prstGeom>
        </p:spPr>
        <p:txBody>
          <a:bodyPr wrap="none" lIns="91431" tIns="45716" rIns="91431" bIns="45716">
            <a:spAutoFit/>
          </a:bodyPr>
          <a:lstStyle/>
          <a:p>
            <a:r>
              <a:rPr lang="zh-CN" altLang="en-US" sz="1800" b="1">
                <a:latin typeface="方正兰亭黑_GBK" pitchFamily="2" charset="-122"/>
                <a:ea typeface="方正兰亭黑_GBK" pitchFamily="2" charset="-122"/>
              </a:rPr>
              <a:t>某某能力</a:t>
            </a:r>
            <a:endParaRPr lang="zh-CN" altLang="en-US" sz="1800" b="1">
              <a:latin typeface="方正兰亭黑_GBK" pitchFamily="2" charset="-122"/>
              <a:ea typeface="方正兰亭黑_GBK" pitchFamily="2" charset="-122"/>
            </a:endParaRPr>
          </a:p>
        </p:txBody>
      </p:sp>
      <p:sp>
        <p:nvSpPr>
          <p:cNvPr id="270" name="淘宝店chenying0907出品 37"/>
          <p:cNvSpPr>
            <a:spLocks noChangeArrowheads="1"/>
          </p:cNvSpPr>
          <p:nvPr/>
        </p:nvSpPr>
        <p:spPr bwMode="auto">
          <a:xfrm>
            <a:off x="7763339" y="2541109"/>
            <a:ext cx="3578132" cy="646323"/>
          </a:xfrm>
          <a:prstGeom prst="rect">
            <a:avLst/>
          </a:prstGeom>
          <a:noFill/>
          <a:ln>
            <a:noFill/>
          </a:ln>
        </p:spPr>
        <p:txBody>
          <a:bodyPr wrap="square" lIns="91431" tIns="45716" rIns="91431" bIns="45716">
            <a:spAutoFit/>
          </a:bodyPr>
          <a:lstStyle/>
          <a:p>
            <a:pPr>
              <a:spcBef>
                <a:spcPct val="0"/>
              </a:spcBef>
              <a:buFont typeface="Arial" panose="020b0604020202020204" pitchFamily="34" charset="0"/>
              <a:buNone/>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在此录入图表的描述说明，在此录入图表的描述说明，在此录入图表的描述说明，在此录入上述图表的描述说明。</a:t>
            </a:r>
            <a:endParaRPr lang="zh-CN" altLang="en-US" sz="1200">
              <a:latin typeface="方正兰亭黑_GBK" pitchFamily="2" charset="-122"/>
              <a:ea typeface="方正兰亭黑_GBK" pitchFamily="2" charset="-122"/>
              <a:sym typeface="微软雅黑" panose="020b0503020204020204" pitchFamily="34" charset="-122"/>
            </a:endParaRPr>
          </a:p>
        </p:txBody>
      </p:sp>
      <p:sp>
        <p:nvSpPr>
          <p:cNvPr id="271" name="淘宝店chenying0907出品 24"/>
          <p:cNvSpPr>
            <a:spLocks noChangeArrowheads="1"/>
          </p:cNvSpPr>
          <p:nvPr/>
        </p:nvSpPr>
        <p:spPr bwMode="auto">
          <a:xfrm>
            <a:off x="8498890" y="2200282"/>
            <a:ext cx="1114389" cy="369324"/>
          </a:xfrm>
          <a:prstGeom prst="rect">
            <a:avLst/>
          </a:prstGeom>
        </p:spPr>
        <p:txBody>
          <a:bodyPr wrap="none" lIns="91431" tIns="45716" rIns="91431" bIns="45716">
            <a:spAutoFit/>
          </a:bodyPr>
          <a:lstStyle/>
          <a:p>
            <a:r>
              <a:rPr lang="zh-CN" altLang="en-US" sz="1800" b="1">
                <a:latin typeface="方正兰亭黑_GBK" pitchFamily="2" charset="-122"/>
                <a:ea typeface="方正兰亭黑_GBK" pitchFamily="2" charset="-122"/>
              </a:rPr>
              <a:t>某某能力</a:t>
            </a:r>
            <a:endParaRPr lang="zh-CN" altLang="en-US" sz="1800" b="1">
              <a:latin typeface="方正兰亭黑_GBK" pitchFamily="2" charset="-122"/>
              <a:ea typeface="方正兰亭黑_GBK" pitchFamily="2" charset="-122"/>
            </a:endParaRPr>
          </a:p>
        </p:txBody>
      </p:sp>
      <p:sp>
        <p:nvSpPr>
          <p:cNvPr id="272" name="淘宝店chenying0907出品 37"/>
          <p:cNvSpPr>
            <a:spLocks noChangeArrowheads="1"/>
          </p:cNvSpPr>
          <p:nvPr/>
        </p:nvSpPr>
        <p:spPr bwMode="auto">
          <a:xfrm>
            <a:off x="1187555" y="4969587"/>
            <a:ext cx="2854766" cy="646323"/>
          </a:xfrm>
          <a:prstGeom prst="rect">
            <a:avLst/>
          </a:prstGeom>
          <a:noFill/>
          <a:ln>
            <a:noFill/>
          </a:ln>
        </p:spPr>
        <p:txBody>
          <a:bodyPr wrap="square" lIns="91431" tIns="45716" rIns="91431" bIns="45716">
            <a:spAutoFit/>
          </a:bodyPr>
          <a:lstStyle/>
          <a:p>
            <a:pPr algn="r">
              <a:spcBef>
                <a:spcPct val="0"/>
              </a:spcBef>
              <a:buFont typeface="Arial" panose="020b0604020202020204" pitchFamily="34" charset="0"/>
              <a:buNone/>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在此录入图表的描述说明，在此录入图表的描述说明，在此录入图表的描述说明，在此录入上述图表的描述说明。</a:t>
            </a:r>
            <a:endParaRPr lang="zh-CN" altLang="en-US" sz="1200">
              <a:latin typeface="方正兰亭黑_GBK" pitchFamily="2" charset="-122"/>
              <a:ea typeface="方正兰亭黑_GBK" pitchFamily="2" charset="-122"/>
              <a:sym typeface="微软雅黑" panose="020b0503020204020204" pitchFamily="34" charset="-122"/>
            </a:endParaRPr>
          </a:p>
        </p:txBody>
      </p:sp>
      <p:sp>
        <p:nvSpPr>
          <p:cNvPr id="273" name="淘宝店chenying0907出品 24"/>
          <p:cNvSpPr>
            <a:spLocks noChangeArrowheads="1"/>
          </p:cNvSpPr>
          <p:nvPr/>
        </p:nvSpPr>
        <p:spPr bwMode="auto">
          <a:xfrm>
            <a:off x="2378210" y="4586533"/>
            <a:ext cx="1114389" cy="369324"/>
          </a:xfrm>
          <a:prstGeom prst="rect">
            <a:avLst/>
          </a:prstGeom>
        </p:spPr>
        <p:txBody>
          <a:bodyPr wrap="none" lIns="91431" tIns="45716" rIns="91431" bIns="45716">
            <a:spAutoFit/>
          </a:bodyPr>
          <a:lstStyle/>
          <a:p>
            <a:pPr algn="r"/>
            <a:r>
              <a:rPr lang="zh-CN" altLang="en-US" sz="1800" b="1">
                <a:latin typeface="方正兰亭黑_GBK" pitchFamily="2" charset="-122"/>
                <a:ea typeface="方正兰亭黑_GBK" pitchFamily="2" charset="-122"/>
              </a:rPr>
              <a:t>某某能力</a:t>
            </a:r>
            <a:endParaRPr lang="zh-CN" altLang="en-US" sz="1800" b="1">
              <a:latin typeface="方正兰亭黑_GBK" pitchFamily="2" charset="-122"/>
              <a:ea typeface="方正兰亭黑_GBK" pitchFamily="2" charset="-122"/>
            </a:endParaRPr>
          </a:p>
        </p:txBody>
      </p:sp>
      <p:sp>
        <p:nvSpPr>
          <p:cNvPr id="274" name="TextBox 273"/>
          <p:cNvSpPr txBox="1"/>
          <p:nvPr/>
        </p:nvSpPr>
        <p:spPr>
          <a:xfrm>
            <a:off x="7896948" y="4409154"/>
            <a:ext cx="3432661" cy="1477319"/>
          </a:xfrm>
          <a:prstGeom prst="rect">
            <a:avLst/>
          </a:prstGeom>
          <a:noFill/>
          <a:ln>
            <a:noFill/>
          </a:ln>
        </p:spPr>
        <p:txBody>
          <a:bodyPr wrap="square" lIns="91431" tIns="45716" rIns="91431" bIns="45716">
            <a:spAutoFit/>
          </a:bodyPr>
          <a:lstStyle>
            <a:defPPr>
              <a:defRPr lang="zh-CN"/>
            </a:defPPr>
            <a:lvl1pPr>
              <a:spcBef>
                <a:spcPct val="0"/>
              </a:spcBef>
              <a:buFont typeface="Arial" panose="020b0604020202020204" pitchFamily="34" charset="0"/>
              <a:buNone/>
              <a:defRPr sz="1200">
                <a:solidFill>
                  <a:schemeClr val="tx2"/>
                </a:solidFill>
                <a:latin typeface="方正兰亭黑_GBK" pitchFamily="2" charset="-122"/>
                <a:ea typeface="方正兰亭黑_GBK" pitchFamily="2" charset="-122"/>
              </a:defRPr>
            </a:lvl1pPr>
          </a:lstStyle>
          <a:p>
            <a:pPr>
              <a:lnSpc>
                <a:spcPct val="150000"/>
              </a:lnSpc>
            </a:pPr>
            <a:r>
              <a:rPr lang="zh-CN" altLang="en-US">
                <a:solidFill>
                  <a:schemeClr val="tx1"/>
                </a:solidFill>
              </a:rPr>
              <a:t>这里输入您的文字这里输入您的文字这里输入您的文字这里输入您的文字这里输入您这里输入您的文字这里输入您的文字这里输入您的文字这里输入您的文字这里输入您的文字这里输入您这里输入您的文字</a:t>
            </a:r>
            <a:endParaRPr lang="zh-CN" altLang="en-US">
              <a:solidFill>
                <a:schemeClr val="tx1"/>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par>
                          <p:cTn id="17" fill="hold" nodeType="afterGroup">
                            <p:stCondLst>
                              <p:cond delay="700"/>
                            </p:stCondLst>
                            <p:childTnLst>
                              <p:par>
                                <p:cTn id="18" presetID="55"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strVal val="#ppt_w*0.70"/>
                                          </p:val>
                                        </p:tav>
                                        <p:tav tm="100000">
                                          <p:val>
                                            <p:strVal val="#ppt_w"/>
                                          </p:val>
                                        </p:tav>
                                      </p:tavLst>
                                    </p:anim>
                                    <p:anim calcmode="lin" valueType="num">
                                      <p:cBhvr>
                                        <p:cTn id="21" dur="1000" fill="hold"/>
                                        <p:tgtEl>
                                          <p:spTgt spid="2"/>
                                        </p:tgtEl>
                                        <p:attrNameLst>
                                          <p:attrName>ppt_h</p:attrName>
                                        </p:attrNameLst>
                                      </p:cBhvr>
                                      <p:tavLst>
                                        <p:tav tm="0">
                                          <p:val>
                                            <p:strVal val="#ppt_h"/>
                                          </p:val>
                                        </p:tav>
                                        <p:tav tm="100000">
                                          <p:val>
                                            <p:strVal val="#ppt_h"/>
                                          </p:val>
                                        </p:tav>
                                      </p:tavLst>
                                    </p:anim>
                                    <p:animEffect transition="in" filter="fade">
                                      <p:cBhvr>
                                        <p:cTn id="22" dur="1000"/>
                                        <p:tgtEl>
                                          <p:spTgt spid="2"/>
                                        </p:tgtEl>
                                      </p:cBhvr>
                                    </p:animEffect>
                                  </p:childTnLst>
                                </p:cTn>
                              </p:par>
                            </p:childTnLst>
                          </p:cTn>
                        </p:par>
                        <p:par>
                          <p:cTn id="23" fill="hold" nodeType="afterGroup">
                            <p:stCondLst>
                              <p:cond delay="1700"/>
                            </p:stCondLst>
                            <p:childTnLst>
                              <p:par>
                                <p:cTn id="24" presetID="14" presetClass="entr" presetSubtype="10" fill="hold" nodeType="afterEffect">
                                  <p:stCondLst>
                                    <p:cond delay="0"/>
                                  </p:stCondLst>
                                  <p:childTnLst>
                                    <p:set>
                                      <p:cBhvr>
                                        <p:cTn id="25" dur="1" fill="hold">
                                          <p:stCondLst>
                                            <p:cond delay="0"/>
                                          </p:stCondLst>
                                        </p:cTn>
                                        <p:tgtEl>
                                          <p:spTgt spid="211"/>
                                        </p:tgtEl>
                                        <p:attrNameLst>
                                          <p:attrName>style.visibility</p:attrName>
                                        </p:attrNameLst>
                                      </p:cBhvr>
                                      <p:to>
                                        <p:strVal val="visible"/>
                                      </p:to>
                                    </p:set>
                                    <p:animEffect transition="in" filter="randombar(horizontal)">
                                      <p:cBhvr>
                                        <p:cTn id="26" dur="500"/>
                                        <p:tgtEl>
                                          <p:spTgt spid="211"/>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04"/>
                                        </p:tgtEl>
                                        <p:attrNameLst>
                                          <p:attrName>style.visibility</p:attrName>
                                        </p:attrNameLst>
                                      </p:cBhvr>
                                      <p:to>
                                        <p:strVal val="visible"/>
                                      </p:to>
                                    </p:set>
                                    <p:animEffect transition="in" filter="wipe(left)">
                                      <p:cBhvr>
                                        <p:cTn id="29" dur="500"/>
                                        <p:tgtEl>
                                          <p:spTgt spid="204"/>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9"/>
                                        </p:tgtEl>
                                        <p:attrNameLst>
                                          <p:attrName>style.visibility</p:attrName>
                                        </p:attrNameLst>
                                      </p:cBhvr>
                                      <p:to>
                                        <p:strVal val="visible"/>
                                      </p:to>
                                    </p:set>
                                    <p:animEffect transition="in" filter="wipe(left)">
                                      <p:cBhvr>
                                        <p:cTn id="32" dur="500"/>
                                        <p:tgtEl>
                                          <p:spTgt spid="199"/>
                                        </p:tgtEl>
                                      </p:cBhvr>
                                    </p:animEffect>
                                  </p:childTnLst>
                                </p:cTn>
                              </p:par>
                            </p:childTnLst>
                          </p:cTn>
                        </p:par>
                        <p:par>
                          <p:cTn id="33" fill="hold" nodeType="afterGroup">
                            <p:stCondLst>
                              <p:cond delay="2200"/>
                            </p:stCondLst>
                            <p:childTnLst>
                              <p:par>
                                <p:cTn id="34" presetID="2" presetClass="entr" presetSubtype="8" fill="hold" nodeType="afterEffect">
                                  <p:stCondLst>
                                    <p:cond delay="0"/>
                                  </p:stCondLst>
                                  <p:childTnLst>
                                    <p:set>
                                      <p:cBhvr>
                                        <p:cTn id="35" dur="1" fill="hold">
                                          <p:stCondLst>
                                            <p:cond delay="0"/>
                                          </p:stCondLst>
                                        </p:cTn>
                                        <p:tgtEl>
                                          <p:spTgt spid="240"/>
                                        </p:tgtEl>
                                        <p:attrNameLst>
                                          <p:attrName>style.visibility</p:attrName>
                                        </p:attrNameLst>
                                      </p:cBhvr>
                                      <p:to>
                                        <p:strVal val="visible"/>
                                      </p:to>
                                    </p:set>
                                    <p:anim calcmode="lin" valueType="num">
                                      <p:cBhvr additive="base">
                                        <p:cTn id="36" dur="500" fill="hold"/>
                                        <p:tgtEl>
                                          <p:spTgt spid="240"/>
                                        </p:tgtEl>
                                        <p:attrNameLst>
                                          <p:attrName>ppt_x</p:attrName>
                                        </p:attrNameLst>
                                      </p:cBhvr>
                                      <p:tavLst>
                                        <p:tav tm="0">
                                          <p:val>
                                            <p:strVal val="0-#ppt_w/2"/>
                                          </p:val>
                                        </p:tav>
                                        <p:tav tm="100000">
                                          <p:val>
                                            <p:strVal val="#ppt_x"/>
                                          </p:val>
                                        </p:tav>
                                      </p:tavLst>
                                    </p:anim>
                                    <p:anim calcmode="lin" valueType="num">
                                      <p:cBhvr additive="base">
                                        <p:cTn id="37" dur="500" fill="hold"/>
                                        <p:tgtEl>
                                          <p:spTgt spid="240"/>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272"/>
                                        </p:tgtEl>
                                        <p:attrNameLst>
                                          <p:attrName>style.visibility</p:attrName>
                                        </p:attrNameLst>
                                      </p:cBhvr>
                                      <p:to>
                                        <p:strVal val="visible"/>
                                      </p:to>
                                    </p:set>
                                    <p:anim calcmode="lin" valueType="num">
                                      <p:cBhvr additive="base">
                                        <p:cTn id="40" dur="500" fill="hold"/>
                                        <p:tgtEl>
                                          <p:spTgt spid="272"/>
                                        </p:tgtEl>
                                        <p:attrNameLst>
                                          <p:attrName>ppt_x</p:attrName>
                                        </p:attrNameLst>
                                      </p:cBhvr>
                                      <p:tavLst>
                                        <p:tav tm="0">
                                          <p:val>
                                            <p:strVal val="0-#ppt_w/2"/>
                                          </p:val>
                                        </p:tav>
                                        <p:tav tm="100000">
                                          <p:val>
                                            <p:strVal val="#ppt_x"/>
                                          </p:val>
                                        </p:tav>
                                      </p:tavLst>
                                    </p:anim>
                                    <p:anim calcmode="lin" valueType="num">
                                      <p:cBhvr additive="base">
                                        <p:cTn id="41" dur="500" fill="hold"/>
                                        <p:tgtEl>
                                          <p:spTgt spid="272"/>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273"/>
                                        </p:tgtEl>
                                        <p:attrNameLst>
                                          <p:attrName>style.visibility</p:attrName>
                                        </p:attrNameLst>
                                      </p:cBhvr>
                                      <p:to>
                                        <p:strVal val="visible"/>
                                      </p:to>
                                    </p:set>
                                    <p:anim calcmode="lin" valueType="num">
                                      <p:cBhvr additive="base">
                                        <p:cTn id="44" dur="500" fill="hold"/>
                                        <p:tgtEl>
                                          <p:spTgt spid="273"/>
                                        </p:tgtEl>
                                        <p:attrNameLst>
                                          <p:attrName>ppt_x</p:attrName>
                                        </p:attrNameLst>
                                      </p:cBhvr>
                                      <p:tavLst>
                                        <p:tav tm="0">
                                          <p:val>
                                            <p:strVal val="0-#ppt_w/2"/>
                                          </p:val>
                                        </p:tav>
                                        <p:tav tm="100000">
                                          <p:val>
                                            <p:strVal val="#ppt_x"/>
                                          </p:val>
                                        </p:tav>
                                      </p:tavLst>
                                    </p:anim>
                                    <p:anim calcmode="lin" valueType="num">
                                      <p:cBhvr additive="base">
                                        <p:cTn id="45" dur="500" fill="hold"/>
                                        <p:tgtEl>
                                          <p:spTgt spid="273"/>
                                        </p:tgtEl>
                                        <p:attrNameLst>
                                          <p:attrName>ppt_y</p:attrName>
                                        </p:attrNameLst>
                                      </p:cBhvr>
                                      <p:tavLst>
                                        <p:tav tm="0">
                                          <p:val>
                                            <p:strVal val="#ppt_y"/>
                                          </p:val>
                                        </p:tav>
                                        <p:tav tm="100000">
                                          <p:val>
                                            <p:strVal val="#ppt_y"/>
                                          </p:val>
                                        </p:tav>
                                      </p:tavLst>
                                    </p:anim>
                                  </p:childTnLst>
                                </p:cTn>
                              </p:par>
                            </p:childTnLst>
                          </p:cTn>
                        </p:par>
                        <p:par>
                          <p:cTn id="46" fill="hold" nodeType="afterGroup">
                            <p:stCondLst>
                              <p:cond delay="2700"/>
                            </p:stCondLst>
                            <p:childTnLst>
                              <p:par>
                                <p:cTn id="47" presetID="14" presetClass="entr" presetSubtype="10" fill="hold" nodeType="afterEffect">
                                  <p:stCondLst>
                                    <p:cond delay="0"/>
                                  </p:stCondLst>
                                  <p:childTnLst>
                                    <p:set>
                                      <p:cBhvr>
                                        <p:cTn id="48" dur="1" fill="hold">
                                          <p:stCondLst>
                                            <p:cond delay="0"/>
                                          </p:stCondLst>
                                        </p:cTn>
                                        <p:tgtEl>
                                          <p:spTgt spid="212"/>
                                        </p:tgtEl>
                                        <p:attrNameLst>
                                          <p:attrName>style.visibility</p:attrName>
                                        </p:attrNameLst>
                                      </p:cBhvr>
                                      <p:to>
                                        <p:strVal val="visible"/>
                                      </p:to>
                                    </p:set>
                                    <p:animEffect transition="in" filter="randombar(horizontal)">
                                      <p:cBhvr>
                                        <p:cTn id="49" dur="500"/>
                                        <p:tgtEl>
                                          <p:spTgt spid="212"/>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01"/>
                                        </p:tgtEl>
                                        <p:attrNameLst>
                                          <p:attrName>style.visibility</p:attrName>
                                        </p:attrNameLst>
                                      </p:cBhvr>
                                      <p:to>
                                        <p:strVal val="visible"/>
                                      </p:to>
                                    </p:set>
                                    <p:animEffect transition="in" filter="wipe(left)">
                                      <p:cBhvr>
                                        <p:cTn id="52" dur="500"/>
                                        <p:tgtEl>
                                          <p:spTgt spid="201"/>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03"/>
                                        </p:tgtEl>
                                        <p:attrNameLst>
                                          <p:attrName>style.visibility</p:attrName>
                                        </p:attrNameLst>
                                      </p:cBhvr>
                                      <p:to>
                                        <p:strVal val="visible"/>
                                      </p:to>
                                    </p:set>
                                    <p:animEffect transition="in" filter="wipe(left)">
                                      <p:cBhvr>
                                        <p:cTn id="55" dur="500"/>
                                        <p:tgtEl>
                                          <p:spTgt spid="203"/>
                                        </p:tgtEl>
                                      </p:cBhvr>
                                    </p:animEffect>
                                  </p:childTnLst>
                                </p:cTn>
                              </p:par>
                            </p:childTnLst>
                          </p:cTn>
                        </p:par>
                        <p:par>
                          <p:cTn id="56" fill="hold" nodeType="afterGroup">
                            <p:stCondLst>
                              <p:cond delay="3200"/>
                            </p:stCondLst>
                            <p:childTnLst>
                              <p:par>
                                <p:cTn id="57" presetID="2" presetClass="entr" presetSubtype="2" fill="hold" nodeType="afterEffect">
                                  <p:stCondLst>
                                    <p:cond delay="0"/>
                                  </p:stCondLst>
                                  <p:childTnLst>
                                    <p:set>
                                      <p:cBhvr>
                                        <p:cTn id="58" dur="1" fill="hold">
                                          <p:stCondLst>
                                            <p:cond delay="0"/>
                                          </p:stCondLst>
                                        </p:cTn>
                                        <p:tgtEl>
                                          <p:spTgt spid="262"/>
                                        </p:tgtEl>
                                        <p:attrNameLst>
                                          <p:attrName>style.visibility</p:attrName>
                                        </p:attrNameLst>
                                      </p:cBhvr>
                                      <p:to>
                                        <p:strVal val="visible"/>
                                      </p:to>
                                    </p:set>
                                    <p:anim calcmode="lin" valueType="num">
                                      <p:cBhvr additive="base">
                                        <p:cTn id="59" dur="500" fill="hold"/>
                                        <p:tgtEl>
                                          <p:spTgt spid="262"/>
                                        </p:tgtEl>
                                        <p:attrNameLst>
                                          <p:attrName>ppt_x</p:attrName>
                                        </p:attrNameLst>
                                      </p:cBhvr>
                                      <p:tavLst>
                                        <p:tav tm="0">
                                          <p:val>
                                            <p:strVal val="1+#ppt_w/2"/>
                                          </p:val>
                                        </p:tav>
                                        <p:tav tm="100000">
                                          <p:val>
                                            <p:strVal val="#ppt_x"/>
                                          </p:val>
                                        </p:tav>
                                      </p:tavLst>
                                    </p:anim>
                                    <p:anim calcmode="lin" valueType="num">
                                      <p:cBhvr additive="base">
                                        <p:cTn id="60" dur="500" fill="hold"/>
                                        <p:tgtEl>
                                          <p:spTgt spid="262"/>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70"/>
                                        </p:tgtEl>
                                        <p:attrNameLst>
                                          <p:attrName>style.visibility</p:attrName>
                                        </p:attrNameLst>
                                      </p:cBhvr>
                                      <p:to>
                                        <p:strVal val="visible"/>
                                      </p:to>
                                    </p:set>
                                    <p:anim calcmode="lin" valueType="num">
                                      <p:cBhvr additive="base">
                                        <p:cTn id="63" dur="500" fill="hold"/>
                                        <p:tgtEl>
                                          <p:spTgt spid="270"/>
                                        </p:tgtEl>
                                        <p:attrNameLst>
                                          <p:attrName>ppt_x</p:attrName>
                                        </p:attrNameLst>
                                      </p:cBhvr>
                                      <p:tavLst>
                                        <p:tav tm="0">
                                          <p:val>
                                            <p:strVal val="1+#ppt_w/2"/>
                                          </p:val>
                                        </p:tav>
                                        <p:tav tm="100000">
                                          <p:val>
                                            <p:strVal val="#ppt_x"/>
                                          </p:val>
                                        </p:tav>
                                      </p:tavLst>
                                    </p:anim>
                                    <p:anim calcmode="lin" valueType="num">
                                      <p:cBhvr additive="base">
                                        <p:cTn id="64" dur="500" fill="hold"/>
                                        <p:tgtEl>
                                          <p:spTgt spid="27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71"/>
                                        </p:tgtEl>
                                        <p:attrNameLst>
                                          <p:attrName>style.visibility</p:attrName>
                                        </p:attrNameLst>
                                      </p:cBhvr>
                                      <p:to>
                                        <p:strVal val="visible"/>
                                      </p:to>
                                    </p:set>
                                    <p:anim calcmode="lin" valueType="num">
                                      <p:cBhvr additive="base">
                                        <p:cTn id="67" dur="500" fill="hold"/>
                                        <p:tgtEl>
                                          <p:spTgt spid="271"/>
                                        </p:tgtEl>
                                        <p:attrNameLst>
                                          <p:attrName>ppt_x</p:attrName>
                                        </p:attrNameLst>
                                      </p:cBhvr>
                                      <p:tavLst>
                                        <p:tav tm="0">
                                          <p:val>
                                            <p:strVal val="1+#ppt_w/2"/>
                                          </p:val>
                                        </p:tav>
                                        <p:tav tm="100000">
                                          <p:val>
                                            <p:strVal val="#ppt_x"/>
                                          </p:val>
                                        </p:tav>
                                      </p:tavLst>
                                    </p:anim>
                                    <p:anim calcmode="lin" valueType="num">
                                      <p:cBhvr additive="base">
                                        <p:cTn id="68" dur="500" fill="hold"/>
                                        <p:tgtEl>
                                          <p:spTgt spid="271"/>
                                        </p:tgtEl>
                                        <p:attrNameLst>
                                          <p:attrName>ppt_y</p:attrName>
                                        </p:attrNameLst>
                                      </p:cBhvr>
                                      <p:tavLst>
                                        <p:tav tm="0">
                                          <p:val>
                                            <p:strVal val="#ppt_y"/>
                                          </p:val>
                                        </p:tav>
                                        <p:tav tm="100000">
                                          <p:val>
                                            <p:strVal val="#ppt_y"/>
                                          </p:val>
                                        </p:tav>
                                      </p:tavLst>
                                    </p:anim>
                                  </p:childTnLst>
                                </p:cTn>
                              </p:par>
                            </p:childTnLst>
                          </p:cTn>
                        </p:par>
                        <p:par>
                          <p:cTn id="69" fill="hold" nodeType="afterGroup">
                            <p:stCondLst>
                              <p:cond delay="3700"/>
                            </p:stCondLst>
                            <p:childTnLst>
                              <p:par>
                                <p:cTn id="70" presetID="14" presetClass="entr" presetSubtype="10" fill="hold" nodeType="afterEffect">
                                  <p:stCondLst>
                                    <p:cond delay="0"/>
                                  </p:stCondLst>
                                  <p:childTnLst>
                                    <p:set>
                                      <p:cBhvr>
                                        <p:cTn id="71" dur="1" fill="hold">
                                          <p:stCondLst>
                                            <p:cond delay="0"/>
                                          </p:stCondLst>
                                        </p:cTn>
                                        <p:tgtEl>
                                          <p:spTgt spid="210"/>
                                        </p:tgtEl>
                                        <p:attrNameLst>
                                          <p:attrName>style.visibility</p:attrName>
                                        </p:attrNameLst>
                                      </p:cBhvr>
                                      <p:to>
                                        <p:strVal val="visible"/>
                                      </p:to>
                                    </p:set>
                                    <p:animEffect transition="in" filter="randombar(horizontal)">
                                      <p:cBhvr>
                                        <p:cTn id="72" dur="500"/>
                                        <p:tgtEl>
                                          <p:spTgt spid="210"/>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200"/>
                                        </p:tgtEl>
                                        <p:attrNameLst>
                                          <p:attrName>style.visibility</p:attrName>
                                        </p:attrNameLst>
                                      </p:cBhvr>
                                      <p:to>
                                        <p:strVal val="visible"/>
                                      </p:to>
                                    </p:set>
                                    <p:animEffect transition="in" filter="wipe(left)">
                                      <p:cBhvr>
                                        <p:cTn id="75" dur="500"/>
                                        <p:tgtEl>
                                          <p:spTgt spid="200"/>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02"/>
                                        </p:tgtEl>
                                        <p:attrNameLst>
                                          <p:attrName>style.visibility</p:attrName>
                                        </p:attrNameLst>
                                      </p:cBhvr>
                                      <p:to>
                                        <p:strVal val="visible"/>
                                      </p:to>
                                    </p:set>
                                    <p:animEffect transition="in" filter="wipe(left)">
                                      <p:cBhvr>
                                        <p:cTn id="78" dur="500"/>
                                        <p:tgtEl>
                                          <p:spTgt spid="202"/>
                                        </p:tgtEl>
                                      </p:cBhvr>
                                    </p:animEffect>
                                  </p:childTnLst>
                                </p:cTn>
                              </p:par>
                            </p:childTnLst>
                          </p:cTn>
                        </p:par>
                        <p:par>
                          <p:cTn id="79" fill="hold" nodeType="afterGroup">
                            <p:stCondLst>
                              <p:cond delay="4200"/>
                            </p:stCondLst>
                            <p:childTnLst>
                              <p:par>
                                <p:cTn id="80" presetID="2" presetClass="entr" presetSubtype="8" fill="hold" nodeType="afterEffect">
                                  <p:stCondLst>
                                    <p:cond delay="0"/>
                                  </p:stCondLst>
                                  <p:childTnLst>
                                    <p:set>
                                      <p:cBhvr>
                                        <p:cTn id="81" dur="1" fill="hold">
                                          <p:stCondLst>
                                            <p:cond delay="0"/>
                                          </p:stCondLst>
                                        </p:cTn>
                                        <p:tgtEl>
                                          <p:spTgt spid="236"/>
                                        </p:tgtEl>
                                        <p:attrNameLst>
                                          <p:attrName>style.visibility</p:attrName>
                                        </p:attrNameLst>
                                      </p:cBhvr>
                                      <p:to>
                                        <p:strVal val="visible"/>
                                      </p:to>
                                    </p:set>
                                    <p:anim calcmode="lin" valueType="num">
                                      <p:cBhvr additive="base">
                                        <p:cTn id="82" dur="500" fill="hold"/>
                                        <p:tgtEl>
                                          <p:spTgt spid="236"/>
                                        </p:tgtEl>
                                        <p:attrNameLst>
                                          <p:attrName>ppt_x</p:attrName>
                                        </p:attrNameLst>
                                      </p:cBhvr>
                                      <p:tavLst>
                                        <p:tav tm="0">
                                          <p:val>
                                            <p:strVal val="0-#ppt_w/2"/>
                                          </p:val>
                                        </p:tav>
                                        <p:tav tm="100000">
                                          <p:val>
                                            <p:strVal val="#ppt_x"/>
                                          </p:val>
                                        </p:tav>
                                      </p:tavLst>
                                    </p:anim>
                                    <p:anim calcmode="lin" valueType="num">
                                      <p:cBhvr additive="base">
                                        <p:cTn id="83" dur="500" fill="hold"/>
                                        <p:tgtEl>
                                          <p:spTgt spid="236"/>
                                        </p:tgtEl>
                                        <p:attrNameLst>
                                          <p:attrName>ppt_y</p:attrName>
                                        </p:attrNameLst>
                                      </p:cBhvr>
                                      <p:tavLst>
                                        <p:tav tm="0">
                                          <p:val>
                                            <p:strVal val="#ppt_y"/>
                                          </p:val>
                                        </p:tav>
                                        <p:tav tm="100000">
                                          <p:val>
                                            <p:strVal val="#ppt_y"/>
                                          </p:val>
                                        </p:tav>
                                      </p:tavLst>
                                    </p:anim>
                                  </p:childTnLst>
                                </p:cTn>
                              </p:par>
                              <p:par>
                                <p:cTn id="84" presetID="2" presetClass="entr" presetSubtype="8" fill="hold" grpId="0" nodeType="withEffect">
                                  <p:stCondLst>
                                    <p:cond delay="0"/>
                                  </p:stCondLst>
                                  <p:childTnLst>
                                    <p:set>
                                      <p:cBhvr>
                                        <p:cTn id="85" dur="1" fill="hold">
                                          <p:stCondLst>
                                            <p:cond delay="0"/>
                                          </p:stCondLst>
                                        </p:cTn>
                                        <p:tgtEl>
                                          <p:spTgt spid="268"/>
                                        </p:tgtEl>
                                        <p:attrNameLst>
                                          <p:attrName>style.visibility</p:attrName>
                                        </p:attrNameLst>
                                      </p:cBhvr>
                                      <p:to>
                                        <p:strVal val="visible"/>
                                      </p:to>
                                    </p:set>
                                    <p:anim calcmode="lin" valueType="num">
                                      <p:cBhvr additive="base">
                                        <p:cTn id="86" dur="500" fill="hold"/>
                                        <p:tgtEl>
                                          <p:spTgt spid="268"/>
                                        </p:tgtEl>
                                        <p:attrNameLst>
                                          <p:attrName>ppt_x</p:attrName>
                                        </p:attrNameLst>
                                      </p:cBhvr>
                                      <p:tavLst>
                                        <p:tav tm="0">
                                          <p:val>
                                            <p:strVal val="0-#ppt_w/2"/>
                                          </p:val>
                                        </p:tav>
                                        <p:tav tm="100000">
                                          <p:val>
                                            <p:strVal val="#ppt_x"/>
                                          </p:val>
                                        </p:tav>
                                      </p:tavLst>
                                    </p:anim>
                                    <p:anim calcmode="lin" valueType="num">
                                      <p:cBhvr additive="base">
                                        <p:cTn id="87" dur="500" fill="hold"/>
                                        <p:tgtEl>
                                          <p:spTgt spid="268"/>
                                        </p:tgtEl>
                                        <p:attrNameLst>
                                          <p:attrName>ppt_y</p:attrName>
                                        </p:attrNameLst>
                                      </p:cBhvr>
                                      <p:tavLst>
                                        <p:tav tm="0">
                                          <p:val>
                                            <p:strVal val="#ppt_y"/>
                                          </p:val>
                                        </p:tav>
                                        <p:tav tm="100000">
                                          <p:val>
                                            <p:strVal val="#ppt_y"/>
                                          </p:val>
                                        </p:tav>
                                      </p:tavLst>
                                    </p:anim>
                                  </p:childTnLst>
                                </p:cTn>
                              </p:par>
                              <p:par>
                                <p:cTn id="88" presetID="2" presetClass="entr" presetSubtype="8" fill="hold" grpId="0" nodeType="withEffect">
                                  <p:stCondLst>
                                    <p:cond delay="0"/>
                                  </p:stCondLst>
                                  <p:childTnLst>
                                    <p:set>
                                      <p:cBhvr>
                                        <p:cTn id="89" dur="1" fill="hold">
                                          <p:stCondLst>
                                            <p:cond delay="0"/>
                                          </p:stCondLst>
                                        </p:cTn>
                                        <p:tgtEl>
                                          <p:spTgt spid="269"/>
                                        </p:tgtEl>
                                        <p:attrNameLst>
                                          <p:attrName>style.visibility</p:attrName>
                                        </p:attrNameLst>
                                      </p:cBhvr>
                                      <p:to>
                                        <p:strVal val="visible"/>
                                      </p:to>
                                    </p:set>
                                    <p:anim calcmode="lin" valueType="num">
                                      <p:cBhvr additive="base">
                                        <p:cTn id="90" dur="500" fill="hold"/>
                                        <p:tgtEl>
                                          <p:spTgt spid="269"/>
                                        </p:tgtEl>
                                        <p:attrNameLst>
                                          <p:attrName>ppt_x</p:attrName>
                                        </p:attrNameLst>
                                      </p:cBhvr>
                                      <p:tavLst>
                                        <p:tav tm="0">
                                          <p:val>
                                            <p:strVal val="0-#ppt_w/2"/>
                                          </p:val>
                                        </p:tav>
                                        <p:tav tm="100000">
                                          <p:val>
                                            <p:strVal val="#ppt_x"/>
                                          </p:val>
                                        </p:tav>
                                      </p:tavLst>
                                    </p:anim>
                                    <p:anim calcmode="lin" valueType="num">
                                      <p:cBhvr additive="base">
                                        <p:cTn id="91" dur="500" fill="hold"/>
                                        <p:tgtEl>
                                          <p:spTgt spid="269"/>
                                        </p:tgtEl>
                                        <p:attrNameLst>
                                          <p:attrName>ppt_y</p:attrName>
                                        </p:attrNameLst>
                                      </p:cBhvr>
                                      <p:tavLst>
                                        <p:tav tm="0">
                                          <p:val>
                                            <p:strVal val="#ppt_y"/>
                                          </p:val>
                                        </p:tav>
                                        <p:tav tm="100000">
                                          <p:val>
                                            <p:strVal val="#ppt_y"/>
                                          </p:val>
                                        </p:tav>
                                      </p:tavLst>
                                    </p:anim>
                                  </p:childTnLst>
                                </p:cTn>
                              </p:par>
                            </p:childTnLst>
                          </p:cTn>
                        </p:par>
                        <p:par>
                          <p:cTn id="92" fill="hold" nodeType="afterGroup">
                            <p:stCondLst>
                              <p:cond delay="4700"/>
                            </p:stCondLst>
                            <p:childTnLst>
                              <p:par>
                                <p:cTn id="93" presetID="42" presetClass="entr" presetSubtype="0" fill="hold" grpId="0" nodeType="afterEffect">
                                  <p:stCondLst>
                                    <p:cond delay="0"/>
                                  </p:stCondLst>
                                  <p:childTnLst>
                                    <p:set>
                                      <p:cBhvr>
                                        <p:cTn id="94" dur="1" fill="hold">
                                          <p:stCondLst>
                                            <p:cond delay="0"/>
                                          </p:stCondLst>
                                        </p:cTn>
                                        <p:tgtEl>
                                          <p:spTgt spid="274"/>
                                        </p:tgtEl>
                                        <p:attrNameLst>
                                          <p:attrName>style.visibility</p:attrName>
                                        </p:attrNameLst>
                                      </p:cBhvr>
                                      <p:to>
                                        <p:strVal val="visible"/>
                                      </p:to>
                                    </p:set>
                                    <p:animEffect transition="in" filter="fade">
                                      <p:cBhvr>
                                        <p:cTn id="95" dur="1000"/>
                                        <p:tgtEl>
                                          <p:spTgt spid="274"/>
                                        </p:tgtEl>
                                      </p:cBhvr>
                                    </p:animEffect>
                                    <p:anim calcmode="lin" valueType="num">
                                      <p:cBhvr>
                                        <p:cTn id="96" dur="1000" fill="hold"/>
                                        <p:tgtEl>
                                          <p:spTgt spid="274"/>
                                        </p:tgtEl>
                                        <p:attrNameLst>
                                          <p:attrName>ppt_x</p:attrName>
                                        </p:attrNameLst>
                                      </p:cBhvr>
                                      <p:tavLst>
                                        <p:tav tm="0">
                                          <p:val>
                                            <p:strVal val="#ppt_x"/>
                                          </p:val>
                                        </p:tav>
                                        <p:tav tm="100000">
                                          <p:val>
                                            <p:strVal val="#ppt_x"/>
                                          </p:val>
                                        </p:tav>
                                      </p:tavLst>
                                    </p:anim>
                                    <p:anim calcmode="lin" valueType="num">
                                      <p:cBhvr>
                                        <p:cTn id="97" dur="1000" fill="hold"/>
                                        <p:tgtEl>
                                          <p:spTgt spid="2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9" grpId="0"/>
      <p:bldP spid="200" grpId="0"/>
      <p:bldP spid="201" grpId="0"/>
      <p:bldP spid="202" grpId="0"/>
      <p:bldP spid="203" grpId="0"/>
      <p:bldP spid="204" grpId="0"/>
      <p:bldP spid="268" grpId="0"/>
      <p:bldP spid="269" grpId="0"/>
      <p:bldP spid="270" grpId="0"/>
      <p:bldP spid="271" grpId="0"/>
      <p:bldP spid="272" grpId="0"/>
      <p:bldP spid="273" grpId="0"/>
      <p:bldP spid="274"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4" name="TextBox 23"/>
          <p:cNvSpPr txBox="1"/>
          <p:nvPr/>
        </p:nvSpPr>
        <p:spPr>
          <a:xfrm>
            <a:off x="1064847" y="2494370"/>
            <a:ext cx="10040080" cy="2536400"/>
          </a:xfrm>
          <a:prstGeom prst="rect">
            <a:avLst/>
          </a:prstGeom>
          <a:noFill/>
        </p:spPr>
        <p:txBody>
          <a:bodyPr wrap="square" rtlCol="0">
            <a:spAutoFit/>
          </a:bodyPr>
          <a:lstStyle/>
          <a:p>
            <a:pPr algn="just">
              <a:lnSpc>
                <a:spcPct val="150000"/>
              </a:lnSpc>
            </a:pPr>
            <a:r>
              <a:rPr lang="zh-CN" altLang="en-US" sz="1800">
                <a:latin typeface="方正兰亭黑_GBK" pitchFamily="2" charset="-122"/>
                <a:ea typeface="方正兰亭黑_GBK" pitchFamily="2" charset="-122"/>
              </a:rPr>
              <a:t>       在繁忙的工作中不知不觉又度过了上半年，过去这半年是有意义的，有价值的、有收获的。回顾这半年的工作历程，作为公司的一份了，我深深感到公司蓬勃发展，全体同仁之拼搏精神。在领导和同事们的悉心关怀和指导下，通过自身的不懈努力，在工作上取得了一定的成果，也找到了工作中的不足和问题。</a:t>
            </a:r>
            <a:endParaRPr lang="en-US" altLang="zh-CN" sz="1800">
              <a:latin typeface="方正兰亭黑_GBK" pitchFamily="2" charset="-122"/>
              <a:ea typeface="方正兰亭黑_GBK" pitchFamily="2" charset="-122"/>
            </a:endParaRPr>
          </a:p>
          <a:p>
            <a:pPr algn="just">
              <a:lnSpc>
                <a:spcPct val="150000"/>
              </a:lnSpc>
            </a:pPr>
            <a:r>
              <a:rPr lang="zh-CN" altLang="en-US" sz="1800">
                <a:latin typeface="方正兰亭黑_GBK" pitchFamily="2" charset="-122"/>
                <a:ea typeface="方正兰亭黑_GBK" pitchFamily="2" charset="-122"/>
              </a:rPr>
              <a:t>       展望下半年，我必将继续跟随公司的脚步，循序渐进，迈步走向美好的前景，力争各项工作更上一个新台阶。</a:t>
            </a:r>
            <a:endParaRPr lang="en-US" altLang="zh-CN" sz="1800">
              <a:latin typeface="方正兰亭黑_GBK" pitchFamily="2" charset="-122"/>
              <a:ea typeface="方正兰亭黑_GBK" pitchFamily="2" charset="-122"/>
            </a:endParaRPr>
          </a:p>
        </p:txBody>
      </p:sp>
      <p:cxnSp>
        <p:nvCxnSpPr>
          <p:cNvPr id="28" name="淘宝店chenying0907出品 27"/>
          <p:cNvCxnSpPr/>
          <p:nvPr/>
        </p:nvCxnSpPr>
        <p:spPr>
          <a:xfrm>
            <a:off x="864887" y="2350354"/>
            <a:ext cx="10440000" cy="0"/>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29" name="淘宝店chenying0907出品 28"/>
          <p:cNvCxnSpPr/>
          <p:nvPr/>
        </p:nvCxnSpPr>
        <p:spPr>
          <a:xfrm>
            <a:off x="864887" y="6148538"/>
            <a:ext cx="10440000" cy="0"/>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grpSp>
        <p:nvGrpSpPr>
          <p:cNvPr id="21" name="淘宝店chenying0907出品 20"/>
          <p:cNvGrpSpPr/>
          <p:nvPr/>
        </p:nvGrpSpPr>
        <p:grpSpPr>
          <a:xfrm>
            <a:off x="882349" y="837506"/>
            <a:ext cx="3693336" cy="1287566"/>
            <a:chOff x="2330673" y="2010009"/>
            <a:chExt cx="1739454" cy="1412819"/>
          </a:xfrm>
        </p:grpSpPr>
        <p:sp>
          <p:nvSpPr>
            <p:cNvPr id="22" name="圆角淘宝店chenying0907出品 21"/>
            <p:cNvSpPr/>
            <p:nvPr/>
          </p:nvSpPr>
          <p:spPr>
            <a:xfrm>
              <a:off x="2330673" y="2010009"/>
              <a:ext cx="1739454" cy="1412819"/>
            </a:xfrm>
            <a:prstGeom prst="roundRect">
              <a:avLst>
                <a:gd name="adj" fmla="val 0"/>
              </a:avLst>
            </a:prstGeom>
            <a:solidFill>
              <a:schemeClr val="accent4"/>
            </a:solidFill>
            <a:ln w="50800">
              <a:gradFill flip="none" rotWithShape="1">
                <a:gsLst>
                  <a:gs pos="0">
                    <a:schemeClr val="bg1">
                      <a:lumMod val="85000"/>
                    </a:schemeClr>
                  </a:gs>
                  <a:gs pos="100000">
                    <a:schemeClr val="bg1"/>
                  </a:gs>
                </a:gsLst>
                <a:lin ang="2700000" scaled="1"/>
              </a:gradFill>
            </a:ln>
            <a:effectLst>
              <a:innerShdw blurRad="127000" dist="76200" dir="13500000">
                <a:schemeClr val="tx1">
                  <a:lumMod val="65000"/>
                  <a:lumOff val="35000"/>
                  <a:alpha val="5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23" name="圆角淘宝店chenying0907出品 22"/>
            <p:cNvSpPr/>
            <p:nvPr/>
          </p:nvSpPr>
          <p:spPr>
            <a:xfrm>
              <a:off x="2393840" y="2149777"/>
              <a:ext cx="1613108" cy="1133274"/>
            </a:xfrm>
            <a:prstGeom prst="roundRect">
              <a:avLst>
                <a:gd name="adj" fmla="val 0"/>
              </a:avLst>
            </a:prstGeom>
            <a:solidFill>
              <a:schemeClr val="bg1">
                <a:lumMod val="95000"/>
              </a:schemeClr>
            </a:solidFill>
            <a:ln w="50800">
              <a:noFill/>
            </a:ln>
            <a:effectLst>
              <a:outerShdw blurRad="152400" dist="76200" dir="2700000" algn="tl" rotWithShape="0">
                <a:schemeClr val="tx1">
                  <a:lumMod val="65000"/>
                  <a:lumOff val="35000"/>
                  <a:alpha val="55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grpSp>
      <p:sp>
        <p:nvSpPr>
          <p:cNvPr id="26" name="淘宝店chenying0907出品 21"/>
          <p:cNvSpPr>
            <a:spLocks noChangeArrowheads="1"/>
          </p:cNvSpPr>
          <p:nvPr/>
        </p:nvSpPr>
        <p:spPr bwMode="auto">
          <a:xfrm>
            <a:off x="1344465" y="1057516"/>
            <a:ext cx="1716086" cy="938719"/>
          </a:xfrm>
          <a:prstGeom prst="rect">
            <a:avLst/>
          </a:prstGeom>
          <a:noFill/>
          <a:ln w="9525">
            <a:noFill/>
            <a:miter lim="800000"/>
          </a:ln>
        </p:spPr>
        <p:txBody>
          <a:bodyPr vert="horz" wrap="square" lIns="0" tIns="0" rIns="0" bIns="0" numCol="1" anchor="t" anchorCtr="0" compatLnSpc="1">
            <a:spAutoFit/>
          </a:bodyPr>
          <a:lstStyle/>
          <a:p>
            <a:pPr defTabSz="914400" fontAlgn="base">
              <a:spcBef>
                <a:spcPct val="0"/>
              </a:spcBef>
              <a:spcAft>
                <a:spcPct val="0"/>
              </a:spcAft>
            </a:pPr>
            <a:r>
              <a:rPr lang="zh-CN" altLang="en-US" sz="6100">
                <a:solidFill>
                  <a:schemeClr val="accent4"/>
                </a:solidFill>
                <a:effectLst/>
                <a:latin typeface="方正兰亭特黑_GBK" pitchFamily="2" charset="-122"/>
                <a:ea typeface="方正兰亭特黑_GBK" pitchFamily="2" charset="-122"/>
                <a:cs typeface="宋体" panose="02010600030101010101" pitchFamily="2" charset="-122"/>
              </a:rPr>
              <a:t>序言</a:t>
            </a:r>
            <a:endParaRPr lang="zh-CN" sz="6100">
              <a:solidFill>
                <a:schemeClr val="accent4"/>
              </a:solidFill>
              <a:effectLst/>
              <a:latin typeface="方正兰亭特黑_GBK" pitchFamily="2" charset="-122"/>
              <a:ea typeface="方正兰亭特黑_GBK" pitchFamily="2" charset="-122"/>
              <a:cs typeface="宋体" panose="02010600030101010101" pitchFamily="2" charset="-122"/>
            </a:endParaRPr>
          </a:p>
        </p:txBody>
      </p:sp>
      <p:sp>
        <p:nvSpPr>
          <p:cNvPr id="27" name="淘宝店chenying0907出品 22"/>
          <p:cNvSpPr>
            <a:spLocks noChangeArrowheads="1"/>
          </p:cNvSpPr>
          <p:nvPr/>
        </p:nvSpPr>
        <p:spPr bwMode="auto">
          <a:xfrm>
            <a:off x="2956487" y="1420605"/>
            <a:ext cx="1400208" cy="461665"/>
          </a:xfrm>
          <a:prstGeom prst="rect">
            <a:avLst/>
          </a:prstGeom>
          <a:noFill/>
          <a:ln w="9525">
            <a:noFill/>
            <a:miter lim="800000"/>
          </a:ln>
        </p:spPr>
        <p:txBody>
          <a:bodyPr vert="horz" wrap="square" lIns="0" tIns="0" rIns="0" bIns="0" numCol="1" anchor="t" anchorCtr="0" compatLnSpc="1">
            <a:spAutoFit/>
          </a:bodyPr>
          <a:lstStyle/>
          <a:p>
            <a:pPr algn="ctr" defTabSz="914400" fontAlgn="base">
              <a:spcBef>
                <a:spcPct val="0"/>
              </a:spcBef>
              <a:spcAft>
                <a:spcPct val="0"/>
              </a:spcAft>
            </a:pPr>
            <a:r>
              <a:rPr lang="en-US" sz="3000">
                <a:solidFill>
                  <a:schemeClr val="accent4"/>
                </a:solidFill>
                <a:effectLst/>
                <a:latin typeface="Impact" panose="020b0806030902050204" pitchFamily="34" charset="0"/>
                <a:ea typeface="方正兰亭黑_GBK" pitchFamily="2" charset="-122"/>
              </a:rPr>
              <a:t>Preface</a:t>
            </a:r>
            <a:endParaRPr lang="zh-CN" altLang="zh-CN" sz="3000">
              <a:solidFill>
                <a:schemeClr val="accent4"/>
              </a:solidFill>
              <a:effectLst/>
              <a:latin typeface="Impact" panose="020b0806030902050204" pitchFamily="34" charset="0"/>
              <a:ea typeface="方正兰亭黑_GBK" pitchFamily="2" charset="-122"/>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079" y="1045072"/>
            <a:ext cx="1670600" cy="108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5271" y="1045072"/>
            <a:ext cx="1588696" cy="108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accel="6000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9" presetClass="entr" presetSubtype="0"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ppt_x</p:attrName>
                                        </p:attrNameLst>
                                      </p:cBhvr>
                                      <p:tavLst>
                                        <p:tav tm="0">
                                          <p:val>
                                            <p:strVal val="#ppt_x-.2"/>
                                          </p:val>
                                        </p:tav>
                                        <p:tav tm="100000">
                                          <p:val>
                                            <p:strVal val="#ppt_x"/>
                                          </p:val>
                                        </p:tav>
                                      </p:tavLst>
                                    </p:anim>
                                    <p:anim calcmode="lin" valueType="num">
                                      <p:cBhvr>
                                        <p:cTn id="13" dur="5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14" dur="500"/>
                                        <p:tgtEl>
                                          <p:spTgt spid="26"/>
                                        </p:tgtEl>
                                      </p:cBhvr>
                                    </p:animEffect>
                                  </p:childTnLst>
                                </p:cTn>
                              </p:par>
                              <p:par>
                                <p:cTn id="15" presetID="29" presetClass="entr" presetSubtype="0" fill="hold" grpId="0" nodeType="withEffect">
                                  <p:stCondLst>
                                    <p:cond delay="50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ppt_x</p:attrName>
                                        </p:attrNameLst>
                                      </p:cBhvr>
                                      <p:tavLst>
                                        <p:tav tm="0">
                                          <p:val>
                                            <p:strVal val="#ppt_x-.2"/>
                                          </p:val>
                                        </p:tav>
                                        <p:tav tm="100000">
                                          <p:val>
                                            <p:strVal val="#ppt_x"/>
                                          </p:val>
                                        </p:tav>
                                      </p:tavLst>
                                    </p:anim>
                                    <p:anim calcmode="lin" valueType="num">
                                      <p:cBhvr>
                                        <p:cTn id="18" dur="5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19" dur="500"/>
                                        <p:tgtEl>
                                          <p:spTgt spid="27"/>
                                        </p:tgtEl>
                                      </p:cBhvr>
                                    </p:animEffect>
                                  </p:childTnLst>
                                </p:cTn>
                              </p:par>
                            </p:childTnLst>
                          </p:cTn>
                        </p:par>
                        <p:par>
                          <p:cTn id="20" fill="hold" nodeType="afterGroup">
                            <p:stCondLst>
                              <p:cond delay="1500"/>
                            </p:stCondLst>
                            <p:childTnLst>
                              <p:par>
                                <p:cTn id="21" presetID="22" presetClass="entr" presetSubtype="8"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par>
                                <p:cTn id="24" presetID="22" presetClass="entr" presetSubtype="2"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right)">
                                      <p:cBhvr>
                                        <p:cTn id="26" dur="500"/>
                                        <p:tgtEl>
                                          <p:spTgt spid="29"/>
                                        </p:tgtEl>
                                      </p:cBhvr>
                                    </p:animEffect>
                                  </p:childTnLst>
                                </p:cTn>
                              </p:par>
                            </p:childTnLst>
                          </p:cTn>
                        </p:par>
                        <p:par>
                          <p:cTn id="27" fill="hold" nodeType="afterGroup">
                            <p:stCondLst>
                              <p:cond delay="2000"/>
                            </p:stCondLst>
                            <p:childTnLst>
                              <p:par>
                                <p:cTn id="28" presetID="34" presetClass="entr" presetSubtype="0" fill="hold" grpId="1" nodeType="afterEffect">
                                  <p:stCondLst>
                                    <p:cond delay="0"/>
                                  </p:stCondLst>
                                  <p:childTnLst>
                                    <p:set>
                                      <p:cBhvr>
                                        <p:cTn id="29" dur="1" fill="hold">
                                          <p:stCondLst>
                                            <p:cond delay="0"/>
                                          </p:stCondLst>
                                        </p:cTn>
                                        <p:tgtEl>
                                          <p:spTgt spid="24">
                                            <p:txEl>
                                              <p:pRg st="0" end="0"/>
                                            </p:txEl>
                                          </p:spTgt>
                                        </p:tgtEl>
                                        <p:attrNameLst>
                                          <p:attrName>style.visibility</p:attrName>
                                        </p:attrNameLst>
                                      </p:cBhvr>
                                      <p:to>
                                        <p:strVal val="visible"/>
                                      </p:to>
                                    </p:set>
                                    <p:anim from="(-#ppt_w/2)" to="(#ppt_x)" calcmode="lin" valueType="num">
                                      <p:cBhvr>
                                        <p:cTn id="30" dur="300" fill="hold">
                                          <p:stCondLst>
                                            <p:cond delay="0"/>
                                          </p:stCondLst>
                                        </p:cTn>
                                        <p:tgtEl>
                                          <p:spTgt spid="24">
                                            <p:txEl>
                                              <p:pRg st="0" end="0"/>
                                            </p:txEl>
                                          </p:spTgt>
                                        </p:tgtEl>
                                        <p:attrNameLst>
                                          <p:attrName>ppt_x</p:attrName>
                                        </p:attrNameLst>
                                      </p:cBhvr>
                                    </p:anim>
                                    <p:anim from="0" to="-1.0" calcmode="lin" valueType="num">
                                      <p:cBhvr>
                                        <p:cTn id="31" dur="100" decel="50000" autoRev="1" fill="hold">
                                          <p:stCondLst>
                                            <p:cond delay="300"/>
                                          </p:stCondLst>
                                        </p:cTn>
                                        <p:tgtEl>
                                          <p:spTgt spid="24">
                                            <p:txEl>
                                              <p:pRg st="0" end="0"/>
                                            </p:txEl>
                                          </p:spTgt>
                                        </p:tgtEl>
                                        <p:attrNameLst>
                                          <p:attrName>xshear</p:attrName>
                                        </p:attrNameLst>
                                      </p:cBhvr>
                                    </p:anim>
                                    <p:animScale>
                                      <p:cBhvr>
                                        <p:cTn id="32" dur="100" decel="100000" autoRev="1" fill="hold">
                                          <p:stCondLst>
                                            <p:cond delay="300"/>
                                          </p:stCondLst>
                                        </p:cTn>
                                        <p:tgtEl>
                                          <p:spTgt spid="24">
                                            <p:txEl>
                                              <p:pRg st="0" end="0"/>
                                            </p:txEl>
                                          </p:spTgt>
                                        </p:tgtEl>
                                      </p:cBhvr>
                                      <p:from x="100000" y="100000"/>
                                      <p:to x="80000" y="100000"/>
                                    </p:animScale>
                                    <p:anim by="(#ppt_h/3+#ppt_w*0.1)" calcmode="lin" valueType="num">
                                      <p:cBhvr additive="sum">
                                        <p:cTn id="33" dur="100" decel="100000" autoRev="1" fill="hold">
                                          <p:stCondLst>
                                            <p:cond delay="300"/>
                                          </p:stCondLst>
                                        </p:cTn>
                                        <p:tgtEl>
                                          <p:spTgt spid="24">
                                            <p:txEl>
                                              <p:pRg st="0" end="0"/>
                                            </p:txEl>
                                          </p:spTgt>
                                        </p:tgtEl>
                                        <p:attrNameLst>
                                          <p:attrName>ppt_x</p:attrName>
                                        </p:attrNameLst>
                                      </p:cBhvr>
                                    </p:anim>
                                  </p:childTnLst>
                                </p:cTn>
                              </p:par>
                            </p:childTnLst>
                          </p:cTn>
                        </p:par>
                        <p:par>
                          <p:cTn id="34" fill="hold" nodeType="afterGroup">
                            <p:stCondLst>
                              <p:cond delay="2400"/>
                            </p:stCondLst>
                            <p:childTnLst>
                              <p:par>
                                <p:cTn id="35" presetID="34" presetClass="entr" presetSubtype="0" fill="hold" grpId="1" nodeType="afterEffect">
                                  <p:stCondLst>
                                    <p:cond delay="0"/>
                                  </p:stCondLst>
                                  <p:childTnLst>
                                    <p:set>
                                      <p:cBhvr>
                                        <p:cTn id="36" dur="1" fill="hold">
                                          <p:stCondLst>
                                            <p:cond delay="0"/>
                                          </p:stCondLst>
                                        </p:cTn>
                                        <p:tgtEl>
                                          <p:spTgt spid="24">
                                            <p:txEl>
                                              <p:pRg st="1" end="1"/>
                                            </p:txEl>
                                          </p:spTgt>
                                        </p:tgtEl>
                                        <p:attrNameLst>
                                          <p:attrName>style.visibility</p:attrName>
                                        </p:attrNameLst>
                                      </p:cBhvr>
                                      <p:to>
                                        <p:strVal val="visible"/>
                                      </p:to>
                                    </p:set>
                                    <p:anim from="(-#ppt_w/2)" to="(#ppt_x)" calcmode="lin" valueType="num">
                                      <p:cBhvr>
                                        <p:cTn id="37" dur="300" fill="hold">
                                          <p:stCondLst>
                                            <p:cond delay="0"/>
                                          </p:stCondLst>
                                        </p:cTn>
                                        <p:tgtEl>
                                          <p:spTgt spid="24">
                                            <p:txEl>
                                              <p:pRg st="1" end="1"/>
                                            </p:txEl>
                                          </p:spTgt>
                                        </p:tgtEl>
                                        <p:attrNameLst>
                                          <p:attrName>ppt_x</p:attrName>
                                        </p:attrNameLst>
                                      </p:cBhvr>
                                    </p:anim>
                                    <p:anim from="0" to="-1.0" calcmode="lin" valueType="num">
                                      <p:cBhvr>
                                        <p:cTn id="38" dur="100" decel="50000" autoRev="1" fill="hold">
                                          <p:stCondLst>
                                            <p:cond delay="300"/>
                                          </p:stCondLst>
                                        </p:cTn>
                                        <p:tgtEl>
                                          <p:spTgt spid="24">
                                            <p:txEl>
                                              <p:pRg st="1" end="1"/>
                                            </p:txEl>
                                          </p:spTgt>
                                        </p:tgtEl>
                                        <p:attrNameLst>
                                          <p:attrName>xshear</p:attrName>
                                        </p:attrNameLst>
                                      </p:cBhvr>
                                    </p:anim>
                                    <p:animScale>
                                      <p:cBhvr>
                                        <p:cTn id="39" dur="100" decel="100000" autoRev="1" fill="hold">
                                          <p:stCondLst>
                                            <p:cond delay="300"/>
                                          </p:stCondLst>
                                        </p:cTn>
                                        <p:tgtEl>
                                          <p:spTgt spid="24">
                                            <p:txEl>
                                              <p:pRg st="1" end="1"/>
                                            </p:txEl>
                                          </p:spTgt>
                                        </p:tgtEl>
                                      </p:cBhvr>
                                      <p:from x="100000" y="100000"/>
                                      <p:to x="80000" y="100000"/>
                                    </p:animScale>
                                    <p:anim by="(#ppt_h/3+#ppt_w*0.1)" calcmode="lin" valueType="num">
                                      <p:cBhvr additive="sum">
                                        <p:cTn id="40" dur="100" decel="100000" autoRev="1" fill="hold">
                                          <p:stCondLst>
                                            <p:cond delay="300"/>
                                          </p:stCondLst>
                                        </p:cTn>
                                        <p:tgtEl>
                                          <p:spTgt spid="24">
                                            <p:txEl>
                                              <p:pRg st="1" end="1"/>
                                            </p:txEl>
                                          </p:spTgt>
                                        </p:tgtEl>
                                        <p:attrNameLst>
                                          <p:attrName>ppt_x</p:attrName>
                                        </p:attrNameLst>
                                      </p:cBhvr>
                                    </p:anim>
                                  </p:childTnLst>
                                </p:cTn>
                              </p:par>
                            </p:childTnLst>
                          </p:cTn>
                        </p:par>
                        <p:par>
                          <p:cTn id="41" fill="hold" nodeType="afterGroup">
                            <p:stCondLst>
                              <p:cond delay="2800"/>
                            </p:stCondLst>
                            <p:childTnLst>
                              <p:par>
                                <p:cTn id="42" presetID="30" presetClass="entr" presetSubtype="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800" decel="100000"/>
                                        <p:tgtEl>
                                          <p:spTgt spid="7"/>
                                        </p:tgtEl>
                                      </p:cBhvr>
                                    </p:animEffect>
                                    <p:anim calcmode="lin" valueType="num">
                                      <p:cBhvr>
                                        <p:cTn id="45" dur="800" decel="100000" fill="hold"/>
                                        <p:tgtEl>
                                          <p:spTgt spid="7"/>
                                        </p:tgtEl>
                                        <p:attrNameLst>
                                          <p:attrName>style.rotation</p:attrName>
                                        </p:attrNameLst>
                                      </p:cBhvr>
                                      <p:tavLst>
                                        <p:tav tm="0">
                                          <p:val>
                                            <p:fltVal val="-90"/>
                                          </p:val>
                                        </p:tav>
                                        <p:tav tm="100000">
                                          <p:val>
                                            <p:fltVal val="0"/>
                                          </p:val>
                                        </p:tav>
                                      </p:tavLst>
                                    </p:anim>
                                    <p:anim calcmode="lin" valueType="num">
                                      <p:cBhvr>
                                        <p:cTn id="46" dur="800" decel="100000" fill="hold"/>
                                        <p:tgtEl>
                                          <p:spTgt spid="7"/>
                                        </p:tgtEl>
                                        <p:attrNameLst>
                                          <p:attrName>ppt_x</p:attrName>
                                        </p:attrNameLst>
                                      </p:cBhvr>
                                      <p:tavLst>
                                        <p:tav tm="0">
                                          <p:val>
                                            <p:strVal val="#ppt_x+0.4"/>
                                          </p:val>
                                        </p:tav>
                                        <p:tav tm="100000">
                                          <p:val>
                                            <p:strVal val="#ppt_x-0.05"/>
                                          </p:val>
                                        </p:tav>
                                      </p:tavLst>
                                    </p:anim>
                                    <p:anim calcmode="lin" valueType="num">
                                      <p:cBhvr>
                                        <p:cTn id="47" dur="800" decel="100000" fill="hold"/>
                                        <p:tgtEl>
                                          <p:spTgt spid="7"/>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50" fill="hold" nodeType="afterGroup">
                            <p:stCondLst>
                              <p:cond delay="3800"/>
                            </p:stCondLst>
                            <p:childTnLst>
                              <p:par>
                                <p:cTn id="51" presetID="30" presetClass="entr" presetSubtype="0" fill="hold"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800" decel="100000"/>
                                        <p:tgtEl>
                                          <p:spTgt spid="8"/>
                                        </p:tgtEl>
                                      </p:cBhvr>
                                    </p:animEffect>
                                    <p:anim calcmode="lin" valueType="num">
                                      <p:cBhvr>
                                        <p:cTn id="54" dur="800" decel="100000" fill="hold"/>
                                        <p:tgtEl>
                                          <p:spTgt spid="8"/>
                                        </p:tgtEl>
                                        <p:attrNameLst>
                                          <p:attrName>style.rotation</p:attrName>
                                        </p:attrNameLst>
                                      </p:cBhvr>
                                      <p:tavLst>
                                        <p:tav tm="0">
                                          <p:val>
                                            <p:fltVal val="-90"/>
                                          </p:val>
                                        </p:tav>
                                        <p:tav tm="100000">
                                          <p:val>
                                            <p:fltVal val="0"/>
                                          </p:val>
                                        </p:tav>
                                      </p:tavLst>
                                    </p:anim>
                                    <p:anim calcmode="lin" valueType="num">
                                      <p:cBhvr>
                                        <p:cTn id="55" dur="800" decel="100000" fill="hold"/>
                                        <p:tgtEl>
                                          <p:spTgt spid="8"/>
                                        </p:tgtEl>
                                        <p:attrNameLst>
                                          <p:attrName>ppt_x</p:attrName>
                                        </p:attrNameLst>
                                      </p:cBhvr>
                                      <p:tavLst>
                                        <p:tav tm="0">
                                          <p:val>
                                            <p:strVal val="#ppt_x+0.4"/>
                                          </p:val>
                                        </p:tav>
                                        <p:tav tm="100000">
                                          <p:val>
                                            <p:strVal val="#ppt_x-0.05"/>
                                          </p:val>
                                        </p:tav>
                                      </p:tavLst>
                                    </p:anim>
                                    <p:anim calcmode="lin" valueType="num">
                                      <p:cBhvr>
                                        <p:cTn id="56" dur="800" decel="100000" fill="hold"/>
                                        <p:tgtEl>
                                          <p:spTgt spid="8"/>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1" uiExpand="1" build="p"/>
      <p:bldP spid="26" grpId="0"/>
      <p:bldP spid="27"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3"/>
          <p:cNvSpPr txBox="1"/>
          <p:nvPr/>
        </p:nvSpPr>
        <p:spPr>
          <a:xfrm>
            <a:off x="741194" y="315827"/>
            <a:ext cx="2954655" cy="461665"/>
          </a:xfrm>
          <a:prstGeom prst="rect">
            <a:avLst/>
          </a:prstGeom>
          <a:noFill/>
        </p:spPr>
        <p:txBody>
          <a:bodyPr wrap="none" rtlCol="0">
            <a:spAutoFit/>
          </a:bodyPr>
          <a:lstStyle>
            <a:defPPr>
              <a:defRPr lang="zh-CN"/>
            </a:defPPr>
            <a:lvl1pPr>
              <a:defRPr b="1">
                <a:solidFill>
                  <a:schemeClr val="tx2"/>
                </a:solidFill>
                <a:latin typeface="方正兰亭黑_GBK" pitchFamily="2" charset="-122"/>
                <a:ea typeface="方正兰亭黑_GBK" pitchFamily="2" charset="-122"/>
              </a:defRPr>
            </a:lvl1pPr>
          </a:lstStyle>
          <a:p>
            <a:r>
              <a:rPr lang="zh-CN" altLang="en-US">
                <a:solidFill>
                  <a:schemeClr val="tx1"/>
                </a:solidFill>
              </a:rPr>
              <a:t>对市场前瞻性的认识</a:t>
            </a:r>
            <a:endParaRPr lang="zh-CN" altLang="en-US">
              <a:solidFill>
                <a:schemeClr val="tx1"/>
              </a:solidFill>
            </a:endParaRPr>
          </a:p>
        </p:txBody>
      </p:sp>
      <p:grpSp>
        <p:nvGrpSpPr>
          <p:cNvPr id="5" name="淘宝店chenying0907出品 4"/>
          <p:cNvGrpSpPr/>
          <p:nvPr/>
        </p:nvGrpSpPr>
        <p:grpSpPr>
          <a:xfrm>
            <a:off x="336791" y="261442"/>
            <a:ext cx="423713" cy="432048"/>
            <a:chOff x="1357722" y="1125538"/>
            <a:chExt cx="423713" cy="432048"/>
          </a:xfrm>
        </p:grpSpPr>
        <p:sp>
          <p:nvSpPr>
            <p:cNvPr id="6" name="淘宝店chenying0907出品 5"/>
            <p:cNvSpPr/>
            <p:nvPr/>
          </p:nvSpPr>
          <p:spPr>
            <a:xfrm>
              <a:off x="1493403" y="1269554"/>
              <a:ext cx="288032" cy="288032"/>
            </a:xfrm>
            <a:prstGeom prst="rect">
              <a:avLst/>
            </a:prstGeom>
            <a:solidFill>
              <a:schemeClr val="accent4"/>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p>
          </p:txBody>
        </p:sp>
        <p:sp>
          <p:nvSpPr>
            <p:cNvPr id="7" name="淘宝店chenying0907出品 6"/>
            <p:cNvSpPr/>
            <p:nvPr/>
          </p:nvSpPr>
          <p:spPr>
            <a:xfrm>
              <a:off x="1357722" y="1125538"/>
              <a:ext cx="288032" cy="288032"/>
            </a:xfrm>
            <a:prstGeom prst="rect">
              <a:avLst/>
            </a:prstGeom>
            <a:solidFill>
              <a:schemeClr val="bg1">
                <a:lumMod val="95000"/>
              </a:schemeClr>
            </a:solidFill>
            <a:ln w="50800">
              <a:noFill/>
            </a:ln>
            <a:effectLst>
              <a:outerShdw blurRad="50800" dist="25400" dir="2700000" sx="99000" sy="99000" algn="tl" rotWithShape="0">
                <a:schemeClr val="tx1">
                  <a:alpha val="68000"/>
                </a:schemeClr>
              </a:outerShdw>
            </a:effectLst>
            <a:scene3d>
              <a:camera prst="orthographicFront"/>
              <a:lightRig rig="threePt" dir="t"/>
            </a:scene3d>
            <a:sp3d extrusionH="76200" prstMaterial="softEdge">
              <a:bevelT w="38100" h="19050" prst="angle"/>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grpSp>
      <p:cxnSp>
        <p:nvCxnSpPr>
          <p:cNvPr id="8" name="淘宝店chenying0907出品 7"/>
          <p:cNvCxnSpPr/>
          <p:nvPr/>
        </p:nvCxnSpPr>
        <p:spPr>
          <a:xfrm>
            <a:off x="0" y="777492"/>
            <a:ext cx="12169775" cy="0"/>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grpSp>
        <p:nvGrpSpPr>
          <p:cNvPr id="9" name="淘宝店chenying0907出品 8"/>
          <p:cNvGrpSpPr/>
          <p:nvPr/>
        </p:nvGrpSpPr>
        <p:grpSpPr>
          <a:xfrm>
            <a:off x="624823" y="2193241"/>
            <a:ext cx="3456384" cy="3456384"/>
            <a:chOff x="624823" y="2193241"/>
            <a:chExt cx="3456384" cy="3456384"/>
          </a:xfrm>
        </p:grpSpPr>
        <p:sp>
          <p:nvSpPr>
            <p:cNvPr id="2" name="圆角淘宝店chenying0907出品 1"/>
            <p:cNvSpPr/>
            <p:nvPr/>
          </p:nvSpPr>
          <p:spPr>
            <a:xfrm>
              <a:off x="624823" y="2193241"/>
              <a:ext cx="3456384" cy="3456384"/>
            </a:xfrm>
            <a:prstGeom prst="roundRect">
              <a:avLst>
                <a:gd name="adj" fmla="val 9986"/>
              </a:avLst>
            </a:prstGeom>
            <a:solidFill>
              <a:schemeClr val="accent4"/>
            </a:solidFill>
            <a:ln w="317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73" name="圆角淘宝店chenying0907出品 72"/>
            <p:cNvSpPr/>
            <p:nvPr/>
          </p:nvSpPr>
          <p:spPr>
            <a:xfrm>
              <a:off x="760503" y="2341466"/>
              <a:ext cx="3164143" cy="3164143"/>
            </a:xfrm>
            <a:prstGeom prst="roundRect">
              <a:avLst>
                <a:gd name="adj" fmla="val 8527"/>
              </a:avLst>
            </a:prstGeom>
            <a:solidFill>
              <a:schemeClr val="bg1">
                <a:lumMod val="95000"/>
              </a:schemeClr>
            </a:solidFill>
            <a:ln w="50800">
              <a:noFill/>
            </a:ln>
            <a:effectLst>
              <a:outerShdw blurRad="50800" dist="38100" dir="2700000" algn="tl" rotWithShape="0">
                <a:prstClr val="black">
                  <a:alpha val="40000"/>
                </a:prst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endParaRPr>
            </a:p>
          </p:txBody>
        </p:sp>
      </p:grpSp>
      <p:sp>
        <p:nvSpPr>
          <p:cNvPr id="77" name="圆角淘宝店chenying0907出品 76"/>
          <p:cNvSpPr/>
          <p:nvPr/>
        </p:nvSpPr>
        <p:spPr>
          <a:xfrm>
            <a:off x="978331" y="2553282"/>
            <a:ext cx="2749367" cy="535006"/>
          </a:xfrm>
          <a:prstGeom prst="roundRect">
            <a:avLst>
              <a:gd name="adj" fmla="val 18991"/>
            </a:avLst>
          </a:prstGeom>
          <a:solidFill>
            <a:schemeClr val="accent4"/>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p>
        </p:txBody>
      </p:sp>
      <p:sp>
        <p:nvSpPr>
          <p:cNvPr id="80" name="淘宝店chenying0907出品 24"/>
          <p:cNvSpPr>
            <a:spLocks noChangeArrowheads="1"/>
          </p:cNvSpPr>
          <p:nvPr/>
        </p:nvSpPr>
        <p:spPr bwMode="auto">
          <a:xfrm>
            <a:off x="1098514" y="2636123"/>
            <a:ext cx="2509002" cy="369324"/>
          </a:xfrm>
          <a:prstGeom prst="rect">
            <a:avLst/>
          </a:prstGeom>
        </p:spPr>
        <p:txBody>
          <a:bodyPr wrap="none" lIns="91431" tIns="45716" rIns="91431" bIns="45716">
            <a:spAutoFit/>
          </a:bodyPr>
          <a:lstStyle/>
          <a:p>
            <a:r>
              <a:rPr lang="zh-CN" altLang="en-US" sz="1800" b="1">
                <a:solidFill>
                  <a:schemeClr val="bg1"/>
                </a:solidFill>
                <a:latin typeface="方正兰亭黑_GBK" pitchFamily="2" charset="-122"/>
                <a:ea typeface="方正兰亭黑_GBK" pitchFamily="2" charset="-122"/>
              </a:rPr>
              <a:t>对时间节点把握的准确</a:t>
            </a:r>
            <a:endParaRPr lang="zh-CN" altLang="en-US" sz="1800" b="1">
              <a:solidFill>
                <a:schemeClr val="bg1"/>
              </a:solidFill>
              <a:latin typeface="方正兰亭黑_GBK" pitchFamily="2" charset="-122"/>
              <a:ea typeface="方正兰亭黑_GBK" pitchFamily="2" charset="-122"/>
            </a:endParaRPr>
          </a:p>
        </p:txBody>
      </p:sp>
      <p:sp>
        <p:nvSpPr>
          <p:cNvPr id="81" name="淘宝店chenying0907出品 37"/>
          <p:cNvSpPr>
            <a:spLocks noChangeArrowheads="1"/>
          </p:cNvSpPr>
          <p:nvPr/>
        </p:nvSpPr>
        <p:spPr bwMode="auto">
          <a:xfrm>
            <a:off x="953941" y="3201353"/>
            <a:ext cx="2773758" cy="1754318"/>
          </a:xfrm>
          <a:prstGeom prst="rect">
            <a:avLst/>
          </a:prstGeom>
          <a:noFill/>
          <a:ln>
            <a:noFill/>
          </a:ln>
        </p:spPr>
        <p:txBody>
          <a:bodyPr wrap="square" lIns="91431" tIns="45716" rIns="91431" bIns="45716">
            <a:spAutoFit/>
          </a:bodyPr>
          <a:lstStyle/>
          <a:p>
            <a:pPr>
              <a:lnSpc>
                <a:spcPct val="150000"/>
              </a:lnSpc>
              <a:spcBef>
                <a:spcPct val="0"/>
              </a:spcBef>
              <a:buFont typeface="Arial" panose="020b0604020202020204" pitchFamily="34" charset="0"/>
              <a:buNone/>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在此录入图表的描述说明，在此录入图表的描述说明，在此录入图表的描述说明，在此录入上述图表的描述说明。</a:t>
            </a:r>
            <a:endParaRPr lang="en-US" altLang="zh-CN" sz="1200">
              <a:latin typeface="方正兰亭黑_GBK" pitchFamily="2" charset="-122"/>
              <a:ea typeface="方正兰亭黑_GBK" pitchFamily="2" charset="-122"/>
              <a:sym typeface="微软雅黑" panose="020b0503020204020204" pitchFamily="34" charset="-122"/>
            </a:endParaRPr>
          </a:p>
          <a:p>
            <a:pPr>
              <a:lnSpc>
                <a:spcPct val="150000"/>
              </a:lnSpc>
              <a:spcBef>
                <a:spcPct val="0"/>
              </a:spcBef>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在此录入图表的描述说明，在此录入图表的描述说明，在此录入图表的描述说明，在此录入上述图表的描述说明。</a:t>
            </a:r>
            <a:endParaRPr lang="zh-CN" altLang="en-US" sz="1200">
              <a:latin typeface="方正兰亭黑_GBK" pitchFamily="2" charset="-122"/>
              <a:ea typeface="方正兰亭黑_GBK" pitchFamily="2" charset="-122"/>
              <a:sym typeface="微软雅黑" panose="020b0503020204020204" pitchFamily="34" charset="-122"/>
            </a:endParaRPr>
          </a:p>
        </p:txBody>
      </p:sp>
      <p:grpSp>
        <p:nvGrpSpPr>
          <p:cNvPr id="3" name="淘宝店chenying0907出品 2"/>
          <p:cNvGrpSpPr/>
          <p:nvPr/>
        </p:nvGrpSpPr>
        <p:grpSpPr>
          <a:xfrm>
            <a:off x="4290959" y="1545169"/>
            <a:ext cx="3456384" cy="3456384"/>
            <a:chOff x="4290959" y="1545169"/>
            <a:chExt cx="3456384" cy="3456384"/>
          </a:xfrm>
        </p:grpSpPr>
        <p:sp>
          <p:nvSpPr>
            <p:cNvPr id="82" name="圆角淘宝店chenying0907出品 81"/>
            <p:cNvSpPr/>
            <p:nvPr/>
          </p:nvSpPr>
          <p:spPr>
            <a:xfrm>
              <a:off x="4290959" y="1545169"/>
              <a:ext cx="3456384" cy="3456384"/>
            </a:xfrm>
            <a:prstGeom prst="roundRect">
              <a:avLst>
                <a:gd name="adj" fmla="val 9986"/>
              </a:avLst>
            </a:prstGeom>
            <a:solidFill>
              <a:schemeClr val="bg1">
                <a:lumMod val="50000"/>
              </a:schemeClr>
            </a:solidFill>
            <a:ln w="317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83" name="圆角淘宝店chenying0907出品 82"/>
            <p:cNvSpPr/>
            <p:nvPr/>
          </p:nvSpPr>
          <p:spPr>
            <a:xfrm>
              <a:off x="4426639" y="1693394"/>
              <a:ext cx="3164143" cy="3164143"/>
            </a:xfrm>
            <a:prstGeom prst="roundRect">
              <a:avLst>
                <a:gd name="adj" fmla="val 8527"/>
              </a:avLst>
            </a:prstGeom>
            <a:solidFill>
              <a:schemeClr val="bg1">
                <a:lumMod val="95000"/>
              </a:schemeClr>
            </a:solidFill>
            <a:ln w="50800">
              <a:noFill/>
            </a:ln>
            <a:effectLst>
              <a:outerShdw blurRad="50800" dist="38100" dir="2700000" algn="tl" rotWithShape="0">
                <a:prstClr val="black">
                  <a:alpha val="40000"/>
                </a:prst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endParaRPr>
            </a:p>
          </p:txBody>
        </p:sp>
      </p:grpSp>
      <p:sp>
        <p:nvSpPr>
          <p:cNvPr id="84" name="圆角淘宝店chenying0907出品 83"/>
          <p:cNvSpPr/>
          <p:nvPr/>
        </p:nvSpPr>
        <p:spPr>
          <a:xfrm>
            <a:off x="4644467" y="1905210"/>
            <a:ext cx="2749367" cy="535006"/>
          </a:xfrm>
          <a:prstGeom prst="roundRect">
            <a:avLst>
              <a:gd name="adj" fmla="val 17264"/>
            </a:avLst>
          </a:prstGeom>
          <a:solidFill>
            <a:schemeClr val="bg1">
              <a:lumMod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p>
        </p:txBody>
      </p:sp>
      <p:sp>
        <p:nvSpPr>
          <p:cNvPr id="85" name="淘宝店chenying0907出品 24"/>
          <p:cNvSpPr>
            <a:spLocks noChangeArrowheads="1"/>
          </p:cNvSpPr>
          <p:nvPr/>
        </p:nvSpPr>
        <p:spPr bwMode="auto">
          <a:xfrm>
            <a:off x="4644727" y="1988051"/>
            <a:ext cx="2741438" cy="369324"/>
          </a:xfrm>
          <a:prstGeom prst="rect">
            <a:avLst/>
          </a:prstGeom>
        </p:spPr>
        <p:txBody>
          <a:bodyPr wrap="none" lIns="91431" tIns="45716" rIns="91431" bIns="45716">
            <a:spAutoFit/>
          </a:bodyPr>
          <a:lstStyle/>
          <a:p>
            <a:r>
              <a:rPr lang="zh-CN" altLang="en-US" sz="1800" b="1">
                <a:solidFill>
                  <a:schemeClr val="bg1"/>
                </a:solidFill>
                <a:latin typeface="方正兰亭黑_GBK" pitchFamily="2" charset="-122"/>
                <a:ea typeface="方正兰亭黑_GBK" pitchFamily="2" charset="-122"/>
              </a:rPr>
              <a:t>对市场增长趋势认识正确</a:t>
            </a:r>
            <a:endParaRPr lang="zh-CN" altLang="en-US" sz="1800" b="1">
              <a:solidFill>
                <a:schemeClr val="bg1"/>
              </a:solidFill>
              <a:latin typeface="方正兰亭黑_GBK" pitchFamily="2" charset="-122"/>
              <a:ea typeface="方正兰亭黑_GBK" pitchFamily="2" charset="-122"/>
            </a:endParaRPr>
          </a:p>
        </p:txBody>
      </p:sp>
      <p:sp>
        <p:nvSpPr>
          <p:cNvPr id="86" name="淘宝店chenying0907出品 37"/>
          <p:cNvSpPr>
            <a:spLocks noChangeArrowheads="1"/>
          </p:cNvSpPr>
          <p:nvPr/>
        </p:nvSpPr>
        <p:spPr bwMode="auto">
          <a:xfrm>
            <a:off x="4620077" y="2553281"/>
            <a:ext cx="2773758" cy="1754318"/>
          </a:xfrm>
          <a:prstGeom prst="rect">
            <a:avLst/>
          </a:prstGeom>
          <a:noFill/>
          <a:ln>
            <a:noFill/>
          </a:ln>
        </p:spPr>
        <p:txBody>
          <a:bodyPr wrap="square" lIns="91431" tIns="45716" rIns="91431" bIns="45716">
            <a:spAutoFit/>
          </a:bodyPr>
          <a:lstStyle/>
          <a:p>
            <a:pPr>
              <a:lnSpc>
                <a:spcPct val="150000"/>
              </a:lnSpc>
              <a:spcBef>
                <a:spcPct val="0"/>
              </a:spcBef>
              <a:buFont typeface="Arial" panose="020b0604020202020204" pitchFamily="34" charset="0"/>
              <a:buNone/>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在此录入图表的描述说明，在此录入图表的描述说明，在此录入图表的描述说明，在此录入上述图表的描述说明。</a:t>
            </a:r>
            <a:endParaRPr lang="en-US" altLang="zh-CN" sz="1200">
              <a:latin typeface="方正兰亭黑_GBK" pitchFamily="2" charset="-122"/>
              <a:ea typeface="方正兰亭黑_GBK" pitchFamily="2" charset="-122"/>
              <a:sym typeface="微软雅黑" panose="020b0503020204020204" pitchFamily="34" charset="-122"/>
            </a:endParaRPr>
          </a:p>
          <a:p>
            <a:pPr>
              <a:lnSpc>
                <a:spcPct val="150000"/>
              </a:lnSpc>
              <a:spcBef>
                <a:spcPct val="0"/>
              </a:spcBef>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在此录入图表的描述说明，在此录入图表的描述说明，在此录入图表的描述说明，在此录入上述图表的描述说明。</a:t>
            </a:r>
            <a:endParaRPr lang="zh-CN" altLang="en-US" sz="1200">
              <a:latin typeface="方正兰亭黑_GBK" pitchFamily="2" charset="-122"/>
              <a:ea typeface="方正兰亭黑_GBK" pitchFamily="2" charset="-122"/>
              <a:sym typeface="微软雅黑" panose="020b0503020204020204" pitchFamily="34" charset="-122"/>
            </a:endParaRPr>
          </a:p>
        </p:txBody>
      </p:sp>
      <p:grpSp>
        <p:nvGrpSpPr>
          <p:cNvPr id="10" name="淘宝店chenying0907出品 9"/>
          <p:cNvGrpSpPr/>
          <p:nvPr/>
        </p:nvGrpSpPr>
        <p:grpSpPr>
          <a:xfrm>
            <a:off x="7957095" y="2193241"/>
            <a:ext cx="3456384" cy="3456384"/>
            <a:chOff x="7957095" y="2193241"/>
            <a:chExt cx="3456384" cy="3456384"/>
          </a:xfrm>
        </p:grpSpPr>
        <p:sp>
          <p:nvSpPr>
            <p:cNvPr id="87" name="圆角淘宝店chenying0907出品 86"/>
            <p:cNvSpPr/>
            <p:nvPr/>
          </p:nvSpPr>
          <p:spPr>
            <a:xfrm>
              <a:off x="7957095" y="2193241"/>
              <a:ext cx="3456384" cy="3456384"/>
            </a:xfrm>
            <a:prstGeom prst="roundRect">
              <a:avLst>
                <a:gd name="adj" fmla="val 9986"/>
              </a:avLst>
            </a:prstGeom>
            <a:solidFill>
              <a:schemeClr val="accent4"/>
            </a:solidFill>
            <a:ln w="317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88" name="圆角淘宝店chenying0907出品 87"/>
            <p:cNvSpPr/>
            <p:nvPr/>
          </p:nvSpPr>
          <p:spPr>
            <a:xfrm>
              <a:off x="8092775" y="2341466"/>
              <a:ext cx="3164143" cy="3164143"/>
            </a:xfrm>
            <a:prstGeom prst="roundRect">
              <a:avLst>
                <a:gd name="adj" fmla="val 8527"/>
              </a:avLst>
            </a:prstGeom>
            <a:solidFill>
              <a:schemeClr val="bg1">
                <a:lumMod val="95000"/>
              </a:schemeClr>
            </a:solidFill>
            <a:ln w="50800">
              <a:noFill/>
            </a:ln>
            <a:effectLst>
              <a:outerShdw blurRad="50800" dist="38100" dir="2700000" algn="tl" rotWithShape="0">
                <a:prstClr val="black">
                  <a:alpha val="40000"/>
                </a:prst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endParaRPr>
            </a:p>
          </p:txBody>
        </p:sp>
      </p:grpSp>
      <p:sp>
        <p:nvSpPr>
          <p:cNvPr id="89" name="圆角淘宝店chenying0907出品 88"/>
          <p:cNvSpPr/>
          <p:nvPr/>
        </p:nvSpPr>
        <p:spPr>
          <a:xfrm>
            <a:off x="8310603" y="2553282"/>
            <a:ext cx="2749367" cy="535006"/>
          </a:xfrm>
          <a:prstGeom prst="roundRect">
            <a:avLst>
              <a:gd name="adj" fmla="val 20717"/>
            </a:avLst>
          </a:prstGeom>
          <a:solidFill>
            <a:schemeClr val="accent4"/>
          </a:solidFill>
          <a:ln>
            <a:noFill/>
          </a:ln>
          <a:effectLst>
            <a:innerShdw blurRad="88900" dist="63500">
              <a:schemeClr val="accent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p>
        </p:txBody>
      </p:sp>
      <p:sp>
        <p:nvSpPr>
          <p:cNvPr id="90" name="淘宝店chenying0907出品 24"/>
          <p:cNvSpPr>
            <a:spLocks noChangeArrowheads="1"/>
          </p:cNvSpPr>
          <p:nvPr/>
        </p:nvSpPr>
        <p:spPr bwMode="auto">
          <a:xfrm>
            <a:off x="8895657" y="2636123"/>
            <a:ext cx="1579260" cy="369324"/>
          </a:xfrm>
          <a:prstGeom prst="rect">
            <a:avLst/>
          </a:prstGeom>
        </p:spPr>
        <p:txBody>
          <a:bodyPr wrap="none" lIns="91431" tIns="45716" rIns="91431" bIns="45716">
            <a:spAutoFit/>
          </a:bodyPr>
          <a:lstStyle/>
          <a:p>
            <a:r>
              <a:rPr lang="zh-CN" altLang="en-US" sz="1800" b="1">
                <a:solidFill>
                  <a:schemeClr val="bg1"/>
                </a:solidFill>
                <a:latin typeface="方正兰亭黑_GBK" pitchFamily="2" charset="-122"/>
                <a:ea typeface="方正兰亭黑_GBK" pitchFamily="2" charset="-122"/>
              </a:rPr>
              <a:t>操作方式正确</a:t>
            </a:r>
            <a:endParaRPr lang="zh-CN" altLang="en-US" sz="1800" b="1">
              <a:solidFill>
                <a:schemeClr val="bg1"/>
              </a:solidFill>
              <a:latin typeface="方正兰亭黑_GBK" pitchFamily="2" charset="-122"/>
              <a:ea typeface="方正兰亭黑_GBK" pitchFamily="2" charset="-122"/>
            </a:endParaRPr>
          </a:p>
        </p:txBody>
      </p:sp>
      <p:sp>
        <p:nvSpPr>
          <p:cNvPr id="91" name="淘宝店chenying0907出品 37"/>
          <p:cNvSpPr>
            <a:spLocks noChangeArrowheads="1"/>
          </p:cNvSpPr>
          <p:nvPr/>
        </p:nvSpPr>
        <p:spPr bwMode="auto">
          <a:xfrm>
            <a:off x="8286213" y="3201353"/>
            <a:ext cx="2773758" cy="1754318"/>
          </a:xfrm>
          <a:prstGeom prst="rect">
            <a:avLst/>
          </a:prstGeom>
          <a:noFill/>
          <a:ln>
            <a:noFill/>
          </a:ln>
        </p:spPr>
        <p:txBody>
          <a:bodyPr wrap="square" lIns="91431" tIns="45716" rIns="91431" bIns="45716">
            <a:spAutoFit/>
          </a:bodyPr>
          <a:lstStyle/>
          <a:p>
            <a:pPr>
              <a:lnSpc>
                <a:spcPct val="150000"/>
              </a:lnSpc>
              <a:spcBef>
                <a:spcPct val="0"/>
              </a:spcBef>
              <a:buFont typeface="Arial" panose="020b0604020202020204" pitchFamily="34" charset="0"/>
              <a:buNone/>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在此录入图表的描述说明，在此录入图表的描述说明，在此录入图表的描述说明，在此录入上述图表的描述说明。</a:t>
            </a:r>
            <a:endParaRPr lang="en-US" altLang="zh-CN" sz="1200">
              <a:latin typeface="方正兰亭黑_GBK" pitchFamily="2" charset="-122"/>
              <a:ea typeface="方正兰亭黑_GBK" pitchFamily="2" charset="-122"/>
              <a:sym typeface="微软雅黑" panose="020b0503020204020204" pitchFamily="34" charset="-122"/>
            </a:endParaRPr>
          </a:p>
          <a:p>
            <a:pPr>
              <a:lnSpc>
                <a:spcPct val="150000"/>
              </a:lnSpc>
              <a:spcBef>
                <a:spcPct val="0"/>
              </a:spcBef>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在此录入图表的描述说明，在此录入图表的描述说明，在此录入图表的描述说明，在此录入上述图表的描述说明。</a:t>
            </a:r>
            <a:endParaRPr lang="zh-CN" altLang="en-US" sz="1200">
              <a:latin typeface="方正兰亭黑_GBK" pitchFamily="2" charset="-122"/>
              <a:ea typeface="方正兰亭黑_GBK" pitchFamily="2" charset="-122"/>
              <a:sym typeface="微软雅黑" panose="020b0503020204020204"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par>
                          <p:cTn id="17" fill="hold" nodeType="afterGroup">
                            <p:stCondLst>
                              <p:cond delay="700"/>
                            </p:stCondLst>
                            <p:childTnLst>
                              <p:par>
                                <p:cTn id="18" presetID="42"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1700"/>
                            </p:stCondLst>
                            <p:childTnLst>
                              <p:par>
                                <p:cTn id="24" presetID="14" presetClass="entr" presetSubtype="10" fill="hold" grpId="0" nodeType="afterEffect">
                                  <p:stCondLst>
                                    <p:cond delay="0"/>
                                  </p:stCondLst>
                                  <p:childTnLst>
                                    <p:set>
                                      <p:cBhvr>
                                        <p:cTn id="25" dur="1" fill="hold">
                                          <p:stCondLst>
                                            <p:cond delay="0"/>
                                          </p:stCondLst>
                                        </p:cTn>
                                        <p:tgtEl>
                                          <p:spTgt spid="84"/>
                                        </p:tgtEl>
                                        <p:attrNameLst>
                                          <p:attrName>style.visibility</p:attrName>
                                        </p:attrNameLst>
                                      </p:cBhvr>
                                      <p:to>
                                        <p:strVal val="visible"/>
                                      </p:to>
                                    </p:set>
                                    <p:animEffect transition="in" filter="randombar(horizontal)">
                                      <p:cBhvr>
                                        <p:cTn id="26" dur="500"/>
                                        <p:tgtEl>
                                          <p:spTgt spid="84"/>
                                        </p:tgtEl>
                                      </p:cBhvr>
                                    </p:animEffect>
                                  </p:childTnLst>
                                </p:cTn>
                              </p:par>
                              <p:par>
                                <p:cTn id="27" presetID="22" presetClass="entr" presetSubtype="8" fill="hold" grpId="0" nodeType="withEffect">
                                  <p:stCondLst>
                                    <p:cond delay="500"/>
                                  </p:stCondLst>
                                  <p:childTnLst>
                                    <p:set>
                                      <p:cBhvr>
                                        <p:cTn id="28" dur="1" fill="hold">
                                          <p:stCondLst>
                                            <p:cond delay="0"/>
                                          </p:stCondLst>
                                        </p:cTn>
                                        <p:tgtEl>
                                          <p:spTgt spid="85"/>
                                        </p:tgtEl>
                                        <p:attrNameLst>
                                          <p:attrName>style.visibility</p:attrName>
                                        </p:attrNameLst>
                                      </p:cBhvr>
                                      <p:to>
                                        <p:strVal val="visible"/>
                                      </p:to>
                                    </p:set>
                                    <p:animEffect transition="in" filter="wipe(left)">
                                      <p:cBhvr>
                                        <p:cTn id="29" dur="500"/>
                                        <p:tgtEl>
                                          <p:spTgt spid="85"/>
                                        </p:tgtEl>
                                      </p:cBhvr>
                                    </p:animEffect>
                                  </p:childTnLst>
                                </p:cTn>
                              </p:par>
                              <p:par>
                                <p:cTn id="30" presetID="14" presetClass="entr" presetSubtype="10" fill="hold" grpId="0" nodeType="withEffect">
                                  <p:stCondLst>
                                    <p:cond delay="1000"/>
                                  </p:stCondLst>
                                  <p:childTnLst>
                                    <p:set>
                                      <p:cBhvr>
                                        <p:cTn id="31" dur="1" fill="hold">
                                          <p:stCondLst>
                                            <p:cond delay="0"/>
                                          </p:stCondLst>
                                        </p:cTn>
                                        <p:tgtEl>
                                          <p:spTgt spid="86"/>
                                        </p:tgtEl>
                                        <p:attrNameLst>
                                          <p:attrName>style.visibility</p:attrName>
                                        </p:attrNameLst>
                                      </p:cBhvr>
                                      <p:to>
                                        <p:strVal val="visible"/>
                                      </p:to>
                                    </p:set>
                                    <p:animEffect transition="in" filter="randombar(horizontal)">
                                      <p:cBhvr>
                                        <p:cTn id="32" dur="500"/>
                                        <p:tgtEl>
                                          <p:spTgt spid="86"/>
                                        </p:tgtEl>
                                      </p:cBhvr>
                                    </p:animEffect>
                                  </p:childTnLst>
                                </p:cTn>
                              </p:par>
                            </p:childTnLst>
                          </p:cTn>
                        </p:par>
                        <p:par>
                          <p:cTn id="33" fill="hold" nodeType="afterGroup">
                            <p:stCondLst>
                              <p:cond delay="3200"/>
                            </p:stCondLst>
                            <p:childTnLst>
                              <p:par>
                                <p:cTn id="34" presetID="4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par>
                          <p:cTn id="39" fill="hold" nodeType="afterGroup">
                            <p:stCondLst>
                              <p:cond delay="4200"/>
                            </p:stCondLst>
                            <p:childTnLst>
                              <p:par>
                                <p:cTn id="40" presetID="14" presetClass="entr" presetSubtype="10" fill="hold" grpId="0" nodeType="after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randombar(horizontal)">
                                      <p:cBhvr>
                                        <p:cTn id="42" dur="500"/>
                                        <p:tgtEl>
                                          <p:spTgt spid="77"/>
                                        </p:tgtEl>
                                      </p:cBhvr>
                                    </p:animEffect>
                                  </p:childTnLst>
                                </p:cTn>
                              </p:par>
                              <p:par>
                                <p:cTn id="43" presetID="22" presetClass="entr" presetSubtype="8" fill="hold" grpId="0" nodeType="withEffect">
                                  <p:stCondLst>
                                    <p:cond delay="500"/>
                                  </p:stCondLst>
                                  <p:childTnLst>
                                    <p:set>
                                      <p:cBhvr>
                                        <p:cTn id="44" dur="1" fill="hold">
                                          <p:stCondLst>
                                            <p:cond delay="0"/>
                                          </p:stCondLst>
                                        </p:cTn>
                                        <p:tgtEl>
                                          <p:spTgt spid="80"/>
                                        </p:tgtEl>
                                        <p:attrNameLst>
                                          <p:attrName>style.visibility</p:attrName>
                                        </p:attrNameLst>
                                      </p:cBhvr>
                                      <p:to>
                                        <p:strVal val="visible"/>
                                      </p:to>
                                    </p:set>
                                    <p:animEffect transition="in" filter="wipe(left)">
                                      <p:cBhvr>
                                        <p:cTn id="45" dur="500"/>
                                        <p:tgtEl>
                                          <p:spTgt spid="80"/>
                                        </p:tgtEl>
                                      </p:cBhvr>
                                    </p:animEffect>
                                  </p:childTnLst>
                                </p:cTn>
                              </p:par>
                              <p:par>
                                <p:cTn id="46" presetID="14" presetClass="entr" presetSubtype="10" fill="hold" grpId="0" nodeType="withEffect">
                                  <p:stCondLst>
                                    <p:cond delay="1000"/>
                                  </p:stCondLst>
                                  <p:childTnLst>
                                    <p:set>
                                      <p:cBhvr>
                                        <p:cTn id="47" dur="1" fill="hold">
                                          <p:stCondLst>
                                            <p:cond delay="0"/>
                                          </p:stCondLst>
                                        </p:cTn>
                                        <p:tgtEl>
                                          <p:spTgt spid="81"/>
                                        </p:tgtEl>
                                        <p:attrNameLst>
                                          <p:attrName>style.visibility</p:attrName>
                                        </p:attrNameLst>
                                      </p:cBhvr>
                                      <p:to>
                                        <p:strVal val="visible"/>
                                      </p:to>
                                    </p:set>
                                    <p:animEffect transition="in" filter="randombar(horizontal)">
                                      <p:cBhvr>
                                        <p:cTn id="48" dur="500"/>
                                        <p:tgtEl>
                                          <p:spTgt spid="81"/>
                                        </p:tgtEl>
                                      </p:cBhvr>
                                    </p:animEffect>
                                  </p:childTnLst>
                                </p:cTn>
                              </p:par>
                            </p:childTnLst>
                          </p:cTn>
                        </p:par>
                        <p:par>
                          <p:cTn id="49" fill="hold" nodeType="afterGroup">
                            <p:stCondLst>
                              <p:cond delay="5700"/>
                            </p:stCondLst>
                            <p:childTnLst>
                              <p:par>
                                <p:cTn id="50" presetID="47" presetClass="entr" presetSubtype="0"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childTnLst>
                          </p:cTn>
                        </p:par>
                        <p:par>
                          <p:cTn id="55" fill="hold" nodeType="afterGroup">
                            <p:stCondLst>
                              <p:cond delay="6700"/>
                            </p:stCondLst>
                            <p:childTnLst>
                              <p:par>
                                <p:cTn id="56" presetID="14" presetClass="entr" presetSubtype="10" fill="hold" grpId="0"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randombar(horizontal)">
                                      <p:cBhvr>
                                        <p:cTn id="58" dur="500"/>
                                        <p:tgtEl>
                                          <p:spTgt spid="89"/>
                                        </p:tgtEl>
                                      </p:cBhvr>
                                    </p:animEffect>
                                  </p:childTnLst>
                                </p:cTn>
                              </p:par>
                              <p:par>
                                <p:cTn id="59" presetID="22" presetClass="entr" presetSubtype="8" fill="hold" grpId="0" nodeType="withEffect">
                                  <p:stCondLst>
                                    <p:cond delay="500"/>
                                  </p:stCondLst>
                                  <p:childTnLst>
                                    <p:set>
                                      <p:cBhvr>
                                        <p:cTn id="60" dur="1" fill="hold">
                                          <p:stCondLst>
                                            <p:cond delay="0"/>
                                          </p:stCondLst>
                                        </p:cTn>
                                        <p:tgtEl>
                                          <p:spTgt spid="90"/>
                                        </p:tgtEl>
                                        <p:attrNameLst>
                                          <p:attrName>style.visibility</p:attrName>
                                        </p:attrNameLst>
                                      </p:cBhvr>
                                      <p:to>
                                        <p:strVal val="visible"/>
                                      </p:to>
                                    </p:set>
                                    <p:animEffect transition="in" filter="wipe(left)">
                                      <p:cBhvr>
                                        <p:cTn id="61" dur="500"/>
                                        <p:tgtEl>
                                          <p:spTgt spid="90"/>
                                        </p:tgtEl>
                                      </p:cBhvr>
                                    </p:animEffect>
                                  </p:childTnLst>
                                </p:cTn>
                              </p:par>
                              <p:par>
                                <p:cTn id="62" presetID="14" presetClass="entr" presetSubtype="10" fill="hold" grpId="0" nodeType="withEffect">
                                  <p:stCondLst>
                                    <p:cond delay="1000"/>
                                  </p:stCondLst>
                                  <p:childTnLst>
                                    <p:set>
                                      <p:cBhvr>
                                        <p:cTn id="63" dur="1" fill="hold">
                                          <p:stCondLst>
                                            <p:cond delay="0"/>
                                          </p:stCondLst>
                                        </p:cTn>
                                        <p:tgtEl>
                                          <p:spTgt spid="91"/>
                                        </p:tgtEl>
                                        <p:attrNameLst>
                                          <p:attrName>style.visibility</p:attrName>
                                        </p:attrNameLst>
                                      </p:cBhvr>
                                      <p:to>
                                        <p:strVal val="visible"/>
                                      </p:to>
                                    </p:set>
                                    <p:animEffect transition="in" filter="randombar(horizontal)">
                                      <p:cBhvr>
                                        <p:cTn id="64"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7" grpId="0" animBg="1"/>
      <p:bldP spid="80" grpId="0"/>
      <p:bldP spid="81" grpId="0"/>
      <p:bldP spid="84" grpId="0" animBg="1"/>
      <p:bldP spid="85" grpId="0"/>
      <p:bldP spid="86" grpId="0"/>
      <p:bldP spid="89" grpId="0" animBg="1"/>
      <p:bldP spid="90" grpId="0"/>
      <p:bldP spid="91"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淘宝店chenying0907出品 8"/>
          <p:cNvSpPr>
            <a:spLocks noChangeArrowheads="1"/>
          </p:cNvSpPr>
          <p:nvPr/>
        </p:nvSpPr>
        <p:spPr bwMode="auto">
          <a:xfrm>
            <a:off x="3176" y="-3176"/>
            <a:ext cx="2913359" cy="6862763"/>
          </a:xfrm>
          <a:prstGeom prst="rect">
            <a:avLst/>
          </a:prstGeom>
          <a:solidFill>
            <a:schemeClr val="accent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solidFill>
                <a:schemeClr val="lt1"/>
              </a:solidFill>
            </a:endParaRPr>
          </a:p>
        </p:txBody>
      </p:sp>
      <p:sp>
        <p:nvSpPr>
          <p:cNvPr id="5" name="圆角淘宝店chenying0907出品 4"/>
          <p:cNvSpPr/>
          <p:nvPr/>
        </p:nvSpPr>
        <p:spPr>
          <a:xfrm>
            <a:off x="1900924" y="2207916"/>
            <a:ext cx="1800200" cy="1800200"/>
          </a:xfrm>
          <a:prstGeom prst="roundRect">
            <a:avLst>
              <a:gd name="adj" fmla="val 10438"/>
            </a:avLst>
          </a:prstGeom>
          <a:solidFill>
            <a:schemeClr val="bg1">
              <a:lumMod val="95000"/>
            </a:schemeClr>
          </a:solidFill>
          <a:ln w="50800">
            <a:noFill/>
          </a:ln>
          <a:effectLst>
            <a:outerShdw blurRad="50800" dist="38100" dir="2700000" algn="tl" rotWithShape="0">
              <a:prstClr val="black">
                <a:alpha val="40000"/>
              </a:prstClr>
            </a:outerShdw>
          </a:effectLst>
          <a:scene3d>
            <a:camera prst="orthographicFront"/>
            <a:lightRig rig="threePt" dir="t"/>
          </a:scene3d>
          <a:sp3d prstMaterial="softEdge">
            <a:bevelT w="82550" h="25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srgbClr val="FFFFFF"/>
              </a:solidFill>
              <a:latin typeface="Calibri"/>
              <a:ea typeface="宋体" panose="02010600030101010101" pitchFamily="2" charset="-122"/>
            </a:endParaRPr>
          </a:p>
        </p:txBody>
      </p:sp>
      <p:sp>
        <p:nvSpPr>
          <p:cNvPr id="11" name="TextBox 10"/>
          <p:cNvSpPr txBox="1"/>
          <p:nvPr/>
        </p:nvSpPr>
        <p:spPr>
          <a:xfrm>
            <a:off x="3920513" y="2144899"/>
            <a:ext cx="3494996" cy="1323439"/>
          </a:xfrm>
          <a:prstGeom prst="rect">
            <a:avLst/>
          </a:prstGeom>
          <a:noFill/>
        </p:spPr>
        <p:txBody>
          <a:bodyPr wrap="none" rtlCol="0">
            <a:spAutoFit/>
          </a:bodyPr>
          <a:lstStyle/>
          <a:p>
            <a:pPr algn="ctr"/>
            <a:r>
              <a:rPr lang="en-US" altLang="zh-CN" sz="8000">
                <a:solidFill>
                  <a:schemeClr val="accent4"/>
                </a:solidFill>
                <a:latin typeface="Impact" panose="020b0806030902050204" pitchFamily="34" charset="0"/>
              </a:rPr>
              <a:t>PART 03</a:t>
            </a:r>
            <a:endParaRPr lang="zh-CN" altLang="en-US" sz="8000">
              <a:solidFill>
                <a:schemeClr val="accent4"/>
              </a:solidFill>
              <a:latin typeface="Impact" panose="020b0806030902050204" pitchFamily="34" charset="0"/>
            </a:endParaRPr>
          </a:p>
        </p:txBody>
      </p:sp>
      <p:sp>
        <p:nvSpPr>
          <p:cNvPr id="12" name="淘宝店chenying0907出品 14"/>
          <p:cNvSpPr>
            <a:spLocks noChangeArrowheads="1"/>
          </p:cNvSpPr>
          <p:nvPr/>
        </p:nvSpPr>
        <p:spPr bwMode="auto">
          <a:xfrm>
            <a:off x="4175426" y="3370832"/>
            <a:ext cx="4039567" cy="538609"/>
          </a:xfrm>
          <a:prstGeom prst="rect">
            <a:avLst/>
          </a:prstGeom>
          <a:noFill/>
          <a:ln w="9525">
            <a:noFill/>
            <a:miter lim="800000"/>
          </a:ln>
        </p:spPr>
        <p:txBody>
          <a:bodyPr vert="horz" wrap="none" lIns="0" tIns="0" rIns="0" bIns="0" numCol="1" anchor="t" anchorCtr="0" compatLnSpc="1">
            <a:spAutoFit/>
          </a:bodyPr>
          <a:lstStyle/>
          <a:p>
            <a:pPr defTabSz="914400" fontAlgn="base">
              <a:spcBef>
                <a:spcPct val="0"/>
              </a:spcBef>
              <a:spcAft>
                <a:spcPct val="0"/>
              </a:spcAft>
            </a:pPr>
            <a:r>
              <a:rPr lang="zh-CN" altLang="en-US" sz="3500">
                <a:latin typeface="方正兰亭特黑_GBK" pitchFamily="2" charset="-122"/>
                <a:ea typeface="方正兰亭特黑_GBK" pitchFamily="2" charset="-122"/>
                <a:cs typeface="宋体" panose="02010600030101010101" pitchFamily="2" charset="-122"/>
              </a:rPr>
              <a:t>不足之处及原因分析</a:t>
            </a:r>
            <a:endParaRPr lang="zh-CN" sz="3500">
              <a:latin typeface="方正兰亭特黑_GBK" pitchFamily="2" charset="-122"/>
              <a:ea typeface="方正兰亭特黑_GBK" pitchFamily="2" charset="-122"/>
              <a:cs typeface="宋体" panose="02010600030101010101" pitchFamily="2" charset="-122"/>
            </a:endParaRPr>
          </a:p>
        </p:txBody>
      </p:sp>
      <p:cxnSp>
        <p:nvCxnSpPr>
          <p:cNvPr id="13" name="淘宝店chenying0907出品 12"/>
          <p:cNvCxnSpPr/>
          <p:nvPr/>
        </p:nvCxnSpPr>
        <p:spPr>
          <a:xfrm>
            <a:off x="4016295" y="4013077"/>
            <a:ext cx="6878013" cy="0"/>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19" name="Text Box 13"/>
          <p:cNvSpPr txBox="1">
            <a:spLocks noChangeArrowheads="1"/>
          </p:cNvSpPr>
          <p:nvPr/>
        </p:nvSpPr>
        <p:spPr bwMode="auto">
          <a:xfrm>
            <a:off x="4784482" y="4270974"/>
            <a:ext cx="24929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a:ea typeface="微软雅黑" panose="020b0503020204020204" pitchFamily="34" charset="-122"/>
              </a:rPr>
              <a:t>某些问题认识上不足</a:t>
            </a:r>
            <a:endParaRPr lang="zh-CN" altLang="en-US" sz="2000">
              <a:ea typeface="微软雅黑" panose="020b0503020204020204" pitchFamily="34" charset="-122"/>
            </a:endParaRPr>
          </a:p>
        </p:txBody>
      </p:sp>
      <p:sp>
        <p:nvSpPr>
          <p:cNvPr id="24" name="Text Box 13"/>
          <p:cNvSpPr txBox="1">
            <a:spLocks noChangeArrowheads="1"/>
          </p:cNvSpPr>
          <p:nvPr/>
        </p:nvSpPr>
        <p:spPr bwMode="auto">
          <a:xfrm>
            <a:off x="4784481" y="4712575"/>
            <a:ext cx="27494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a:ea typeface="微软雅黑" panose="020b0503020204020204" pitchFamily="34" charset="-122"/>
              </a:rPr>
              <a:t>一些目标制定脱离实际</a:t>
            </a:r>
            <a:endParaRPr lang="zh-CN" altLang="en-US" sz="2000">
              <a:ea typeface="微软雅黑" panose="020b0503020204020204" pitchFamily="34" charset="-122"/>
            </a:endParaRPr>
          </a:p>
        </p:txBody>
      </p:sp>
      <p:sp>
        <p:nvSpPr>
          <p:cNvPr id="29" name="Text Box 13"/>
          <p:cNvSpPr txBox="1">
            <a:spLocks noChangeArrowheads="1"/>
          </p:cNvSpPr>
          <p:nvPr/>
        </p:nvSpPr>
        <p:spPr bwMode="auto">
          <a:xfrm>
            <a:off x="4784482" y="5214539"/>
            <a:ext cx="19800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a:ea typeface="微软雅黑" panose="020b0503020204020204" pitchFamily="34" charset="-122"/>
              </a:rPr>
              <a:t>执行力有待加强</a:t>
            </a:r>
            <a:endParaRPr lang="zh-CN" altLang="en-US" sz="2000">
              <a:ea typeface="微软雅黑" panose="020b0503020204020204" pitchFamily="34" charset="-122"/>
            </a:endParaRPr>
          </a:p>
        </p:txBody>
      </p:sp>
      <p:sp>
        <p:nvSpPr>
          <p:cNvPr id="34" name="Text Box 13"/>
          <p:cNvSpPr txBox="1">
            <a:spLocks noChangeArrowheads="1"/>
          </p:cNvSpPr>
          <p:nvPr/>
        </p:nvSpPr>
        <p:spPr bwMode="auto">
          <a:xfrm>
            <a:off x="8312873" y="4270974"/>
            <a:ext cx="24929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a:ea typeface="微软雅黑" panose="020b0503020204020204" pitchFamily="34" charset="-122"/>
              </a:rPr>
              <a:t>对竞争对手分析不够</a:t>
            </a:r>
            <a:endParaRPr lang="zh-CN" altLang="en-US" sz="2000">
              <a:ea typeface="微软雅黑" panose="020b0503020204020204" pitchFamily="34" charset="-122"/>
            </a:endParaRPr>
          </a:p>
        </p:txBody>
      </p:sp>
      <p:sp>
        <p:nvSpPr>
          <p:cNvPr id="39" name="Text Box 13"/>
          <p:cNvSpPr txBox="1">
            <a:spLocks noChangeArrowheads="1"/>
          </p:cNvSpPr>
          <p:nvPr/>
        </p:nvSpPr>
        <p:spPr bwMode="auto">
          <a:xfrm>
            <a:off x="8312873" y="4712575"/>
            <a:ext cx="2236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a:ea typeface="微软雅黑" panose="020b0503020204020204" pitchFamily="34" charset="-122"/>
              </a:rPr>
              <a:t>自身能力有待提高</a:t>
            </a:r>
            <a:endParaRPr lang="zh-CN" altLang="en-US" sz="2000">
              <a:ea typeface="微软雅黑" panose="020b0503020204020204" pitchFamily="34" charset="-122"/>
            </a:endParaRPr>
          </a:p>
        </p:txBody>
      </p:sp>
      <p:sp>
        <p:nvSpPr>
          <p:cNvPr id="55" name="淘宝店chenying0907出品 5"/>
          <p:cNvSpPr>
            <a:spLocks noEditPoints="1"/>
          </p:cNvSpPr>
          <p:nvPr/>
        </p:nvSpPr>
        <p:spPr bwMode="auto">
          <a:xfrm>
            <a:off x="4619937" y="4279803"/>
            <a:ext cx="190974" cy="333701"/>
          </a:xfrm>
          <a:custGeom>
            <a:gdLst>
              <a:gd name="T0" fmla="*/ 9122 w 9215"/>
              <a:gd name="T1" fmla="*/ 3667 h 16102"/>
              <a:gd name="T2" fmla="*/ 8763 w 9215"/>
              <a:gd name="T3" fmla="*/ 2601 h 16102"/>
              <a:gd name="T4" fmla="*/ 8166 w 9215"/>
              <a:gd name="T5" fmla="*/ 1672 h 16102"/>
              <a:gd name="T6" fmla="*/ 7368 w 9215"/>
              <a:gd name="T7" fmla="*/ 913 h 16102"/>
              <a:gd name="T8" fmla="*/ 6406 w 9215"/>
              <a:gd name="T9" fmla="*/ 361 h 16102"/>
              <a:gd name="T10" fmla="*/ 5314 w 9215"/>
              <a:gd name="T11" fmla="*/ 53 h 16102"/>
              <a:gd name="T12" fmla="*/ 4139 w 9215"/>
              <a:gd name="T13" fmla="*/ 24 h 16102"/>
              <a:gd name="T14" fmla="*/ 3025 w 9215"/>
              <a:gd name="T15" fmla="*/ 279 h 16102"/>
              <a:gd name="T16" fmla="*/ 2031 w 9215"/>
              <a:gd name="T17" fmla="*/ 785 h 16102"/>
              <a:gd name="T18" fmla="*/ 1196 w 9215"/>
              <a:gd name="T19" fmla="*/ 1505 h 16102"/>
              <a:gd name="T20" fmla="*/ 556 w 9215"/>
              <a:gd name="T21" fmla="*/ 2403 h 16102"/>
              <a:gd name="T22" fmla="*/ 145 w 9215"/>
              <a:gd name="T23" fmla="*/ 3445 h 16102"/>
              <a:gd name="T24" fmla="*/ 0 w 9215"/>
              <a:gd name="T25" fmla="*/ 4592 h 16102"/>
              <a:gd name="T26" fmla="*/ 16 w 9215"/>
              <a:gd name="T27" fmla="*/ 4981 h 16102"/>
              <a:gd name="T28" fmla="*/ 65 w 9215"/>
              <a:gd name="T29" fmla="*/ 5359 h 16102"/>
              <a:gd name="T30" fmla="*/ 143 w 9215"/>
              <a:gd name="T31" fmla="*/ 5728 h 16102"/>
              <a:gd name="T32" fmla="*/ 251 w 9215"/>
              <a:gd name="T33" fmla="*/ 6086 h 16102"/>
              <a:gd name="T34" fmla="*/ 387 w 9215"/>
              <a:gd name="T35" fmla="*/ 6431 h 16102"/>
              <a:gd name="T36" fmla="*/ 549 w 9215"/>
              <a:gd name="T37" fmla="*/ 6762 h 16102"/>
              <a:gd name="T38" fmla="*/ 8633 w 9215"/>
              <a:gd name="T39" fmla="*/ 6827 h 16102"/>
              <a:gd name="T40" fmla="*/ 8800 w 9215"/>
              <a:gd name="T41" fmla="*/ 6498 h 16102"/>
              <a:gd name="T42" fmla="*/ 8940 w 9215"/>
              <a:gd name="T43" fmla="*/ 6156 h 16102"/>
              <a:gd name="T44" fmla="*/ 9053 w 9215"/>
              <a:gd name="T45" fmla="*/ 5801 h 16102"/>
              <a:gd name="T46" fmla="*/ 9137 w 9215"/>
              <a:gd name="T47" fmla="*/ 5434 h 16102"/>
              <a:gd name="T48" fmla="*/ 9192 w 9215"/>
              <a:gd name="T49" fmla="*/ 5057 h 16102"/>
              <a:gd name="T50" fmla="*/ 9214 w 9215"/>
              <a:gd name="T51" fmla="*/ 4671 h 16102"/>
              <a:gd name="T52" fmla="*/ 4262 w 9215"/>
              <a:gd name="T53" fmla="*/ 8037 h 16102"/>
              <a:gd name="T54" fmla="*/ 3438 w 9215"/>
              <a:gd name="T55" fmla="*/ 7848 h 16102"/>
              <a:gd name="T56" fmla="*/ 2705 w 9215"/>
              <a:gd name="T57" fmla="*/ 7474 h 16102"/>
              <a:gd name="T58" fmla="*/ 2088 w 9215"/>
              <a:gd name="T59" fmla="*/ 6941 h 16102"/>
              <a:gd name="T60" fmla="*/ 1615 w 9215"/>
              <a:gd name="T61" fmla="*/ 6276 h 16102"/>
              <a:gd name="T62" fmla="*/ 1312 w 9215"/>
              <a:gd name="T63" fmla="*/ 5504 h 16102"/>
              <a:gd name="T64" fmla="*/ 1206 w 9215"/>
              <a:gd name="T65" fmla="*/ 4652 h 16102"/>
              <a:gd name="T66" fmla="*/ 1312 w 9215"/>
              <a:gd name="T67" fmla="*/ 3803 h 16102"/>
              <a:gd name="T68" fmla="*/ 1615 w 9215"/>
              <a:gd name="T69" fmla="*/ 3032 h 16102"/>
              <a:gd name="T70" fmla="*/ 2088 w 9215"/>
              <a:gd name="T71" fmla="*/ 2366 h 16102"/>
              <a:gd name="T72" fmla="*/ 2705 w 9215"/>
              <a:gd name="T73" fmla="*/ 1832 h 16102"/>
              <a:gd name="T74" fmla="*/ 3438 w 9215"/>
              <a:gd name="T75" fmla="*/ 1456 h 16102"/>
              <a:gd name="T76" fmla="*/ 4262 w 9215"/>
              <a:gd name="T77" fmla="*/ 1267 h 16102"/>
              <a:gd name="T78" fmla="*/ 5129 w 9215"/>
              <a:gd name="T79" fmla="*/ 1289 h 16102"/>
              <a:gd name="T80" fmla="*/ 5935 w 9215"/>
              <a:gd name="T81" fmla="*/ 1518 h 16102"/>
              <a:gd name="T82" fmla="*/ 6646 w 9215"/>
              <a:gd name="T83" fmla="*/ 1926 h 16102"/>
              <a:gd name="T84" fmla="*/ 7236 w 9215"/>
              <a:gd name="T85" fmla="*/ 2489 h 16102"/>
              <a:gd name="T86" fmla="*/ 7678 w 9215"/>
              <a:gd name="T87" fmla="*/ 3178 h 16102"/>
              <a:gd name="T88" fmla="*/ 7945 w 9215"/>
              <a:gd name="T89" fmla="*/ 3967 h 16102"/>
              <a:gd name="T90" fmla="*/ 8009 w 9215"/>
              <a:gd name="T91" fmla="*/ 4828 h 16102"/>
              <a:gd name="T92" fmla="*/ 7861 w 9215"/>
              <a:gd name="T93" fmla="*/ 5665 h 16102"/>
              <a:gd name="T94" fmla="*/ 7521 w 9215"/>
              <a:gd name="T95" fmla="*/ 6418 h 16102"/>
              <a:gd name="T96" fmla="*/ 7017 w 9215"/>
              <a:gd name="T97" fmla="*/ 7059 h 16102"/>
              <a:gd name="T98" fmla="*/ 6375 w 9215"/>
              <a:gd name="T99" fmla="*/ 7562 h 16102"/>
              <a:gd name="T100" fmla="*/ 5623 w 9215"/>
              <a:gd name="T101" fmla="*/ 7901 h 16102"/>
              <a:gd name="T102" fmla="*/ 4786 w 9215"/>
              <a:gd name="T103" fmla="*/ 8050 h 16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215" h="16102">
                <a:moveTo>
                  <a:pt x="9215" y="4592"/>
                </a:moveTo>
                <a:lnTo>
                  <a:pt x="9209" y="4356"/>
                </a:lnTo>
                <a:lnTo>
                  <a:pt x="9191" y="4122"/>
                </a:lnTo>
                <a:lnTo>
                  <a:pt x="9162" y="3893"/>
                </a:lnTo>
                <a:lnTo>
                  <a:pt x="9122" y="3667"/>
                </a:lnTo>
                <a:lnTo>
                  <a:pt x="9071" y="3445"/>
                </a:lnTo>
                <a:lnTo>
                  <a:pt x="9009" y="3226"/>
                </a:lnTo>
                <a:lnTo>
                  <a:pt x="8936" y="3013"/>
                </a:lnTo>
                <a:lnTo>
                  <a:pt x="8855" y="2805"/>
                </a:lnTo>
                <a:lnTo>
                  <a:pt x="8763" y="2601"/>
                </a:lnTo>
                <a:lnTo>
                  <a:pt x="8661" y="2403"/>
                </a:lnTo>
                <a:lnTo>
                  <a:pt x="8551" y="2211"/>
                </a:lnTo>
                <a:lnTo>
                  <a:pt x="8431" y="2025"/>
                </a:lnTo>
                <a:lnTo>
                  <a:pt x="8302" y="1845"/>
                </a:lnTo>
                <a:lnTo>
                  <a:pt x="8166" y="1672"/>
                </a:lnTo>
                <a:lnTo>
                  <a:pt x="8022" y="1505"/>
                </a:lnTo>
                <a:lnTo>
                  <a:pt x="7869" y="1346"/>
                </a:lnTo>
                <a:lnTo>
                  <a:pt x="7710" y="1194"/>
                </a:lnTo>
                <a:lnTo>
                  <a:pt x="7543" y="1049"/>
                </a:lnTo>
                <a:lnTo>
                  <a:pt x="7368" y="913"/>
                </a:lnTo>
                <a:lnTo>
                  <a:pt x="7189" y="785"/>
                </a:lnTo>
                <a:lnTo>
                  <a:pt x="7002" y="665"/>
                </a:lnTo>
                <a:lnTo>
                  <a:pt x="6809" y="555"/>
                </a:lnTo>
                <a:lnTo>
                  <a:pt x="6610" y="453"/>
                </a:lnTo>
                <a:lnTo>
                  <a:pt x="6406" y="361"/>
                </a:lnTo>
                <a:lnTo>
                  <a:pt x="6197" y="279"/>
                </a:lnTo>
                <a:lnTo>
                  <a:pt x="5983" y="206"/>
                </a:lnTo>
                <a:lnTo>
                  <a:pt x="5764" y="145"/>
                </a:lnTo>
                <a:lnTo>
                  <a:pt x="5541" y="94"/>
                </a:lnTo>
                <a:lnTo>
                  <a:pt x="5314" y="53"/>
                </a:lnTo>
                <a:lnTo>
                  <a:pt x="5083" y="24"/>
                </a:lnTo>
                <a:lnTo>
                  <a:pt x="4848" y="6"/>
                </a:lnTo>
                <a:lnTo>
                  <a:pt x="4611" y="0"/>
                </a:lnTo>
                <a:lnTo>
                  <a:pt x="4374" y="6"/>
                </a:lnTo>
                <a:lnTo>
                  <a:pt x="4139" y="24"/>
                </a:lnTo>
                <a:lnTo>
                  <a:pt x="3908" y="53"/>
                </a:lnTo>
                <a:lnTo>
                  <a:pt x="3681" y="94"/>
                </a:lnTo>
                <a:lnTo>
                  <a:pt x="3458" y="145"/>
                </a:lnTo>
                <a:lnTo>
                  <a:pt x="3239" y="206"/>
                </a:lnTo>
                <a:lnTo>
                  <a:pt x="3025" y="279"/>
                </a:lnTo>
                <a:lnTo>
                  <a:pt x="2815" y="361"/>
                </a:lnTo>
                <a:lnTo>
                  <a:pt x="2611" y="453"/>
                </a:lnTo>
                <a:lnTo>
                  <a:pt x="2412" y="555"/>
                </a:lnTo>
                <a:lnTo>
                  <a:pt x="2219" y="665"/>
                </a:lnTo>
                <a:lnTo>
                  <a:pt x="2031" y="785"/>
                </a:lnTo>
                <a:lnTo>
                  <a:pt x="1851" y="913"/>
                </a:lnTo>
                <a:lnTo>
                  <a:pt x="1677" y="1049"/>
                </a:lnTo>
                <a:lnTo>
                  <a:pt x="1509" y="1194"/>
                </a:lnTo>
                <a:lnTo>
                  <a:pt x="1350" y="1346"/>
                </a:lnTo>
                <a:lnTo>
                  <a:pt x="1196" y="1505"/>
                </a:lnTo>
                <a:lnTo>
                  <a:pt x="1052" y="1672"/>
                </a:lnTo>
                <a:lnTo>
                  <a:pt x="915" y="1845"/>
                </a:lnTo>
                <a:lnTo>
                  <a:pt x="787" y="2025"/>
                </a:lnTo>
                <a:lnTo>
                  <a:pt x="667" y="2211"/>
                </a:lnTo>
                <a:lnTo>
                  <a:pt x="556" y="2403"/>
                </a:lnTo>
                <a:lnTo>
                  <a:pt x="454" y="2601"/>
                </a:lnTo>
                <a:lnTo>
                  <a:pt x="362" y="2805"/>
                </a:lnTo>
                <a:lnTo>
                  <a:pt x="280" y="3013"/>
                </a:lnTo>
                <a:lnTo>
                  <a:pt x="207" y="3226"/>
                </a:lnTo>
                <a:lnTo>
                  <a:pt x="145" y="3445"/>
                </a:lnTo>
                <a:lnTo>
                  <a:pt x="94" y="3667"/>
                </a:lnTo>
                <a:lnTo>
                  <a:pt x="54" y="3893"/>
                </a:lnTo>
                <a:lnTo>
                  <a:pt x="24" y="4122"/>
                </a:lnTo>
                <a:lnTo>
                  <a:pt x="6" y="4356"/>
                </a:lnTo>
                <a:lnTo>
                  <a:pt x="0" y="4592"/>
                </a:lnTo>
                <a:lnTo>
                  <a:pt x="1" y="4671"/>
                </a:lnTo>
                <a:lnTo>
                  <a:pt x="3" y="4748"/>
                </a:lnTo>
                <a:lnTo>
                  <a:pt x="6" y="4826"/>
                </a:lnTo>
                <a:lnTo>
                  <a:pt x="10" y="4903"/>
                </a:lnTo>
                <a:lnTo>
                  <a:pt x="16" y="4981"/>
                </a:lnTo>
                <a:lnTo>
                  <a:pt x="23" y="5057"/>
                </a:lnTo>
                <a:lnTo>
                  <a:pt x="32" y="5133"/>
                </a:lnTo>
                <a:lnTo>
                  <a:pt x="41" y="5209"/>
                </a:lnTo>
                <a:lnTo>
                  <a:pt x="53" y="5284"/>
                </a:lnTo>
                <a:lnTo>
                  <a:pt x="65" y="5359"/>
                </a:lnTo>
                <a:lnTo>
                  <a:pt x="78" y="5434"/>
                </a:lnTo>
                <a:lnTo>
                  <a:pt x="93" y="5508"/>
                </a:lnTo>
                <a:lnTo>
                  <a:pt x="108" y="5582"/>
                </a:lnTo>
                <a:lnTo>
                  <a:pt x="125" y="5655"/>
                </a:lnTo>
                <a:lnTo>
                  <a:pt x="143" y="5728"/>
                </a:lnTo>
                <a:lnTo>
                  <a:pt x="163" y="5801"/>
                </a:lnTo>
                <a:lnTo>
                  <a:pt x="183" y="5872"/>
                </a:lnTo>
                <a:lnTo>
                  <a:pt x="205" y="5945"/>
                </a:lnTo>
                <a:lnTo>
                  <a:pt x="227" y="6015"/>
                </a:lnTo>
                <a:lnTo>
                  <a:pt x="251" y="6086"/>
                </a:lnTo>
                <a:lnTo>
                  <a:pt x="277" y="6156"/>
                </a:lnTo>
                <a:lnTo>
                  <a:pt x="302" y="6225"/>
                </a:lnTo>
                <a:lnTo>
                  <a:pt x="329" y="6294"/>
                </a:lnTo>
                <a:lnTo>
                  <a:pt x="357" y="6363"/>
                </a:lnTo>
                <a:lnTo>
                  <a:pt x="387" y="6431"/>
                </a:lnTo>
                <a:lnTo>
                  <a:pt x="417" y="6498"/>
                </a:lnTo>
                <a:lnTo>
                  <a:pt x="448" y="6566"/>
                </a:lnTo>
                <a:lnTo>
                  <a:pt x="481" y="6631"/>
                </a:lnTo>
                <a:lnTo>
                  <a:pt x="515" y="6697"/>
                </a:lnTo>
                <a:lnTo>
                  <a:pt x="549" y="6762"/>
                </a:lnTo>
                <a:lnTo>
                  <a:pt x="585" y="6827"/>
                </a:lnTo>
                <a:lnTo>
                  <a:pt x="621" y="6891"/>
                </a:lnTo>
                <a:lnTo>
                  <a:pt x="4611" y="16102"/>
                </a:lnTo>
                <a:lnTo>
                  <a:pt x="8597" y="6891"/>
                </a:lnTo>
                <a:lnTo>
                  <a:pt x="8633" y="6827"/>
                </a:lnTo>
                <a:lnTo>
                  <a:pt x="8669" y="6762"/>
                </a:lnTo>
                <a:lnTo>
                  <a:pt x="8703" y="6697"/>
                </a:lnTo>
                <a:lnTo>
                  <a:pt x="8736" y="6631"/>
                </a:lnTo>
                <a:lnTo>
                  <a:pt x="8769" y="6566"/>
                </a:lnTo>
                <a:lnTo>
                  <a:pt x="8800" y="6498"/>
                </a:lnTo>
                <a:lnTo>
                  <a:pt x="8830" y="6431"/>
                </a:lnTo>
                <a:lnTo>
                  <a:pt x="8859" y="6363"/>
                </a:lnTo>
                <a:lnTo>
                  <a:pt x="8887" y="6294"/>
                </a:lnTo>
                <a:lnTo>
                  <a:pt x="8914" y="6225"/>
                </a:lnTo>
                <a:lnTo>
                  <a:pt x="8940" y="6156"/>
                </a:lnTo>
                <a:lnTo>
                  <a:pt x="8965" y="6086"/>
                </a:lnTo>
                <a:lnTo>
                  <a:pt x="8989" y="6015"/>
                </a:lnTo>
                <a:lnTo>
                  <a:pt x="9011" y="5945"/>
                </a:lnTo>
                <a:lnTo>
                  <a:pt x="9032" y="5872"/>
                </a:lnTo>
                <a:lnTo>
                  <a:pt x="9053" y="5801"/>
                </a:lnTo>
                <a:lnTo>
                  <a:pt x="9073" y="5728"/>
                </a:lnTo>
                <a:lnTo>
                  <a:pt x="9090" y="5655"/>
                </a:lnTo>
                <a:lnTo>
                  <a:pt x="9107" y="5582"/>
                </a:lnTo>
                <a:lnTo>
                  <a:pt x="9123" y="5508"/>
                </a:lnTo>
                <a:lnTo>
                  <a:pt x="9137" y="5434"/>
                </a:lnTo>
                <a:lnTo>
                  <a:pt x="9150" y="5359"/>
                </a:lnTo>
                <a:lnTo>
                  <a:pt x="9162" y="5284"/>
                </a:lnTo>
                <a:lnTo>
                  <a:pt x="9174" y="5209"/>
                </a:lnTo>
                <a:lnTo>
                  <a:pt x="9183" y="5133"/>
                </a:lnTo>
                <a:lnTo>
                  <a:pt x="9192" y="5057"/>
                </a:lnTo>
                <a:lnTo>
                  <a:pt x="9199" y="4981"/>
                </a:lnTo>
                <a:lnTo>
                  <a:pt x="9205" y="4903"/>
                </a:lnTo>
                <a:lnTo>
                  <a:pt x="9209" y="4826"/>
                </a:lnTo>
                <a:lnTo>
                  <a:pt x="9212" y="4748"/>
                </a:lnTo>
                <a:lnTo>
                  <a:pt x="9214" y="4671"/>
                </a:lnTo>
                <a:lnTo>
                  <a:pt x="9215" y="4592"/>
                </a:lnTo>
                <a:close/>
                <a:moveTo>
                  <a:pt x="4611" y="8054"/>
                </a:moveTo>
                <a:lnTo>
                  <a:pt x="4611" y="8054"/>
                </a:lnTo>
                <a:lnTo>
                  <a:pt x="4435" y="8050"/>
                </a:lnTo>
                <a:lnTo>
                  <a:pt x="4262" y="8037"/>
                </a:lnTo>
                <a:lnTo>
                  <a:pt x="4091" y="8015"/>
                </a:lnTo>
                <a:lnTo>
                  <a:pt x="3923" y="7985"/>
                </a:lnTo>
                <a:lnTo>
                  <a:pt x="3758" y="7947"/>
                </a:lnTo>
                <a:lnTo>
                  <a:pt x="3596" y="7901"/>
                </a:lnTo>
                <a:lnTo>
                  <a:pt x="3438" y="7848"/>
                </a:lnTo>
                <a:lnTo>
                  <a:pt x="3283" y="7787"/>
                </a:lnTo>
                <a:lnTo>
                  <a:pt x="3132" y="7719"/>
                </a:lnTo>
                <a:lnTo>
                  <a:pt x="2986" y="7644"/>
                </a:lnTo>
                <a:lnTo>
                  <a:pt x="2843" y="7562"/>
                </a:lnTo>
                <a:lnTo>
                  <a:pt x="2705" y="7474"/>
                </a:lnTo>
                <a:lnTo>
                  <a:pt x="2572" y="7380"/>
                </a:lnTo>
                <a:lnTo>
                  <a:pt x="2442" y="7278"/>
                </a:lnTo>
                <a:lnTo>
                  <a:pt x="2319" y="7171"/>
                </a:lnTo>
                <a:lnTo>
                  <a:pt x="2201" y="7059"/>
                </a:lnTo>
                <a:lnTo>
                  <a:pt x="2088" y="6941"/>
                </a:lnTo>
                <a:lnTo>
                  <a:pt x="1981" y="6817"/>
                </a:lnTo>
                <a:lnTo>
                  <a:pt x="1880" y="6689"/>
                </a:lnTo>
                <a:lnTo>
                  <a:pt x="1785" y="6556"/>
                </a:lnTo>
                <a:lnTo>
                  <a:pt x="1697" y="6418"/>
                </a:lnTo>
                <a:lnTo>
                  <a:pt x="1615" y="6276"/>
                </a:lnTo>
                <a:lnTo>
                  <a:pt x="1540" y="6129"/>
                </a:lnTo>
                <a:lnTo>
                  <a:pt x="1472" y="5978"/>
                </a:lnTo>
                <a:lnTo>
                  <a:pt x="1411" y="5823"/>
                </a:lnTo>
                <a:lnTo>
                  <a:pt x="1358" y="5665"/>
                </a:lnTo>
                <a:lnTo>
                  <a:pt x="1312" y="5504"/>
                </a:lnTo>
                <a:lnTo>
                  <a:pt x="1274" y="5339"/>
                </a:lnTo>
                <a:lnTo>
                  <a:pt x="1244" y="5171"/>
                </a:lnTo>
                <a:lnTo>
                  <a:pt x="1223" y="5001"/>
                </a:lnTo>
                <a:lnTo>
                  <a:pt x="1210" y="4828"/>
                </a:lnTo>
                <a:lnTo>
                  <a:pt x="1206" y="4652"/>
                </a:lnTo>
                <a:lnTo>
                  <a:pt x="1210" y="4477"/>
                </a:lnTo>
                <a:lnTo>
                  <a:pt x="1223" y="4305"/>
                </a:lnTo>
                <a:lnTo>
                  <a:pt x="1244" y="4135"/>
                </a:lnTo>
                <a:lnTo>
                  <a:pt x="1274" y="3967"/>
                </a:lnTo>
                <a:lnTo>
                  <a:pt x="1312" y="3803"/>
                </a:lnTo>
                <a:lnTo>
                  <a:pt x="1358" y="3642"/>
                </a:lnTo>
                <a:lnTo>
                  <a:pt x="1411" y="3484"/>
                </a:lnTo>
                <a:lnTo>
                  <a:pt x="1472" y="3329"/>
                </a:lnTo>
                <a:lnTo>
                  <a:pt x="1540" y="3178"/>
                </a:lnTo>
                <a:lnTo>
                  <a:pt x="1615" y="3032"/>
                </a:lnTo>
                <a:lnTo>
                  <a:pt x="1697" y="2889"/>
                </a:lnTo>
                <a:lnTo>
                  <a:pt x="1785" y="2751"/>
                </a:lnTo>
                <a:lnTo>
                  <a:pt x="1880" y="2618"/>
                </a:lnTo>
                <a:lnTo>
                  <a:pt x="1981" y="2489"/>
                </a:lnTo>
                <a:lnTo>
                  <a:pt x="2088" y="2366"/>
                </a:lnTo>
                <a:lnTo>
                  <a:pt x="2201" y="2247"/>
                </a:lnTo>
                <a:lnTo>
                  <a:pt x="2319" y="2135"/>
                </a:lnTo>
                <a:lnTo>
                  <a:pt x="2442" y="2028"/>
                </a:lnTo>
                <a:lnTo>
                  <a:pt x="2572" y="1926"/>
                </a:lnTo>
                <a:lnTo>
                  <a:pt x="2705" y="1832"/>
                </a:lnTo>
                <a:lnTo>
                  <a:pt x="2843" y="1743"/>
                </a:lnTo>
                <a:lnTo>
                  <a:pt x="2986" y="1662"/>
                </a:lnTo>
                <a:lnTo>
                  <a:pt x="3132" y="1586"/>
                </a:lnTo>
                <a:lnTo>
                  <a:pt x="3283" y="1518"/>
                </a:lnTo>
                <a:lnTo>
                  <a:pt x="3438" y="1456"/>
                </a:lnTo>
                <a:lnTo>
                  <a:pt x="3596" y="1403"/>
                </a:lnTo>
                <a:lnTo>
                  <a:pt x="3758" y="1358"/>
                </a:lnTo>
                <a:lnTo>
                  <a:pt x="3923" y="1319"/>
                </a:lnTo>
                <a:lnTo>
                  <a:pt x="4091" y="1289"/>
                </a:lnTo>
                <a:lnTo>
                  <a:pt x="4262" y="1267"/>
                </a:lnTo>
                <a:lnTo>
                  <a:pt x="4435" y="1254"/>
                </a:lnTo>
                <a:lnTo>
                  <a:pt x="4611" y="1250"/>
                </a:lnTo>
                <a:lnTo>
                  <a:pt x="4786" y="1254"/>
                </a:lnTo>
                <a:lnTo>
                  <a:pt x="4958" y="1267"/>
                </a:lnTo>
                <a:lnTo>
                  <a:pt x="5129" y="1289"/>
                </a:lnTo>
                <a:lnTo>
                  <a:pt x="5297" y="1319"/>
                </a:lnTo>
                <a:lnTo>
                  <a:pt x="5461" y="1358"/>
                </a:lnTo>
                <a:lnTo>
                  <a:pt x="5623" y="1403"/>
                </a:lnTo>
                <a:lnTo>
                  <a:pt x="5780" y="1456"/>
                </a:lnTo>
                <a:lnTo>
                  <a:pt x="5935" y="1518"/>
                </a:lnTo>
                <a:lnTo>
                  <a:pt x="6086" y="1586"/>
                </a:lnTo>
                <a:lnTo>
                  <a:pt x="6233" y="1662"/>
                </a:lnTo>
                <a:lnTo>
                  <a:pt x="6375" y="1743"/>
                </a:lnTo>
                <a:lnTo>
                  <a:pt x="6513" y="1832"/>
                </a:lnTo>
                <a:lnTo>
                  <a:pt x="6646" y="1926"/>
                </a:lnTo>
                <a:lnTo>
                  <a:pt x="6775" y="2028"/>
                </a:lnTo>
                <a:lnTo>
                  <a:pt x="6899" y="2135"/>
                </a:lnTo>
                <a:lnTo>
                  <a:pt x="7017" y="2247"/>
                </a:lnTo>
                <a:lnTo>
                  <a:pt x="7129" y="2366"/>
                </a:lnTo>
                <a:lnTo>
                  <a:pt x="7236" y="2489"/>
                </a:lnTo>
                <a:lnTo>
                  <a:pt x="7337" y="2618"/>
                </a:lnTo>
                <a:lnTo>
                  <a:pt x="7432" y="2751"/>
                </a:lnTo>
                <a:lnTo>
                  <a:pt x="7521" y="2889"/>
                </a:lnTo>
                <a:lnTo>
                  <a:pt x="7603" y="3032"/>
                </a:lnTo>
                <a:lnTo>
                  <a:pt x="7678" y="3178"/>
                </a:lnTo>
                <a:lnTo>
                  <a:pt x="7746" y="3329"/>
                </a:lnTo>
                <a:lnTo>
                  <a:pt x="7808" y="3484"/>
                </a:lnTo>
                <a:lnTo>
                  <a:pt x="7861" y="3642"/>
                </a:lnTo>
                <a:lnTo>
                  <a:pt x="7907" y="3803"/>
                </a:lnTo>
                <a:lnTo>
                  <a:pt x="7945" y="3967"/>
                </a:lnTo>
                <a:lnTo>
                  <a:pt x="7974" y="4135"/>
                </a:lnTo>
                <a:lnTo>
                  <a:pt x="7996" y="4305"/>
                </a:lnTo>
                <a:lnTo>
                  <a:pt x="8009" y="4477"/>
                </a:lnTo>
                <a:lnTo>
                  <a:pt x="8014" y="4652"/>
                </a:lnTo>
                <a:lnTo>
                  <a:pt x="8009" y="4828"/>
                </a:lnTo>
                <a:lnTo>
                  <a:pt x="7996" y="5001"/>
                </a:lnTo>
                <a:lnTo>
                  <a:pt x="7974" y="5171"/>
                </a:lnTo>
                <a:lnTo>
                  <a:pt x="7945" y="5339"/>
                </a:lnTo>
                <a:lnTo>
                  <a:pt x="7907" y="5504"/>
                </a:lnTo>
                <a:lnTo>
                  <a:pt x="7861" y="5665"/>
                </a:lnTo>
                <a:lnTo>
                  <a:pt x="7808" y="5823"/>
                </a:lnTo>
                <a:lnTo>
                  <a:pt x="7746" y="5978"/>
                </a:lnTo>
                <a:lnTo>
                  <a:pt x="7678" y="6129"/>
                </a:lnTo>
                <a:lnTo>
                  <a:pt x="7603" y="6276"/>
                </a:lnTo>
                <a:lnTo>
                  <a:pt x="7521" y="6418"/>
                </a:lnTo>
                <a:lnTo>
                  <a:pt x="7432" y="6556"/>
                </a:lnTo>
                <a:lnTo>
                  <a:pt x="7337" y="6689"/>
                </a:lnTo>
                <a:lnTo>
                  <a:pt x="7236" y="6817"/>
                </a:lnTo>
                <a:lnTo>
                  <a:pt x="7129" y="6941"/>
                </a:lnTo>
                <a:lnTo>
                  <a:pt x="7017" y="7059"/>
                </a:lnTo>
                <a:lnTo>
                  <a:pt x="6899" y="7171"/>
                </a:lnTo>
                <a:lnTo>
                  <a:pt x="6775" y="7278"/>
                </a:lnTo>
                <a:lnTo>
                  <a:pt x="6646" y="7380"/>
                </a:lnTo>
                <a:lnTo>
                  <a:pt x="6513" y="7474"/>
                </a:lnTo>
                <a:lnTo>
                  <a:pt x="6375" y="7562"/>
                </a:lnTo>
                <a:lnTo>
                  <a:pt x="6233" y="7644"/>
                </a:lnTo>
                <a:lnTo>
                  <a:pt x="6086" y="7719"/>
                </a:lnTo>
                <a:lnTo>
                  <a:pt x="5935" y="7787"/>
                </a:lnTo>
                <a:lnTo>
                  <a:pt x="5780" y="7848"/>
                </a:lnTo>
                <a:lnTo>
                  <a:pt x="5623" y="7901"/>
                </a:lnTo>
                <a:lnTo>
                  <a:pt x="5461" y="7947"/>
                </a:lnTo>
                <a:lnTo>
                  <a:pt x="5297" y="7985"/>
                </a:lnTo>
                <a:lnTo>
                  <a:pt x="5129" y="8015"/>
                </a:lnTo>
                <a:lnTo>
                  <a:pt x="4958" y="8037"/>
                </a:lnTo>
                <a:lnTo>
                  <a:pt x="4786" y="8050"/>
                </a:lnTo>
                <a:lnTo>
                  <a:pt x="4611" y="8054"/>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56" name="淘宝店chenying0907出品 5"/>
          <p:cNvSpPr>
            <a:spLocks noEditPoints="1"/>
          </p:cNvSpPr>
          <p:nvPr/>
        </p:nvSpPr>
        <p:spPr bwMode="auto">
          <a:xfrm>
            <a:off x="8106263" y="4279803"/>
            <a:ext cx="190974" cy="333701"/>
          </a:xfrm>
          <a:custGeom>
            <a:gdLst>
              <a:gd name="T0" fmla="*/ 9122 w 9215"/>
              <a:gd name="T1" fmla="*/ 3667 h 16102"/>
              <a:gd name="T2" fmla="*/ 8763 w 9215"/>
              <a:gd name="T3" fmla="*/ 2601 h 16102"/>
              <a:gd name="T4" fmla="*/ 8166 w 9215"/>
              <a:gd name="T5" fmla="*/ 1672 h 16102"/>
              <a:gd name="T6" fmla="*/ 7368 w 9215"/>
              <a:gd name="T7" fmla="*/ 913 h 16102"/>
              <a:gd name="T8" fmla="*/ 6406 w 9215"/>
              <a:gd name="T9" fmla="*/ 361 h 16102"/>
              <a:gd name="T10" fmla="*/ 5314 w 9215"/>
              <a:gd name="T11" fmla="*/ 53 h 16102"/>
              <a:gd name="T12" fmla="*/ 4139 w 9215"/>
              <a:gd name="T13" fmla="*/ 24 h 16102"/>
              <a:gd name="T14" fmla="*/ 3025 w 9215"/>
              <a:gd name="T15" fmla="*/ 279 h 16102"/>
              <a:gd name="T16" fmla="*/ 2031 w 9215"/>
              <a:gd name="T17" fmla="*/ 785 h 16102"/>
              <a:gd name="T18" fmla="*/ 1196 w 9215"/>
              <a:gd name="T19" fmla="*/ 1505 h 16102"/>
              <a:gd name="T20" fmla="*/ 556 w 9215"/>
              <a:gd name="T21" fmla="*/ 2403 h 16102"/>
              <a:gd name="T22" fmla="*/ 145 w 9215"/>
              <a:gd name="T23" fmla="*/ 3445 h 16102"/>
              <a:gd name="T24" fmla="*/ 0 w 9215"/>
              <a:gd name="T25" fmla="*/ 4592 h 16102"/>
              <a:gd name="T26" fmla="*/ 16 w 9215"/>
              <a:gd name="T27" fmla="*/ 4981 h 16102"/>
              <a:gd name="T28" fmla="*/ 65 w 9215"/>
              <a:gd name="T29" fmla="*/ 5359 h 16102"/>
              <a:gd name="T30" fmla="*/ 143 w 9215"/>
              <a:gd name="T31" fmla="*/ 5728 h 16102"/>
              <a:gd name="T32" fmla="*/ 251 w 9215"/>
              <a:gd name="T33" fmla="*/ 6086 h 16102"/>
              <a:gd name="T34" fmla="*/ 387 w 9215"/>
              <a:gd name="T35" fmla="*/ 6431 h 16102"/>
              <a:gd name="T36" fmla="*/ 549 w 9215"/>
              <a:gd name="T37" fmla="*/ 6762 h 16102"/>
              <a:gd name="T38" fmla="*/ 8633 w 9215"/>
              <a:gd name="T39" fmla="*/ 6827 h 16102"/>
              <a:gd name="T40" fmla="*/ 8800 w 9215"/>
              <a:gd name="T41" fmla="*/ 6498 h 16102"/>
              <a:gd name="T42" fmla="*/ 8940 w 9215"/>
              <a:gd name="T43" fmla="*/ 6156 h 16102"/>
              <a:gd name="T44" fmla="*/ 9053 w 9215"/>
              <a:gd name="T45" fmla="*/ 5801 h 16102"/>
              <a:gd name="T46" fmla="*/ 9137 w 9215"/>
              <a:gd name="T47" fmla="*/ 5434 h 16102"/>
              <a:gd name="T48" fmla="*/ 9192 w 9215"/>
              <a:gd name="T49" fmla="*/ 5057 h 16102"/>
              <a:gd name="T50" fmla="*/ 9214 w 9215"/>
              <a:gd name="T51" fmla="*/ 4671 h 16102"/>
              <a:gd name="T52" fmla="*/ 4262 w 9215"/>
              <a:gd name="T53" fmla="*/ 8037 h 16102"/>
              <a:gd name="T54" fmla="*/ 3438 w 9215"/>
              <a:gd name="T55" fmla="*/ 7848 h 16102"/>
              <a:gd name="T56" fmla="*/ 2705 w 9215"/>
              <a:gd name="T57" fmla="*/ 7474 h 16102"/>
              <a:gd name="T58" fmla="*/ 2088 w 9215"/>
              <a:gd name="T59" fmla="*/ 6941 h 16102"/>
              <a:gd name="T60" fmla="*/ 1615 w 9215"/>
              <a:gd name="T61" fmla="*/ 6276 h 16102"/>
              <a:gd name="T62" fmla="*/ 1312 w 9215"/>
              <a:gd name="T63" fmla="*/ 5504 h 16102"/>
              <a:gd name="T64" fmla="*/ 1206 w 9215"/>
              <a:gd name="T65" fmla="*/ 4652 h 16102"/>
              <a:gd name="T66" fmla="*/ 1312 w 9215"/>
              <a:gd name="T67" fmla="*/ 3803 h 16102"/>
              <a:gd name="T68" fmla="*/ 1615 w 9215"/>
              <a:gd name="T69" fmla="*/ 3032 h 16102"/>
              <a:gd name="T70" fmla="*/ 2088 w 9215"/>
              <a:gd name="T71" fmla="*/ 2366 h 16102"/>
              <a:gd name="T72" fmla="*/ 2705 w 9215"/>
              <a:gd name="T73" fmla="*/ 1832 h 16102"/>
              <a:gd name="T74" fmla="*/ 3438 w 9215"/>
              <a:gd name="T75" fmla="*/ 1456 h 16102"/>
              <a:gd name="T76" fmla="*/ 4262 w 9215"/>
              <a:gd name="T77" fmla="*/ 1267 h 16102"/>
              <a:gd name="T78" fmla="*/ 5129 w 9215"/>
              <a:gd name="T79" fmla="*/ 1289 h 16102"/>
              <a:gd name="T80" fmla="*/ 5935 w 9215"/>
              <a:gd name="T81" fmla="*/ 1518 h 16102"/>
              <a:gd name="T82" fmla="*/ 6646 w 9215"/>
              <a:gd name="T83" fmla="*/ 1926 h 16102"/>
              <a:gd name="T84" fmla="*/ 7236 w 9215"/>
              <a:gd name="T85" fmla="*/ 2489 h 16102"/>
              <a:gd name="T86" fmla="*/ 7678 w 9215"/>
              <a:gd name="T87" fmla="*/ 3178 h 16102"/>
              <a:gd name="T88" fmla="*/ 7945 w 9215"/>
              <a:gd name="T89" fmla="*/ 3967 h 16102"/>
              <a:gd name="T90" fmla="*/ 8009 w 9215"/>
              <a:gd name="T91" fmla="*/ 4828 h 16102"/>
              <a:gd name="T92" fmla="*/ 7861 w 9215"/>
              <a:gd name="T93" fmla="*/ 5665 h 16102"/>
              <a:gd name="T94" fmla="*/ 7521 w 9215"/>
              <a:gd name="T95" fmla="*/ 6418 h 16102"/>
              <a:gd name="T96" fmla="*/ 7017 w 9215"/>
              <a:gd name="T97" fmla="*/ 7059 h 16102"/>
              <a:gd name="T98" fmla="*/ 6375 w 9215"/>
              <a:gd name="T99" fmla="*/ 7562 h 16102"/>
              <a:gd name="T100" fmla="*/ 5623 w 9215"/>
              <a:gd name="T101" fmla="*/ 7901 h 16102"/>
              <a:gd name="T102" fmla="*/ 4786 w 9215"/>
              <a:gd name="T103" fmla="*/ 8050 h 16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215" h="16102">
                <a:moveTo>
                  <a:pt x="9215" y="4592"/>
                </a:moveTo>
                <a:lnTo>
                  <a:pt x="9209" y="4356"/>
                </a:lnTo>
                <a:lnTo>
                  <a:pt x="9191" y="4122"/>
                </a:lnTo>
                <a:lnTo>
                  <a:pt x="9162" y="3893"/>
                </a:lnTo>
                <a:lnTo>
                  <a:pt x="9122" y="3667"/>
                </a:lnTo>
                <a:lnTo>
                  <a:pt x="9071" y="3445"/>
                </a:lnTo>
                <a:lnTo>
                  <a:pt x="9009" y="3226"/>
                </a:lnTo>
                <a:lnTo>
                  <a:pt x="8936" y="3013"/>
                </a:lnTo>
                <a:lnTo>
                  <a:pt x="8855" y="2805"/>
                </a:lnTo>
                <a:lnTo>
                  <a:pt x="8763" y="2601"/>
                </a:lnTo>
                <a:lnTo>
                  <a:pt x="8661" y="2403"/>
                </a:lnTo>
                <a:lnTo>
                  <a:pt x="8551" y="2211"/>
                </a:lnTo>
                <a:lnTo>
                  <a:pt x="8431" y="2025"/>
                </a:lnTo>
                <a:lnTo>
                  <a:pt x="8302" y="1845"/>
                </a:lnTo>
                <a:lnTo>
                  <a:pt x="8166" y="1672"/>
                </a:lnTo>
                <a:lnTo>
                  <a:pt x="8022" y="1505"/>
                </a:lnTo>
                <a:lnTo>
                  <a:pt x="7869" y="1346"/>
                </a:lnTo>
                <a:lnTo>
                  <a:pt x="7710" y="1194"/>
                </a:lnTo>
                <a:lnTo>
                  <a:pt x="7543" y="1049"/>
                </a:lnTo>
                <a:lnTo>
                  <a:pt x="7368" y="913"/>
                </a:lnTo>
                <a:lnTo>
                  <a:pt x="7189" y="785"/>
                </a:lnTo>
                <a:lnTo>
                  <a:pt x="7002" y="665"/>
                </a:lnTo>
                <a:lnTo>
                  <a:pt x="6809" y="555"/>
                </a:lnTo>
                <a:lnTo>
                  <a:pt x="6610" y="453"/>
                </a:lnTo>
                <a:lnTo>
                  <a:pt x="6406" y="361"/>
                </a:lnTo>
                <a:lnTo>
                  <a:pt x="6197" y="279"/>
                </a:lnTo>
                <a:lnTo>
                  <a:pt x="5983" y="206"/>
                </a:lnTo>
                <a:lnTo>
                  <a:pt x="5764" y="145"/>
                </a:lnTo>
                <a:lnTo>
                  <a:pt x="5541" y="94"/>
                </a:lnTo>
                <a:lnTo>
                  <a:pt x="5314" y="53"/>
                </a:lnTo>
                <a:lnTo>
                  <a:pt x="5083" y="24"/>
                </a:lnTo>
                <a:lnTo>
                  <a:pt x="4848" y="6"/>
                </a:lnTo>
                <a:lnTo>
                  <a:pt x="4611" y="0"/>
                </a:lnTo>
                <a:lnTo>
                  <a:pt x="4374" y="6"/>
                </a:lnTo>
                <a:lnTo>
                  <a:pt x="4139" y="24"/>
                </a:lnTo>
                <a:lnTo>
                  <a:pt x="3908" y="53"/>
                </a:lnTo>
                <a:lnTo>
                  <a:pt x="3681" y="94"/>
                </a:lnTo>
                <a:lnTo>
                  <a:pt x="3458" y="145"/>
                </a:lnTo>
                <a:lnTo>
                  <a:pt x="3239" y="206"/>
                </a:lnTo>
                <a:lnTo>
                  <a:pt x="3025" y="279"/>
                </a:lnTo>
                <a:lnTo>
                  <a:pt x="2815" y="361"/>
                </a:lnTo>
                <a:lnTo>
                  <a:pt x="2611" y="453"/>
                </a:lnTo>
                <a:lnTo>
                  <a:pt x="2412" y="555"/>
                </a:lnTo>
                <a:lnTo>
                  <a:pt x="2219" y="665"/>
                </a:lnTo>
                <a:lnTo>
                  <a:pt x="2031" y="785"/>
                </a:lnTo>
                <a:lnTo>
                  <a:pt x="1851" y="913"/>
                </a:lnTo>
                <a:lnTo>
                  <a:pt x="1677" y="1049"/>
                </a:lnTo>
                <a:lnTo>
                  <a:pt x="1509" y="1194"/>
                </a:lnTo>
                <a:lnTo>
                  <a:pt x="1350" y="1346"/>
                </a:lnTo>
                <a:lnTo>
                  <a:pt x="1196" y="1505"/>
                </a:lnTo>
                <a:lnTo>
                  <a:pt x="1052" y="1672"/>
                </a:lnTo>
                <a:lnTo>
                  <a:pt x="915" y="1845"/>
                </a:lnTo>
                <a:lnTo>
                  <a:pt x="787" y="2025"/>
                </a:lnTo>
                <a:lnTo>
                  <a:pt x="667" y="2211"/>
                </a:lnTo>
                <a:lnTo>
                  <a:pt x="556" y="2403"/>
                </a:lnTo>
                <a:lnTo>
                  <a:pt x="454" y="2601"/>
                </a:lnTo>
                <a:lnTo>
                  <a:pt x="362" y="2805"/>
                </a:lnTo>
                <a:lnTo>
                  <a:pt x="280" y="3013"/>
                </a:lnTo>
                <a:lnTo>
                  <a:pt x="207" y="3226"/>
                </a:lnTo>
                <a:lnTo>
                  <a:pt x="145" y="3445"/>
                </a:lnTo>
                <a:lnTo>
                  <a:pt x="94" y="3667"/>
                </a:lnTo>
                <a:lnTo>
                  <a:pt x="54" y="3893"/>
                </a:lnTo>
                <a:lnTo>
                  <a:pt x="24" y="4122"/>
                </a:lnTo>
                <a:lnTo>
                  <a:pt x="6" y="4356"/>
                </a:lnTo>
                <a:lnTo>
                  <a:pt x="0" y="4592"/>
                </a:lnTo>
                <a:lnTo>
                  <a:pt x="1" y="4671"/>
                </a:lnTo>
                <a:lnTo>
                  <a:pt x="3" y="4748"/>
                </a:lnTo>
                <a:lnTo>
                  <a:pt x="6" y="4826"/>
                </a:lnTo>
                <a:lnTo>
                  <a:pt x="10" y="4903"/>
                </a:lnTo>
                <a:lnTo>
                  <a:pt x="16" y="4981"/>
                </a:lnTo>
                <a:lnTo>
                  <a:pt x="23" y="5057"/>
                </a:lnTo>
                <a:lnTo>
                  <a:pt x="32" y="5133"/>
                </a:lnTo>
                <a:lnTo>
                  <a:pt x="41" y="5209"/>
                </a:lnTo>
                <a:lnTo>
                  <a:pt x="53" y="5284"/>
                </a:lnTo>
                <a:lnTo>
                  <a:pt x="65" y="5359"/>
                </a:lnTo>
                <a:lnTo>
                  <a:pt x="78" y="5434"/>
                </a:lnTo>
                <a:lnTo>
                  <a:pt x="93" y="5508"/>
                </a:lnTo>
                <a:lnTo>
                  <a:pt x="108" y="5582"/>
                </a:lnTo>
                <a:lnTo>
                  <a:pt x="125" y="5655"/>
                </a:lnTo>
                <a:lnTo>
                  <a:pt x="143" y="5728"/>
                </a:lnTo>
                <a:lnTo>
                  <a:pt x="163" y="5801"/>
                </a:lnTo>
                <a:lnTo>
                  <a:pt x="183" y="5872"/>
                </a:lnTo>
                <a:lnTo>
                  <a:pt x="205" y="5945"/>
                </a:lnTo>
                <a:lnTo>
                  <a:pt x="227" y="6015"/>
                </a:lnTo>
                <a:lnTo>
                  <a:pt x="251" y="6086"/>
                </a:lnTo>
                <a:lnTo>
                  <a:pt x="277" y="6156"/>
                </a:lnTo>
                <a:lnTo>
                  <a:pt x="302" y="6225"/>
                </a:lnTo>
                <a:lnTo>
                  <a:pt x="329" y="6294"/>
                </a:lnTo>
                <a:lnTo>
                  <a:pt x="357" y="6363"/>
                </a:lnTo>
                <a:lnTo>
                  <a:pt x="387" y="6431"/>
                </a:lnTo>
                <a:lnTo>
                  <a:pt x="417" y="6498"/>
                </a:lnTo>
                <a:lnTo>
                  <a:pt x="448" y="6566"/>
                </a:lnTo>
                <a:lnTo>
                  <a:pt x="481" y="6631"/>
                </a:lnTo>
                <a:lnTo>
                  <a:pt x="515" y="6697"/>
                </a:lnTo>
                <a:lnTo>
                  <a:pt x="549" y="6762"/>
                </a:lnTo>
                <a:lnTo>
                  <a:pt x="585" y="6827"/>
                </a:lnTo>
                <a:lnTo>
                  <a:pt x="621" y="6891"/>
                </a:lnTo>
                <a:lnTo>
                  <a:pt x="4611" y="16102"/>
                </a:lnTo>
                <a:lnTo>
                  <a:pt x="8597" y="6891"/>
                </a:lnTo>
                <a:lnTo>
                  <a:pt x="8633" y="6827"/>
                </a:lnTo>
                <a:lnTo>
                  <a:pt x="8669" y="6762"/>
                </a:lnTo>
                <a:lnTo>
                  <a:pt x="8703" y="6697"/>
                </a:lnTo>
                <a:lnTo>
                  <a:pt x="8736" y="6631"/>
                </a:lnTo>
                <a:lnTo>
                  <a:pt x="8769" y="6566"/>
                </a:lnTo>
                <a:lnTo>
                  <a:pt x="8800" y="6498"/>
                </a:lnTo>
                <a:lnTo>
                  <a:pt x="8830" y="6431"/>
                </a:lnTo>
                <a:lnTo>
                  <a:pt x="8859" y="6363"/>
                </a:lnTo>
                <a:lnTo>
                  <a:pt x="8887" y="6294"/>
                </a:lnTo>
                <a:lnTo>
                  <a:pt x="8914" y="6225"/>
                </a:lnTo>
                <a:lnTo>
                  <a:pt x="8940" y="6156"/>
                </a:lnTo>
                <a:lnTo>
                  <a:pt x="8965" y="6086"/>
                </a:lnTo>
                <a:lnTo>
                  <a:pt x="8989" y="6015"/>
                </a:lnTo>
                <a:lnTo>
                  <a:pt x="9011" y="5945"/>
                </a:lnTo>
                <a:lnTo>
                  <a:pt x="9032" y="5872"/>
                </a:lnTo>
                <a:lnTo>
                  <a:pt x="9053" y="5801"/>
                </a:lnTo>
                <a:lnTo>
                  <a:pt x="9073" y="5728"/>
                </a:lnTo>
                <a:lnTo>
                  <a:pt x="9090" y="5655"/>
                </a:lnTo>
                <a:lnTo>
                  <a:pt x="9107" y="5582"/>
                </a:lnTo>
                <a:lnTo>
                  <a:pt x="9123" y="5508"/>
                </a:lnTo>
                <a:lnTo>
                  <a:pt x="9137" y="5434"/>
                </a:lnTo>
                <a:lnTo>
                  <a:pt x="9150" y="5359"/>
                </a:lnTo>
                <a:lnTo>
                  <a:pt x="9162" y="5284"/>
                </a:lnTo>
                <a:lnTo>
                  <a:pt x="9174" y="5209"/>
                </a:lnTo>
                <a:lnTo>
                  <a:pt x="9183" y="5133"/>
                </a:lnTo>
                <a:lnTo>
                  <a:pt x="9192" y="5057"/>
                </a:lnTo>
                <a:lnTo>
                  <a:pt x="9199" y="4981"/>
                </a:lnTo>
                <a:lnTo>
                  <a:pt x="9205" y="4903"/>
                </a:lnTo>
                <a:lnTo>
                  <a:pt x="9209" y="4826"/>
                </a:lnTo>
                <a:lnTo>
                  <a:pt x="9212" y="4748"/>
                </a:lnTo>
                <a:lnTo>
                  <a:pt x="9214" y="4671"/>
                </a:lnTo>
                <a:lnTo>
                  <a:pt x="9215" y="4592"/>
                </a:lnTo>
                <a:close/>
                <a:moveTo>
                  <a:pt x="4611" y="8054"/>
                </a:moveTo>
                <a:lnTo>
                  <a:pt x="4611" y="8054"/>
                </a:lnTo>
                <a:lnTo>
                  <a:pt x="4435" y="8050"/>
                </a:lnTo>
                <a:lnTo>
                  <a:pt x="4262" y="8037"/>
                </a:lnTo>
                <a:lnTo>
                  <a:pt x="4091" y="8015"/>
                </a:lnTo>
                <a:lnTo>
                  <a:pt x="3923" y="7985"/>
                </a:lnTo>
                <a:lnTo>
                  <a:pt x="3758" y="7947"/>
                </a:lnTo>
                <a:lnTo>
                  <a:pt x="3596" y="7901"/>
                </a:lnTo>
                <a:lnTo>
                  <a:pt x="3438" y="7848"/>
                </a:lnTo>
                <a:lnTo>
                  <a:pt x="3283" y="7787"/>
                </a:lnTo>
                <a:lnTo>
                  <a:pt x="3132" y="7719"/>
                </a:lnTo>
                <a:lnTo>
                  <a:pt x="2986" y="7644"/>
                </a:lnTo>
                <a:lnTo>
                  <a:pt x="2843" y="7562"/>
                </a:lnTo>
                <a:lnTo>
                  <a:pt x="2705" y="7474"/>
                </a:lnTo>
                <a:lnTo>
                  <a:pt x="2572" y="7380"/>
                </a:lnTo>
                <a:lnTo>
                  <a:pt x="2442" y="7278"/>
                </a:lnTo>
                <a:lnTo>
                  <a:pt x="2319" y="7171"/>
                </a:lnTo>
                <a:lnTo>
                  <a:pt x="2201" y="7059"/>
                </a:lnTo>
                <a:lnTo>
                  <a:pt x="2088" y="6941"/>
                </a:lnTo>
                <a:lnTo>
                  <a:pt x="1981" y="6817"/>
                </a:lnTo>
                <a:lnTo>
                  <a:pt x="1880" y="6689"/>
                </a:lnTo>
                <a:lnTo>
                  <a:pt x="1785" y="6556"/>
                </a:lnTo>
                <a:lnTo>
                  <a:pt x="1697" y="6418"/>
                </a:lnTo>
                <a:lnTo>
                  <a:pt x="1615" y="6276"/>
                </a:lnTo>
                <a:lnTo>
                  <a:pt x="1540" y="6129"/>
                </a:lnTo>
                <a:lnTo>
                  <a:pt x="1472" y="5978"/>
                </a:lnTo>
                <a:lnTo>
                  <a:pt x="1411" y="5823"/>
                </a:lnTo>
                <a:lnTo>
                  <a:pt x="1358" y="5665"/>
                </a:lnTo>
                <a:lnTo>
                  <a:pt x="1312" y="5504"/>
                </a:lnTo>
                <a:lnTo>
                  <a:pt x="1274" y="5339"/>
                </a:lnTo>
                <a:lnTo>
                  <a:pt x="1244" y="5171"/>
                </a:lnTo>
                <a:lnTo>
                  <a:pt x="1223" y="5001"/>
                </a:lnTo>
                <a:lnTo>
                  <a:pt x="1210" y="4828"/>
                </a:lnTo>
                <a:lnTo>
                  <a:pt x="1206" y="4652"/>
                </a:lnTo>
                <a:lnTo>
                  <a:pt x="1210" y="4477"/>
                </a:lnTo>
                <a:lnTo>
                  <a:pt x="1223" y="4305"/>
                </a:lnTo>
                <a:lnTo>
                  <a:pt x="1244" y="4135"/>
                </a:lnTo>
                <a:lnTo>
                  <a:pt x="1274" y="3967"/>
                </a:lnTo>
                <a:lnTo>
                  <a:pt x="1312" y="3803"/>
                </a:lnTo>
                <a:lnTo>
                  <a:pt x="1358" y="3642"/>
                </a:lnTo>
                <a:lnTo>
                  <a:pt x="1411" y="3484"/>
                </a:lnTo>
                <a:lnTo>
                  <a:pt x="1472" y="3329"/>
                </a:lnTo>
                <a:lnTo>
                  <a:pt x="1540" y="3178"/>
                </a:lnTo>
                <a:lnTo>
                  <a:pt x="1615" y="3032"/>
                </a:lnTo>
                <a:lnTo>
                  <a:pt x="1697" y="2889"/>
                </a:lnTo>
                <a:lnTo>
                  <a:pt x="1785" y="2751"/>
                </a:lnTo>
                <a:lnTo>
                  <a:pt x="1880" y="2618"/>
                </a:lnTo>
                <a:lnTo>
                  <a:pt x="1981" y="2489"/>
                </a:lnTo>
                <a:lnTo>
                  <a:pt x="2088" y="2366"/>
                </a:lnTo>
                <a:lnTo>
                  <a:pt x="2201" y="2247"/>
                </a:lnTo>
                <a:lnTo>
                  <a:pt x="2319" y="2135"/>
                </a:lnTo>
                <a:lnTo>
                  <a:pt x="2442" y="2028"/>
                </a:lnTo>
                <a:lnTo>
                  <a:pt x="2572" y="1926"/>
                </a:lnTo>
                <a:lnTo>
                  <a:pt x="2705" y="1832"/>
                </a:lnTo>
                <a:lnTo>
                  <a:pt x="2843" y="1743"/>
                </a:lnTo>
                <a:lnTo>
                  <a:pt x="2986" y="1662"/>
                </a:lnTo>
                <a:lnTo>
                  <a:pt x="3132" y="1586"/>
                </a:lnTo>
                <a:lnTo>
                  <a:pt x="3283" y="1518"/>
                </a:lnTo>
                <a:lnTo>
                  <a:pt x="3438" y="1456"/>
                </a:lnTo>
                <a:lnTo>
                  <a:pt x="3596" y="1403"/>
                </a:lnTo>
                <a:lnTo>
                  <a:pt x="3758" y="1358"/>
                </a:lnTo>
                <a:lnTo>
                  <a:pt x="3923" y="1319"/>
                </a:lnTo>
                <a:lnTo>
                  <a:pt x="4091" y="1289"/>
                </a:lnTo>
                <a:lnTo>
                  <a:pt x="4262" y="1267"/>
                </a:lnTo>
                <a:lnTo>
                  <a:pt x="4435" y="1254"/>
                </a:lnTo>
                <a:lnTo>
                  <a:pt x="4611" y="1250"/>
                </a:lnTo>
                <a:lnTo>
                  <a:pt x="4786" y="1254"/>
                </a:lnTo>
                <a:lnTo>
                  <a:pt x="4958" y="1267"/>
                </a:lnTo>
                <a:lnTo>
                  <a:pt x="5129" y="1289"/>
                </a:lnTo>
                <a:lnTo>
                  <a:pt x="5297" y="1319"/>
                </a:lnTo>
                <a:lnTo>
                  <a:pt x="5461" y="1358"/>
                </a:lnTo>
                <a:lnTo>
                  <a:pt x="5623" y="1403"/>
                </a:lnTo>
                <a:lnTo>
                  <a:pt x="5780" y="1456"/>
                </a:lnTo>
                <a:lnTo>
                  <a:pt x="5935" y="1518"/>
                </a:lnTo>
                <a:lnTo>
                  <a:pt x="6086" y="1586"/>
                </a:lnTo>
                <a:lnTo>
                  <a:pt x="6233" y="1662"/>
                </a:lnTo>
                <a:lnTo>
                  <a:pt x="6375" y="1743"/>
                </a:lnTo>
                <a:lnTo>
                  <a:pt x="6513" y="1832"/>
                </a:lnTo>
                <a:lnTo>
                  <a:pt x="6646" y="1926"/>
                </a:lnTo>
                <a:lnTo>
                  <a:pt x="6775" y="2028"/>
                </a:lnTo>
                <a:lnTo>
                  <a:pt x="6899" y="2135"/>
                </a:lnTo>
                <a:lnTo>
                  <a:pt x="7017" y="2247"/>
                </a:lnTo>
                <a:lnTo>
                  <a:pt x="7129" y="2366"/>
                </a:lnTo>
                <a:lnTo>
                  <a:pt x="7236" y="2489"/>
                </a:lnTo>
                <a:lnTo>
                  <a:pt x="7337" y="2618"/>
                </a:lnTo>
                <a:lnTo>
                  <a:pt x="7432" y="2751"/>
                </a:lnTo>
                <a:lnTo>
                  <a:pt x="7521" y="2889"/>
                </a:lnTo>
                <a:lnTo>
                  <a:pt x="7603" y="3032"/>
                </a:lnTo>
                <a:lnTo>
                  <a:pt x="7678" y="3178"/>
                </a:lnTo>
                <a:lnTo>
                  <a:pt x="7746" y="3329"/>
                </a:lnTo>
                <a:lnTo>
                  <a:pt x="7808" y="3484"/>
                </a:lnTo>
                <a:lnTo>
                  <a:pt x="7861" y="3642"/>
                </a:lnTo>
                <a:lnTo>
                  <a:pt x="7907" y="3803"/>
                </a:lnTo>
                <a:lnTo>
                  <a:pt x="7945" y="3967"/>
                </a:lnTo>
                <a:lnTo>
                  <a:pt x="7974" y="4135"/>
                </a:lnTo>
                <a:lnTo>
                  <a:pt x="7996" y="4305"/>
                </a:lnTo>
                <a:lnTo>
                  <a:pt x="8009" y="4477"/>
                </a:lnTo>
                <a:lnTo>
                  <a:pt x="8014" y="4652"/>
                </a:lnTo>
                <a:lnTo>
                  <a:pt x="8009" y="4828"/>
                </a:lnTo>
                <a:lnTo>
                  <a:pt x="7996" y="5001"/>
                </a:lnTo>
                <a:lnTo>
                  <a:pt x="7974" y="5171"/>
                </a:lnTo>
                <a:lnTo>
                  <a:pt x="7945" y="5339"/>
                </a:lnTo>
                <a:lnTo>
                  <a:pt x="7907" y="5504"/>
                </a:lnTo>
                <a:lnTo>
                  <a:pt x="7861" y="5665"/>
                </a:lnTo>
                <a:lnTo>
                  <a:pt x="7808" y="5823"/>
                </a:lnTo>
                <a:lnTo>
                  <a:pt x="7746" y="5978"/>
                </a:lnTo>
                <a:lnTo>
                  <a:pt x="7678" y="6129"/>
                </a:lnTo>
                <a:lnTo>
                  <a:pt x="7603" y="6276"/>
                </a:lnTo>
                <a:lnTo>
                  <a:pt x="7521" y="6418"/>
                </a:lnTo>
                <a:lnTo>
                  <a:pt x="7432" y="6556"/>
                </a:lnTo>
                <a:lnTo>
                  <a:pt x="7337" y="6689"/>
                </a:lnTo>
                <a:lnTo>
                  <a:pt x="7236" y="6817"/>
                </a:lnTo>
                <a:lnTo>
                  <a:pt x="7129" y="6941"/>
                </a:lnTo>
                <a:lnTo>
                  <a:pt x="7017" y="7059"/>
                </a:lnTo>
                <a:lnTo>
                  <a:pt x="6899" y="7171"/>
                </a:lnTo>
                <a:lnTo>
                  <a:pt x="6775" y="7278"/>
                </a:lnTo>
                <a:lnTo>
                  <a:pt x="6646" y="7380"/>
                </a:lnTo>
                <a:lnTo>
                  <a:pt x="6513" y="7474"/>
                </a:lnTo>
                <a:lnTo>
                  <a:pt x="6375" y="7562"/>
                </a:lnTo>
                <a:lnTo>
                  <a:pt x="6233" y="7644"/>
                </a:lnTo>
                <a:lnTo>
                  <a:pt x="6086" y="7719"/>
                </a:lnTo>
                <a:lnTo>
                  <a:pt x="5935" y="7787"/>
                </a:lnTo>
                <a:lnTo>
                  <a:pt x="5780" y="7848"/>
                </a:lnTo>
                <a:lnTo>
                  <a:pt x="5623" y="7901"/>
                </a:lnTo>
                <a:lnTo>
                  <a:pt x="5461" y="7947"/>
                </a:lnTo>
                <a:lnTo>
                  <a:pt x="5297" y="7985"/>
                </a:lnTo>
                <a:lnTo>
                  <a:pt x="5129" y="8015"/>
                </a:lnTo>
                <a:lnTo>
                  <a:pt x="4958" y="8037"/>
                </a:lnTo>
                <a:lnTo>
                  <a:pt x="4786" y="8050"/>
                </a:lnTo>
                <a:lnTo>
                  <a:pt x="4611" y="8054"/>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57" name="淘宝店chenying0907出品 5"/>
          <p:cNvSpPr>
            <a:spLocks noEditPoints="1"/>
          </p:cNvSpPr>
          <p:nvPr/>
        </p:nvSpPr>
        <p:spPr bwMode="auto">
          <a:xfrm>
            <a:off x="4619937" y="4753957"/>
            <a:ext cx="190974" cy="333701"/>
          </a:xfrm>
          <a:custGeom>
            <a:gdLst>
              <a:gd name="T0" fmla="*/ 9122 w 9215"/>
              <a:gd name="T1" fmla="*/ 3667 h 16102"/>
              <a:gd name="T2" fmla="*/ 8763 w 9215"/>
              <a:gd name="T3" fmla="*/ 2601 h 16102"/>
              <a:gd name="T4" fmla="*/ 8166 w 9215"/>
              <a:gd name="T5" fmla="*/ 1672 h 16102"/>
              <a:gd name="T6" fmla="*/ 7368 w 9215"/>
              <a:gd name="T7" fmla="*/ 913 h 16102"/>
              <a:gd name="T8" fmla="*/ 6406 w 9215"/>
              <a:gd name="T9" fmla="*/ 361 h 16102"/>
              <a:gd name="T10" fmla="*/ 5314 w 9215"/>
              <a:gd name="T11" fmla="*/ 53 h 16102"/>
              <a:gd name="T12" fmla="*/ 4139 w 9215"/>
              <a:gd name="T13" fmla="*/ 24 h 16102"/>
              <a:gd name="T14" fmla="*/ 3025 w 9215"/>
              <a:gd name="T15" fmla="*/ 279 h 16102"/>
              <a:gd name="T16" fmla="*/ 2031 w 9215"/>
              <a:gd name="T17" fmla="*/ 785 h 16102"/>
              <a:gd name="T18" fmla="*/ 1196 w 9215"/>
              <a:gd name="T19" fmla="*/ 1505 h 16102"/>
              <a:gd name="T20" fmla="*/ 556 w 9215"/>
              <a:gd name="T21" fmla="*/ 2403 h 16102"/>
              <a:gd name="T22" fmla="*/ 145 w 9215"/>
              <a:gd name="T23" fmla="*/ 3445 h 16102"/>
              <a:gd name="T24" fmla="*/ 0 w 9215"/>
              <a:gd name="T25" fmla="*/ 4592 h 16102"/>
              <a:gd name="T26" fmla="*/ 16 w 9215"/>
              <a:gd name="T27" fmla="*/ 4981 h 16102"/>
              <a:gd name="T28" fmla="*/ 65 w 9215"/>
              <a:gd name="T29" fmla="*/ 5359 h 16102"/>
              <a:gd name="T30" fmla="*/ 143 w 9215"/>
              <a:gd name="T31" fmla="*/ 5728 h 16102"/>
              <a:gd name="T32" fmla="*/ 251 w 9215"/>
              <a:gd name="T33" fmla="*/ 6086 h 16102"/>
              <a:gd name="T34" fmla="*/ 387 w 9215"/>
              <a:gd name="T35" fmla="*/ 6431 h 16102"/>
              <a:gd name="T36" fmla="*/ 549 w 9215"/>
              <a:gd name="T37" fmla="*/ 6762 h 16102"/>
              <a:gd name="T38" fmla="*/ 8633 w 9215"/>
              <a:gd name="T39" fmla="*/ 6827 h 16102"/>
              <a:gd name="T40" fmla="*/ 8800 w 9215"/>
              <a:gd name="T41" fmla="*/ 6498 h 16102"/>
              <a:gd name="T42" fmla="*/ 8940 w 9215"/>
              <a:gd name="T43" fmla="*/ 6156 h 16102"/>
              <a:gd name="T44" fmla="*/ 9053 w 9215"/>
              <a:gd name="T45" fmla="*/ 5801 h 16102"/>
              <a:gd name="T46" fmla="*/ 9137 w 9215"/>
              <a:gd name="T47" fmla="*/ 5434 h 16102"/>
              <a:gd name="T48" fmla="*/ 9192 w 9215"/>
              <a:gd name="T49" fmla="*/ 5057 h 16102"/>
              <a:gd name="T50" fmla="*/ 9214 w 9215"/>
              <a:gd name="T51" fmla="*/ 4671 h 16102"/>
              <a:gd name="T52" fmla="*/ 4262 w 9215"/>
              <a:gd name="T53" fmla="*/ 8037 h 16102"/>
              <a:gd name="T54" fmla="*/ 3438 w 9215"/>
              <a:gd name="T55" fmla="*/ 7848 h 16102"/>
              <a:gd name="T56" fmla="*/ 2705 w 9215"/>
              <a:gd name="T57" fmla="*/ 7474 h 16102"/>
              <a:gd name="T58" fmla="*/ 2088 w 9215"/>
              <a:gd name="T59" fmla="*/ 6941 h 16102"/>
              <a:gd name="T60" fmla="*/ 1615 w 9215"/>
              <a:gd name="T61" fmla="*/ 6276 h 16102"/>
              <a:gd name="T62" fmla="*/ 1312 w 9215"/>
              <a:gd name="T63" fmla="*/ 5504 h 16102"/>
              <a:gd name="T64" fmla="*/ 1206 w 9215"/>
              <a:gd name="T65" fmla="*/ 4652 h 16102"/>
              <a:gd name="T66" fmla="*/ 1312 w 9215"/>
              <a:gd name="T67" fmla="*/ 3803 h 16102"/>
              <a:gd name="T68" fmla="*/ 1615 w 9215"/>
              <a:gd name="T69" fmla="*/ 3032 h 16102"/>
              <a:gd name="T70" fmla="*/ 2088 w 9215"/>
              <a:gd name="T71" fmla="*/ 2366 h 16102"/>
              <a:gd name="T72" fmla="*/ 2705 w 9215"/>
              <a:gd name="T73" fmla="*/ 1832 h 16102"/>
              <a:gd name="T74" fmla="*/ 3438 w 9215"/>
              <a:gd name="T75" fmla="*/ 1456 h 16102"/>
              <a:gd name="T76" fmla="*/ 4262 w 9215"/>
              <a:gd name="T77" fmla="*/ 1267 h 16102"/>
              <a:gd name="T78" fmla="*/ 5129 w 9215"/>
              <a:gd name="T79" fmla="*/ 1289 h 16102"/>
              <a:gd name="T80" fmla="*/ 5935 w 9215"/>
              <a:gd name="T81" fmla="*/ 1518 h 16102"/>
              <a:gd name="T82" fmla="*/ 6646 w 9215"/>
              <a:gd name="T83" fmla="*/ 1926 h 16102"/>
              <a:gd name="T84" fmla="*/ 7236 w 9215"/>
              <a:gd name="T85" fmla="*/ 2489 h 16102"/>
              <a:gd name="T86" fmla="*/ 7678 w 9215"/>
              <a:gd name="T87" fmla="*/ 3178 h 16102"/>
              <a:gd name="T88" fmla="*/ 7945 w 9215"/>
              <a:gd name="T89" fmla="*/ 3967 h 16102"/>
              <a:gd name="T90" fmla="*/ 8009 w 9215"/>
              <a:gd name="T91" fmla="*/ 4828 h 16102"/>
              <a:gd name="T92" fmla="*/ 7861 w 9215"/>
              <a:gd name="T93" fmla="*/ 5665 h 16102"/>
              <a:gd name="T94" fmla="*/ 7521 w 9215"/>
              <a:gd name="T95" fmla="*/ 6418 h 16102"/>
              <a:gd name="T96" fmla="*/ 7017 w 9215"/>
              <a:gd name="T97" fmla="*/ 7059 h 16102"/>
              <a:gd name="T98" fmla="*/ 6375 w 9215"/>
              <a:gd name="T99" fmla="*/ 7562 h 16102"/>
              <a:gd name="T100" fmla="*/ 5623 w 9215"/>
              <a:gd name="T101" fmla="*/ 7901 h 16102"/>
              <a:gd name="T102" fmla="*/ 4786 w 9215"/>
              <a:gd name="T103" fmla="*/ 8050 h 16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215" h="16102">
                <a:moveTo>
                  <a:pt x="9215" y="4592"/>
                </a:moveTo>
                <a:lnTo>
                  <a:pt x="9209" y="4356"/>
                </a:lnTo>
                <a:lnTo>
                  <a:pt x="9191" y="4122"/>
                </a:lnTo>
                <a:lnTo>
                  <a:pt x="9162" y="3893"/>
                </a:lnTo>
                <a:lnTo>
                  <a:pt x="9122" y="3667"/>
                </a:lnTo>
                <a:lnTo>
                  <a:pt x="9071" y="3445"/>
                </a:lnTo>
                <a:lnTo>
                  <a:pt x="9009" y="3226"/>
                </a:lnTo>
                <a:lnTo>
                  <a:pt x="8936" y="3013"/>
                </a:lnTo>
                <a:lnTo>
                  <a:pt x="8855" y="2805"/>
                </a:lnTo>
                <a:lnTo>
                  <a:pt x="8763" y="2601"/>
                </a:lnTo>
                <a:lnTo>
                  <a:pt x="8661" y="2403"/>
                </a:lnTo>
                <a:lnTo>
                  <a:pt x="8551" y="2211"/>
                </a:lnTo>
                <a:lnTo>
                  <a:pt x="8431" y="2025"/>
                </a:lnTo>
                <a:lnTo>
                  <a:pt x="8302" y="1845"/>
                </a:lnTo>
                <a:lnTo>
                  <a:pt x="8166" y="1672"/>
                </a:lnTo>
                <a:lnTo>
                  <a:pt x="8022" y="1505"/>
                </a:lnTo>
                <a:lnTo>
                  <a:pt x="7869" y="1346"/>
                </a:lnTo>
                <a:lnTo>
                  <a:pt x="7710" y="1194"/>
                </a:lnTo>
                <a:lnTo>
                  <a:pt x="7543" y="1049"/>
                </a:lnTo>
                <a:lnTo>
                  <a:pt x="7368" y="913"/>
                </a:lnTo>
                <a:lnTo>
                  <a:pt x="7189" y="785"/>
                </a:lnTo>
                <a:lnTo>
                  <a:pt x="7002" y="665"/>
                </a:lnTo>
                <a:lnTo>
                  <a:pt x="6809" y="555"/>
                </a:lnTo>
                <a:lnTo>
                  <a:pt x="6610" y="453"/>
                </a:lnTo>
                <a:lnTo>
                  <a:pt x="6406" y="361"/>
                </a:lnTo>
                <a:lnTo>
                  <a:pt x="6197" y="279"/>
                </a:lnTo>
                <a:lnTo>
                  <a:pt x="5983" y="206"/>
                </a:lnTo>
                <a:lnTo>
                  <a:pt x="5764" y="145"/>
                </a:lnTo>
                <a:lnTo>
                  <a:pt x="5541" y="94"/>
                </a:lnTo>
                <a:lnTo>
                  <a:pt x="5314" y="53"/>
                </a:lnTo>
                <a:lnTo>
                  <a:pt x="5083" y="24"/>
                </a:lnTo>
                <a:lnTo>
                  <a:pt x="4848" y="6"/>
                </a:lnTo>
                <a:lnTo>
                  <a:pt x="4611" y="0"/>
                </a:lnTo>
                <a:lnTo>
                  <a:pt x="4374" y="6"/>
                </a:lnTo>
                <a:lnTo>
                  <a:pt x="4139" y="24"/>
                </a:lnTo>
                <a:lnTo>
                  <a:pt x="3908" y="53"/>
                </a:lnTo>
                <a:lnTo>
                  <a:pt x="3681" y="94"/>
                </a:lnTo>
                <a:lnTo>
                  <a:pt x="3458" y="145"/>
                </a:lnTo>
                <a:lnTo>
                  <a:pt x="3239" y="206"/>
                </a:lnTo>
                <a:lnTo>
                  <a:pt x="3025" y="279"/>
                </a:lnTo>
                <a:lnTo>
                  <a:pt x="2815" y="361"/>
                </a:lnTo>
                <a:lnTo>
                  <a:pt x="2611" y="453"/>
                </a:lnTo>
                <a:lnTo>
                  <a:pt x="2412" y="555"/>
                </a:lnTo>
                <a:lnTo>
                  <a:pt x="2219" y="665"/>
                </a:lnTo>
                <a:lnTo>
                  <a:pt x="2031" y="785"/>
                </a:lnTo>
                <a:lnTo>
                  <a:pt x="1851" y="913"/>
                </a:lnTo>
                <a:lnTo>
                  <a:pt x="1677" y="1049"/>
                </a:lnTo>
                <a:lnTo>
                  <a:pt x="1509" y="1194"/>
                </a:lnTo>
                <a:lnTo>
                  <a:pt x="1350" y="1346"/>
                </a:lnTo>
                <a:lnTo>
                  <a:pt x="1196" y="1505"/>
                </a:lnTo>
                <a:lnTo>
                  <a:pt x="1052" y="1672"/>
                </a:lnTo>
                <a:lnTo>
                  <a:pt x="915" y="1845"/>
                </a:lnTo>
                <a:lnTo>
                  <a:pt x="787" y="2025"/>
                </a:lnTo>
                <a:lnTo>
                  <a:pt x="667" y="2211"/>
                </a:lnTo>
                <a:lnTo>
                  <a:pt x="556" y="2403"/>
                </a:lnTo>
                <a:lnTo>
                  <a:pt x="454" y="2601"/>
                </a:lnTo>
                <a:lnTo>
                  <a:pt x="362" y="2805"/>
                </a:lnTo>
                <a:lnTo>
                  <a:pt x="280" y="3013"/>
                </a:lnTo>
                <a:lnTo>
                  <a:pt x="207" y="3226"/>
                </a:lnTo>
                <a:lnTo>
                  <a:pt x="145" y="3445"/>
                </a:lnTo>
                <a:lnTo>
                  <a:pt x="94" y="3667"/>
                </a:lnTo>
                <a:lnTo>
                  <a:pt x="54" y="3893"/>
                </a:lnTo>
                <a:lnTo>
                  <a:pt x="24" y="4122"/>
                </a:lnTo>
                <a:lnTo>
                  <a:pt x="6" y="4356"/>
                </a:lnTo>
                <a:lnTo>
                  <a:pt x="0" y="4592"/>
                </a:lnTo>
                <a:lnTo>
                  <a:pt x="1" y="4671"/>
                </a:lnTo>
                <a:lnTo>
                  <a:pt x="3" y="4748"/>
                </a:lnTo>
                <a:lnTo>
                  <a:pt x="6" y="4826"/>
                </a:lnTo>
                <a:lnTo>
                  <a:pt x="10" y="4903"/>
                </a:lnTo>
                <a:lnTo>
                  <a:pt x="16" y="4981"/>
                </a:lnTo>
                <a:lnTo>
                  <a:pt x="23" y="5057"/>
                </a:lnTo>
                <a:lnTo>
                  <a:pt x="32" y="5133"/>
                </a:lnTo>
                <a:lnTo>
                  <a:pt x="41" y="5209"/>
                </a:lnTo>
                <a:lnTo>
                  <a:pt x="53" y="5284"/>
                </a:lnTo>
                <a:lnTo>
                  <a:pt x="65" y="5359"/>
                </a:lnTo>
                <a:lnTo>
                  <a:pt x="78" y="5434"/>
                </a:lnTo>
                <a:lnTo>
                  <a:pt x="93" y="5508"/>
                </a:lnTo>
                <a:lnTo>
                  <a:pt x="108" y="5582"/>
                </a:lnTo>
                <a:lnTo>
                  <a:pt x="125" y="5655"/>
                </a:lnTo>
                <a:lnTo>
                  <a:pt x="143" y="5728"/>
                </a:lnTo>
                <a:lnTo>
                  <a:pt x="163" y="5801"/>
                </a:lnTo>
                <a:lnTo>
                  <a:pt x="183" y="5872"/>
                </a:lnTo>
                <a:lnTo>
                  <a:pt x="205" y="5945"/>
                </a:lnTo>
                <a:lnTo>
                  <a:pt x="227" y="6015"/>
                </a:lnTo>
                <a:lnTo>
                  <a:pt x="251" y="6086"/>
                </a:lnTo>
                <a:lnTo>
                  <a:pt x="277" y="6156"/>
                </a:lnTo>
                <a:lnTo>
                  <a:pt x="302" y="6225"/>
                </a:lnTo>
                <a:lnTo>
                  <a:pt x="329" y="6294"/>
                </a:lnTo>
                <a:lnTo>
                  <a:pt x="357" y="6363"/>
                </a:lnTo>
                <a:lnTo>
                  <a:pt x="387" y="6431"/>
                </a:lnTo>
                <a:lnTo>
                  <a:pt x="417" y="6498"/>
                </a:lnTo>
                <a:lnTo>
                  <a:pt x="448" y="6566"/>
                </a:lnTo>
                <a:lnTo>
                  <a:pt x="481" y="6631"/>
                </a:lnTo>
                <a:lnTo>
                  <a:pt x="515" y="6697"/>
                </a:lnTo>
                <a:lnTo>
                  <a:pt x="549" y="6762"/>
                </a:lnTo>
                <a:lnTo>
                  <a:pt x="585" y="6827"/>
                </a:lnTo>
                <a:lnTo>
                  <a:pt x="621" y="6891"/>
                </a:lnTo>
                <a:lnTo>
                  <a:pt x="4611" y="16102"/>
                </a:lnTo>
                <a:lnTo>
                  <a:pt x="8597" y="6891"/>
                </a:lnTo>
                <a:lnTo>
                  <a:pt x="8633" y="6827"/>
                </a:lnTo>
                <a:lnTo>
                  <a:pt x="8669" y="6762"/>
                </a:lnTo>
                <a:lnTo>
                  <a:pt x="8703" y="6697"/>
                </a:lnTo>
                <a:lnTo>
                  <a:pt x="8736" y="6631"/>
                </a:lnTo>
                <a:lnTo>
                  <a:pt x="8769" y="6566"/>
                </a:lnTo>
                <a:lnTo>
                  <a:pt x="8800" y="6498"/>
                </a:lnTo>
                <a:lnTo>
                  <a:pt x="8830" y="6431"/>
                </a:lnTo>
                <a:lnTo>
                  <a:pt x="8859" y="6363"/>
                </a:lnTo>
                <a:lnTo>
                  <a:pt x="8887" y="6294"/>
                </a:lnTo>
                <a:lnTo>
                  <a:pt x="8914" y="6225"/>
                </a:lnTo>
                <a:lnTo>
                  <a:pt x="8940" y="6156"/>
                </a:lnTo>
                <a:lnTo>
                  <a:pt x="8965" y="6086"/>
                </a:lnTo>
                <a:lnTo>
                  <a:pt x="8989" y="6015"/>
                </a:lnTo>
                <a:lnTo>
                  <a:pt x="9011" y="5945"/>
                </a:lnTo>
                <a:lnTo>
                  <a:pt x="9032" y="5872"/>
                </a:lnTo>
                <a:lnTo>
                  <a:pt x="9053" y="5801"/>
                </a:lnTo>
                <a:lnTo>
                  <a:pt x="9073" y="5728"/>
                </a:lnTo>
                <a:lnTo>
                  <a:pt x="9090" y="5655"/>
                </a:lnTo>
                <a:lnTo>
                  <a:pt x="9107" y="5582"/>
                </a:lnTo>
                <a:lnTo>
                  <a:pt x="9123" y="5508"/>
                </a:lnTo>
                <a:lnTo>
                  <a:pt x="9137" y="5434"/>
                </a:lnTo>
                <a:lnTo>
                  <a:pt x="9150" y="5359"/>
                </a:lnTo>
                <a:lnTo>
                  <a:pt x="9162" y="5284"/>
                </a:lnTo>
                <a:lnTo>
                  <a:pt x="9174" y="5209"/>
                </a:lnTo>
                <a:lnTo>
                  <a:pt x="9183" y="5133"/>
                </a:lnTo>
                <a:lnTo>
                  <a:pt x="9192" y="5057"/>
                </a:lnTo>
                <a:lnTo>
                  <a:pt x="9199" y="4981"/>
                </a:lnTo>
                <a:lnTo>
                  <a:pt x="9205" y="4903"/>
                </a:lnTo>
                <a:lnTo>
                  <a:pt x="9209" y="4826"/>
                </a:lnTo>
                <a:lnTo>
                  <a:pt x="9212" y="4748"/>
                </a:lnTo>
                <a:lnTo>
                  <a:pt x="9214" y="4671"/>
                </a:lnTo>
                <a:lnTo>
                  <a:pt x="9215" y="4592"/>
                </a:lnTo>
                <a:close/>
                <a:moveTo>
                  <a:pt x="4611" y="8054"/>
                </a:moveTo>
                <a:lnTo>
                  <a:pt x="4611" y="8054"/>
                </a:lnTo>
                <a:lnTo>
                  <a:pt x="4435" y="8050"/>
                </a:lnTo>
                <a:lnTo>
                  <a:pt x="4262" y="8037"/>
                </a:lnTo>
                <a:lnTo>
                  <a:pt x="4091" y="8015"/>
                </a:lnTo>
                <a:lnTo>
                  <a:pt x="3923" y="7985"/>
                </a:lnTo>
                <a:lnTo>
                  <a:pt x="3758" y="7947"/>
                </a:lnTo>
                <a:lnTo>
                  <a:pt x="3596" y="7901"/>
                </a:lnTo>
                <a:lnTo>
                  <a:pt x="3438" y="7848"/>
                </a:lnTo>
                <a:lnTo>
                  <a:pt x="3283" y="7787"/>
                </a:lnTo>
                <a:lnTo>
                  <a:pt x="3132" y="7719"/>
                </a:lnTo>
                <a:lnTo>
                  <a:pt x="2986" y="7644"/>
                </a:lnTo>
                <a:lnTo>
                  <a:pt x="2843" y="7562"/>
                </a:lnTo>
                <a:lnTo>
                  <a:pt x="2705" y="7474"/>
                </a:lnTo>
                <a:lnTo>
                  <a:pt x="2572" y="7380"/>
                </a:lnTo>
                <a:lnTo>
                  <a:pt x="2442" y="7278"/>
                </a:lnTo>
                <a:lnTo>
                  <a:pt x="2319" y="7171"/>
                </a:lnTo>
                <a:lnTo>
                  <a:pt x="2201" y="7059"/>
                </a:lnTo>
                <a:lnTo>
                  <a:pt x="2088" y="6941"/>
                </a:lnTo>
                <a:lnTo>
                  <a:pt x="1981" y="6817"/>
                </a:lnTo>
                <a:lnTo>
                  <a:pt x="1880" y="6689"/>
                </a:lnTo>
                <a:lnTo>
                  <a:pt x="1785" y="6556"/>
                </a:lnTo>
                <a:lnTo>
                  <a:pt x="1697" y="6418"/>
                </a:lnTo>
                <a:lnTo>
                  <a:pt x="1615" y="6276"/>
                </a:lnTo>
                <a:lnTo>
                  <a:pt x="1540" y="6129"/>
                </a:lnTo>
                <a:lnTo>
                  <a:pt x="1472" y="5978"/>
                </a:lnTo>
                <a:lnTo>
                  <a:pt x="1411" y="5823"/>
                </a:lnTo>
                <a:lnTo>
                  <a:pt x="1358" y="5665"/>
                </a:lnTo>
                <a:lnTo>
                  <a:pt x="1312" y="5504"/>
                </a:lnTo>
                <a:lnTo>
                  <a:pt x="1274" y="5339"/>
                </a:lnTo>
                <a:lnTo>
                  <a:pt x="1244" y="5171"/>
                </a:lnTo>
                <a:lnTo>
                  <a:pt x="1223" y="5001"/>
                </a:lnTo>
                <a:lnTo>
                  <a:pt x="1210" y="4828"/>
                </a:lnTo>
                <a:lnTo>
                  <a:pt x="1206" y="4652"/>
                </a:lnTo>
                <a:lnTo>
                  <a:pt x="1210" y="4477"/>
                </a:lnTo>
                <a:lnTo>
                  <a:pt x="1223" y="4305"/>
                </a:lnTo>
                <a:lnTo>
                  <a:pt x="1244" y="4135"/>
                </a:lnTo>
                <a:lnTo>
                  <a:pt x="1274" y="3967"/>
                </a:lnTo>
                <a:lnTo>
                  <a:pt x="1312" y="3803"/>
                </a:lnTo>
                <a:lnTo>
                  <a:pt x="1358" y="3642"/>
                </a:lnTo>
                <a:lnTo>
                  <a:pt x="1411" y="3484"/>
                </a:lnTo>
                <a:lnTo>
                  <a:pt x="1472" y="3329"/>
                </a:lnTo>
                <a:lnTo>
                  <a:pt x="1540" y="3178"/>
                </a:lnTo>
                <a:lnTo>
                  <a:pt x="1615" y="3032"/>
                </a:lnTo>
                <a:lnTo>
                  <a:pt x="1697" y="2889"/>
                </a:lnTo>
                <a:lnTo>
                  <a:pt x="1785" y="2751"/>
                </a:lnTo>
                <a:lnTo>
                  <a:pt x="1880" y="2618"/>
                </a:lnTo>
                <a:lnTo>
                  <a:pt x="1981" y="2489"/>
                </a:lnTo>
                <a:lnTo>
                  <a:pt x="2088" y="2366"/>
                </a:lnTo>
                <a:lnTo>
                  <a:pt x="2201" y="2247"/>
                </a:lnTo>
                <a:lnTo>
                  <a:pt x="2319" y="2135"/>
                </a:lnTo>
                <a:lnTo>
                  <a:pt x="2442" y="2028"/>
                </a:lnTo>
                <a:lnTo>
                  <a:pt x="2572" y="1926"/>
                </a:lnTo>
                <a:lnTo>
                  <a:pt x="2705" y="1832"/>
                </a:lnTo>
                <a:lnTo>
                  <a:pt x="2843" y="1743"/>
                </a:lnTo>
                <a:lnTo>
                  <a:pt x="2986" y="1662"/>
                </a:lnTo>
                <a:lnTo>
                  <a:pt x="3132" y="1586"/>
                </a:lnTo>
                <a:lnTo>
                  <a:pt x="3283" y="1518"/>
                </a:lnTo>
                <a:lnTo>
                  <a:pt x="3438" y="1456"/>
                </a:lnTo>
                <a:lnTo>
                  <a:pt x="3596" y="1403"/>
                </a:lnTo>
                <a:lnTo>
                  <a:pt x="3758" y="1358"/>
                </a:lnTo>
                <a:lnTo>
                  <a:pt x="3923" y="1319"/>
                </a:lnTo>
                <a:lnTo>
                  <a:pt x="4091" y="1289"/>
                </a:lnTo>
                <a:lnTo>
                  <a:pt x="4262" y="1267"/>
                </a:lnTo>
                <a:lnTo>
                  <a:pt x="4435" y="1254"/>
                </a:lnTo>
                <a:lnTo>
                  <a:pt x="4611" y="1250"/>
                </a:lnTo>
                <a:lnTo>
                  <a:pt x="4786" y="1254"/>
                </a:lnTo>
                <a:lnTo>
                  <a:pt x="4958" y="1267"/>
                </a:lnTo>
                <a:lnTo>
                  <a:pt x="5129" y="1289"/>
                </a:lnTo>
                <a:lnTo>
                  <a:pt x="5297" y="1319"/>
                </a:lnTo>
                <a:lnTo>
                  <a:pt x="5461" y="1358"/>
                </a:lnTo>
                <a:lnTo>
                  <a:pt x="5623" y="1403"/>
                </a:lnTo>
                <a:lnTo>
                  <a:pt x="5780" y="1456"/>
                </a:lnTo>
                <a:lnTo>
                  <a:pt x="5935" y="1518"/>
                </a:lnTo>
                <a:lnTo>
                  <a:pt x="6086" y="1586"/>
                </a:lnTo>
                <a:lnTo>
                  <a:pt x="6233" y="1662"/>
                </a:lnTo>
                <a:lnTo>
                  <a:pt x="6375" y="1743"/>
                </a:lnTo>
                <a:lnTo>
                  <a:pt x="6513" y="1832"/>
                </a:lnTo>
                <a:lnTo>
                  <a:pt x="6646" y="1926"/>
                </a:lnTo>
                <a:lnTo>
                  <a:pt x="6775" y="2028"/>
                </a:lnTo>
                <a:lnTo>
                  <a:pt x="6899" y="2135"/>
                </a:lnTo>
                <a:lnTo>
                  <a:pt x="7017" y="2247"/>
                </a:lnTo>
                <a:lnTo>
                  <a:pt x="7129" y="2366"/>
                </a:lnTo>
                <a:lnTo>
                  <a:pt x="7236" y="2489"/>
                </a:lnTo>
                <a:lnTo>
                  <a:pt x="7337" y="2618"/>
                </a:lnTo>
                <a:lnTo>
                  <a:pt x="7432" y="2751"/>
                </a:lnTo>
                <a:lnTo>
                  <a:pt x="7521" y="2889"/>
                </a:lnTo>
                <a:lnTo>
                  <a:pt x="7603" y="3032"/>
                </a:lnTo>
                <a:lnTo>
                  <a:pt x="7678" y="3178"/>
                </a:lnTo>
                <a:lnTo>
                  <a:pt x="7746" y="3329"/>
                </a:lnTo>
                <a:lnTo>
                  <a:pt x="7808" y="3484"/>
                </a:lnTo>
                <a:lnTo>
                  <a:pt x="7861" y="3642"/>
                </a:lnTo>
                <a:lnTo>
                  <a:pt x="7907" y="3803"/>
                </a:lnTo>
                <a:lnTo>
                  <a:pt x="7945" y="3967"/>
                </a:lnTo>
                <a:lnTo>
                  <a:pt x="7974" y="4135"/>
                </a:lnTo>
                <a:lnTo>
                  <a:pt x="7996" y="4305"/>
                </a:lnTo>
                <a:lnTo>
                  <a:pt x="8009" y="4477"/>
                </a:lnTo>
                <a:lnTo>
                  <a:pt x="8014" y="4652"/>
                </a:lnTo>
                <a:lnTo>
                  <a:pt x="8009" y="4828"/>
                </a:lnTo>
                <a:lnTo>
                  <a:pt x="7996" y="5001"/>
                </a:lnTo>
                <a:lnTo>
                  <a:pt x="7974" y="5171"/>
                </a:lnTo>
                <a:lnTo>
                  <a:pt x="7945" y="5339"/>
                </a:lnTo>
                <a:lnTo>
                  <a:pt x="7907" y="5504"/>
                </a:lnTo>
                <a:lnTo>
                  <a:pt x="7861" y="5665"/>
                </a:lnTo>
                <a:lnTo>
                  <a:pt x="7808" y="5823"/>
                </a:lnTo>
                <a:lnTo>
                  <a:pt x="7746" y="5978"/>
                </a:lnTo>
                <a:lnTo>
                  <a:pt x="7678" y="6129"/>
                </a:lnTo>
                <a:lnTo>
                  <a:pt x="7603" y="6276"/>
                </a:lnTo>
                <a:lnTo>
                  <a:pt x="7521" y="6418"/>
                </a:lnTo>
                <a:lnTo>
                  <a:pt x="7432" y="6556"/>
                </a:lnTo>
                <a:lnTo>
                  <a:pt x="7337" y="6689"/>
                </a:lnTo>
                <a:lnTo>
                  <a:pt x="7236" y="6817"/>
                </a:lnTo>
                <a:lnTo>
                  <a:pt x="7129" y="6941"/>
                </a:lnTo>
                <a:lnTo>
                  <a:pt x="7017" y="7059"/>
                </a:lnTo>
                <a:lnTo>
                  <a:pt x="6899" y="7171"/>
                </a:lnTo>
                <a:lnTo>
                  <a:pt x="6775" y="7278"/>
                </a:lnTo>
                <a:lnTo>
                  <a:pt x="6646" y="7380"/>
                </a:lnTo>
                <a:lnTo>
                  <a:pt x="6513" y="7474"/>
                </a:lnTo>
                <a:lnTo>
                  <a:pt x="6375" y="7562"/>
                </a:lnTo>
                <a:lnTo>
                  <a:pt x="6233" y="7644"/>
                </a:lnTo>
                <a:lnTo>
                  <a:pt x="6086" y="7719"/>
                </a:lnTo>
                <a:lnTo>
                  <a:pt x="5935" y="7787"/>
                </a:lnTo>
                <a:lnTo>
                  <a:pt x="5780" y="7848"/>
                </a:lnTo>
                <a:lnTo>
                  <a:pt x="5623" y="7901"/>
                </a:lnTo>
                <a:lnTo>
                  <a:pt x="5461" y="7947"/>
                </a:lnTo>
                <a:lnTo>
                  <a:pt x="5297" y="7985"/>
                </a:lnTo>
                <a:lnTo>
                  <a:pt x="5129" y="8015"/>
                </a:lnTo>
                <a:lnTo>
                  <a:pt x="4958" y="8037"/>
                </a:lnTo>
                <a:lnTo>
                  <a:pt x="4786" y="8050"/>
                </a:lnTo>
                <a:lnTo>
                  <a:pt x="4611" y="8054"/>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58" name="淘宝店chenying0907出品 5"/>
          <p:cNvSpPr>
            <a:spLocks noEditPoints="1"/>
          </p:cNvSpPr>
          <p:nvPr/>
        </p:nvSpPr>
        <p:spPr bwMode="auto">
          <a:xfrm>
            <a:off x="8106263" y="4753957"/>
            <a:ext cx="190974" cy="333701"/>
          </a:xfrm>
          <a:custGeom>
            <a:gdLst>
              <a:gd name="T0" fmla="*/ 9122 w 9215"/>
              <a:gd name="T1" fmla="*/ 3667 h 16102"/>
              <a:gd name="T2" fmla="*/ 8763 w 9215"/>
              <a:gd name="T3" fmla="*/ 2601 h 16102"/>
              <a:gd name="T4" fmla="*/ 8166 w 9215"/>
              <a:gd name="T5" fmla="*/ 1672 h 16102"/>
              <a:gd name="T6" fmla="*/ 7368 w 9215"/>
              <a:gd name="T7" fmla="*/ 913 h 16102"/>
              <a:gd name="T8" fmla="*/ 6406 w 9215"/>
              <a:gd name="T9" fmla="*/ 361 h 16102"/>
              <a:gd name="T10" fmla="*/ 5314 w 9215"/>
              <a:gd name="T11" fmla="*/ 53 h 16102"/>
              <a:gd name="T12" fmla="*/ 4139 w 9215"/>
              <a:gd name="T13" fmla="*/ 24 h 16102"/>
              <a:gd name="T14" fmla="*/ 3025 w 9215"/>
              <a:gd name="T15" fmla="*/ 279 h 16102"/>
              <a:gd name="T16" fmla="*/ 2031 w 9215"/>
              <a:gd name="T17" fmla="*/ 785 h 16102"/>
              <a:gd name="T18" fmla="*/ 1196 w 9215"/>
              <a:gd name="T19" fmla="*/ 1505 h 16102"/>
              <a:gd name="T20" fmla="*/ 556 w 9215"/>
              <a:gd name="T21" fmla="*/ 2403 h 16102"/>
              <a:gd name="T22" fmla="*/ 145 w 9215"/>
              <a:gd name="T23" fmla="*/ 3445 h 16102"/>
              <a:gd name="T24" fmla="*/ 0 w 9215"/>
              <a:gd name="T25" fmla="*/ 4592 h 16102"/>
              <a:gd name="T26" fmla="*/ 16 w 9215"/>
              <a:gd name="T27" fmla="*/ 4981 h 16102"/>
              <a:gd name="T28" fmla="*/ 65 w 9215"/>
              <a:gd name="T29" fmla="*/ 5359 h 16102"/>
              <a:gd name="T30" fmla="*/ 143 w 9215"/>
              <a:gd name="T31" fmla="*/ 5728 h 16102"/>
              <a:gd name="T32" fmla="*/ 251 w 9215"/>
              <a:gd name="T33" fmla="*/ 6086 h 16102"/>
              <a:gd name="T34" fmla="*/ 387 w 9215"/>
              <a:gd name="T35" fmla="*/ 6431 h 16102"/>
              <a:gd name="T36" fmla="*/ 549 w 9215"/>
              <a:gd name="T37" fmla="*/ 6762 h 16102"/>
              <a:gd name="T38" fmla="*/ 8633 w 9215"/>
              <a:gd name="T39" fmla="*/ 6827 h 16102"/>
              <a:gd name="T40" fmla="*/ 8800 w 9215"/>
              <a:gd name="T41" fmla="*/ 6498 h 16102"/>
              <a:gd name="T42" fmla="*/ 8940 w 9215"/>
              <a:gd name="T43" fmla="*/ 6156 h 16102"/>
              <a:gd name="T44" fmla="*/ 9053 w 9215"/>
              <a:gd name="T45" fmla="*/ 5801 h 16102"/>
              <a:gd name="T46" fmla="*/ 9137 w 9215"/>
              <a:gd name="T47" fmla="*/ 5434 h 16102"/>
              <a:gd name="T48" fmla="*/ 9192 w 9215"/>
              <a:gd name="T49" fmla="*/ 5057 h 16102"/>
              <a:gd name="T50" fmla="*/ 9214 w 9215"/>
              <a:gd name="T51" fmla="*/ 4671 h 16102"/>
              <a:gd name="T52" fmla="*/ 4262 w 9215"/>
              <a:gd name="T53" fmla="*/ 8037 h 16102"/>
              <a:gd name="T54" fmla="*/ 3438 w 9215"/>
              <a:gd name="T55" fmla="*/ 7848 h 16102"/>
              <a:gd name="T56" fmla="*/ 2705 w 9215"/>
              <a:gd name="T57" fmla="*/ 7474 h 16102"/>
              <a:gd name="T58" fmla="*/ 2088 w 9215"/>
              <a:gd name="T59" fmla="*/ 6941 h 16102"/>
              <a:gd name="T60" fmla="*/ 1615 w 9215"/>
              <a:gd name="T61" fmla="*/ 6276 h 16102"/>
              <a:gd name="T62" fmla="*/ 1312 w 9215"/>
              <a:gd name="T63" fmla="*/ 5504 h 16102"/>
              <a:gd name="T64" fmla="*/ 1206 w 9215"/>
              <a:gd name="T65" fmla="*/ 4652 h 16102"/>
              <a:gd name="T66" fmla="*/ 1312 w 9215"/>
              <a:gd name="T67" fmla="*/ 3803 h 16102"/>
              <a:gd name="T68" fmla="*/ 1615 w 9215"/>
              <a:gd name="T69" fmla="*/ 3032 h 16102"/>
              <a:gd name="T70" fmla="*/ 2088 w 9215"/>
              <a:gd name="T71" fmla="*/ 2366 h 16102"/>
              <a:gd name="T72" fmla="*/ 2705 w 9215"/>
              <a:gd name="T73" fmla="*/ 1832 h 16102"/>
              <a:gd name="T74" fmla="*/ 3438 w 9215"/>
              <a:gd name="T75" fmla="*/ 1456 h 16102"/>
              <a:gd name="T76" fmla="*/ 4262 w 9215"/>
              <a:gd name="T77" fmla="*/ 1267 h 16102"/>
              <a:gd name="T78" fmla="*/ 5129 w 9215"/>
              <a:gd name="T79" fmla="*/ 1289 h 16102"/>
              <a:gd name="T80" fmla="*/ 5935 w 9215"/>
              <a:gd name="T81" fmla="*/ 1518 h 16102"/>
              <a:gd name="T82" fmla="*/ 6646 w 9215"/>
              <a:gd name="T83" fmla="*/ 1926 h 16102"/>
              <a:gd name="T84" fmla="*/ 7236 w 9215"/>
              <a:gd name="T85" fmla="*/ 2489 h 16102"/>
              <a:gd name="T86" fmla="*/ 7678 w 9215"/>
              <a:gd name="T87" fmla="*/ 3178 h 16102"/>
              <a:gd name="T88" fmla="*/ 7945 w 9215"/>
              <a:gd name="T89" fmla="*/ 3967 h 16102"/>
              <a:gd name="T90" fmla="*/ 8009 w 9215"/>
              <a:gd name="T91" fmla="*/ 4828 h 16102"/>
              <a:gd name="T92" fmla="*/ 7861 w 9215"/>
              <a:gd name="T93" fmla="*/ 5665 h 16102"/>
              <a:gd name="T94" fmla="*/ 7521 w 9215"/>
              <a:gd name="T95" fmla="*/ 6418 h 16102"/>
              <a:gd name="T96" fmla="*/ 7017 w 9215"/>
              <a:gd name="T97" fmla="*/ 7059 h 16102"/>
              <a:gd name="T98" fmla="*/ 6375 w 9215"/>
              <a:gd name="T99" fmla="*/ 7562 h 16102"/>
              <a:gd name="T100" fmla="*/ 5623 w 9215"/>
              <a:gd name="T101" fmla="*/ 7901 h 16102"/>
              <a:gd name="T102" fmla="*/ 4786 w 9215"/>
              <a:gd name="T103" fmla="*/ 8050 h 16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215" h="16102">
                <a:moveTo>
                  <a:pt x="9215" y="4592"/>
                </a:moveTo>
                <a:lnTo>
                  <a:pt x="9209" y="4356"/>
                </a:lnTo>
                <a:lnTo>
                  <a:pt x="9191" y="4122"/>
                </a:lnTo>
                <a:lnTo>
                  <a:pt x="9162" y="3893"/>
                </a:lnTo>
                <a:lnTo>
                  <a:pt x="9122" y="3667"/>
                </a:lnTo>
                <a:lnTo>
                  <a:pt x="9071" y="3445"/>
                </a:lnTo>
                <a:lnTo>
                  <a:pt x="9009" y="3226"/>
                </a:lnTo>
                <a:lnTo>
                  <a:pt x="8936" y="3013"/>
                </a:lnTo>
                <a:lnTo>
                  <a:pt x="8855" y="2805"/>
                </a:lnTo>
                <a:lnTo>
                  <a:pt x="8763" y="2601"/>
                </a:lnTo>
                <a:lnTo>
                  <a:pt x="8661" y="2403"/>
                </a:lnTo>
                <a:lnTo>
                  <a:pt x="8551" y="2211"/>
                </a:lnTo>
                <a:lnTo>
                  <a:pt x="8431" y="2025"/>
                </a:lnTo>
                <a:lnTo>
                  <a:pt x="8302" y="1845"/>
                </a:lnTo>
                <a:lnTo>
                  <a:pt x="8166" y="1672"/>
                </a:lnTo>
                <a:lnTo>
                  <a:pt x="8022" y="1505"/>
                </a:lnTo>
                <a:lnTo>
                  <a:pt x="7869" y="1346"/>
                </a:lnTo>
                <a:lnTo>
                  <a:pt x="7710" y="1194"/>
                </a:lnTo>
                <a:lnTo>
                  <a:pt x="7543" y="1049"/>
                </a:lnTo>
                <a:lnTo>
                  <a:pt x="7368" y="913"/>
                </a:lnTo>
                <a:lnTo>
                  <a:pt x="7189" y="785"/>
                </a:lnTo>
                <a:lnTo>
                  <a:pt x="7002" y="665"/>
                </a:lnTo>
                <a:lnTo>
                  <a:pt x="6809" y="555"/>
                </a:lnTo>
                <a:lnTo>
                  <a:pt x="6610" y="453"/>
                </a:lnTo>
                <a:lnTo>
                  <a:pt x="6406" y="361"/>
                </a:lnTo>
                <a:lnTo>
                  <a:pt x="6197" y="279"/>
                </a:lnTo>
                <a:lnTo>
                  <a:pt x="5983" y="206"/>
                </a:lnTo>
                <a:lnTo>
                  <a:pt x="5764" y="145"/>
                </a:lnTo>
                <a:lnTo>
                  <a:pt x="5541" y="94"/>
                </a:lnTo>
                <a:lnTo>
                  <a:pt x="5314" y="53"/>
                </a:lnTo>
                <a:lnTo>
                  <a:pt x="5083" y="24"/>
                </a:lnTo>
                <a:lnTo>
                  <a:pt x="4848" y="6"/>
                </a:lnTo>
                <a:lnTo>
                  <a:pt x="4611" y="0"/>
                </a:lnTo>
                <a:lnTo>
                  <a:pt x="4374" y="6"/>
                </a:lnTo>
                <a:lnTo>
                  <a:pt x="4139" y="24"/>
                </a:lnTo>
                <a:lnTo>
                  <a:pt x="3908" y="53"/>
                </a:lnTo>
                <a:lnTo>
                  <a:pt x="3681" y="94"/>
                </a:lnTo>
                <a:lnTo>
                  <a:pt x="3458" y="145"/>
                </a:lnTo>
                <a:lnTo>
                  <a:pt x="3239" y="206"/>
                </a:lnTo>
                <a:lnTo>
                  <a:pt x="3025" y="279"/>
                </a:lnTo>
                <a:lnTo>
                  <a:pt x="2815" y="361"/>
                </a:lnTo>
                <a:lnTo>
                  <a:pt x="2611" y="453"/>
                </a:lnTo>
                <a:lnTo>
                  <a:pt x="2412" y="555"/>
                </a:lnTo>
                <a:lnTo>
                  <a:pt x="2219" y="665"/>
                </a:lnTo>
                <a:lnTo>
                  <a:pt x="2031" y="785"/>
                </a:lnTo>
                <a:lnTo>
                  <a:pt x="1851" y="913"/>
                </a:lnTo>
                <a:lnTo>
                  <a:pt x="1677" y="1049"/>
                </a:lnTo>
                <a:lnTo>
                  <a:pt x="1509" y="1194"/>
                </a:lnTo>
                <a:lnTo>
                  <a:pt x="1350" y="1346"/>
                </a:lnTo>
                <a:lnTo>
                  <a:pt x="1196" y="1505"/>
                </a:lnTo>
                <a:lnTo>
                  <a:pt x="1052" y="1672"/>
                </a:lnTo>
                <a:lnTo>
                  <a:pt x="915" y="1845"/>
                </a:lnTo>
                <a:lnTo>
                  <a:pt x="787" y="2025"/>
                </a:lnTo>
                <a:lnTo>
                  <a:pt x="667" y="2211"/>
                </a:lnTo>
                <a:lnTo>
                  <a:pt x="556" y="2403"/>
                </a:lnTo>
                <a:lnTo>
                  <a:pt x="454" y="2601"/>
                </a:lnTo>
                <a:lnTo>
                  <a:pt x="362" y="2805"/>
                </a:lnTo>
                <a:lnTo>
                  <a:pt x="280" y="3013"/>
                </a:lnTo>
                <a:lnTo>
                  <a:pt x="207" y="3226"/>
                </a:lnTo>
                <a:lnTo>
                  <a:pt x="145" y="3445"/>
                </a:lnTo>
                <a:lnTo>
                  <a:pt x="94" y="3667"/>
                </a:lnTo>
                <a:lnTo>
                  <a:pt x="54" y="3893"/>
                </a:lnTo>
                <a:lnTo>
                  <a:pt x="24" y="4122"/>
                </a:lnTo>
                <a:lnTo>
                  <a:pt x="6" y="4356"/>
                </a:lnTo>
                <a:lnTo>
                  <a:pt x="0" y="4592"/>
                </a:lnTo>
                <a:lnTo>
                  <a:pt x="1" y="4671"/>
                </a:lnTo>
                <a:lnTo>
                  <a:pt x="3" y="4748"/>
                </a:lnTo>
                <a:lnTo>
                  <a:pt x="6" y="4826"/>
                </a:lnTo>
                <a:lnTo>
                  <a:pt x="10" y="4903"/>
                </a:lnTo>
                <a:lnTo>
                  <a:pt x="16" y="4981"/>
                </a:lnTo>
                <a:lnTo>
                  <a:pt x="23" y="5057"/>
                </a:lnTo>
                <a:lnTo>
                  <a:pt x="32" y="5133"/>
                </a:lnTo>
                <a:lnTo>
                  <a:pt x="41" y="5209"/>
                </a:lnTo>
                <a:lnTo>
                  <a:pt x="53" y="5284"/>
                </a:lnTo>
                <a:lnTo>
                  <a:pt x="65" y="5359"/>
                </a:lnTo>
                <a:lnTo>
                  <a:pt x="78" y="5434"/>
                </a:lnTo>
                <a:lnTo>
                  <a:pt x="93" y="5508"/>
                </a:lnTo>
                <a:lnTo>
                  <a:pt x="108" y="5582"/>
                </a:lnTo>
                <a:lnTo>
                  <a:pt x="125" y="5655"/>
                </a:lnTo>
                <a:lnTo>
                  <a:pt x="143" y="5728"/>
                </a:lnTo>
                <a:lnTo>
                  <a:pt x="163" y="5801"/>
                </a:lnTo>
                <a:lnTo>
                  <a:pt x="183" y="5872"/>
                </a:lnTo>
                <a:lnTo>
                  <a:pt x="205" y="5945"/>
                </a:lnTo>
                <a:lnTo>
                  <a:pt x="227" y="6015"/>
                </a:lnTo>
                <a:lnTo>
                  <a:pt x="251" y="6086"/>
                </a:lnTo>
                <a:lnTo>
                  <a:pt x="277" y="6156"/>
                </a:lnTo>
                <a:lnTo>
                  <a:pt x="302" y="6225"/>
                </a:lnTo>
                <a:lnTo>
                  <a:pt x="329" y="6294"/>
                </a:lnTo>
                <a:lnTo>
                  <a:pt x="357" y="6363"/>
                </a:lnTo>
                <a:lnTo>
                  <a:pt x="387" y="6431"/>
                </a:lnTo>
                <a:lnTo>
                  <a:pt x="417" y="6498"/>
                </a:lnTo>
                <a:lnTo>
                  <a:pt x="448" y="6566"/>
                </a:lnTo>
                <a:lnTo>
                  <a:pt x="481" y="6631"/>
                </a:lnTo>
                <a:lnTo>
                  <a:pt x="515" y="6697"/>
                </a:lnTo>
                <a:lnTo>
                  <a:pt x="549" y="6762"/>
                </a:lnTo>
                <a:lnTo>
                  <a:pt x="585" y="6827"/>
                </a:lnTo>
                <a:lnTo>
                  <a:pt x="621" y="6891"/>
                </a:lnTo>
                <a:lnTo>
                  <a:pt x="4611" y="16102"/>
                </a:lnTo>
                <a:lnTo>
                  <a:pt x="8597" y="6891"/>
                </a:lnTo>
                <a:lnTo>
                  <a:pt x="8633" y="6827"/>
                </a:lnTo>
                <a:lnTo>
                  <a:pt x="8669" y="6762"/>
                </a:lnTo>
                <a:lnTo>
                  <a:pt x="8703" y="6697"/>
                </a:lnTo>
                <a:lnTo>
                  <a:pt x="8736" y="6631"/>
                </a:lnTo>
                <a:lnTo>
                  <a:pt x="8769" y="6566"/>
                </a:lnTo>
                <a:lnTo>
                  <a:pt x="8800" y="6498"/>
                </a:lnTo>
                <a:lnTo>
                  <a:pt x="8830" y="6431"/>
                </a:lnTo>
                <a:lnTo>
                  <a:pt x="8859" y="6363"/>
                </a:lnTo>
                <a:lnTo>
                  <a:pt x="8887" y="6294"/>
                </a:lnTo>
                <a:lnTo>
                  <a:pt x="8914" y="6225"/>
                </a:lnTo>
                <a:lnTo>
                  <a:pt x="8940" y="6156"/>
                </a:lnTo>
                <a:lnTo>
                  <a:pt x="8965" y="6086"/>
                </a:lnTo>
                <a:lnTo>
                  <a:pt x="8989" y="6015"/>
                </a:lnTo>
                <a:lnTo>
                  <a:pt x="9011" y="5945"/>
                </a:lnTo>
                <a:lnTo>
                  <a:pt x="9032" y="5872"/>
                </a:lnTo>
                <a:lnTo>
                  <a:pt x="9053" y="5801"/>
                </a:lnTo>
                <a:lnTo>
                  <a:pt x="9073" y="5728"/>
                </a:lnTo>
                <a:lnTo>
                  <a:pt x="9090" y="5655"/>
                </a:lnTo>
                <a:lnTo>
                  <a:pt x="9107" y="5582"/>
                </a:lnTo>
                <a:lnTo>
                  <a:pt x="9123" y="5508"/>
                </a:lnTo>
                <a:lnTo>
                  <a:pt x="9137" y="5434"/>
                </a:lnTo>
                <a:lnTo>
                  <a:pt x="9150" y="5359"/>
                </a:lnTo>
                <a:lnTo>
                  <a:pt x="9162" y="5284"/>
                </a:lnTo>
                <a:lnTo>
                  <a:pt x="9174" y="5209"/>
                </a:lnTo>
                <a:lnTo>
                  <a:pt x="9183" y="5133"/>
                </a:lnTo>
                <a:lnTo>
                  <a:pt x="9192" y="5057"/>
                </a:lnTo>
                <a:lnTo>
                  <a:pt x="9199" y="4981"/>
                </a:lnTo>
                <a:lnTo>
                  <a:pt x="9205" y="4903"/>
                </a:lnTo>
                <a:lnTo>
                  <a:pt x="9209" y="4826"/>
                </a:lnTo>
                <a:lnTo>
                  <a:pt x="9212" y="4748"/>
                </a:lnTo>
                <a:lnTo>
                  <a:pt x="9214" y="4671"/>
                </a:lnTo>
                <a:lnTo>
                  <a:pt x="9215" y="4592"/>
                </a:lnTo>
                <a:close/>
                <a:moveTo>
                  <a:pt x="4611" y="8054"/>
                </a:moveTo>
                <a:lnTo>
                  <a:pt x="4611" y="8054"/>
                </a:lnTo>
                <a:lnTo>
                  <a:pt x="4435" y="8050"/>
                </a:lnTo>
                <a:lnTo>
                  <a:pt x="4262" y="8037"/>
                </a:lnTo>
                <a:lnTo>
                  <a:pt x="4091" y="8015"/>
                </a:lnTo>
                <a:lnTo>
                  <a:pt x="3923" y="7985"/>
                </a:lnTo>
                <a:lnTo>
                  <a:pt x="3758" y="7947"/>
                </a:lnTo>
                <a:lnTo>
                  <a:pt x="3596" y="7901"/>
                </a:lnTo>
                <a:lnTo>
                  <a:pt x="3438" y="7848"/>
                </a:lnTo>
                <a:lnTo>
                  <a:pt x="3283" y="7787"/>
                </a:lnTo>
                <a:lnTo>
                  <a:pt x="3132" y="7719"/>
                </a:lnTo>
                <a:lnTo>
                  <a:pt x="2986" y="7644"/>
                </a:lnTo>
                <a:lnTo>
                  <a:pt x="2843" y="7562"/>
                </a:lnTo>
                <a:lnTo>
                  <a:pt x="2705" y="7474"/>
                </a:lnTo>
                <a:lnTo>
                  <a:pt x="2572" y="7380"/>
                </a:lnTo>
                <a:lnTo>
                  <a:pt x="2442" y="7278"/>
                </a:lnTo>
                <a:lnTo>
                  <a:pt x="2319" y="7171"/>
                </a:lnTo>
                <a:lnTo>
                  <a:pt x="2201" y="7059"/>
                </a:lnTo>
                <a:lnTo>
                  <a:pt x="2088" y="6941"/>
                </a:lnTo>
                <a:lnTo>
                  <a:pt x="1981" y="6817"/>
                </a:lnTo>
                <a:lnTo>
                  <a:pt x="1880" y="6689"/>
                </a:lnTo>
                <a:lnTo>
                  <a:pt x="1785" y="6556"/>
                </a:lnTo>
                <a:lnTo>
                  <a:pt x="1697" y="6418"/>
                </a:lnTo>
                <a:lnTo>
                  <a:pt x="1615" y="6276"/>
                </a:lnTo>
                <a:lnTo>
                  <a:pt x="1540" y="6129"/>
                </a:lnTo>
                <a:lnTo>
                  <a:pt x="1472" y="5978"/>
                </a:lnTo>
                <a:lnTo>
                  <a:pt x="1411" y="5823"/>
                </a:lnTo>
                <a:lnTo>
                  <a:pt x="1358" y="5665"/>
                </a:lnTo>
                <a:lnTo>
                  <a:pt x="1312" y="5504"/>
                </a:lnTo>
                <a:lnTo>
                  <a:pt x="1274" y="5339"/>
                </a:lnTo>
                <a:lnTo>
                  <a:pt x="1244" y="5171"/>
                </a:lnTo>
                <a:lnTo>
                  <a:pt x="1223" y="5001"/>
                </a:lnTo>
                <a:lnTo>
                  <a:pt x="1210" y="4828"/>
                </a:lnTo>
                <a:lnTo>
                  <a:pt x="1206" y="4652"/>
                </a:lnTo>
                <a:lnTo>
                  <a:pt x="1210" y="4477"/>
                </a:lnTo>
                <a:lnTo>
                  <a:pt x="1223" y="4305"/>
                </a:lnTo>
                <a:lnTo>
                  <a:pt x="1244" y="4135"/>
                </a:lnTo>
                <a:lnTo>
                  <a:pt x="1274" y="3967"/>
                </a:lnTo>
                <a:lnTo>
                  <a:pt x="1312" y="3803"/>
                </a:lnTo>
                <a:lnTo>
                  <a:pt x="1358" y="3642"/>
                </a:lnTo>
                <a:lnTo>
                  <a:pt x="1411" y="3484"/>
                </a:lnTo>
                <a:lnTo>
                  <a:pt x="1472" y="3329"/>
                </a:lnTo>
                <a:lnTo>
                  <a:pt x="1540" y="3178"/>
                </a:lnTo>
                <a:lnTo>
                  <a:pt x="1615" y="3032"/>
                </a:lnTo>
                <a:lnTo>
                  <a:pt x="1697" y="2889"/>
                </a:lnTo>
                <a:lnTo>
                  <a:pt x="1785" y="2751"/>
                </a:lnTo>
                <a:lnTo>
                  <a:pt x="1880" y="2618"/>
                </a:lnTo>
                <a:lnTo>
                  <a:pt x="1981" y="2489"/>
                </a:lnTo>
                <a:lnTo>
                  <a:pt x="2088" y="2366"/>
                </a:lnTo>
                <a:lnTo>
                  <a:pt x="2201" y="2247"/>
                </a:lnTo>
                <a:lnTo>
                  <a:pt x="2319" y="2135"/>
                </a:lnTo>
                <a:lnTo>
                  <a:pt x="2442" y="2028"/>
                </a:lnTo>
                <a:lnTo>
                  <a:pt x="2572" y="1926"/>
                </a:lnTo>
                <a:lnTo>
                  <a:pt x="2705" y="1832"/>
                </a:lnTo>
                <a:lnTo>
                  <a:pt x="2843" y="1743"/>
                </a:lnTo>
                <a:lnTo>
                  <a:pt x="2986" y="1662"/>
                </a:lnTo>
                <a:lnTo>
                  <a:pt x="3132" y="1586"/>
                </a:lnTo>
                <a:lnTo>
                  <a:pt x="3283" y="1518"/>
                </a:lnTo>
                <a:lnTo>
                  <a:pt x="3438" y="1456"/>
                </a:lnTo>
                <a:lnTo>
                  <a:pt x="3596" y="1403"/>
                </a:lnTo>
                <a:lnTo>
                  <a:pt x="3758" y="1358"/>
                </a:lnTo>
                <a:lnTo>
                  <a:pt x="3923" y="1319"/>
                </a:lnTo>
                <a:lnTo>
                  <a:pt x="4091" y="1289"/>
                </a:lnTo>
                <a:lnTo>
                  <a:pt x="4262" y="1267"/>
                </a:lnTo>
                <a:lnTo>
                  <a:pt x="4435" y="1254"/>
                </a:lnTo>
                <a:lnTo>
                  <a:pt x="4611" y="1250"/>
                </a:lnTo>
                <a:lnTo>
                  <a:pt x="4786" y="1254"/>
                </a:lnTo>
                <a:lnTo>
                  <a:pt x="4958" y="1267"/>
                </a:lnTo>
                <a:lnTo>
                  <a:pt x="5129" y="1289"/>
                </a:lnTo>
                <a:lnTo>
                  <a:pt x="5297" y="1319"/>
                </a:lnTo>
                <a:lnTo>
                  <a:pt x="5461" y="1358"/>
                </a:lnTo>
                <a:lnTo>
                  <a:pt x="5623" y="1403"/>
                </a:lnTo>
                <a:lnTo>
                  <a:pt x="5780" y="1456"/>
                </a:lnTo>
                <a:lnTo>
                  <a:pt x="5935" y="1518"/>
                </a:lnTo>
                <a:lnTo>
                  <a:pt x="6086" y="1586"/>
                </a:lnTo>
                <a:lnTo>
                  <a:pt x="6233" y="1662"/>
                </a:lnTo>
                <a:lnTo>
                  <a:pt x="6375" y="1743"/>
                </a:lnTo>
                <a:lnTo>
                  <a:pt x="6513" y="1832"/>
                </a:lnTo>
                <a:lnTo>
                  <a:pt x="6646" y="1926"/>
                </a:lnTo>
                <a:lnTo>
                  <a:pt x="6775" y="2028"/>
                </a:lnTo>
                <a:lnTo>
                  <a:pt x="6899" y="2135"/>
                </a:lnTo>
                <a:lnTo>
                  <a:pt x="7017" y="2247"/>
                </a:lnTo>
                <a:lnTo>
                  <a:pt x="7129" y="2366"/>
                </a:lnTo>
                <a:lnTo>
                  <a:pt x="7236" y="2489"/>
                </a:lnTo>
                <a:lnTo>
                  <a:pt x="7337" y="2618"/>
                </a:lnTo>
                <a:lnTo>
                  <a:pt x="7432" y="2751"/>
                </a:lnTo>
                <a:lnTo>
                  <a:pt x="7521" y="2889"/>
                </a:lnTo>
                <a:lnTo>
                  <a:pt x="7603" y="3032"/>
                </a:lnTo>
                <a:lnTo>
                  <a:pt x="7678" y="3178"/>
                </a:lnTo>
                <a:lnTo>
                  <a:pt x="7746" y="3329"/>
                </a:lnTo>
                <a:lnTo>
                  <a:pt x="7808" y="3484"/>
                </a:lnTo>
                <a:lnTo>
                  <a:pt x="7861" y="3642"/>
                </a:lnTo>
                <a:lnTo>
                  <a:pt x="7907" y="3803"/>
                </a:lnTo>
                <a:lnTo>
                  <a:pt x="7945" y="3967"/>
                </a:lnTo>
                <a:lnTo>
                  <a:pt x="7974" y="4135"/>
                </a:lnTo>
                <a:lnTo>
                  <a:pt x="7996" y="4305"/>
                </a:lnTo>
                <a:lnTo>
                  <a:pt x="8009" y="4477"/>
                </a:lnTo>
                <a:lnTo>
                  <a:pt x="8014" y="4652"/>
                </a:lnTo>
                <a:lnTo>
                  <a:pt x="8009" y="4828"/>
                </a:lnTo>
                <a:lnTo>
                  <a:pt x="7996" y="5001"/>
                </a:lnTo>
                <a:lnTo>
                  <a:pt x="7974" y="5171"/>
                </a:lnTo>
                <a:lnTo>
                  <a:pt x="7945" y="5339"/>
                </a:lnTo>
                <a:lnTo>
                  <a:pt x="7907" y="5504"/>
                </a:lnTo>
                <a:lnTo>
                  <a:pt x="7861" y="5665"/>
                </a:lnTo>
                <a:lnTo>
                  <a:pt x="7808" y="5823"/>
                </a:lnTo>
                <a:lnTo>
                  <a:pt x="7746" y="5978"/>
                </a:lnTo>
                <a:lnTo>
                  <a:pt x="7678" y="6129"/>
                </a:lnTo>
                <a:lnTo>
                  <a:pt x="7603" y="6276"/>
                </a:lnTo>
                <a:lnTo>
                  <a:pt x="7521" y="6418"/>
                </a:lnTo>
                <a:lnTo>
                  <a:pt x="7432" y="6556"/>
                </a:lnTo>
                <a:lnTo>
                  <a:pt x="7337" y="6689"/>
                </a:lnTo>
                <a:lnTo>
                  <a:pt x="7236" y="6817"/>
                </a:lnTo>
                <a:lnTo>
                  <a:pt x="7129" y="6941"/>
                </a:lnTo>
                <a:lnTo>
                  <a:pt x="7017" y="7059"/>
                </a:lnTo>
                <a:lnTo>
                  <a:pt x="6899" y="7171"/>
                </a:lnTo>
                <a:lnTo>
                  <a:pt x="6775" y="7278"/>
                </a:lnTo>
                <a:lnTo>
                  <a:pt x="6646" y="7380"/>
                </a:lnTo>
                <a:lnTo>
                  <a:pt x="6513" y="7474"/>
                </a:lnTo>
                <a:lnTo>
                  <a:pt x="6375" y="7562"/>
                </a:lnTo>
                <a:lnTo>
                  <a:pt x="6233" y="7644"/>
                </a:lnTo>
                <a:lnTo>
                  <a:pt x="6086" y="7719"/>
                </a:lnTo>
                <a:lnTo>
                  <a:pt x="5935" y="7787"/>
                </a:lnTo>
                <a:lnTo>
                  <a:pt x="5780" y="7848"/>
                </a:lnTo>
                <a:lnTo>
                  <a:pt x="5623" y="7901"/>
                </a:lnTo>
                <a:lnTo>
                  <a:pt x="5461" y="7947"/>
                </a:lnTo>
                <a:lnTo>
                  <a:pt x="5297" y="7985"/>
                </a:lnTo>
                <a:lnTo>
                  <a:pt x="5129" y="8015"/>
                </a:lnTo>
                <a:lnTo>
                  <a:pt x="4958" y="8037"/>
                </a:lnTo>
                <a:lnTo>
                  <a:pt x="4786" y="8050"/>
                </a:lnTo>
                <a:lnTo>
                  <a:pt x="4611" y="8054"/>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59" name="淘宝店chenying0907出品 5"/>
          <p:cNvSpPr>
            <a:spLocks noEditPoints="1"/>
          </p:cNvSpPr>
          <p:nvPr/>
        </p:nvSpPr>
        <p:spPr bwMode="auto">
          <a:xfrm>
            <a:off x="4619937" y="5228111"/>
            <a:ext cx="190974" cy="333701"/>
          </a:xfrm>
          <a:custGeom>
            <a:gdLst>
              <a:gd name="T0" fmla="*/ 9122 w 9215"/>
              <a:gd name="T1" fmla="*/ 3667 h 16102"/>
              <a:gd name="T2" fmla="*/ 8763 w 9215"/>
              <a:gd name="T3" fmla="*/ 2601 h 16102"/>
              <a:gd name="T4" fmla="*/ 8166 w 9215"/>
              <a:gd name="T5" fmla="*/ 1672 h 16102"/>
              <a:gd name="T6" fmla="*/ 7368 w 9215"/>
              <a:gd name="T7" fmla="*/ 913 h 16102"/>
              <a:gd name="T8" fmla="*/ 6406 w 9215"/>
              <a:gd name="T9" fmla="*/ 361 h 16102"/>
              <a:gd name="T10" fmla="*/ 5314 w 9215"/>
              <a:gd name="T11" fmla="*/ 53 h 16102"/>
              <a:gd name="T12" fmla="*/ 4139 w 9215"/>
              <a:gd name="T13" fmla="*/ 24 h 16102"/>
              <a:gd name="T14" fmla="*/ 3025 w 9215"/>
              <a:gd name="T15" fmla="*/ 279 h 16102"/>
              <a:gd name="T16" fmla="*/ 2031 w 9215"/>
              <a:gd name="T17" fmla="*/ 785 h 16102"/>
              <a:gd name="T18" fmla="*/ 1196 w 9215"/>
              <a:gd name="T19" fmla="*/ 1505 h 16102"/>
              <a:gd name="T20" fmla="*/ 556 w 9215"/>
              <a:gd name="T21" fmla="*/ 2403 h 16102"/>
              <a:gd name="T22" fmla="*/ 145 w 9215"/>
              <a:gd name="T23" fmla="*/ 3445 h 16102"/>
              <a:gd name="T24" fmla="*/ 0 w 9215"/>
              <a:gd name="T25" fmla="*/ 4592 h 16102"/>
              <a:gd name="T26" fmla="*/ 16 w 9215"/>
              <a:gd name="T27" fmla="*/ 4981 h 16102"/>
              <a:gd name="T28" fmla="*/ 65 w 9215"/>
              <a:gd name="T29" fmla="*/ 5359 h 16102"/>
              <a:gd name="T30" fmla="*/ 143 w 9215"/>
              <a:gd name="T31" fmla="*/ 5728 h 16102"/>
              <a:gd name="T32" fmla="*/ 251 w 9215"/>
              <a:gd name="T33" fmla="*/ 6086 h 16102"/>
              <a:gd name="T34" fmla="*/ 387 w 9215"/>
              <a:gd name="T35" fmla="*/ 6431 h 16102"/>
              <a:gd name="T36" fmla="*/ 549 w 9215"/>
              <a:gd name="T37" fmla="*/ 6762 h 16102"/>
              <a:gd name="T38" fmla="*/ 8633 w 9215"/>
              <a:gd name="T39" fmla="*/ 6827 h 16102"/>
              <a:gd name="T40" fmla="*/ 8800 w 9215"/>
              <a:gd name="T41" fmla="*/ 6498 h 16102"/>
              <a:gd name="T42" fmla="*/ 8940 w 9215"/>
              <a:gd name="T43" fmla="*/ 6156 h 16102"/>
              <a:gd name="T44" fmla="*/ 9053 w 9215"/>
              <a:gd name="T45" fmla="*/ 5801 h 16102"/>
              <a:gd name="T46" fmla="*/ 9137 w 9215"/>
              <a:gd name="T47" fmla="*/ 5434 h 16102"/>
              <a:gd name="T48" fmla="*/ 9192 w 9215"/>
              <a:gd name="T49" fmla="*/ 5057 h 16102"/>
              <a:gd name="T50" fmla="*/ 9214 w 9215"/>
              <a:gd name="T51" fmla="*/ 4671 h 16102"/>
              <a:gd name="T52" fmla="*/ 4262 w 9215"/>
              <a:gd name="T53" fmla="*/ 8037 h 16102"/>
              <a:gd name="T54" fmla="*/ 3438 w 9215"/>
              <a:gd name="T55" fmla="*/ 7848 h 16102"/>
              <a:gd name="T56" fmla="*/ 2705 w 9215"/>
              <a:gd name="T57" fmla="*/ 7474 h 16102"/>
              <a:gd name="T58" fmla="*/ 2088 w 9215"/>
              <a:gd name="T59" fmla="*/ 6941 h 16102"/>
              <a:gd name="T60" fmla="*/ 1615 w 9215"/>
              <a:gd name="T61" fmla="*/ 6276 h 16102"/>
              <a:gd name="T62" fmla="*/ 1312 w 9215"/>
              <a:gd name="T63" fmla="*/ 5504 h 16102"/>
              <a:gd name="T64" fmla="*/ 1206 w 9215"/>
              <a:gd name="T65" fmla="*/ 4652 h 16102"/>
              <a:gd name="T66" fmla="*/ 1312 w 9215"/>
              <a:gd name="T67" fmla="*/ 3803 h 16102"/>
              <a:gd name="T68" fmla="*/ 1615 w 9215"/>
              <a:gd name="T69" fmla="*/ 3032 h 16102"/>
              <a:gd name="T70" fmla="*/ 2088 w 9215"/>
              <a:gd name="T71" fmla="*/ 2366 h 16102"/>
              <a:gd name="T72" fmla="*/ 2705 w 9215"/>
              <a:gd name="T73" fmla="*/ 1832 h 16102"/>
              <a:gd name="T74" fmla="*/ 3438 w 9215"/>
              <a:gd name="T75" fmla="*/ 1456 h 16102"/>
              <a:gd name="T76" fmla="*/ 4262 w 9215"/>
              <a:gd name="T77" fmla="*/ 1267 h 16102"/>
              <a:gd name="T78" fmla="*/ 5129 w 9215"/>
              <a:gd name="T79" fmla="*/ 1289 h 16102"/>
              <a:gd name="T80" fmla="*/ 5935 w 9215"/>
              <a:gd name="T81" fmla="*/ 1518 h 16102"/>
              <a:gd name="T82" fmla="*/ 6646 w 9215"/>
              <a:gd name="T83" fmla="*/ 1926 h 16102"/>
              <a:gd name="T84" fmla="*/ 7236 w 9215"/>
              <a:gd name="T85" fmla="*/ 2489 h 16102"/>
              <a:gd name="T86" fmla="*/ 7678 w 9215"/>
              <a:gd name="T87" fmla="*/ 3178 h 16102"/>
              <a:gd name="T88" fmla="*/ 7945 w 9215"/>
              <a:gd name="T89" fmla="*/ 3967 h 16102"/>
              <a:gd name="T90" fmla="*/ 8009 w 9215"/>
              <a:gd name="T91" fmla="*/ 4828 h 16102"/>
              <a:gd name="T92" fmla="*/ 7861 w 9215"/>
              <a:gd name="T93" fmla="*/ 5665 h 16102"/>
              <a:gd name="T94" fmla="*/ 7521 w 9215"/>
              <a:gd name="T95" fmla="*/ 6418 h 16102"/>
              <a:gd name="T96" fmla="*/ 7017 w 9215"/>
              <a:gd name="T97" fmla="*/ 7059 h 16102"/>
              <a:gd name="T98" fmla="*/ 6375 w 9215"/>
              <a:gd name="T99" fmla="*/ 7562 h 16102"/>
              <a:gd name="T100" fmla="*/ 5623 w 9215"/>
              <a:gd name="T101" fmla="*/ 7901 h 16102"/>
              <a:gd name="T102" fmla="*/ 4786 w 9215"/>
              <a:gd name="T103" fmla="*/ 8050 h 16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215" h="16102">
                <a:moveTo>
                  <a:pt x="9215" y="4592"/>
                </a:moveTo>
                <a:lnTo>
                  <a:pt x="9209" y="4356"/>
                </a:lnTo>
                <a:lnTo>
                  <a:pt x="9191" y="4122"/>
                </a:lnTo>
                <a:lnTo>
                  <a:pt x="9162" y="3893"/>
                </a:lnTo>
                <a:lnTo>
                  <a:pt x="9122" y="3667"/>
                </a:lnTo>
                <a:lnTo>
                  <a:pt x="9071" y="3445"/>
                </a:lnTo>
                <a:lnTo>
                  <a:pt x="9009" y="3226"/>
                </a:lnTo>
                <a:lnTo>
                  <a:pt x="8936" y="3013"/>
                </a:lnTo>
                <a:lnTo>
                  <a:pt x="8855" y="2805"/>
                </a:lnTo>
                <a:lnTo>
                  <a:pt x="8763" y="2601"/>
                </a:lnTo>
                <a:lnTo>
                  <a:pt x="8661" y="2403"/>
                </a:lnTo>
                <a:lnTo>
                  <a:pt x="8551" y="2211"/>
                </a:lnTo>
                <a:lnTo>
                  <a:pt x="8431" y="2025"/>
                </a:lnTo>
                <a:lnTo>
                  <a:pt x="8302" y="1845"/>
                </a:lnTo>
                <a:lnTo>
                  <a:pt x="8166" y="1672"/>
                </a:lnTo>
                <a:lnTo>
                  <a:pt x="8022" y="1505"/>
                </a:lnTo>
                <a:lnTo>
                  <a:pt x="7869" y="1346"/>
                </a:lnTo>
                <a:lnTo>
                  <a:pt x="7710" y="1194"/>
                </a:lnTo>
                <a:lnTo>
                  <a:pt x="7543" y="1049"/>
                </a:lnTo>
                <a:lnTo>
                  <a:pt x="7368" y="913"/>
                </a:lnTo>
                <a:lnTo>
                  <a:pt x="7189" y="785"/>
                </a:lnTo>
                <a:lnTo>
                  <a:pt x="7002" y="665"/>
                </a:lnTo>
                <a:lnTo>
                  <a:pt x="6809" y="555"/>
                </a:lnTo>
                <a:lnTo>
                  <a:pt x="6610" y="453"/>
                </a:lnTo>
                <a:lnTo>
                  <a:pt x="6406" y="361"/>
                </a:lnTo>
                <a:lnTo>
                  <a:pt x="6197" y="279"/>
                </a:lnTo>
                <a:lnTo>
                  <a:pt x="5983" y="206"/>
                </a:lnTo>
                <a:lnTo>
                  <a:pt x="5764" y="145"/>
                </a:lnTo>
                <a:lnTo>
                  <a:pt x="5541" y="94"/>
                </a:lnTo>
                <a:lnTo>
                  <a:pt x="5314" y="53"/>
                </a:lnTo>
                <a:lnTo>
                  <a:pt x="5083" y="24"/>
                </a:lnTo>
                <a:lnTo>
                  <a:pt x="4848" y="6"/>
                </a:lnTo>
                <a:lnTo>
                  <a:pt x="4611" y="0"/>
                </a:lnTo>
                <a:lnTo>
                  <a:pt x="4374" y="6"/>
                </a:lnTo>
                <a:lnTo>
                  <a:pt x="4139" y="24"/>
                </a:lnTo>
                <a:lnTo>
                  <a:pt x="3908" y="53"/>
                </a:lnTo>
                <a:lnTo>
                  <a:pt x="3681" y="94"/>
                </a:lnTo>
                <a:lnTo>
                  <a:pt x="3458" y="145"/>
                </a:lnTo>
                <a:lnTo>
                  <a:pt x="3239" y="206"/>
                </a:lnTo>
                <a:lnTo>
                  <a:pt x="3025" y="279"/>
                </a:lnTo>
                <a:lnTo>
                  <a:pt x="2815" y="361"/>
                </a:lnTo>
                <a:lnTo>
                  <a:pt x="2611" y="453"/>
                </a:lnTo>
                <a:lnTo>
                  <a:pt x="2412" y="555"/>
                </a:lnTo>
                <a:lnTo>
                  <a:pt x="2219" y="665"/>
                </a:lnTo>
                <a:lnTo>
                  <a:pt x="2031" y="785"/>
                </a:lnTo>
                <a:lnTo>
                  <a:pt x="1851" y="913"/>
                </a:lnTo>
                <a:lnTo>
                  <a:pt x="1677" y="1049"/>
                </a:lnTo>
                <a:lnTo>
                  <a:pt x="1509" y="1194"/>
                </a:lnTo>
                <a:lnTo>
                  <a:pt x="1350" y="1346"/>
                </a:lnTo>
                <a:lnTo>
                  <a:pt x="1196" y="1505"/>
                </a:lnTo>
                <a:lnTo>
                  <a:pt x="1052" y="1672"/>
                </a:lnTo>
                <a:lnTo>
                  <a:pt x="915" y="1845"/>
                </a:lnTo>
                <a:lnTo>
                  <a:pt x="787" y="2025"/>
                </a:lnTo>
                <a:lnTo>
                  <a:pt x="667" y="2211"/>
                </a:lnTo>
                <a:lnTo>
                  <a:pt x="556" y="2403"/>
                </a:lnTo>
                <a:lnTo>
                  <a:pt x="454" y="2601"/>
                </a:lnTo>
                <a:lnTo>
                  <a:pt x="362" y="2805"/>
                </a:lnTo>
                <a:lnTo>
                  <a:pt x="280" y="3013"/>
                </a:lnTo>
                <a:lnTo>
                  <a:pt x="207" y="3226"/>
                </a:lnTo>
                <a:lnTo>
                  <a:pt x="145" y="3445"/>
                </a:lnTo>
                <a:lnTo>
                  <a:pt x="94" y="3667"/>
                </a:lnTo>
                <a:lnTo>
                  <a:pt x="54" y="3893"/>
                </a:lnTo>
                <a:lnTo>
                  <a:pt x="24" y="4122"/>
                </a:lnTo>
                <a:lnTo>
                  <a:pt x="6" y="4356"/>
                </a:lnTo>
                <a:lnTo>
                  <a:pt x="0" y="4592"/>
                </a:lnTo>
                <a:lnTo>
                  <a:pt x="1" y="4671"/>
                </a:lnTo>
                <a:lnTo>
                  <a:pt x="3" y="4748"/>
                </a:lnTo>
                <a:lnTo>
                  <a:pt x="6" y="4826"/>
                </a:lnTo>
                <a:lnTo>
                  <a:pt x="10" y="4903"/>
                </a:lnTo>
                <a:lnTo>
                  <a:pt x="16" y="4981"/>
                </a:lnTo>
                <a:lnTo>
                  <a:pt x="23" y="5057"/>
                </a:lnTo>
                <a:lnTo>
                  <a:pt x="32" y="5133"/>
                </a:lnTo>
                <a:lnTo>
                  <a:pt x="41" y="5209"/>
                </a:lnTo>
                <a:lnTo>
                  <a:pt x="53" y="5284"/>
                </a:lnTo>
                <a:lnTo>
                  <a:pt x="65" y="5359"/>
                </a:lnTo>
                <a:lnTo>
                  <a:pt x="78" y="5434"/>
                </a:lnTo>
                <a:lnTo>
                  <a:pt x="93" y="5508"/>
                </a:lnTo>
                <a:lnTo>
                  <a:pt x="108" y="5582"/>
                </a:lnTo>
                <a:lnTo>
                  <a:pt x="125" y="5655"/>
                </a:lnTo>
                <a:lnTo>
                  <a:pt x="143" y="5728"/>
                </a:lnTo>
                <a:lnTo>
                  <a:pt x="163" y="5801"/>
                </a:lnTo>
                <a:lnTo>
                  <a:pt x="183" y="5872"/>
                </a:lnTo>
                <a:lnTo>
                  <a:pt x="205" y="5945"/>
                </a:lnTo>
                <a:lnTo>
                  <a:pt x="227" y="6015"/>
                </a:lnTo>
                <a:lnTo>
                  <a:pt x="251" y="6086"/>
                </a:lnTo>
                <a:lnTo>
                  <a:pt x="277" y="6156"/>
                </a:lnTo>
                <a:lnTo>
                  <a:pt x="302" y="6225"/>
                </a:lnTo>
                <a:lnTo>
                  <a:pt x="329" y="6294"/>
                </a:lnTo>
                <a:lnTo>
                  <a:pt x="357" y="6363"/>
                </a:lnTo>
                <a:lnTo>
                  <a:pt x="387" y="6431"/>
                </a:lnTo>
                <a:lnTo>
                  <a:pt x="417" y="6498"/>
                </a:lnTo>
                <a:lnTo>
                  <a:pt x="448" y="6566"/>
                </a:lnTo>
                <a:lnTo>
                  <a:pt x="481" y="6631"/>
                </a:lnTo>
                <a:lnTo>
                  <a:pt x="515" y="6697"/>
                </a:lnTo>
                <a:lnTo>
                  <a:pt x="549" y="6762"/>
                </a:lnTo>
                <a:lnTo>
                  <a:pt x="585" y="6827"/>
                </a:lnTo>
                <a:lnTo>
                  <a:pt x="621" y="6891"/>
                </a:lnTo>
                <a:lnTo>
                  <a:pt x="4611" y="16102"/>
                </a:lnTo>
                <a:lnTo>
                  <a:pt x="8597" y="6891"/>
                </a:lnTo>
                <a:lnTo>
                  <a:pt x="8633" y="6827"/>
                </a:lnTo>
                <a:lnTo>
                  <a:pt x="8669" y="6762"/>
                </a:lnTo>
                <a:lnTo>
                  <a:pt x="8703" y="6697"/>
                </a:lnTo>
                <a:lnTo>
                  <a:pt x="8736" y="6631"/>
                </a:lnTo>
                <a:lnTo>
                  <a:pt x="8769" y="6566"/>
                </a:lnTo>
                <a:lnTo>
                  <a:pt x="8800" y="6498"/>
                </a:lnTo>
                <a:lnTo>
                  <a:pt x="8830" y="6431"/>
                </a:lnTo>
                <a:lnTo>
                  <a:pt x="8859" y="6363"/>
                </a:lnTo>
                <a:lnTo>
                  <a:pt x="8887" y="6294"/>
                </a:lnTo>
                <a:lnTo>
                  <a:pt x="8914" y="6225"/>
                </a:lnTo>
                <a:lnTo>
                  <a:pt x="8940" y="6156"/>
                </a:lnTo>
                <a:lnTo>
                  <a:pt x="8965" y="6086"/>
                </a:lnTo>
                <a:lnTo>
                  <a:pt x="8989" y="6015"/>
                </a:lnTo>
                <a:lnTo>
                  <a:pt x="9011" y="5945"/>
                </a:lnTo>
                <a:lnTo>
                  <a:pt x="9032" y="5872"/>
                </a:lnTo>
                <a:lnTo>
                  <a:pt x="9053" y="5801"/>
                </a:lnTo>
                <a:lnTo>
                  <a:pt x="9073" y="5728"/>
                </a:lnTo>
                <a:lnTo>
                  <a:pt x="9090" y="5655"/>
                </a:lnTo>
                <a:lnTo>
                  <a:pt x="9107" y="5582"/>
                </a:lnTo>
                <a:lnTo>
                  <a:pt x="9123" y="5508"/>
                </a:lnTo>
                <a:lnTo>
                  <a:pt x="9137" y="5434"/>
                </a:lnTo>
                <a:lnTo>
                  <a:pt x="9150" y="5359"/>
                </a:lnTo>
                <a:lnTo>
                  <a:pt x="9162" y="5284"/>
                </a:lnTo>
                <a:lnTo>
                  <a:pt x="9174" y="5209"/>
                </a:lnTo>
                <a:lnTo>
                  <a:pt x="9183" y="5133"/>
                </a:lnTo>
                <a:lnTo>
                  <a:pt x="9192" y="5057"/>
                </a:lnTo>
                <a:lnTo>
                  <a:pt x="9199" y="4981"/>
                </a:lnTo>
                <a:lnTo>
                  <a:pt x="9205" y="4903"/>
                </a:lnTo>
                <a:lnTo>
                  <a:pt x="9209" y="4826"/>
                </a:lnTo>
                <a:lnTo>
                  <a:pt x="9212" y="4748"/>
                </a:lnTo>
                <a:lnTo>
                  <a:pt x="9214" y="4671"/>
                </a:lnTo>
                <a:lnTo>
                  <a:pt x="9215" y="4592"/>
                </a:lnTo>
                <a:close/>
                <a:moveTo>
                  <a:pt x="4611" y="8054"/>
                </a:moveTo>
                <a:lnTo>
                  <a:pt x="4611" y="8054"/>
                </a:lnTo>
                <a:lnTo>
                  <a:pt x="4435" y="8050"/>
                </a:lnTo>
                <a:lnTo>
                  <a:pt x="4262" y="8037"/>
                </a:lnTo>
                <a:lnTo>
                  <a:pt x="4091" y="8015"/>
                </a:lnTo>
                <a:lnTo>
                  <a:pt x="3923" y="7985"/>
                </a:lnTo>
                <a:lnTo>
                  <a:pt x="3758" y="7947"/>
                </a:lnTo>
                <a:lnTo>
                  <a:pt x="3596" y="7901"/>
                </a:lnTo>
                <a:lnTo>
                  <a:pt x="3438" y="7848"/>
                </a:lnTo>
                <a:lnTo>
                  <a:pt x="3283" y="7787"/>
                </a:lnTo>
                <a:lnTo>
                  <a:pt x="3132" y="7719"/>
                </a:lnTo>
                <a:lnTo>
                  <a:pt x="2986" y="7644"/>
                </a:lnTo>
                <a:lnTo>
                  <a:pt x="2843" y="7562"/>
                </a:lnTo>
                <a:lnTo>
                  <a:pt x="2705" y="7474"/>
                </a:lnTo>
                <a:lnTo>
                  <a:pt x="2572" y="7380"/>
                </a:lnTo>
                <a:lnTo>
                  <a:pt x="2442" y="7278"/>
                </a:lnTo>
                <a:lnTo>
                  <a:pt x="2319" y="7171"/>
                </a:lnTo>
                <a:lnTo>
                  <a:pt x="2201" y="7059"/>
                </a:lnTo>
                <a:lnTo>
                  <a:pt x="2088" y="6941"/>
                </a:lnTo>
                <a:lnTo>
                  <a:pt x="1981" y="6817"/>
                </a:lnTo>
                <a:lnTo>
                  <a:pt x="1880" y="6689"/>
                </a:lnTo>
                <a:lnTo>
                  <a:pt x="1785" y="6556"/>
                </a:lnTo>
                <a:lnTo>
                  <a:pt x="1697" y="6418"/>
                </a:lnTo>
                <a:lnTo>
                  <a:pt x="1615" y="6276"/>
                </a:lnTo>
                <a:lnTo>
                  <a:pt x="1540" y="6129"/>
                </a:lnTo>
                <a:lnTo>
                  <a:pt x="1472" y="5978"/>
                </a:lnTo>
                <a:lnTo>
                  <a:pt x="1411" y="5823"/>
                </a:lnTo>
                <a:lnTo>
                  <a:pt x="1358" y="5665"/>
                </a:lnTo>
                <a:lnTo>
                  <a:pt x="1312" y="5504"/>
                </a:lnTo>
                <a:lnTo>
                  <a:pt x="1274" y="5339"/>
                </a:lnTo>
                <a:lnTo>
                  <a:pt x="1244" y="5171"/>
                </a:lnTo>
                <a:lnTo>
                  <a:pt x="1223" y="5001"/>
                </a:lnTo>
                <a:lnTo>
                  <a:pt x="1210" y="4828"/>
                </a:lnTo>
                <a:lnTo>
                  <a:pt x="1206" y="4652"/>
                </a:lnTo>
                <a:lnTo>
                  <a:pt x="1210" y="4477"/>
                </a:lnTo>
                <a:lnTo>
                  <a:pt x="1223" y="4305"/>
                </a:lnTo>
                <a:lnTo>
                  <a:pt x="1244" y="4135"/>
                </a:lnTo>
                <a:lnTo>
                  <a:pt x="1274" y="3967"/>
                </a:lnTo>
                <a:lnTo>
                  <a:pt x="1312" y="3803"/>
                </a:lnTo>
                <a:lnTo>
                  <a:pt x="1358" y="3642"/>
                </a:lnTo>
                <a:lnTo>
                  <a:pt x="1411" y="3484"/>
                </a:lnTo>
                <a:lnTo>
                  <a:pt x="1472" y="3329"/>
                </a:lnTo>
                <a:lnTo>
                  <a:pt x="1540" y="3178"/>
                </a:lnTo>
                <a:lnTo>
                  <a:pt x="1615" y="3032"/>
                </a:lnTo>
                <a:lnTo>
                  <a:pt x="1697" y="2889"/>
                </a:lnTo>
                <a:lnTo>
                  <a:pt x="1785" y="2751"/>
                </a:lnTo>
                <a:lnTo>
                  <a:pt x="1880" y="2618"/>
                </a:lnTo>
                <a:lnTo>
                  <a:pt x="1981" y="2489"/>
                </a:lnTo>
                <a:lnTo>
                  <a:pt x="2088" y="2366"/>
                </a:lnTo>
                <a:lnTo>
                  <a:pt x="2201" y="2247"/>
                </a:lnTo>
                <a:lnTo>
                  <a:pt x="2319" y="2135"/>
                </a:lnTo>
                <a:lnTo>
                  <a:pt x="2442" y="2028"/>
                </a:lnTo>
                <a:lnTo>
                  <a:pt x="2572" y="1926"/>
                </a:lnTo>
                <a:lnTo>
                  <a:pt x="2705" y="1832"/>
                </a:lnTo>
                <a:lnTo>
                  <a:pt x="2843" y="1743"/>
                </a:lnTo>
                <a:lnTo>
                  <a:pt x="2986" y="1662"/>
                </a:lnTo>
                <a:lnTo>
                  <a:pt x="3132" y="1586"/>
                </a:lnTo>
                <a:lnTo>
                  <a:pt x="3283" y="1518"/>
                </a:lnTo>
                <a:lnTo>
                  <a:pt x="3438" y="1456"/>
                </a:lnTo>
                <a:lnTo>
                  <a:pt x="3596" y="1403"/>
                </a:lnTo>
                <a:lnTo>
                  <a:pt x="3758" y="1358"/>
                </a:lnTo>
                <a:lnTo>
                  <a:pt x="3923" y="1319"/>
                </a:lnTo>
                <a:lnTo>
                  <a:pt x="4091" y="1289"/>
                </a:lnTo>
                <a:lnTo>
                  <a:pt x="4262" y="1267"/>
                </a:lnTo>
                <a:lnTo>
                  <a:pt x="4435" y="1254"/>
                </a:lnTo>
                <a:lnTo>
                  <a:pt x="4611" y="1250"/>
                </a:lnTo>
                <a:lnTo>
                  <a:pt x="4786" y="1254"/>
                </a:lnTo>
                <a:lnTo>
                  <a:pt x="4958" y="1267"/>
                </a:lnTo>
                <a:lnTo>
                  <a:pt x="5129" y="1289"/>
                </a:lnTo>
                <a:lnTo>
                  <a:pt x="5297" y="1319"/>
                </a:lnTo>
                <a:lnTo>
                  <a:pt x="5461" y="1358"/>
                </a:lnTo>
                <a:lnTo>
                  <a:pt x="5623" y="1403"/>
                </a:lnTo>
                <a:lnTo>
                  <a:pt x="5780" y="1456"/>
                </a:lnTo>
                <a:lnTo>
                  <a:pt x="5935" y="1518"/>
                </a:lnTo>
                <a:lnTo>
                  <a:pt x="6086" y="1586"/>
                </a:lnTo>
                <a:lnTo>
                  <a:pt x="6233" y="1662"/>
                </a:lnTo>
                <a:lnTo>
                  <a:pt x="6375" y="1743"/>
                </a:lnTo>
                <a:lnTo>
                  <a:pt x="6513" y="1832"/>
                </a:lnTo>
                <a:lnTo>
                  <a:pt x="6646" y="1926"/>
                </a:lnTo>
                <a:lnTo>
                  <a:pt x="6775" y="2028"/>
                </a:lnTo>
                <a:lnTo>
                  <a:pt x="6899" y="2135"/>
                </a:lnTo>
                <a:lnTo>
                  <a:pt x="7017" y="2247"/>
                </a:lnTo>
                <a:lnTo>
                  <a:pt x="7129" y="2366"/>
                </a:lnTo>
                <a:lnTo>
                  <a:pt x="7236" y="2489"/>
                </a:lnTo>
                <a:lnTo>
                  <a:pt x="7337" y="2618"/>
                </a:lnTo>
                <a:lnTo>
                  <a:pt x="7432" y="2751"/>
                </a:lnTo>
                <a:lnTo>
                  <a:pt x="7521" y="2889"/>
                </a:lnTo>
                <a:lnTo>
                  <a:pt x="7603" y="3032"/>
                </a:lnTo>
                <a:lnTo>
                  <a:pt x="7678" y="3178"/>
                </a:lnTo>
                <a:lnTo>
                  <a:pt x="7746" y="3329"/>
                </a:lnTo>
                <a:lnTo>
                  <a:pt x="7808" y="3484"/>
                </a:lnTo>
                <a:lnTo>
                  <a:pt x="7861" y="3642"/>
                </a:lnTo>
                <a:lnTo>
                  <a:pt x="7907" y="3803"/>
                </a:lnTo>
                <a:lnTo>
                  <a:pt x="7945" y="3967"/>
                </a:lnTo>
                <a:lnTo>
                  <a:pt x="7974" y="4135"/>
                </a:lnTo>
                <a:lnTo>
                  <a:pt x="7996" y="4305"/>
                </a:lnTo>
                <a:lnTo>
                  <a:pt x="8009" y="4477"/>
                </a:lnTo>
                <a:lnTo>
                  <a:pt x="8014" y="4652"/>
                </a:lnTo>
                <a:lnTo>
                  <a:pt x="8009" y="4828"/>
                </a:lnTo>
                <a:lnTo>
                  <a:pt x="7996" y="5001"/>
                </a:lnTo>
                <a:lnTo>
                  <a:pt x="7974" y="5171"/>
                </a:lnTo>
                <a:lnTo>
                  <a:pt x="7945" y="5339"/>
                </a:lnTo>
                <a:lnTo>
                  <a:pt x="7907" y="5504"/>
                </a:lnTo>
                <a:lnTo>
                  <a:pt x="7861" y="5665"/>
                </a:lnTo>
                <a:lnTo>
                  <a:pt x="7808" y="5823"/>
                </a:lnTo>
                <a:lnTo>
                  <a:pt x="7746" y="5978"/>
                </a:lnTo>
                <a:lnTo>
                  <a:pt x="7678" y="6129"/>
                </a:lnTo>
                <a:lnTo>
                  <a:pt x="7603" y="6276"/>
                </a:lnTo>
                <a:lnTo>
                  <a:pt x="7521" y="6418"/>
                </a:lnTo>
                <a:lnTo>
                  <a:pt x="7432" y="6556"/>
                </a:lnTo>
                <a:lnTo>
                  <a:pt x="7337" y="6689"/>
                </a:lnTo>
                <a:lnTo>
                  <a:pt x="7236" y="6817"/>
                </a:lnTo>
                <a:lnTo>
                  <a:pt x="7129" y="6941"/>
                </a:lnTo>
                <a:lnTo>
                  <a:pt x="7017" y="7059"/>
                </a:lnTo>
                <a:lnTo>
                  <a:pt x="6899" y="7171"/>
                </a:lnTo>
                <a:lnTo>
                  <a:pt x="6775" y="7278"/>
                </a:lnTo>
                <a:lnTo>
                  <a:pt x="6646" y="7380"/>
                </a:lnTo>
                <a:lnTo>
                  <a:pt x="6513" y="7474"/>
                </a:lnTo>
                <a:lnTo>
                  <a:pt x="6375" y="7562"/>
                </a:lnTo>
                <a:lnTo>
                  <a:pt x="6233" y="7644"/>
                </a:lnTo>
                <a:lnTo>
                  <a:pt x="6086" y="7719"/>
                </a:lnTo>
                <a:lnTo>
                  <a:pt x="5935" y="7787"/>
                </a:lnTo>
                <a:lnTo>
                  <a:pt x="5780" y="7848"/>
                </a:lnTo>
                <a:lnTo>
                  <a:pt x="5623" y="7901"/>
                </a:lnTo>
                <a:lnTo>
                  <a:pt x="5461" y="7947"/>
                </a:lnTo>
                <a:lnTo>
                  <a:pt x="5297" y="7985"/>
                </a:lnTo>
                <a:lnTo>
                  <a:pt x="5129" y="8015"/>
                </a:lnTo>
                <a:lnTo>
                  <a:pt x="4958" y="8037"/>
                </a:lnTo>
                <a:lnTo>
                  <a:pt x="4786" y="8050"/>
                </a:lnTo>
                <a:lnTo>
                  <a:pt x="4611" y="8054"/>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grpSp>
        <p:nvGrpSpPr>
          <p:cNvPr id="31" name="淘宝店chenying0907出品 30"/>
          <p:cNvGrpSpPr/>
          <p:nvPr/>
        </p:nvGrpSpPr>
        <p:grpSpPr>
          <a:xfrm>
            <a:off x="2167522" y="2574983"/>
            <a:ext cx="1181061" cy="1012747"/>
            <a:chOff x="3546346" y="2339026"/>
            <a:chExt cx="897787" cy="769842"/>
          </a:xfrm>
          <a:solidFill>
            <a:schemeClr val="accent4"/>
          </a:solidFill>
        </p:grpSpPr>
        <p:sp>
          <p:nvSpPr>
            <p:cNvPr id="32" name="淘宝店chenying0907出品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3" name="淘宝店chenying0907出品 228"/>
            <p:cNvSpPr/>
            <p:nvPr/>
          </p:nvSpPr>
          <p:spPr bwMode="auto">
            <a:xfrm>
              <a:off x="3617909" y="2844302"/>
              <a:ext cx="125777" cy="210351"/>
            </a:xfrm>
            <a:custGeom>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5" name="淘宝店chenying0907出品 229"/>
            <p:cNvSpPr/>
            <p:nvPr/>
          </p:nvSpPr>
          <p:spPr bwMode="auto">
            <a:xfrm>
              <a:off x="3779467" y="2682744"/>
              <a:ext cx="122524" cy="371910"/>
            </a:xfrm>
            <a:custGeom>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6" name="淘宝店chenying0907出品 230"/>
            <p:cNvSpPr/>
            <p:nvPr/>
          </p:nvSpPr>
          <p:spPr bwMode="auto">
            <a:xfrm>
              <a:off x="3938857" y="2713104"/>
              <a:ext cx="124693" cy="341550"/>
            </a:xfrm>
            <a:custGeom>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7" name="淘宝店chenying0907出品 231"/>
            <p:cNvSpPr/>
            <p:nvPr/>
          </p:nvSpPr>
          <p:spPr bwMode="auto">
            <a:xfrm>
              <a:off x="4100415" y="2624193"/>
              <a:ext cx="122524" cy="430461"/>
            </a:xfrm>
            <a:custGeom>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8" name="淘宝店chenying0907出品 232"/>
            <p:cNvSpPr/>
            <p:nvPr/>
          </p:nvSpPr>
          <p:spPr bwMode="auto">
            <a:xfrm>
              <a:off x="4258721" y="2513596"/>
              <a:ext cx="125777" cy="541058"/>
            </a:xfrm>
            <a:custGeom>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0" name="淘宝店chenying0907出品 233"/>
            <p:cNvSpPr/>
            <p:nvPr/>
          </p:nvSpPr>
          <p:spPr bwMode="auto">
            <a:xfrm>
              <a:off x="3546346" y="2339026"/>
              <a:ext cx="871764" cy="610452"/>
            </a:xfrm>
            <a:custGeom>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spTree>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par>
                          <p:cTn id="9" fill="hold" nodeType="afterGroup">
                            <p:stCondLst>
                              <p:cond delay="500"/>
                            </p:stCondLst>
                            <p:childTnLst>
                              <p:par>
                                <p:cTn id="10" presetID="31" presetClass="entr" presetSubtype="0"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1000" fill="hold"/>
                                        <p:tgtEl>
                                          <p:spTgt spid="31"/>
                                        </p:tgtEl>
                                        <p:attrNameLst>
                                          <p:attrName>ppt_w</p:attrName>
                                        </p:attrNameLst>
                                      </p:cBhvr>
                                      <p:tavLst>
                                        <p:tav tm="0">
                                          <p:val>
                                            <p:fltVal val="0"/>
                                          </p:val>
                                        </p:tav>
                                        <p:tav tm="100000">
                                          <p:val>
                                            <p:strVal val="#ppt_w"/>
                                          </p:val>
                                        </p:tav>
                                      </p:tavLst>
                                    </p:anim>
                                    <p:anim calcmode="lin" valueType="num">
                                      <p:cBhvr>
                                        <p:cTn id="13" dur="1000" fill="hold"/>
                                        <p:tgtEl>
                                          <p:spTgt spid="31"/>
                                        </p:tgtEl>
                                        <p:attrNameLst>
                                          <p:attrName>ppt_h</p:attrName>
                                        </p:attrNameLst>
                                      </p:cBhvr>
                                      <p:tavLst>
                                        <p:tav tm="0">
                                          <p:val>
                                            <p:fltVal val="0"/>
                                          </p:val>
                                        </p:tav>
                                        <p:tav tm="100000">
                                          <p:val>
                                            <p:strVal val="#ppt_h"/>
                                          </p:val>
                                        </p:tav>
                                      </p:tavLst>
                                    </p:anim>
                                    <p:anim calcmode="lin" valueType="num">
                                      <p:cBhvr>
                                        <p:cTn id="14" dur="1000" fill="hold"/>
                                        <p:tgtEl>
                                          <p:spTgt spid="31"/>
                                        </p:tgtEl>
                                        <p:attrNameLst>
                                          <p:attrName>style.rotation</p:attrName>
                                        </p:attrNameLst>
                                      </p:cBhvr>
                                      <p:tavLst>
                                        <p:tav tm="0">
                                          <p:val>
                                            <p:fltVal val="90"/>
                                          </p:val>
                                        </p:tav>
                                        <p:tav tm="100000">
                                          <p:val>
                                            <p:fltVal val="0"/>
                                          </p:val>
                                        </p:tav>
                                      </p:tavLst>
                                    </p:anim>
                                    <p:animEffect transition="in" filter="fade">
                                      <p:cBhvr>
                                        <p:cTn id="15" dur="1000"/>
                                        <p:tgtEl>
                                          <p:spTgt spid="31"/>
                                        </p:tgtEl>
                                      </p:cBhvr>
                                    </p:animEffect>
                                  </p:childTnLst>
                                </p:cTn>
                              </p:par>
                            </p:childTnLst>
                          </p:cTn>
                        </p:par>
                        <p:par>
                          <p:cTn id="16" fill="hold" nodeType="afterGroup">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2500"/>
                            </p:stCondLst>
                            <p:childTnLst>
                              <p:par>
                                <p:cTn id="23" presetID="2" presetClass="entr" presetSubtype="2"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3000"/>
                            </p:stCondLst>
                            <p:childTnLst>
                              <p:par>
                                <p:cTn id="28" presetID="22" presetClass="entr" presetSubtype="8"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par>
                          <p:cTn id="31" fill="hold" nodeType="afterGroup">
                            <p:stCondLst>
                              <p:cond delay="3500"/>
                            </p:stCondLst>
                            <p:childTnLst>
                              <p:par>
                                <p:cTn id="32" presetID="37"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900" decel="100000" fill="hold"/>
                                        <p:tgtEl>
                                          <p:spTgt spid="1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900" decel="100000" fill="hold"/>
                                        <p:tgtEl>
                                          <p:spTgt spid="2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900" decel="100000" fill="hold"/>
                                        <p:tgtEl>
                                          <p:spTgt spid="2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900" decel="100000" fill="hold"/>
                                        <p:tgtEl>
                                          <p:spTgt spid="3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1000"/>
                                        <p:tgtEl>
                                          <p:spTgt spid="39"/>
                                        </p:tgtEl>
                                      </p:cBhvr>
                                    </p:animEffect>
                                    <p:anim calcmode="lin" valueType="num">
                                      <p:cBhvr>
                                        <p:cTn id="59" dur="1000" fill="hold"/>
                                        <p:tgtEl>
                                          <p:spTgt spid="39"/>
                                        </p:tgtEl>
                                        <p:attrNameLst>
                                          <p:attrName>ppt_x</p:attrName>
                                        </p:attrNameLst>
                                      </p:cBhvr>
                                      <p:tavLst>
                                        <p:tav tm="0">
                                          <p:val>
                                            <p:strVal val="#ppt_x"/>
                                          </p:val>
                                        </p:tav>
                                        <p:tav tm="100000">
                                          <p:val>
                                            <p:strVal val="#ppt_x"/>
                                          </p:val>
                                        </p:tav>
                                      </p:tavLst>
                                    </p:anim>
                                    <p:anim calcmode="lin" valueType="num">
                                      <p:cBhvr>
                                        <p:cTn id="60" dur="900" decel="100000" fill="hold"/>
                                        <p:tgtEl>
                                          <p:spTgt spid="39"/>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62" presetID="37" presetClass="entr" presetSubtype="0" fill="hold" grpId="0" nodeType="with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1000"/>
                                        <p:tgtEl>
                                          <p:spTgt spid="55"/>
                                        </p:tgtEl>
                                      </p:cBhvr>
                                    </p:animEffect>
                                    <p:anim calcmode="lin" valueType="num">
                                      <p:cBhvr>
                                        <p:cTn id="65" dur="1000" fill="hold"/>
                                        <p:tgtEl>
                                          <p:spTgt spid="55"/>
                                        </p:tgtEl>
                                        <p:attrNameLst>
                                          <p:attrName>ppt_x</p:attrName>
                                        </p:attrNameLst>
                                      </p:cBhvr>
                                      <p:tavLst>
                                        <p:tav tm="0">
                                          <p:val>
                                            <p:strVal val="#ppt_x"/>
                                          </p:val>
                                        </p:tav>
                                        <p:tav tm="100000">
                                          <p:val>
                                            <p:strVal val="#ppt_x"/>
                                          </p:val>
                                        </p:tav>
                                      </p:tavLst>
                                    </p:anim>
                                    <p:anim calcmode="lin" valueType="num">
                                      <p:cBhvr>
                                        <p:cTn id="66" dur="900" decel="100000" fill="hold"/>
                                        <p:tgtEl>
                                          <p:spTgt spid="55"/>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fade">
                                      <p:cBhvr>
                                        <p:cTn id="70" dur="1000"/>
                                        <p:tgtEl>
                                          <p:spTgt spid="56"/>
                                        </p:tgtEl>
                                      </p:cBhvr>
                                    </p:animEffect>
                                    <p:anim calcmode="lin" valueType="num">
                                      <p:cBhvr>
                                        <p:cTn id="71" dur="1000" fill="hold"/>
                                        <p:tgtEl>
                                          <p:spTgt spid="56"/>
                                        </p:tgtEl>
                                        <p:attrNameLst>
                                          <p:attrName>ppt_x</p:attrName>
                                        </p:attrNameLst>
                                      </p:cBhvr>
                                      <p:tavLst>
                                        <p:tav tm="0">
                                          <p:val>
                                            <p:strVal val="#ppt_x"/>
                                          </p:val>
                                        </p:tav>
                                        <p:tav tm="100000">
                                          <p:val>
                                            <p:strVal val="#ppt_x"/>
                                          </p:val>
                                        </p:tav>
                                      </p:tavLst>
                                    </p:anim>
                                    <p:anim calcmode="lin" valueType="num">
                                      <p:cBhvr>
                                        <p:cTn id="72" dur="900" decel="100000" fill="hold"/>
                                        <p:tgtEl>
                                          <p:spTgt spid="5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fade">
                                      <p:cBhvr>
                                        <p:cTn id="76" dur="1000"/>
                                        <p:tgtEl>
                                          <p:spTgt spid="57"/>
                                        </p:tgtEl>
                                      </p:cBhvr>
                                    </p:animEffect>
                                    <p:anim calcmode="lin" valueType="num">
                                      <p:cBhvr>
                                        <p:cTn id="77" dur="1000" fill="hold"/>
                                        <p:tgtEl>
                                          <p:spTgt spid="57"/>
                                        </p:tgtEl>
                                        <p:attrNameLst>
                                          <p:attrName>ppt_x</p:attrName>
                                        </p:attrNameLst>
                                      </p:cBhvr>
                                      <p:tavLst>
                                        <p:tav tm="0">
                                          <p:val>
                                            <p:strVal val="#ppt_x"/>
                                          </p:val>
                                        </p:tav>
                                        <p:tav tm="100000">
                                          <p:val>
                                            <p:strVal val="#ppt_x"/>
                                          </p:val>
                                        </p:tav>
                                      </p:tavLst>
                                    </p:anim>
                                    <p:anim calcmode="lin" valueType="num">
                                      <p:cBhvr>
                                        <p:cTn id="78" dur="900" decel="100000" fill="hold"/>
                                        <p:tgtEl>
                                          <p:spTgt spid="5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fade">
                                      <p:cBhvr>
                                        <p:cTn id="82" dur="1000"/>
                                        <p:tgtEl>
                                          <p:spTgt spid="58"/>
                                        </p:tgtEl>
                                      </p:cBhvr>
                                    </p:animEffect>
                                    <p:anim calcmode="lin" valueType="num">
                                      <p:cBhvr>
                                        <p:cTn id="83" dur="1000" fill="hold"/>
                                        <p:tgtEl>
                                          <p:spTgt spid="58"/>
                                        </p:tgtEl>
                                        <p:attrNameLst>
                                          <p:attrName>ppt_x</p:attrName>
                                        </p:attrNameLst>
                                      </p:cBhvr>
                                      <p:tavLst>
                                        <p:tav tm="0">
                                          <p:val>
                                            <p:strVal val="#ppt_x"/>
                                          </p:val>
                                        </p:tav>
                                        <p:tav tm="100000">
                                          <p:val>
                                            <p:strVal val="#ppt_x"/>
                                          </p:val>
                                        </p:tav>
                                      </p:tavLst>
                                    </p:anim>
                                    <p:anim calcmode="lin" valueType="num">
                                      <p:cBhvr>
                                        <p:cTn id="84" dur="900" decel="100000" fill="hold"/>
                                        <p:tgtEl>
                                          <p:spTgt spid="58"/>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par>
                                <p:cTn id="86" presetID="37" presetClass="entr" presetSubtype="0" fill="hold" grpId="0" nodeType="withEffect">
                                  <p:stCondLst>
                                    <p:cond delay="0"/>
                                  </p:stCondLst>
                                  <p:childTnLst>
                                    <p:set>
                                      <p:cBhvr>
                                        <p:cTn id="87" dur="1" fill="hold">
                                          <p:stCondLst>
                                            <p:cond delay="0"/>
                                          </p:stCondLst>
                                        </p:cTn>
                                        <p:tgtEl>
                                          <p:spTgt spid="59"/>
                                        </p:tgtEl>
                                        <p:attrNameLst>
                                          <p:attrName>style.visibility</p:attrName>
                                        </p:attrNameLst>
                                      </p:cBhvr>
                                      <p:to>
                                        <p:strVal val="visible"/>
                                      </p:to>
                                    </p:set>
                                    <p:animEffect transition="in" filter="fade">
                                      <p:cBhvr>
                                        <p:cTn id="88" dur="1000"/>
                                        <p:tgtEl>
                                          <p:spTgt spid="59"/>
                                        </p:tgtEl>
                                      </p:cBhvr>
                                    </p:animEffect>
                                    <p:anim calcmode="lin" valueType="num">
                                      <p:cBhvr>
                                        <p:cTn id="89" dur="1000" fill="hold"/>
                                        <p:tgtEl>
                                          <p:spTgt spid="59"/>
                                        </p:tgtEl>
                                        <p:attrNameLst>
                                          <p:attrName>ppt_x</p:attrName>
                                        </p:attrNameLst>
                                      </p:cBhvr>
                                      <p:tavLst>
                                        <p:tav tm="0">
                                          <p:val>
                                            <p:strVal val="#ppt_x"/>
                                          </p:val>
                                        </p:tav>
                                        <p:tav tm="100000">
                                          <p:val>
                                            <p:strVal val="#ppt_x"/>
                                          </p:val>
                                        </p:tav>
                                      </p:tavLst>
                                    </p:anim>
                                    <p:anim calcmode="lin" valueType="num">
                                      <p:cBhvr>
                                        <p:cTn id="90" dur="900" decel="100000" fill="hold"/>
                                        <p:tgtEl>
                                          <p:spTgt spid="59"/>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p:bldP spid="19" grpId="0"/>
      <p:bldP spid="24" grpId="0"/>
      <p:bldP spid="29" grpId="0"/>
      <p:bldP spid="34" grpId="0"/>
      <p:bldP spid="39" grpId="0"/>
      <p:bldP spid="55" grpId="0" animBg="1"/>
      <p:bldP spid="56" grpId="0" animBg="1"/>
      <p:bldP spid="57" grpId="0" animBg="1"/>
      <p:bldP spid="58" grpId="0" animBg="1"/>
      <p:bldP spid="59" grpId="0" animBg="1"/>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3"/>
          <p:cNvSpPr txBox="1"/>
          <p:nvPr/>
        </p:nvSpPr>
        <p:spPr>
          <a:xfrm>
            <a:off x="741194" y="315827"/>
            <a:ext cx="3262432" cy="461665"/>
          </a:xfrm>
          <a:prstGeom prst="rect">
            <a:avLst/>
          </a:prstGeom>
          <a:noFill/>
        </p:spPr>
        <p:txBody>
          <a:bodyPr wrap="none" rtlCol="0">
            <a:spAutoFit/>
          </a:bodyPr>
          <a:lstStyle>
            <a:defPPr>
              <a:defRPr lang="zh-CN"/>
            </a:defPPr>
            <a:lvl1pPr>
              <a:defRPr b="1">
                <a:solidFill>
                  <a:schemeClr val="tx2"/>
                </a:solidFill>
                <a:latin typeface="方正兰亭黑_GBK" pitchFamily="2" charset="-122"/>
                <a:ea typeface="方正兰亭黑_GBK" pitchFamily="2" charset="-122"/>
              </a:defRPr>
            </a:lvl1pPr>
          </a:lstStyle>
          <a:p>
            <a:r>
              <a:rPr lang="zh-CN" altLang="en-US">
                <a:solidFill>
                  <a:schemeClr val="tx1"/>
                </a:solidFill>
              </a:rPr>
              <a:t>部分问题主观认识不足</a:t>
            </a:r>
            <a:endParaRPr lang="zh-CN" altLang="en-US">
              <a:solidFill>
                <a:schemeClr val="tx1"/>
              </a:solidFill>
            </a:endParaRPr>
          </a:p>
        </p:txBody>
      </p:sp>
      <p:grpSp>
        <p:nvGrpSpPr>
          <p:cNvPr id="5" name="淘宝店chenying0907出品 4"/>
          <p:cNvGrpSpPr/>
          <p:nvPr/>
        </p:nvGrpSpPr>
        <p:grpSpPr>
          <a:xfrm>
            <a:off x="336791" y="261442"/>
            <a:ext cx="423713" cy="432048"/>
            <a:chOff x="1357722" y="1125538"/>
            <a:chExt cx="423713" cy="432048"/>
          </a:xfrm>
        </p:grpSpPr>
        <p:sp>
          <p:nvSpPr>
            <p:cNvPr id="6" name="淘宝店chenying0907出品 5"/>
            <p:cNvSpPr/>
            <p:nvPr/>
          </p:nvSpPr>
          <p:spPr>
            <a:xfrm>
              <a:off x="1493403" y="1269554"/>
              <a:ext cx="288032" cy="288032"/>
            </a:xfrm>
            <a:prstGeom prst="rect">
              <a:avLst/>
            </a:prstGeom>
            <a:solidFill>
              <a:schemeClr val="accent4"/>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p>
          </p:txBody>
        </p:sp>
        <p:sp>
          <p:nvSpPr>
            <p:cNvPr id="7" name="淘宝店chenying0907出品 6"/>
            <p:cNvSpPr/>
            <p:nvPr/>
          </p:nvSpPr>
          <p:spPr>
            <a:xfrm>
              <a:off x="1357722" y="1125538"/>
              <a:ext cx="288032" cy="288032"/>
            </a:xfrm>
            <a:prstGeom prst="rect">
              <a:avLst/>
            </a:prstGeom>
            <a:solidFill>
              <a:schemeClr val="bg1">
                <a:lumMod val="95000"/>
              </a:schemeClr>
            </a:solidFill>
            <a:ln w="50800">
              <a:noFill/>
            </a:ln>
            <a:effectLst>
              <a:outerShdw blurRad="50800" dist="25400" dir="2700000" sx="99000" sy="99000" algn="tl" rotWithShape="0">
                <a:schemeClr val="tx1">
                  <a:alpha val="68000"/>
                </a:schemeClr>
              </a:outerShdw>
            </a:effectLst>
            <a:scene3d>
              <a:camera prst="orthographicFront"/>
              <a:lightRig rig="threePt" dir="t"/>
            </a:scene3d>
            <a:sp3d extrusionH="76200" prstMaterial="softEdge">
              <a:bevelT w="38100" h="19050" prst="angle"/>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grpSp>
      <p:cxnSp>
        <p:nvCxnSpPr>
          <p:cNvPr id="8" name="淘宝店chenying0907出品 7"/>
          <p:cNvCxnSpPr/>
          <p:nvPr/>
        </p:nvCxnSpPr>
        <p:spPr>
          <a:xfrm>
            <a:off x="0" y="777492"/>
            <a:ext cx="12169775" cy="0"/>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grpSp>
        <p:nvGrpSpPr>
          <p:cNvPr id="22" name="淘宝店chenying0907出品 21"/>
          <p:cNvGrpSpPr/>
          <p:nvPr/>
        </p:nvGrpSpPr>
        <p:grpSpPr>
          <a:xfrm>
            <a:off x="409529" y="1295992"/>
            <a:ext cx="5923338" cy="5158138"/>
            <a:chOff x="3826258" y="2468593"/>
            <a:chExt cx="3743930" cy="3260276"/>
          </a:xfrm>
          <a:effectLst>
            <a:outerShdw blurRad="254000" dist="127000" dir="2700000" algn="tl" rotWithShape="0">
              <a:prstClr val="black">
                <a:alpha val="20000"/>
              </a:prstClr>
            </a:outerShdw>
          </a:effectLst>
        </p:grpSpPr>
        <p:sp>
          <p:nvSpPr>
            <p:cNvPr id="23" name="淘宝店chenying0907出品 5"/>
            <p:cNvSpPr/>
            <p:nvPr/>
          </p:nvSpPr>
          <p:spPr bwMode="auto">
            <a:xfrm>
              <a:off x="4236955" y="2934391"/>
              <a:ext cx="534297" cy="47354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淘宝店chenying0907出品 5"/>
            <p:cNvSpPr/>
            <p:nvPr/>
          </p:nvSpPr>
          <p:spPr bwMode="auto">
            <a:xfrm>
              <a:off x="4248852" y="2944936"/>
              <a:ext cx="510501" cy="45245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CECEC"/>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淘宝店chenying0907出品 5"/>
            <p:cNvSpPr/>
            <p:nvPr/>
          </p:nvSpPr>
          <p:spPr bwMode="auto">
            <a:xfrm>
              <a:off x="3830666" y="3167485"/>
              <a:ext cx="534297" cy="47354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淘宝店chenying0907出品 5"/>
            <p:cNvSpPr/>
            <p:nvPr/>
          </p:nvSpPr>
          <p:spPr bwMode="auto">
            <a:xfrm>
              <a:off x="3842564" y="3178030"/>
              <a:ext cx="510501" cy="45245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淘宝店chenying0907出品 5"/>
            <p:cNvSpPr/>
            <p:nvPr/>
          </p:nvSpPr>
          <p:spPr bwMode="auto">
            <a:xfrm>
              <a:off x="4635215" y="2702104"/>
              <a:ext cx="534297" cy="47354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淘宝店chenying0907出品 5"/>
            <p:cNvSpPr/>
            <p:nvPr/>
          </p:nvSpPr>
          <p:spPr bwMode="auto">
            <a:xfrm>
              <a:off x="4647113" y="2712649"/>
              <a:ext cx="510501" cy="45245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8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淘宝店chenying0907出品 5"/>
            <p:cNvSpPr/>
            <p:nvPr/>
          </p:nvSpPr>
          <p:spPr bwMode="auto">
            <a:xfrm>
              <a:off x="4633057" y="3167485"/>
              <a:ext cx="534297" cy="47354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淘宝店chenying0907出品 5"/>
            <p:cNvSpPr/>
            <p:nvPr/>
          </p:nvSpPr>
          <p:spPr bwMode="auto">
            <a:xfrm>
              <a:off x="4644955" y="3178030"/>
              <a:ext cx="510501" cy="45245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6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淘宝店chenying0907出品 5"/>
            <p:cNvSpPr/>
            <p:nvPr/>
          </p:nvSpPr>
          <p:spPr bwMode="auto">
            <a:xfrm>
              <a:off x="5034747" y="2932091"/>
              <a:ext cx="534297" cy="47354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淘宝店chenying0907出品 5"/>
            <p:cNvSpPr/>
            <p:nvPr/>
          </p:nvSpPr>
          <p:spPr bwMode="auto">
            <a:xfrm>
              <a:off x="5046645" y="2942636"/>
              <a:ext cx="510501" cy="45245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8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淘宝店chenying0907出品 5"/>
            <p:cNvSpPr/>
            <p:nvPr/>
          </p:nvSpPr>
          <p:spPr bwMode="auto">
            <a:xfrm>
              <a:off x="5433888" y="2702104"/>
              <a:ext cx="534297" cy="47354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淘宝店chenying0907出品 5"/>
            <p:cNvSpPr/>
            <p:nvPr/>
          </p:nvSpPr>
          <p:spPr bwMode="auto">
            <a:xfrm>
              <a:off x="5445786" y="2712649"/>
              <a:ext cx="510501" cy="45245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淘宝店chenying0907出品 5"/>
            <p:cNvSpPr/>
            <p:nvPr/>
          </p:nvSpPr>
          <p:spPr bwMode="auto">
            <a:xfrm>
              <a:off x="5833421" y="2932091"/>
              <a:ext cx="534297" cy="47354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淘宝店chenying0907出品 5"/>
            <p:cNvSpPr/>
            <p:nvPr/>
          </p:nvSpPr>
          <p:spPr bwMode="auto">
            <a:xfrm>
              <a:off x="5845318" y="2942636"/>
              <a:ext cx="510501" cy="45245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淘宝店chenying0907出品 5"/>
            <p:cNvSpPr/>
            <p:nvPr/>
          </p:nvSpPr>
          <p:spPr bwMode="auto">
            <a:xfrm>
              <a:off x="6234399" y="2702262"/>
              <a:ext cx="534297" cy="47354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淘宝店chenying0907出品 5"/>
            <p:cNvSpPr/>
            <p:nvPr/>
          </p:nvSpPr>
          <p:spPr bwMode="auto">
            <a:xfrm>
              <a:off x="6246297" y="2712807"/>
              <a:ext cx="510501" cy="45245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8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淘宝店chenying0907出品 5"/>
            <p:cNvSpPr/>
            <p:nvPr/>
          </p:nvSpPr>
          <p:spPr bwMode="auto">
            <a:xfrm>
              <a:off x="6638271" y="2932091"/>
              <a:ext cx="534297" cy="47354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淘宝店chenying0907出品 5"/>
            <p:cNvSpPr/>
            <p:nvPr/>
          </p:nvSpPr>
          <p:spPr bwMode="auto">
            <a:xfrm>
              <a:off x="6650169" y="2942636"/>
              <a:ext cx="510501" cy="45245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8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淘宝店chenying0907出品 5"/>
            <p:cNvSpPr/>
            <p:nvPr/>
          </p:nvSpPr>
          <p:spPr bwMode="auto">
            <a:xfrm>
              <a:off x="6236751" y="3167485"/>
              <a:ext cx="534297" cy="47354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淘宝店chenying0907出品 5"/>
            <p:cNvSpPr/>
            <p:nvPr/>
          </p:nvSpPr>
          <p:spPr bwMode="auto">
            <a:xfrm>
              <a:off x="6248649" y="3178030"/>
              <a:ext cx="510501" cy="45245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6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淘宝店chenying0907出品 5"/>
            <p:cNvSpPr/>
            <p:nvPr/>
          </p:nvSpPr>
          <p:spPr bwMode="auto">
            <a:xfrm>
              <a:off x="5434360" y="3167485"/>
              <a:ext cx="534297" cy="47354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淘宝店chenying0907出品 5"/>
            <p:cNvSpPr/>
            <p:nvPr/>
          </p:nvSpPr>
          <p:spPr bwMode="auto">
            <a:xfrm>
              <a:off x="5446258" y="3178030"/>
              <a:ext cx="510501" cy="45245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淘宝店chenying0907出品 5"/>
            <p:cNvSpPr/>
            <p:nvPr/>
          </p:nvSpPr>
          <p:spPr bwMode="auto">
            <a:xfrm>
              <a:off x="7035891" y="3167485"/>
              <a:ext cx="534297" cy="47354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淘宝店chenying0907出品 5"/>
            <p:cNvSpPr/>
            <p:nvPr/>
          </p:nvSpPr>
          <p:spPr bwMode="auto">
            <a:xfrm>
              <a:off x="7047789" y="3178030"/>
              <a:ext cx="510501" cy="45245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淘宝店chenying0907出品 5"/>
            <p:cNvSpPr/>
            <p:nvPr/>
          </p:nvSpPr>
          <p:spPr bwMode="auto">
            <a:xfrm>
              <a:off x="3826258" y="3163117"/>
              <a:ext cx="534297" cy="47354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淘宝店chenying0907出品 5"/>
            <p:cNvSpPr/>
            <p:nvPr/>
          </p:nvSpPr>
          <p:spPr bwMode="auto">
            <a:xfrm>
              <a:off x="3838156" y="3173662"/>
              <a:ext cx="510501" cy="45245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淘宝店chenying0907出品 5"/>
            <p:cNvSpPr/>
            <p:nvPr/>
          </p:nvSpPr>
          <p:spPr bwMode="auto">
            <a:xfrm>
              <a:off x="4230909" y="3394089"/>
              <a:ext cx="534297" cy="47354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淘宝店chenying0907出品 5"/>
            <p:cNvSpPr/>
            <p:nvPr/>
          </p:nvSpPr>
          <p:spPr bwMode="auto">
            <a:xfrm>
              <a:off x="4242807" y="3404634"/>
              <a:ext cx="510501" cy="45245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8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淘宝店chenying0907出品 5"/>
            <p:cNvSpPr/>
            <p:nvPr/>
          </p:nvSpPr>
          <p:spPr bwMode="auto">
            <a:xfrm>
              <a:off x="4633145" y="3629573"/>
              <a:ext cx="534297" cy="47354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淘宝店chenying0907出品 5"/>
            <p:cNvSpPr/>
            <p:nvPr/>
          </p:nvSpPr>
          <p:spPr bwMode="auto">
            <a:xfrm>
              <a:off x="4645042" y="3640118"/>
              <a:ext cx="510501" cy="45245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7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淘宝店chenying0907出品 5"/>
            <p:cNvSpPr/>
            <p:nvPr/>
          </p:nvSpPr>
          <p:spPr bwMode="auto">
            <a:xfrm>
              <a:off x="4633145" y="4094017"/>
              <a:ext cx="534297" cy="47354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淘宝店chenying0907出品 5"/>
            <p:cNvSpPr/>
            <p:nvPr/>
          </p:nvSpPr>
          <p:spPr bwMode="auto">
            <a:xfrm>
              <a:off x="4645042" y="4104562"/>
              <a:ext cx="510501" cy="45245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淘宝店chenying0907出品 5"/>
            <p:cNvSpPr/>
            <p:nvPr/>
          </p:nvSpPr>
          <p:spPr bwMode="auto">
            <a:xfrm>
              <a:off x="5031405" y="3397285"/>
              <a:ext cx="534297" cy="47354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淘宝店chenying0907出品 5"/>
            <p:cNvSpPr/>
            <p:nvPr/>
          </p:nvSpPr>
          <p:spPr bwMode="auto">
            <a:xfrm>
              <a:off x="5043303" y="3407831"/>
              <a:ext cx="510501" cy="45245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CECEC"/>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淘宝店chenying0907出品 5"/>
            <p:cNvSpPr/>
            <p:nvPr/>
          </p:nvSpPr>
          <p:spPr bwMode="auto">
            <a:xfrm>
              <a:off x="5031405" y="3861730"/>
              <a:ext cx="534297" cy="47354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淘宝店chenying0907出品 5"/>
            <p:cNvSpPr/>
            <p:nvPr/>
          </p:nvSpPr>
          <p:spPr bwMode="auto">
            <a:xfrm>
              <a:off x="5043303" y="3872275"/>
              <a:ext cx="510501" cy="45245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淘宝店chenying0907出品 5"/>
            <p:cNvSpPr/>
            <p:nvPr/>
          </p:nvSpPr>
          <p:spPr bwMode="auto">
            <a:xfrm>
              <a:off x="5031405" y="4325501"/>
              <a:ext cx="534297" cy="47354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淘宝店chenying0907出品 5"/>
            <p:cNvSpPr/>
            <p:nvPr/>
          </p:nvSpPr>
          <p:spPr bwMode="auto">
            <a:xfrm>
              <a:off x="5043303" y="4336046"/>
              <a:ext cx="510501" cy="45245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CECEC"/>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淘宝店chenying0907出品 5"/>
            <p:cNvSpPr/>
            <p:nvPr/>
          </p:nvSpPr>
          <p:spPr bwMode="auto">
            <a:xfrm>
              <a:off x="5031405" y="4789946"/>
              <a:ext cx="534297" cy="47354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淘宝店chenying0907出品 5"/>
            <p:cNvSpPr/>
            <p:nvPr/>
          </p:nvSpPr>
          <p:spPr bwMode="auto">
            <a:xfrm>
              <a:off x="5043303" y="4800491"/>
              <a:ext cx="510501" cy="45245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7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淘宝店chenying0907出品 5"/>
            <p:cNvSpPr/>
            <p:nvPr/>
          </p:nvSpPr>
          <p:spPr bwMode="auto">
            <a:xfrm>
              <a:off x="5430937" y="3627273"/>
              <a:ext cx="534297" cy="47354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淘宝店chenying0907出品 5"/>
            <p:cNvSpPr/>
            <p:nvPr/>
          </p:nvSpPr>
          <p:spPr bwMode="auto">
            <a:xfrm>
              <a:off x="5442835" y="3637818"/>
              <a:ext cx="510501" cy="45245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7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淘宝店chenying0907出品 5"/>
            <p:cNvSpPr/>
            <p:nvPr/>
          </p:nvSpPr>
          <p:spPr bwMode="auto">
            <a:xfrm>
              <a:off x="5430937" y="4091717"/>
              <a:ext cx="534297" cy="47354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淘宝店chenying0907出品 5"/>
            <p:cNvSpPr/>
            <p:nvPr/>
          </p:nvSpPr>
          <p:spPr bwMode="auto">
            <a:xfrm>
              <a:off x="5442835" y="4102262"/>
              <a:ext cx="510501" cy="45245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8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淘宝店chenying0907出品 5"/>
            <p:cNvSpPr/>
            <p:nvPr/>
          </p:nvSpPr>
          <p:spPr bwMode="auto">
            <a:xfrm>
              <a:off x="5430937" y="4555489"/>
              <a:ext cx="534297" cy="47354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淘宝店chenying0907出品 5"/>
            <p:cNvSpPr/>
            <p:nvPr/>
          </p:nvSpPr>
          <p:spPr bwMode="auto">
            <a:xfrm>
              <a:off x="5442835" y="4566034"/>
              <a:ext cx="510501" cy="45245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6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淘宝店chenying0907出品 5"/>
            <p:cNvSpPr/>
            <p:nvPr/>
          </p:nvSpPr>
          <p:spPr bwMode="auto">
            <a:xfrm>
              <a:off x="5029247" y="5255327"/>
              <a:ext cx="534297" cy="47354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淘宝店chenying0907出品 5"/>
            <p:cNvSpPr/>
            <p:nvPr/>
          </p:nvSpPr>
          <p:spPr bwMode="auto">
            <a:xfrm>
              <a:off x="5041145" y="5265872"/>
              <a:ext cx="510501" cy="45245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淘宝店chenying0907出品 5"/>
            <p:cNvSpPr/>
            <p:nvPr/>
          </p:nvSpPr>
          <p:spPr bwMode="auto">
            <a:xfrm>
              <a:off x="5430937" y="5019933"/>
              <a:ext cx="534297" cy="47354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淘宝店chenying0907出品 5"/>
            <p:cNvSpPr/>
            <p:nvPr/>
          </p:nvSpPr>
          <p:spPr bwMode="auto">
            <a:xfrm>
              <a:off x="5442835" y="5030478"/>
              <a:ext cx="510501" cy="45245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7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淘宝店chenying0907出品 5"/>
            <p:cNvSpPr/>
            <p:nvPr/>
          </p:nvSpPr>
          <p:spPr bwMode="auto">
            <a:xfrm>
              <a:off x="5830078" y="3397285"/>
              <a:ext cx="534297" cy="47354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淘宝店chenying0907出品 5"/>
            <p:cNvSpPr/>
            <p:nvPr/>
          </p:nvSpPr>
          <p:spPr bwMode="auto">
            <a:xfrm>
              <a:off x="5841976" y="3407831"/>
              <a:ext cx="510501" cy="45245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8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淘宝店chenying0907出品 5"/>
            <p:cNvSpPr/>
            <p:nvPr/>
          </p:nvSpPr>
          <p:spPr bwMode="auto">
            <a:xfrm>
              <a:off x="5830078" y="3861730"/>
              <a:ext cx="534297" cy="47354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淘宝店chenying0907出品 5"/>
            <p:cNvSpPr/>
            <p:nvPr/>
          </p:nvSpPr>
          <p:spPr bwMode="auto">
            <a:xfrm>
              <a:off x="5841976" y="3872275"/>
              <a:ext cx="510501" cy="45245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淘宝店chenying0907出品 5"/>
            <p:cNvSpPr/>
            <p:nvPr/>
          </p:nvSpPr>
          <p:spPr bwMode="auto">
            <a:xfrm>
              <a:off x="5830078" y="4325501"/>
              <a:ext cx="534297" cy="47354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淘宝店chenying0907出品 5"/>
            <p:cNvSpPr/>
            <p:nvPr/>
          </p:nvSpPr>
          <p:spPr bwMode="auto">
            <a:xfrm>
              <a:off x="5841976" y="4336046"/>
              <a:ext cx="510501" cy="45245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7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淘宝店chenying0907出品 5"/>
            <p:cNvSpPr/>
            <p:nvPr/>
          </p:nvSpPr>
          <p:spPr bwMode="auto">
            <a:xfrm>
              <a:off x="5830078" y="4789946"/>
              <a:ext cx="534297" cy="47354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4" name="淘宝店chenying0907出品 5"/>
            <p:cNvSpPr/>
            <p:nvPr/>
          </p:nvSpPr>
          <p:spPr bwMode="auto">
            <a:xfrm>
              <a:off x="5841976" y="4800491"/>
              <a:ext cx="510501" cy="45245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淘宝店chenying0907出品 5"/>
            <p:cNvSpPr/>
            <p:nvPr/>
          </p:nvSpPr>
          <p:spPr bwMode="auto">
            <a:xfrm>
              <a:off x="6229611" y="3627273"/>
              <a:ext cx="534297" cy="47354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6" name="淘宝店chenying0907出品 5"/>
            <p:cNvSpPr/>
            <p:nvPr/>
          </p:nvSpPr>
          <p:spPr bwMode="auto">
            <a:xfrm>
              <a:off x="6241508" y="3637818"/>
              <a:ext cx="510501" cy="45245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7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7" name="淘宝店chenying0907出品 5"/>
            <p:cNvSpPr/>
            <p:nvPr/>
          </p:nvSpPr>
          <p:spPr bwMode="auto">
            <a:xfrm>
              <a:off x="6229611" y="4091717"/>
              <a:ext cx="534297" cy="47354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8" name="淘宝店chenying0907出品 5"/>
            <p:cNvSpPr/>
            <p:nvPr/>
          </p:nvSpPr>
          <p:spPr bwMode="auto">
            <a:xfrm>
              <a:off x="6241508" y="4102262"/>
              <a:ext cx="510501" cy="45245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9" name="淘宝店chenying0907出品 5"/>
            <p:cNvSpPr/>
            <p:nvPr/>
          </p:nvSpPr>
          <p:spPr bwMode="auto">
            <a:xfrm>
              <a:off x="6630589" y="3397444"/>
              <a:ext cx="534297" cy="47354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0" name="淘宝店chenying0907出品 5"/>
            <p:cNvSpPr/>
            <p:nvPr/>
          </p:nvSpPr>
          <p:spPr bwMode="auto">
            <a:xfrm>
              <a:off x="6642487" y="3407989"/>
              <a:ext cx="510501" cy="45245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CECEC"/>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1" name="淘宝店chenying0907出品 5"/>
            <p:cNvSpPr/>
            <p:nvPr/>
          </p:nvSpPr>
          <p:spPr bwMode="auto">
            <a:xfrm>
              <a:off x="7031483" y="3163117"/>
              <a:ext cx="534297" cy="47354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淘宝店chenying0907出品 5"/>
            <p:cNvSpPr/>
            <p:nvPr/>
          </p:nvSpPr>
          <p:spPr bwMode="auto">
            <a:xfrm>
              <a:off x="7043381" y="3173662"/>
              <a:ext cx="510501" cy="45245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淘宝店chenying0907出品 5"/>
            <p:cNvSpPr/>
            <p:nvPr/>
          </p:nvSpPr>
          <p:spPr bwMode="auto">
            <a:xfrm>
              <a:off x="5830550" y="5255327"/>
              <a:ext cx="534297" cy="47354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淘宝店chenying0907出品 5"/>
            <p:cNvSpPr/>
            <p:nvPr/>
          </p:nvSpPr>
          <p:spPr bwMode="auto">
            <a:xfrm>
              <a:off x="5842448" y="5265872"/>
              <a:ext cx="510501" cy="45245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05" name="淘宝店chenying0907出品 104"/>
            <p:cNvGrpSpPr/>
            <p:nvPr/>
          </p:nvGrpSpPr>
          <p:grpSpPr>
            <a:xfrm>
              <a:off x="4233677" y="2468593"/>
              <a:ext cx="538705" cy="477910"/>
              <a:chOff x="4220977" y="2455893"/>
              <a:chExt cx="538705" cy="477910"/>
            </a:xfrm>
          </p:grpSpPr>
          <p:sp>
            <p:nvSpPr>
              <p:cNvPr id="111" name="淘宝店chenying0907出品 5"/>
              <p:cNvSpPr/>
              <p:nvPr/>
            </p:nvSpPr>
            <p:spPr bwMode="auto">
              <a:xfrm>
                <a:off x="4225385" y="2460261"/>
                <a:ext cx="534297" cy="47354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 name="淘宝店chenying0907出品 5"/>
              <p:cNvSpPr/>
              <p:nvPr/>
            </p:nvSpPr>
            <p:spPr bwMode="auto">
              <a:xfrm>
                <a:off x="4237283" y="2470806"/>
                <a:ext cx="510501" cy="45245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淘宝店chenying0907出品 5"/>
              <p:cNvSpPr/>
              <p:nvPr/>
            </p:nvSpPr>
            <p:spPr bwMode="auto">
              <a:xfrm>
                <a:off x="4220977" y="2455893"/>
                <a:ext cx="534297" cy="47354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4" name="淘宝店chenying0907出品 5"/>
              <p:cNvSpPr/>
              <p:nvPr/>
            </p:nvSpPr>
            <p:spPr bwMode="auto">
              <a:xfrm>
                <a:off x="4232875" y="2466438"/>
                <a:ext cx="510501" cy="45245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6" name="淘宝店chenying0907出品 105"/>
            <p:cNvGrpSpPr/>
            <p:nvPr/>
          </p:nvGrpSpPr>
          <p:grpSpPr>
            <a:xfrm>
              <a:off x="6633863" y="2468593"/>
              <a:ext cx="538705" cy="477910"/>
              <a:chOff x="4220977" y="2455893"/>
              <a:chExt cx="538705" cy="477910"/>
            </a:xfrm>
          </p:grpSpPr>
          <p:sp>
            <p:nvSpPr>
              <p:cNvPr id="107" name="淘宝店chenying0907出品 5"/>
              <p:cNvSpPr/>
              <p:nvPr/>
            </p:nvSpPr>
            <p:spPr bwMode="auto">
              <a:xfrm>
                <a:off x="4225385" y="2460261"/>
                <a:ext cx="534297" cy="47354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8" name="淘宝店chenying0907出品 5"/>
              <p:cNvSpPr/>
              <p:nvPr/>
            </p:nvSpPr>
            <p:spPr bwMode="auto">
              <a:xfrm>
                <a:off x="4237283" y="2470806"/>
                <a:ext cx="510501" cy="45245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9" name="淘宝店chenying0907出品 5"/>
              <p:cNvSpPr/>
              <p:nvPr/>
            </p:nvSpPr>
            <p:spPr bwMode="auto">
              <a:xfrm>
                <a:off x="4220977" y="2455893"/>
                <a:ext cx="534297" cy="47354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0" name="淘宝店chenying0907出品 5"/>
              <p:cNvSpPr/>
              <p:nvPr/>
            </p:nvSpPr>
            <p:spPr bwMode="auto">
              <a:xfrm>
                <a:off x="4232875" y="2466438"/>
                <a:ext cx="510501" cy="45245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36" name="淘宝店chenying0907出品 37"/>
          <p:cNvSpPr>
            <a:spLocks noChangeArrowheads="1"/>
          </p:cNvSpPr>
          <p:nvPr/>
        </p:nvSpPr>
        <p:spPr bwMode="auto">
          <a:xfrm>
            <a:off x="7092999" y="1403299"/>
            <a:ext cx="3816424" cy="646323"/>
          </a:xfrm>
          <a:prstGeom prst="rect">
            <a:avLst/>
          </a:prstGeom>
          <a:noFill/>
          <a:ln>
            <a:noFill/>
          </a:ln>
        </p:spPr>
        <p:txBody>
          <a:bodyPr wrap="square" lIns="91431" tIns="45716" rIns="91431" bIns="45716">
            <a:spAutoFit/>
          </a:bodyPr>
          <a:lstStyle/>
          <a:p>
            <a:pPr>
              <a:spcBef>
                <a:spcPct val="0"/>
              </a:spcBef>
              <a:buFont typeface="Arial" panose="020b0604020202020204" pitchFamily="34" charset="0"/>
              <a:buNone/>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在此录入图表的描述说明，在此录入图表的描述说明，在此录入图表的描述说明，在此录入上述图表的描述说明。</a:t>
            </a:r>
            <a:endParaRPr lang="zh-CN" altLang="en-US" sz="1200">
              <a:latin typeface="方正兰亭黑_GBK" pitchFamily="2" charset="-122"/>
              <a:ea typeface="方正兰亭黑_GBK" pitchFamily="2" charset="-122"/>
              <a:sym typeface="微软雅黑" panose="020b0503020204020204" pitchFamily="34" charset="-122"/>
            </a:endParaRPr>
          </a:p>
        </p:txBody>
      </p:sp>
      <p:grpSp>
        <p:nvGrpSpPr>
          <p:cNvPr id="9" name="淘宝店chenying0907出品 8"/>
          <p:cNvGrpSpPr/>
          <p:nvPr/>
        </p:nvGrpSpPr>
        <p:grpSpPr>
          <a:xfrm>
            <a:off x="2114974" y="1044611"/>
            <a:ext cx="2497403" cy="2213426"/>
            <a:chOff x="4425084" y="1044611"/>
            <a:chExt cx="2497403" cy="2213426"/>
          </a:xfrm>
        </p:grpSpPr>
        <p:sp>
          <p:nvSpPr>
            <p:cNvPr id="115" name="淘宝店chenying0907出品 5"/>
            <p:cNvSpPr/>
            <p:nvPr/>
          </p:nvSpPr>
          <p:spPr bwMode="auto">
            <a:xfrm>
              <a:off x="4425084" y="1044611"/>
              <a:ext cx="2497403" cy="221342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4"/>
            </a:solidFill>
            <a:ln w="317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142" name="淘宝店chenying0907出品 5"/>
            <p:cNvSpPr/>
            <p:nvPr/>
          </p:nvSpPr>
          <p:spPr bwMode="auto">
            <a:xfrm>
              <a:off x="4572603" y="1175356"/>
              <a:ext cx="2202365" cy="1951937"/>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50800" dist="38100" dir="2700000" algn="tl" rotWithShape="0">
                <a:prstClr val="black">
                  <a:alpha val="40000"/>
                </a:prst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grpSp>
      <p:sp>
        <p:nvSpPr>
          <p:cNvPr id="137" name="淘宝店chenying0907出品 24"/>
          <p:cNvSpPr>
            <a:spLocks noChangeArrowheads="1"/>
          </p:cNvSpPr>
          <p:nvPr/>
        </p:nvSpPr>
        <p:spPr bwMode="auto">
          <a:xfrm>
            <a:off x="2626944" y="1682367"/>
            <a:ext cx="1319574" cy="769433"/>
          </a:xfrm>
          <a:prstGeom prst="rect">
            <a:avLst/>
          </a:prstGeom>
        </p:spPr>
        <p:txBody>
          <a:bodyPr wrap="none" lIns="91431" tIns="45716" rIns="91431" bIns="45716">
            <a:spAutoFit/>
          </a:bodyPr>
          <a:lstStyle/>
          <a:p>
            <a:r>
              <a:rPr lang="zh-CN" altLang="en-US" sz="2200" b="1">
                <a:solidFill>
                  <a:schemeClr val="accent4"/>
                </a:solidFill>
                <a:latin typeface="方正兰亭黑_GBK" pitchFamily="2" charset="-122"/>
                <a:ea typeface="方正兰亭黑_GBK" pitchFamily="2" charset="-122"/>
              </a:rPr>
              <a:t>部分问题</a:t>
            </a:r>
            <a:endParaRPr lang="en-US" altLang="zh-CN" sz="2200" b="1">
              <a:solidFill>
                <a:schemeClr val="accent4"/>
              </a:solidFill>
              <a:latin typeface="方正兰亭黑_GBK" pitchFamily="2" charset="-122"/>
              <a:ea typeface="方正兰亭黑_GBK" pitchFamily="2" charset="-122"/>
            </a:endParaRPr>
          </a:p>
          <a:p>
            <a:r>
              <a:rPr lang="zh-CN" altLang="en-US" sz="2200" b="1">
                <a:solidFill>
                  <a:schemeClr val="accent4"/>
                </a:solidFill>
                <a:latin typeface="方正兰亭黑_GBK" pitchFamily="2" charset="-122"/>
                <a:ea typeface="方正兰亭黑_GBK" pitchFamily="2" charset="-122"/>
              </a:rPr>
              <a:t>认识不足</a:t>
            </a:r>
            <a:endParaRPr lang="zh-CN" altLang="en-US" sz="2200" b="1">
              <a:solidFill>
                <a:schemeClr val="accent4"/>
              </a:solidFill>
              <a:latin typeface="方正兰亭黑_GBK" pitchFamily="2" charset="-122"/>
              <a:ea typeface="方正兰亭黑_GBK" pitchFamily="2" charset="-122"/>
            </a:endParaRPr>
          </a:p>
        </p:txBody>
      </p:sp>
      <p:grpSp>
        <p:nvGrpSpPr>
          <p:cNvPr id="143" name="淘宝店chenying0907出品 142"/>
          <p:cNvGrpSpPr/>
          <p:nvPr/>
        </p:nvGrpSpPr>
        <p:grpSpPr>
          <a:xfrm>
            <a:off x="1068388" y="3365912"/>
            <a:ext cx="2497403" cy="2213426"/>
            <a:chOff x="4425084" y="1044611"/>
            <a:chExt cx="2497403" cy="2213426"/>
          </a:xfrm>
        </p:grpSpPr>
        <p:sp>
          <p:nvSpPr>
            <p:cNvPr id="144" name="淘宝店chenying0907出品 5"/>
            <p:cNvSpPr/>
            <p:nvPr/>
          </p:nvSpPr>
          <p:spPr bwMode="auto">
            <a:xfrm>
              <a:off x="4425084" y="1044611"/>
              <a:ext cx="2497403" cy="221342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4"/>
            </a:solidFill>
            <a:ln w="317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145" name="淘宝店chenying0907出品 5"/>
            <p:cNvSpPr/>
            <p:nvPr/>
          </p:nvSpPr>
          <p:spPr bwMode="auto">
            <a:xfrm>
              <a:off x="4572603" y="1175356"/>
              <a:ext cx="2202365" cy="1951937"/>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50800" dist="38100" dir="2700000" algn="tl" rotWithShape="0">
                <a:prstClr val="black">
                  <a:alpha val="40000"/>
                </a:prst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grpSp>
      <p:sp>
        <p:nvSpPr>
          <p:cNvPr id="138" name="淘宝店chenying0907出品 24"/>
          <p:cNvSpPr>
            <a:spLocks noChangeArrowheads="1"/>
          </p:cNvSpPr>
          <p:nvPr/>
        </p:nvSpPr>
        <p:spPr bwMode="auto">
          <a:xfrm>
            <a:off x="1659123" y="3877436"/>
            <a:ext cx="1319574" cy="1107988"/>
          </a:xfrm>
          <a:prstGeom prst="rect">
            <a:avLst/>
          </a:prstGeom>
        </p:spPr>
        <p:txBody>
          <a:bodyPr wrap="none" lIns="91431" tIns="45716" rIns="91431" bIns="45716">
            <a:spAutoFit/>
          </a:bodyPr>
          <a:lstStyle/>
          <a:p>
            <a:pPr algn="ctr"/>
            <a:r>
              <a:rPr lang="zh-CN" altLang="en-US" sz="2200" b="1">
                <a:solidFill>
                  <a:schemeClr val="accent4"/>
                </a:solidFill>
                <a:latin typeface="方正兰亭黑_GBK" pitchFamily="2" charset="-122"/>
                <a:ea typeface="方正兰亭黑_GBK" pitchFamily="2" charset="-122"/>
              </a:rPr>
              <a:t>行动迟缓</a:t>
            </a:r>
            <a:endParaRPr lang="en-US" altLang="zh-CN" sz="2200" b="1">
              <a:solidFill>
                <a:schemeClr val="accent4"/>
              </a:solidFill>
              <a:latin typeface="方正兰亭黑_GBK" pitchFamily="2" charset="-122"/>
              <a:ea typeface="方正兰亭黑_GBK" pitchFamily="2" charset="-122"/>
            </a:endParaRPr>
          </a:p>
          <a:p>
            <a:pPr algn="ctr"/>
            <a:r>
              <a:rPr lang="zh-CN" altLang="en-US" sz="2200" b="1">
                <a:solidFill>
                  <a:schemeClr val="accent4"/>
                </a:solidFill>
                <a:latin typeface="方正兰亭黑_GBK" pitchFamily="2" charset="-122"/>
                <a:ea typeface="方正兰亭黑_GBK" pitchFamily="2" charset="-122"/>
              </a:rPr>
              <a:t>甚至</a:t>
            </a:r>
            <a:endParaRPr lang="en-US" altLang="zh-CN" sz="2200" b="1">
              <a:solidFill>
                <a:schemeClr val="accent4"/>
              </a:solidFill>
              <a:latin typeface="方正兰亭黑_GBK" pitchFamily="2" charset="-122"/>
              <a:ea typeface="方正兰亭黑_GBK" pitchFamily="2" charset="-122"/>
            </a:endParaRPr>
          </a:p>
          <a:p>
            <a:pPr algn="ctr"/>
            <a:r>
              <a:rPr lang="zh-CN" altLang="en-US" sz="2200" b="1">
                <a:solidFill>
                  <a:schemeClr val="accent4"/>
                </a:solidFill>
                <a:latin typeface="方正兰亭黑_GBK" pitchFamily="2" charset="-122"/>
                <a:ea typeface="方正兰亭黑_GBK" pitchFamily="2" charset="-122"/>
              </a:rPr>
              <a:t>没有行动</a:t>
            </a:r>
            <a:endParaRPr lang="zh-CN" altLang="en-US" sz="2200" b="1">
              <a:solidFill>
                <a:schemeClr val="accent4"/>
              </a:solidFill>
              <a:latin typeface="方正兰亭黑_GBK" pitchFamily="2" charset="-122"/>
              <a:ea typeface="方正兰亭黑_GBK" pitchFamily="2" charset="-122"/>
            </a:endParaRPr>
          </a:p>
        </p:txBody>
      </p:sp>
      <p:grpSp>
        <p:nvGrpSpPr>
          <p:cNvPr id="146" name="淘宝店chenying0907出品 145"/>
          <p:cNvGrpSpPr/>
          <p:nvPr/>
        </p:nvGrpSpPr>
        <p:grpSpPr>
          <a:xfrm>
            <a:off x="3621294" y="3876324"/>
            <a:ext cx="2497403" cy="2213426"/>
            <a:chOff x="4425084" y="1044611"/>
            <a:chExt cx="2497403" cy="2213426"/>
          </a:xfrm>
        </p:grpSpPr>
        <p:sp>
          <p:nvSpPr>
            <p:cNvPr id="147" name="淘宝店chenying0907出品 5"/>
            <p:cNvSpPr/>
            <p:nvPr/>
          </p:nvSpPr>
          <p:spPr bwMode="auto">
            <a:xfrm>
              <a:off x="4425084" y="1044611"/>
              <a:ext cx="2497403" cy="221342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4"/>
            </a:solidFill>
            <a:ln w="317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148" name="淘宝店chenying0907出品 5"/>
            <p:cNvSpPr/>
            <p:nvPr/>
          </p:nvSpPr>
          <p:spPr bwMode="auto">
            <a:xfrm>
              <a:off x="4572603" y="1175356"/>
              <a:ext cx="2202365" cy="1951937"/>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50800" dist="38100" dir="2700000" algn="tl" rotWithShape="0">
                <a:prstClr val="black">
                  <a:alpha val="40000"/>
                </a:prst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grpSp>
      <p:sp>
        <p:nvSpPr>
          <p:cNvPr id="139" name="淘宝店chenying0907出品 24"/>
          <p:cNvSpPr>
            <a:spLocks noChangeArrowheads="1"/>
          </p:cNvSpPr>
          <p:nvPr/>
        </p:nvSpPr>
        <p:spPr bwMode="auto">
          <a:xfrm>
            <a:off x="4216699" y="4414671"/>
            <a:ext cx="1319574" cy="1107988"/>
          </a:xfrm>
          <a:prstGeom prst="rect">
            <a:avLst/>
          </a:prstGeom>
        </p:spPr>
        <p:txBody>
          <a:bodyPr wrap="none" lIns="91431" tIns="45716" rIns="91431" bIns="45716">
            <a:spAutoFit/>
          </a:bodyPr>
          <a:lstStyle/>
          <a:p>
            <a:pPr algn="ctr"/>
            <a:r>
              <a:rPr lang="zh-CN" altLang="en-US" sz="2200" b="1">
                <a:solidFill>
                  <a:schemeClr val="accent4"/>
                </a:solidFill>
                <a:latin typeface="方正兰亭黑_GBK" pitchFamily="2" charset="-122"/>
                <a:ea typeface="方正兰亭黑_GBK" pitchFamily="2" charset="-122"/>
              </a:rPr>
              <a:t>导致被动</a:t>
            </a:r>
            <a:endParaRPr lang="en-US" altLang="zh-CN" sz="2200" b="1">
              <a:solidFill>
                <a:schemeClr val="accent4"/>
              </a:solidFill>
              <a:latin typeface="方正兰亭黑_GBK" pitchFamily="2" charset="-122"/>
              <a:ea typeface="方正兰亭黑_GBK" pitchFamily="2" charset="-122"/>
            </a:endParaRPr>
          </a:p>
          <a:p>
            <a:pPr algn="ctr"/>
            <a:r>
              <a:rPr lang="zh-CN" altLang="en-US" sz="2200" b="1">
                <a:solidFill>
                  <a:schemeClr val="accent4"/>
                </a:solidFill>
                <a:latin typeface="方正兰亭黑_GBK" pitchFamily="2" charset="-122"/>
                <a:ea typeface="方正兰亭黑_GBK" pitchFamily="2" charset="-122"/>
              </a:rPr>
              <a:t>给对手</a:t>
            </a:r>
            <a:endParaRPr lang="en-US" altLang="zh-CN" sz="2200" b="1">
              <a:solidFill>
                <a:schemeClr val="accent4"/>
              </a:solidFill>
              <a:latin typeface="方正兰亭黑_GBK" pitchFamily="2" charset="-122"/>
              <a:ea typeface="方正兰亭黑_GBK" pitchFamily="2" charset="-122"/>
            </a:endParaRPr>
          </a:p>
          <a:p>
            <a:pPr algn="ctr"/>
            <a:r>
              <a:rPr lang="zh-CN" altLang="en-US" sz="2200" b="1">
                <a:solidFill>
                  <a:schemeClr val="accent4"/>
                </a:solidFill>
                <a:latin typeface="方正兰亭黑_GBK" pitchFamily="2" charset="-122"/>
                <a:ea typeface="方正兰亭黑_GBK" pitchFamily="2" charset="-122"/>
              </a:rPr>
              <a:t>留有空间</a:t>
            </a:r>
            <a:endParaRPr lang="zh-CN" altLang="en-US" sz="2200" b="1">
              <a:solidFill>
                <a:schemeClr val="accent4"/>
              </a:solidFill>
              <a:latin typeface="方正兰亭黑_GBK" pitchFamily="2" charset="-122"/>
              <a:ea typeface="方正兰亭黑_GBK" pitchFamily="2" charset="-122"/>
            </a:endParaRPr>
          </a:p>
        </p:txBody>
      </p:sp>
      <p:sp>
        <p:nvSpPr>
          <p:cNvPr id="151" name="淘宝店chenying0907出品 37"/>
          <p:cNvSpPr>
            <a:spLocks noChangeArrowheads="1"/>
          </p:cNvSpPr>
          <p:nvPr/>
        </p:nvSpPr>
        <p:spPr bwMode="auto">
          <a:xfrm>
            <a:off x="7092999" y="4479109"/>
            <a:ext cx="3816424" cy="646323"/>
          </a:xfrm>
          <a:prstGeom prst="rect">
            <a:avLst/>
          </a:prstGeom>
          <a:noFill/>
          <a:ln>
            <a:noFill/>
          </a:ln>
        </p:spPr>
        <p:txBody>
          <a:bodyPr wrap="square" lIns="91431" tIns="45716" rIns="91431" bIns="45716">
            <a:spAutoFit/>
          </a:bodyPr>
          <a:lstStyle/>
          <a:p>
            <a:pPr>
              <a:spcBef>
                <a:spcPct val="0"/>
              </a:spcBef>
              <a:buFont typeface="Arial" panose="020b0604020202020204" pitchFamily="34" charset="0"/>
              <a:buNone/>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在此录入图表的描述说明，在此录入图表的描述说明，在此录入图表的描述说明，在此录入上述图表的描述说明。</a:t>
            </a:r>
            <a:endParaRPr lang="zh-CN" altLang="en-US" sz="1200">
              <a:latin typeface="方正兰亭黑_GBK" pitchFamily="2" charset="-122"/>
              <a:ea typeface="方正兰亭黑_GBK" pitchFamily="2" charset="-122"/>
              <a:sym typeface="微软雅黑" panose="020b0503020204020204" pitchFamily="34" charset="-122"/>
            </a:endParaRPr>
          </a:p>
        </p:txBody>
      </p:sp>
      <p:cxnSp>
        <p:nvCxnSpPr>
          <p:cNvPr id="152" name="淘宝店chenying0907出品 151"/>
          <p:cNvCxnSpPr/>
          <p:nvPr/>
        </p:nvCxnSpPr>
        <p:spPr>
          <a:xfrm>
            <a:off x="3780374" y="1344879"/>
            <a:ext cx="7118535" cy="3630"/>
          </a:xfrm>
          <a:prstGeom prst="line">
            <a:avLst/>
          </a:prstGeom>
          <a:ln w="12700">
            <a:solidFill>
              <a:schemeClr val="accent4"/>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4" name="淘宝店chenying0907出品 153"/>
          <p:cNvCxnSpPr/>
          <p:nvPr/>
        </p:nvCxnSpPr>
        <p:spPr>
          <a:xfrm>
            <a:off x="5353256" y="4244868"/>
            <a:ext cx="5545653" cy="0"/>
          </a:xfrm>
          <a:prstGeom prst="line">
            <a:avLst/>
          </a:prstGeom>
          <a:ln w="12700">
            <a:solidFill>
              <a:schemeClr val="accent4"/>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肘形连接符 15"/>
          <p:cNvCxnSpPr/>
          <p:nvPr/>
        </p:nvCxnSpPr>
        <p:spPr>
          <a:xfrm flipV="1">
            <a:off x="2626944" y="2346036"/>
            <a:ext cx="8271965" cy="1371790"/>
          </a:xfrm>
          <a:prstGeom prst="bentConnector3">
            <a:avLst>
              <a:gd name="adj1" fmla="val 48883"/>
            </a:avLst>
          </a:prstGeom>
          <a:ln w="12700">
            <a:solidFill>
              <a:schemeClr val="accent4"/>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5" name="淘宝店chenying0907出品 37"/>
          <p:cNvSpPr>
            <a:spLocks noChangeArrowheads="1"/>
          </p:cNvSpPr>
          <p:nvPr/>
        </p:nvSpPr>
        <p:spPr bwMode="auto">
          <a:xfrm>
            <a:off x="7092999" y="2503159"/>
            <a:ext cx="3816424" cy="646323"/>
          </a:xfrm>
          <a:prstGeom prst="rect">
            <a:avLst/>
          </a:prstGeom>
          <a:noFill/>
          <a:ln>
            <a:noFill/>
          </a:ln>
        </p:spPr>
        <p:txBody>
          <a:bodyPr wrap="square" lIns="91431" tIns="45716" rIns="91431" bIns="45716">
            <a:spAutoFit/>
          </a:bodyPr>
          <a:lstStyle/>
          <a:p>
            <a:pPr>
              <a:spcBef>
                <a:spcPct val="0"/>
              </a:spcBef>
              <a:buFont typeface="Arial" panose="020b0604020202020204" pitchFamily="34" charset="0"/>
              <a:buNone/>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在此录入图表的描述说明，在此录入图表的描述说明，在此录入图表的描述说明，在此录入上述图表的描述说明。</a:t>
            </a:r>
            <a:endParaRPr lang="zh-CN" altLang="en-US" sz="1200">
              <a:latin typeface="方正兰亭黑_GBK" pitchFamily="2" charset="-122"/>
              <a:ea typeface="方正兰亭黑_GBK" pitchFamily="2" charset="-122"/>
              <a:sym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par>
                          <p:cTn id="17" fill="hold" nodeType="afterGroup">
                            <p:stCondLst>
                              <p:cond delay="700"/>
                            </p:stCondLst>
                            <p:childTnLst>
                              <p:par>
                                <p:cTn id="18" presetID="5" presetClass="entr" presetSubtype="10"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checkerboard(across)">
                                      <p:cBhvr>
                                        <p:cTn id="20" dur="500"/>
                                        <p:tgtEl>
                                          <p:spTgt spid="22"/>
                                        </p:tgtEl>
                                      </p:cBhvr>
                                    </p:animEffect>
                                  </p:childTnLst>
                                </p:cTn>
                              </p:par>
                            </p:childTnLst>
                          </p:cTn>
                        </p:par>
                        <p:par>
                          <p:cTn id="21" fill="hold" nodeType="afterGroup">
                            <p:stCondLst>
                              <p:cond delay="1200"/>
                            </p:stCondLst>
                            <p:childTnLst>
                              <p:par>
                                <p:cTn id="22" presetID="31"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fltVal val="0"/>
                                          </p:val>
                                        </p:tav>
                                        <p:tav tm="100000">
                                          <p:val>
                                            <p:strVal val="#ppt_w"/>
                                          </p:val>
                                        </p:tav>
                                      </p:tavLst>
                                    </p:anim>
                                    <p:anim calcmode="lin" valueType="num">
                                      <p:cBhvr>
                                        <p:cTn id="25" dur="1000" fill="hold"/>
                                        <p:tgtEl>
                                          <p:spTgt spid="9"/>
                                        </p:tgtEl>
                                        <p:attrNameLst>
                                          <p:attrName>ppt_h</p:attrName>
                                        </p:attrNameLst>
                                      </p:cBhvr>
                                      <p:tavLst>
                                        <p:tav tm="0">
                                          <p:val>
                                            <p:fltVal val="0"/>
                                          </p:val>
                                        </p:tav>
                                        <p:tav tm="100000">
                                          <p:val>
                                            <p:strVal val="#ppt_h"/>
                                          </p:val>
                                        </p:tav>
                                      </p:tavLst>
                                    </p:anim>
                                    <p:anim calcmode="lin" valueType="num">
                                      <p:cBhvr>
                                        <p:cTn id="26" dur="1000" fill="hold"/>
                                        <p:tgtEl>
                                          <p:spTgt spid="9"/>
                                        </p:tgtEl>
                                        <p:attrNameLst>
                                          <p:attrName>style.rotation</p:attrName>
                                        </p:attrNameLst>
                                      </p:cBhvr>
                                      <p:tavLst>
                                        <p:tav tm="0">
                                          <p:val>
                                            <p:fltVal val="90"/>
                                          </p:val>
                                        </p:tav>
                                        <p:tav tm="100000">
                                          <p:val>
                                            <p:fltVal val="0"/>
                                          </p:val>
                                        </p:tav>
                                      </p:tavLst>
                                    </p:anim>
                                    <p:animEffect transition="in" filter="fade">
                                      <p:cBhvr>
                                        <p:cTn id="27" dur="1000"/>
                                        <p:tgtEl>
                                          <p:spTgt spid="9"/>
                                        </p:tgtEl>
                                      </p:cBhvr>
                                    </p:animEffect>
                                  </p:childTnLst>
                                </p:cTn>
                              </p:par>
                              <p:par>
                                <p:cTn id="28" presetID="14" presetClass="entr" presetSubtype="10" fill="hold" grpId="0" nodeType="withEffect">
                                  <p:stCondLst>
                                    <p:cond delay="1000"/>
                                  </p:stCondLst>
                                  <p:childTnLst>
                                    <p:set>
                                      <p:cBhvr>
                                        <p:cTn id="29" dur="1" fill="hold">
                                          <p:stCondLst>
                                            <p:cond delay="0"/>
                                          </p:stCondLst>
                                        </p:cTn>
                                        <p:tgtEl>
                                          <p:spTgt spid="137"/>
                                        </p:tgtEl>
                                        <p:attrNameLst>
                                          <p:attrName>style.visibility</p:attrName>
                                        </p:attrNameLst>
                                      </p:cBhvr>
                                      <p:to>
                                        <p:strVal val="visible"/>
                                      </p:to>
                                    </p:set>
                                    <p:animEffect transition="in" filter="randombar(horizontal)">
                                      <p:cBhvr>
                                        <p:cTn id="30" dur="500"/>
                                        <p:tgtEl>
                                          <p:spTgt spid="137"/>
                                        </p:tgtEl>
                                      </p:cBhvr>
                                    </p:animEffect>
                                  </p:childTnLst>
                                </p:cTn>
                              </p:par>
                            </p:childTnLst>
                          </p:cTn>
                        </p:par>
                        <p:par>
                          <p:cTn id="31" fill="hold" nodeType="afterGroup">
                            <p:stCondLst>
                              <p:cond delay="2700"/>
                            </p:stCondLst>
                            <p:childTnLst>
                              <p:par>
                                <p:cTn id="32" presetID="31" presetClass="entr" presetSubtype="0" fill="hold" nodeType="afterEffect">
                                  <p:stCondLst>
                                    <p:cond delay="0"/>
                                  </p:stCondLst>
                                  <p:childTnLst>
                                    <p:set>
                                      <p:cBhvr>
                                        <p:cTn id="33" dur="1" fill="hold">
                                          <p:stCondLst>
                                            <p:cond delay="0"/>
                                          </p:stCondLst>
                                        </p:cTn>
                                        <p:tgtEl>
                                          <p:spTgt spid="143"/>
                                        </p:tgtEl>
                                        <p:attrNameLst>
                                          <p:attrName>style.visibility</p:attrName>
                                        </p:attrNameLst>
                                      </p:cBhvr>
                                      <p:to>
                                        <p:strVal val="visible"/>
                                      </p:to>
                                    </p:set>
                                    <p:anim calcmode="lin" valueType="num">
                                      <p:cBhvr>
                                        <p:cTn id="34" dur="1000" fill="hold"/>
                                        <p:tgtEl>
                                          <p:spTgt spid="143"/>
                                        </p:tgtEl>
                                        <p:attrNameLst>
                                          <p:attrName>ppt_w</p:attrName>
                                        </p:attrNameLst>
                                      </p:cBhvr>
                                      <p:tavLst>
                                        <p:tav tm="0">
                                          <p:val>
                                            <p:fltVal val="0"/>
                                          </p:val>
                                        </p:tav>
                                        <p:tav tm="100000">
                                          <p:val>
                                            <p:strVal val="#ppt_w"/>
                                          </p:val>
                                        </p:tav>
                                      </p:tavLst>
                                    </p:anim>
                                    <p:anim calcmode="lin" valueType="num">
                                      <p:cBhvr>
                                        <p:cTn id="35" dur="1000" fill="hold"/>
                                        <p:tgtEl>
                                          <p:spTgt spid="143"/>
                                        </p:tgtEl>
                                        <p:attrNameLst>
                                          <p:attrName>ppt_h</p:attrName>
                                        </p:attrNameLst>
                                      </p:cBhvr>
                                      <p:tavLst>
                                        <p:tav tm="0">
                                          <p:val>
                                            <p:fltVal val="0"/>
                                          </p:val>
                                        </p:tav>
                                        <p:tav tm="100000">
                                          <p:val>
                                            <p:strVal val="#ppt_h"/>
                                          </p:val>
                                        </p:tav>
                                      </p:tavLst>
                                    </p:anim>
                                    <p:anim calcmode="lin" valueType="num">
                                      <p:cBhvr>
                                        <p:cTn id="36" dur="1000" fill="hold"/>
                                        <p:tgtEl>
                                          <p:spTgt spid="143"/>
                                        </p:tgtEl>
                                        <p:attrNameLst>
                                          <p:attrName>style.rotation</p:attrName>
                                        </p:attrNameLst>
                                      </p:cBhvr>
                                      <p:tavLst>
                                        <p:tav tm="0">
                                          <p:val>
                                            <p:fltVal val="90"/>
                                          </p:val>
                                        </p:tav>
                                        <p:tav tm="100000">
                                          <p:val>
                                            <p:fltVal val="0"/>
                                          </p:val>
                                        </p:tav>
                                      </p:tavLst>
                                    </p:anim>
                                    <p:animEffect transition="in" filter="fade">
                                      <p:cBhvr>
                                        <p:cTn id="37" dur="1000"/>
                                        <p:tgtEl>
                                          <p:spTgt spid="143"/>
                                        </p:tgtEl>
                                      </p:cBhvr>
                                    </p:animEffect>
                                  </p:childTnLst>
                                </p:cTn>
                              </p:par>
                              <p:par>
                                <p:cTn id="38" presetID="14" presetClass="entr" presetSubtype="10" fill="hold" grpId="0" nodeType="withEffect">
                                  <p:stCondLst>
                                    <p:cond delay="1000"/>
                                  </p:stCondLst>
                                  <p:childTnLst>
                                    <p:set>
                                      <p:cBhvr>
                                        <p:cTn id="39" dur="1" fill="hold">
                                          <p:stCondLst>
                                            <p:cond delay="0"/>
                                          </p:stCondLst>
                                        </p:cTn>
                                        <p:tgtEl>
                                          <p:spTgt spid="138"/>
                                        </p:tgtEl>
                                        <p:attrNameLst>
                                          <p:attrName>style.visibility</p:attrName>
                                        </p:attrNameLst>
                                      </p:cBhvr>
                                      <p:to>
                                        <p:strVal val="visible"/>
                                      </p:to>
                                    </p:set>
                                    <p:animEffect transition="in" filter="randombar(horizontal)">
                                      <p:cBhvr>
                                        <p:cTn id="40" dur="500"/>
                                        <p:tgtEl>
                                          <p:spTgt spid="138"/>
                                        </p:tgtEl>
                                      </p:cBhvr>
                                    </p:animEffect>
                                  </p:childTnLst>
                                </p:cTn>
                              </p:par>
                            </p:childTnLst>
                          </p:cTn>
                        </p:par>
                        <p:par>
                          <p:cTn id="41" fill="hold" nodeType="afterGroup">
                            <p:stCondLst>
                              <p:cond delay="4200"/>
                            </p:stCondLst>
                            <p:childTnLst>
                              <p:par>
                                <p:cTn id="42" presetID="31" presetClass="entr" presetSubtype="0" fill="hold"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1000" fill="hold"/>
                                        <p:tgtEl>
                                          <p:spTgt spid="146"/>
                                        </p:tgtEl>
                                        <p:attrNameLst>
                                          <p:attrName>ppt_w</p:attrName>
                                        </p:attrNameLst>
                                      </p:cBhvr>
                                      <p:tavLst>
                                        <p:tav tm="0">
                                          <p:val>
                                            <p:fltVal val="0"/>
                                          </p:val>
                                        </p:tav>
                                        <p:tav tm="100000">
                                          <p:val>
                                            <p:strVal val="#ppt_w"/>
                                          </p:val>
                                        </p:tav>
                                      </p:tavLst>
                                    </p:anim>
                                    <p:anim calcmode="lin" valueType="num">
                                      <p:cBhvr>
                                        <p:cTn id="45" dur="1000" fill="hold"/>
                                        <p:tgtEl>
                                          <p:spTgt spid="146"/>
                                        </p:tgtEl>
                                        <p:attrNameLst>
                                          <p:attrName>ppt_h</p:attrName>
                                        </p:attrNameLst>
                                      </p:cBhvr>
                                      <p:tavLst>
                                        <p:tav tm="0">
                                          <p:val>
                                            <p:fltVal val="0"/>
                                          </p:val>
                                        </p:tav>
                                        <p:tav tm="100000">
                                          <p:val>
                                            <p:strVal val="#ppt_h"/>
                                          </p:val>
                                        </p:tav>
                                      </p:tavLst>
                                    </p:anim>
                                    <p:anim calcmode="lin" valueType="num">
                                      <p:cBhvr>
                                        <p:cTn id="46" dur="1000" fill="hold"/>
                                        <p:tgtEl>
                                          <p:spTgt spid="146"/>
                                        </p:tgtEl>
                                        <p:attrNameLst>
                                          <p:attrName>style.rotation</p:attrName>
                                        </p:attrNameLst>
                                      </p:cBhvr>
                                      <p:tavLst>
                                        <p:tav tm="0">
                                          <p:val>
                                            <p:fltVal val="90"/>
                                          </p:val>
                                        </p:tav>
                                        <p:tav tm="100000">
                                          <p:val>
                                            <p:fltVal val="0"/>
                                          </p:val>
                                        </p:tav>
                                      </p:tavLst>
                                    </p:anim>
                                    <p:animEffect transition="in" filter="fade">
                                      <p:cBhvr>
                                        <p:cTn id="47" dur="1000"/>
                                        <p:tgtEl>
                                          <p:spTgt spid="146"/>
                                        </p:tgtEl>
                                      </p:cBhvr>
                                    </p:animEffect>
                                  </p:childTnLst>
                                </p:cTn>
                              </p:par>
                              <p:par>
                                <p:cTn id="48" presetID="14" presetClass="entr" presetSubtype="10" fill="hold" grpId="0" nodeType="withEffect">
                                  <p:stCondLst>
                                    <p:cond delay="1000"/>
                                  </p:stCondLst>
                                  <p:childTnLst>
                                    <p:set>
                                      <p:cBhvr>
                                        <p:cTn id="49" dur="1" fill="hold">
                                          <p:stCondLst>
                                            <p:cond delay="0"/>
                                          </p:stCondLst>
                                        </p:cTn>
                                        <p:tgtEl>
                                          <p:spTgt spid="139"/>
                                        </p:tgtEl>
                                        <p:attrNameLst>
                                          <p:attrName>style.visibility</p:attrName>
                                        </p:attrNameLst>
                                      </p:cBhvr>
                                      <p:to>
                                        <p:strVal val="visible"/>
                                      </p:to>
                                    </p:set>
                                    <p:animEffect transition="in" filter="randombar(horizontal)">
                                      <p:cBhvr>
                                        <p:cTn id="50" dur="500"/>
                                        <p:tgtEl>
                                          <p:spTgt spid="139"/>
                                        </p:tgtEl>
                                      </p:cBhvr>
                                    </p:animEffect>
                                  </p:childTnLst>
                                </p:cTn>
                              </p:par>
                            </p:childTnLst>
                          </p:cTn>
                        </p:par>
                        <p:par>
                          <p:cTn id="51" fill="hold" nodeType="afterGroup">
                            <p:stCondLst>
                              <p:cond delay="5700"/>
                            </p:stCondLst>
                            <p:childTnLst>
                              <p:par>
                                <p:cTn id="52" presetID="52" presetClass="entr" presetSubtype="0" fill="hold" nodeType="afterEffect">
                                  <p:stCondLst>
                                    <p:cond delay="0"/>
                                  </p:stCondLst>
                                  <p:childTnLst>
                                    <p:set>
                                      <p:cBhvr>
                                        <p:cTn id="53" dur="1" fill="hold">
                                          <p:stCondLst>
                                            <p:cond delay="0"/>
                                          </p:stCondLst>
                                        </p:cTn>
                                        <p:tgtEl>
                                          <p:spTgt spid="152"/>
                                        </p:tgtEl>
                                        <p:attrNameLst>
                                          <p:attrName>style.visibility</p:attrName>
                                        </p:attrNameLst>
                                      </p:cBhvr>
                                      <p:to>
                                        <p:strVal val="visible"/>
                                      </p:to>
                                    </p:set>
                                    <p:animScale>
                                      <p:cBhvr>
                                        <p:cTn id="54" dur="1000" decel="50000" fill="hold">
                                          <p:stCondLst>
                                            <p:cond delay="0"/>
                                          </p:stCondLst>
                                        </p:cTn>
                                        <p:tgtEl>
                                          <p:spTgt spid="15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55" dur="1000" decel="50000" fill="hold">
                                          <p:stCondLst>
                                            <p:cond delay="0"/>
                                          </p:stCondLst>
                                        </p:cTn>
                                        <p:tgtEl>
                                          <p:spTgt spid="152"/>
                                        </p:tgtEl>
                                        <p:attrNameLst>
                                          <p:attrName>ppt_x</p:attrName>
                                          <p:attrName>ppt_y</p:attrName>
                                        </p:attrNameLst>
                                      </p:cBhvr>
                                    </p:animMotion>
                                    <p:animEffect transition="in" filter="fade">
                                      <p:cBhvr>
                                        <p:cTn id="56" dur="1000"/>
                                        <p:tgtEl>
                                          <p:spTgt spid="152"/>
                                        </p:tgtEl>
                                      </p:cBhvr>
                                    </p:animEffect>
                                  </p:childTnLst>
                                </p:cTn>
                              </p:par>
                              <p:par>
                                <p:cTn id="57" presetID="42" presetClass="entr" presetSubtype="0" fill="hold" grpId="0" nodeType="withEffect">
                                  <p:stCondLst>
                                    <p:cond delay="1040"/>
                                  </p:stCondLst>
                                  <p:childTnLst>
                                    <p:set>
                                      <p:cBhvr>
                                        <p:cTn id="58" dur="1" fill="hold">
                                          <p:stCondLst>
                                            <p:cond delay="0"/>
                                          </p:stCondLst>
                                        </p:cTn>
                                        <p:tgtEl>
                                          <p:spTgt spid="136"/>
                                        </p:tgtEl>
                                        <p:attrNameLst>
                                          <p:attrName>style.visibility</p:attrName>
                                        </p:attrNameLst>
                                      </p:cBhvr>
                                      <p:to>
                                        <p:strVal val="visible"/>
                                      </p:to>
                                    </p:set>
                                    <p:animEffect transition="in" filter="fade">
                                      <p:cBhvr>
                                        <p:cTn id="59" dur="1000"/>
                                        <p:tgtEl>
                                          <p:spTgt spid="136"/>
                                        </p:tgtEl>
                                      </p:cBhvr>
                                    </p:animEffect>
                                    <p:anim calcmode="lin" valueType="num">
                                      <p:cBhvr>
                                        <p:cTn id="60" dur="1000" fill="hold"/>
                                        <p:tgtEl>
                                          <p:spTgt spid="136"/>
                                        </p:tgtEl>
                                        <p:attrNameLst>
                                          <p:attrName>ppt_x</p:attrName>
                                        </p:attrNameLst>
                                      </p:cBhvr>
                                      <p:tavLst>
                                        <p:tav tm="0">
                                          <p:val>
                                            <p:strVal val="#ppt_x"/>
                                          </p:val>
                                        </p:tav>
                                        <p:tav tm="100000">
                                          <p:val>
                                            <p:strVal val="#ppt_x"/>
                                          </p:val>
                                        </p:tav>
                                      </p:tavLst>
                                    </p:anim>
                                    <p:anim calcmode="lin" valueType="num">
                                      <p:cBhvr>
                                        <p:cTn id="61" dur="1000" fill="hold"/>
                                        <p:tgtEl>
                                          <p:spTgt spid="136"/>
                                        </p:tgtEl>
                                        <p:attrNameLst>
                                          <p:attrName>ppt_y</p:attrName>
                                        </p:attrNameLst>
                                      </p:cBhvr>
                                      <p:tavLst>
                                        <p:tav tm="0">
                                          <p:val>
                                            <p:strVal val="#ppt_y+.1"/>
                                          </p:val>
                                        </p:tav>
                                        <p:tav tm="100000">
                                          <p:val>
                                            <p:strVal val="#ppt_y"/>
                                          </p:val>
                                        </p:tav>
                                      </p:tavLst>
                                    </p:anim>
                                  </p:childTnLst>
                                </p:cTn>
                              </p:par>
                              <p:par>
                                <p:cTn id="62" presetID="52" presetClass="entr" presetSubtype="0" fill="hold" nodeType="withEffect">
                                  <p:stCondLst>
                                    <p:cond delay="300"/>
                                  </p:stCondLst>
                                  <p:childTnLst>
                                    <p:set>
                                      <p:cBhvr>
                                        <p:cTn id="63" dur="1" fill="hold">
                                          <p:stCondLst>
                                            <p:cond delay="0"/>
                                          </p:stCondLst>
                                        </p:cTn>
                                        <p:tgtEl>
                                          <p:spTgt spid="16"/>
                                        </p:tgtEl>
                                        <p:attrNameLst>
                                          <p:attrName>style.visibility</p:attrName>
                                        </p:attrNameLst>
                                      </p:cBhvr>
                                      <p:to>
                                        <p:strVal val="visible"/>
                                      </p:to>
                                    </p:set>
                                    <p:animScale>
                                      <p:cBhvr>
                                        <p:cTn id="64"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65" dur="1000" decel="50000" fill="hold">
                                          <p:stCondLst>
                                            <p:cond delay="0"/>
                                          </p:stCondLst>
                                        </p:cTn>
                                        <p:tgtEl>
                                          <p:spTgt spid="16"/>
                                        </p:tgtEl>
                                        <p:attrNameLst>
                                          <p:attrName>ppt_x</p:attrName>
                                          <p:attrName>ppt_y</p:attrName>
                                        </p:attrNameLst>
                                      </p:cBhvr>
                                    </p:animMotion>
                                    <p:animEffect transition="in" filter="fade">
                                      <p:cBhvr>
                                        <p:cTn id="66" dur="1000"/>
                                        <p:tgtEl>
                                          <p:spTgt spid="16"/>
                                        </p:tgtEl>
                                      </p:cBhvr>
                                    </p:animEffect>
                                  </p:childTnLst>
                                </p:cTn>
                              </p:par>
                              <p:par>
                                <p:cTn id="67" presetID="42" presetClass="entr" presetSubtype="0" fill="hold" grpId="0" nodeType="withEffect">
                                  <p:stCondLst>
                                    <p:cond delay="1340"/>
                                  </p:stCondLst>
                                  <p:childTnLst>
                                    <p:set>
                                      <p:cBhvr>
                                        <p:cTn id="68" dur="1" fill="hold">
                                          <p:stCondLst>
                                            <p:cond delay="0"/>
                                          </p:stCondLst>
                                        </p:cTn>
                                        <p:tgtEl>
                                          <p:spTgt spid="155"/>
                                        </p:tgtEl>
                                        <p:attrNameLst>
                                          <p:attrName>style.visibility</p:attrName>
                                        </p:attrNameLst>
                                      </p:cBhvr>
                                      <p:to>
                                        <p:strVal val="visible"/>
                                      </p:to>
                                    </p:set>
                                    <p:animEffect transition="in" filter="fade">
                                      <p:cBhvr>
                                        <p:cTn id="69" dur="1000"/>
                                        <p:tgtEl>
                                          <p:spTgt spid="155"/>
                                        </p:tgtEl>
                                      </p:cBhvr>
                                    </p:animEffect>
                                    <p:anim calcmode="lin" valueType="num">
                                      <p:cBhvr>
                                        <p:cTn id="70" dur="1000" fill="hold"/>
                                        <p:tgtEl>
                                          <p:spTgt spid="155"/>
                                        </p:tgtEl>
                                        <p:attrNameLst>
                                          <p:attrName>ppt_x</p:attrName>
                                        </p:attrNameLst>
                                      </p:cBhvr>
                                      <p:tavLst>
                                        <p:tav tm="0">
                                          <p:val>
                                            <p:strVal val="#ppt_x"/>
                                          </p:val>
                                        </p:tav>
                                        <p:tav tm="100000">
                                          <p:val>
                                            <p:strVal val="#ppt_x"/>
                                          </p:val>
                                        </p:tav>
                                      </p:tavLst>
                                    </p:anim>
                                    <p:anim calcmode="lin" valueType="num">
                                      <p:cBhvr>
                                        <p:cTn id="71" dur="1000" fill="hold"/>
                                        <p:tgtEl>
                                          <p:spTgt spid="155"/>
                                        </p:tgtEl>
                                        <p:attrNameLst>
                                          <p:attrName>ppt_y</p:attrName>
                                        </p:attrNameLst>
                                      </p:cBhvr>
                                      <p:tavLst>
                                        <p:tav tm="0">
                                          <p:val>
                                            <p:strVal val="#ppt_y+.1"/>
                                          </p:val>
                                        </p:tav>
                                        <p:tav tm="100000">
                                          <p:val>
                                            <p:strVal val="#ppt_y"/>
                                          </p:val>
                                        </p:tav>
                                      </p:tavLst>
                                    </p:anim>
                                  </p:childTnLst>
                                </p:cTn>
                              </p:par>
                              <p:par>
                                <p:cTn id="72" presetID="52" presetClass="entr" presetSubtype="0" fill="hold" nodeType="withEffect">
                                  <p:stCondLst>
                                    <p:cond delay="600"/>
                                  </p:stCondLst>
                                  <p:childTnLst>
                                    <p:set>
                                      <p:cBhvr>
                                        <p:cTn id="73" dur="1" fill="hold">
                                          <p:stCondLst>
                                            <p:cond delay="0"/>
                                          </p:stCondLst>
                                        </p:cTn>
                                        <p:tgtEl>
                                          <p:spTgt spid="154"/>
                                        </p:tgtEl>
                                        <p:attrNameLst>
                                          <p:attrName>style.visibility</p:attrName>
                                        </p:attrNameLst>
                                      </p:cBhvr>
                                      <p:to>
                                        <p:strVal val="visible"/>
                                      </p:to>
                                    </p:set>
                                    <p:animScale>
                                      <p:cBhvr>
                                        <p:cTn id="74" dur="1000" decel="50000" fill="hold">
                                          <p:stCondLst>
                                            <p:cond delay="0"/>
                                          </p:stCondLst>
                                        </p:cTn>
                                        <p:tgtEl>
                                          <p:spTgt spid="15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75" dur="1000" decel="50000" fill="hold">
                                          <p:stCondLst>
                                            <p:cond delay="0"/>
                                          </p:stCondLst>
                                        </p:cTn>
                                        <p:tgtEl>
                                          <p:spTgt spid="154"/>
                                        </p:tgtEl>
                                        <p:attrNameLst>
                                          <p:attrName>ppt_x</p:attrName>
                                          <p:attrName>ppt_y</p:attrName>
                                        </p:attrNameLst>
                                      </p:cBhvr>
                                    </p:animMotion>
                                    <p:animEffect transition="in" filter="fade">
                                      <p:cBhvr>
                                        <p:cTn id="76" dur="1000"/>
                                        <p:tgtEl>
                                          <p:spTgt spid="154"/>
                                        </p:tgtEl>
                                      </p:cBhvr>
                                    </p:animEffect>
                                  </p:childTnLst>
                                </p:cTn>
                              </p:par>
                              <p:par>
                                <p:cTn id="77" presetID="42" presetClass="entr" presetSubtype="0" fill="hold" grpId="0" nodeType="withEffect">
                                  <p:stCondLst>
                                    <p:cond delay="1640"/>
                                  </p:stCondLst>
                                  <p:childTnLst>
                                    <p:set>
                                      <p:cBhvr>
                                        <p:cTn id="78" dur="1" fill="hold">
                                          <p:stCondLst>
                                            <p:cond delay="0"/>
                                          </p:stCondLst>
                                        </p:cTn>
                                        <p:tgtEl>
                                          <p:spTgt spid="151"/>
                                        </p:tgtEl>
                                        <p:attrNameLst>
                                          <p:attrName>style.visibility</p:attrName>
                                        </p:attrNameLst>
                                      </p:cBhvr>
                                      <p:to>
                                        <p:strVal val="visible"/>
                                      </p:to>
                                    </p:set>
                                    <p:animEffect transition="in" filter="fade">
                                      <p:cBhvr>
                                        <p:cTn id="79" dur="1000"/>
                                        <p:tgtEl>
                                          <p:spTgt spid="151"/>
                                        </p:tgtEl>
                                      </p:cBhvr>
                                    </p:animEffect>
                                    <p:anim calcmode="lin" valueType="num">
                                      <p:cBhvr>
                                        <p:cTn id="80" dur="1000" fill="hold"/>
                                        <p:tgtEl>
                                          <p:spTgt spid="151"/>
                                        </p:tgtEl>
                                        <p:attrNameLst>
                                          <p:attrName>ppt_x</p:attrName>
                                        </p:attrNameLst>
                                      </p:cBhvr>
                                      <p:tavLst>
                                        <p:tav tm="0">
                                          <p:val>
                                            <p:strVal val="#ppt_x"/>
                                          </p:val>
                                        </p:tav>
                                        <p:tav tm="100000">
                                          <p:val>
                                            <p:strVal val="#ppt_x"/>
                                          </p:val>
                                        </p:tav>
                                      </p:tavLst>
                                    </p:anim>
                                    <p:anim calcmode="lin" valueType="num">
                                      <p:cBhvr>
                                        <p:cTn id="81"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6" grpId="0"/>
      <p:bldP spid="137" grpId="0"/>
      <p:bldP spid="138" grpId="0"/>
      <p:bldP spid="139" grpId="0"/>
      <p:bldP spid="151" grpId="0"/>
      <p:bldP spid="155"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3"/>
          <p:cNvSpPr txBox="1"/>
          <p:nvPr/>
        </p:nvSpPr>
        <p:spPr>
          <a:xfrm>
            <a:off x="741194" y="315827"/>
            <a:ext cx="3262432" cy="461665"/>
          </a:xfrm>
          <a:prstGeom prst="rect">
            <a:avLst/>
          </a:prstGeom>
          <a:noFill/>
        </p:spPr>
        <p:txBody>
          <a:bodyPr wrap="none" rtlCol="0">
            <a:spAutoFit/>
          </a:bodyPr>
          <a:lstStyle>
            <a:defPPr>
              <a:defRPr lang="zh-CN"/>
            </a:defPPr>
            <a:lvl1pPr>
              <a:defRPr b="1">
                <a:solidFill>
                  <a:schemeClr val="tx2"/>
                </a:solidFill>
                <a:latin typeface="方正兰亭黑_GBK" pitchFamily="2" charset="-122"/>
                <a:ea typeface="方正兰亭黑_GBK" pitchFamily="2" charset="-122"/>
              </a:defRPr>
            </a:lvl1pPr>
          </a:lstStyle>
          <a:p>
            <a:r>
              <a:rPr lang="zh-CN" altLang="en-US">
                <a:solidFill>
                  <a:schemeClr val="tx1"/>
                </a:solidFill>
              </a:rPr>
              <a:t>部分计划制定脱离现实</a:t>
            </a:r>
            <a:endParaRPr lang="zh-CN" altLang="en-US">
              <a:solidFill>
                <a:schemeClr val="tx1"/>
              </a:solidFill>
            </a:endParaRPr>
          </a:p>
        </p:txBody>
      </p:sp>
      <p:grpSp>
        <p:nvGrpSpPr>
          <p:cNvPr id="5" name="淘宝店chenying0907出品 4"/>
          <p:cNvGrpSpPr/>
          <p:nvPr/>
        </p:nvGrpSpPr>
        <p:grpSpPr>
          <a:xfrm>
            <a:off x="336791" y="261442"/>
            <a:ext cx="423713" cy="432048"/>
            <a:chOff x="1357722" y="1125538"/>
            <a:chExt cx="423713" cy="432048"/>
          </a:xfrm>
        </p:grpSpPr>
        <p:sp>
          <p:nvSpPr>
            <p:cNvPr id="6" name="淘宝店chenying0907出品 5"/>
            <p:cNvSpPr/>
            <p:nvPr/>
          </p:nvSpPr>
          <p:spPr>
            <a:xfrm>
              <a:off x="1493403" y="1269554"/>
              <a:ext cx="288032" cy="288032"/>
            </a:xfrm>
            <a:prstGeom prst="rect">
              <a:avLst/>
            </a:prstGeom>
            <a:solidFill>
              <a:schemeClr val="accent4"/>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p>
          </p:txBody>
        </p:sp>
        <p:sp>
          <p:nvSpPr>
            <p:cNvPr id="7" name="淘宝店chenying0907出品 6"/>
            <p:cNvSpPr/>
            <p:nvPr/>
          </p:nvSpPr>
          <p:spPr>
            <a:xfrm>
              <a:off x="1357722" y="1125538"/>
              <a:ext cx="288032" cy="288032"/>
            </a:xfrm>
            <a:prstGeom prst="rect">
              <a:avLst/>
            </a:prstGeom>
            <a:solidFill>
              <a:schemeClr val="bg1">
                <a:lumMod val="95000"/>
              </a:schemeClr>
            </a:solidFill>
            <a:ln w="50800">
              <a:noFill/>
            </a:ln>
            <a:effectLst>
              <a:outerShdw blurRad="50800" dist="25400" dir="2700000" sx="99000" sy="99000" algn="tl" rotWithShape="0">
                <a:schemeClr val="tx1">
                  <a:alpha val="68000"/>
                </a:schemeClr>
              </a:outerShdw>
            </a:effectLst>
            <a:scene3d>
              <a:camera prst="orthographicFront"/>
              <a:lightRig rig="threePt" dir="t"/>
            </a:scene3d>
            <a:sp3d extrusionH="76200" prstMaterial="softEdge">
              <a:bevelT w="38100" h="19050" prst="angle"/>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grpSp>
      <p:cxnSp>
        <p:nvCxnSpPr>
          <p:cNvPr id="8" name="淘宝店chenying0907出品 7"/>
          <p:cNvCxnSpPr/>
          <p:nvPr/>
        </p:nvCxnSpPr>
        <p:spPr>
          <a:xfrm>
            <a:off x="0" y="777492"/>
            <a:ext cx="12169775" cy="0"/>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grpSp>
        <p:nvGrpSpPr>
          <p:cNvPr id="2" name="淘宝店chenying0907出品 1"/>
          <p:cNvGrpSpPr/>
          <p:nvPr/>
        </p:nvGrpSpPr>
        <p:grpSpPr>
          <a:xfrm>
            <a:off x="859610" y="932503"/>
            <a:ext cx="3937451" cy="3937451"/>
            <a:chOff x="859610" y="932503"/>
            <a:chExt cx="3937451" cy="3937451"/>
          </a:xfrm>
        </p:grpSpPr>
        <p:sp>
          <p:nvSpPr>
            <p:cNvPr id="9" name="淘宝店chenying0907出品 8"/>
            <p:cNvSpPr/>
            <p:nvPr/>
          </p:nvSpPr>
          <p:spPr>
            <a:xfrm>
              <a:off x="859610" y="932503"/>
              <a:ext cx="3937451" cy="3937451"/>
            </a:xfrm>
            <a:prstGeom prst="ellipse">
              <a:avLst/>
            </a:prstGeom>
            <a:gradFill flip="none" rotWithShape="1">
              <a:gsLst>
                <a:gs pos="100000">
                  <a:schemeClr val="bg1">
                    <a:lumMod val="75000"/>
                  </a:schemeClr>
                </a:gs>
                <a:gs pos="0">
                  <a:schemeClr val="bg1"/>
                </a:gs>
              </a:gsLst>
              <a:lin ang="5400000" scaled="1"/>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a:ea typeface="宋体" panose="02010600030101010101" pitchFamily="2" charset="-122"/>
              </a:endParaRPr>
            </a:p>
          </p:txBody>
        </p:sp>
        <p:grpSp>
          <p:nvGrpSpPr>
            <p:cNvPr id="10" name="淘宝店chenying0907出品 9"/>
            <p:cNvGrpSpPr/>
            <p:nvPr/>
          </p:nvGrpSpPr>
          <p:grpSpPr>
            <a:xfrm>
              <a:off x="1491730" y="1564623"/>
              <a:ext cx="2673212" cy="2673212"/>
              <a:chOff x="2193191" y="1899415"/>
              <a:chExt cx="2421376" cy="2421376"/>
            </a:xfrm>
            <a:effectLst/>
          </p:grpSpPr>
          <p:sp>
            <p:nvSpPr>
              <p:cNvPr id="11" name="淘宝店chenying0907出品 10"/>
              <p:cNvSpPr/>
              <p:nvPr/>
            </p:nvSpPr>
            <p:spPr>
              <a:xfrm>
                <a:off x="2193191" y="1899415"/>
                <a:ext cx="2421376" cy="2421376"/>
              </a:xfrm>
              <a:prstGeom prst="ellipse">
                <a:avLst/>
              </a:prstGeom>
              <a:solidFill>
                <a:schemeClr val="accent4"/>
              </a:solidFill>
              <a:ln w="31750">
                <a:gradFill flip="none" rotWithShape="1">
                  <a:gsLst>
                    <a:gs pos="0">
                      <a:schemeClr val="bg1">
                        <a:lumMod val="6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12" name="淘宝店chenying0907出品 11"/>
              <p:cNvSpPr/>
              <p:nvPr/>
            </p:nvSpPr>
            <p:spPr>
              <a:xfrm>
                <a:off x="2345502" y="2051726"/>
                <a:ext cx="2116756" cy="2116756"/>
              </a:xfrm>
              <a:prstGeom prst="ellipse">
                <a:avLst/>
              </a:prstGeom>
              <a:solidFill>
                <a:schemeClr val="bg1">
                  <a:lumMod val="95000"/>
                </a:schemeClr>
              </a:solidFill>
              <a:ln w="50800">
                <a:noFill/>
              </a:ln>
              <a:effectLst>
                <a:outerShdw blurRad="50800" dist="38100" dir="2700000" algn="tl" rotWithShape="0">
                  <a:prstClr val="black">
                    <a:alpha val="40000"/>
                  </a:prstClr>
                </a:outerShdw>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grpSp>
      <p:sp>
        <p:nvSpPr>
          <p:cNvPr id="22" name="淘宝店chenying0907出品 21"/>
          <p:cNvSpPr/>
          <p:nvPr/>
        </p:nvSpPr>
        <p:spPr>
          <a:xfrm>
            <a:off x="2176840" y="2708132"/>
            <a:ext cx="1438184" cy="992579"/>
          </a:xfrm>
          <a:prstGeom prst="rect">
            <a:avLst/>
          </a:prstGeom>
          <a:noFill/>
        </p:spPr>
        <p:txBody>
          <a:bodyPr wrap="square" lIns="68580" tIns="34290" rIns="68580" bIns="34290" rtlCol="0">
            <a:spAutoFit/>
          </a:bodyPr>
          <a:lstStyle/>
          <a:p>
            <a:pPr defTabSz="685800"/>
            <a:r>
              <a:rPr lang="en-US" altLang="zh-CN" sz="6000">
                <a:solidFill>
                  <a:schemeClr val="accent4"/>
                </a:solidFill>
                <a:latin typeface="Impact" panose="020b0806030902050204" pitchFamily="34" charset="0"/>
              </a:rPr>
              <a:t>75%</a:t>
            </a:r>
            <a:endParaRPr lang="zh-CN" altLang="en-US" sz="6000">
              <a:solidFill>
                <a:schemeClr val="accent4"/>
              </a:solidFill>
              <a:latin typeface="Impact" panose="020b0806030902050204" pitchFamily="34" charset="0"/>
            </a:endParaRPr>
          </a:p>
        </p:txBody>
      </p:sp>
      <p:sp>
        <p:nvSpPr>
          <p:cNvPr id="24" name="淘宝店chenying0907出品 23"/>
          <p:cNvSpPr/>
          <p:nvPr/>
        </p:nvSpPr>
        <p:spPr>
          <a:xfrm>
            <a:off x="2086052" y="1988063"/>
            <a:ext cx="1473480" cy="861774"/>
          </a:xfrm>
          <a:prstGeom prst="rect">
            <a:avLst/>
          </a:prstGeom>
          <a:noFill/>
        </p:spPr>
        <p:txBody>
          <a:bodyPr wrap="none" rtlCol="0">
            <a:spAutoFit/>
          </a:bodyPr>
          <a:lstStyle/>
          <a:p>
            <a:r>
              <a:rPr lang="zh-CN" altLang="en-US" sz="5000" b="1">
                <a:solidFill>
                  <a:schemeClr val="accent4"/>
                </a:solidFill>
                <a:latin typeface="方正兰亭黑_GBK" pitchFamily="2" charset="-122"/>
                <a:ea typeface="方正兰亭黑_GBK" pitchFamily="2" charset="-122"/>
              </a:rPr>
              <a:t>目标</a:t>
            </a:r>
            <a:endParaRPr lang="zh-CN" altLang="en-US" sz="5000" b="1">
              <a:solidFill>
                <a:schemeClr val="accent4"/>
              </a:solidFill>
              <a:latin typeface="方正兰亭黑_GBK" pitchFamily="2" charset="-122"/>
              <a:ea typeface="方正兰亭黑_GBK" pitchFamily="2" charset="-122"/>
            </a:endParaRPr>
          </a:p>
        </p:txBody>
      </p:sp>
      <p:sp>
        <p:nvSpPr>
          <p:cNvPr id="28" name="淘宝店chenying0907出品 27"/>
          <p:cNvSpPr/>
          <p:nvPr/>
        </p:nvSpPr>
        <p:spPr>
          <a:xfrm>
            <a:off x="1957811" y="4675996"/>
            <a:ext cx="1729961" cy="553998"/>
          </a:xfrm>
          <a:prstGeom prst="rect">
            <a:avLst/>
          </a:prstGeom>
          <a:noFill/>
        </p:spPr>
        <p:txBody>
          <a:bodyPr wrap="none" rtlCol="0">
            <a:spAutoFit/>
          </a:bodyPr>
          <a:lstStyle/>
          <a:p>
            <a:r>
              <a:rPr lang="zh-CN" altLang="en-US" sz="3000" b="1">
                <a:latin typeface="方正兰亭黑_GBK" pitchFamily="2" charset="-122"/>
                <a:ea typeface="方正兰亭黑_GBK" pitchFamily="2" charset="-122"/>
              </a:rPr>
              <a:t>实际完成</a:t>
            </a:r>
            <a:endParaRPr lang="zh-CN" altLang="en-US" sz="3000" b="1">
              <a:latin typeface="方正兰亭黑_GBK" pitchFamily="2" charset="-122"/>
              <a:ea typeface="方正兰亭黑_GBK" pitchFamily="2" charset="-122"/>
            </a:endParaRPr>
          </a:p>
        </p:txBody>
      </p:sp>
      <p:sp>
        <p:nvSpPr>
          <p:cNvPr id="29" name="圆角淘宝店chenying0907出品 28"/>
          <p:cNvSpPr/>
          <p:nvPr/>
        </p:nvSpPr>
        <p:spPr>
          <a:xfrm>
            <a:off x="760504" y="5516419"/>
            <a:ext cx="4115472" cy="270801"/>
          </a:xfrm>
          <a:prstGeom prst="roundRect">
            <a:avLst>
              <a:gd name="adj" fmla="val 50000"/>
            </a:avLst>
          </a:prstGeom>
          <a:solidFill>
            <a:schemeClr val="bg1">
              <a:lumMod val="50000"/>
            </a:schemeClr>
          </a:solidFill>
          <a:ln w="31750">
            <a:gradFill flip="none" rotWithShape="1">
              <a:gsLst>
                <a:gs pos="0">
                  <a:schemeClr val="bg1">
                    <a:lumMod val="6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34" name="圆角淘宝店chenying0907出品 33"/>
          <p:cNvSpPr/>
          <p:nvPr/>
        </p:nvSpPr>
        <p:spPr>
          <a:xfrm>
            <a:off x="766334" y="5516417"/>
            <a:ext cx="1718153" cy="270801"/>
          </a:xfrm>
          <a:prstGeom prst="roundRect">
            <a:avLst>
              <a:gd name="adj" fmla="val 50000"/>
            </a:avLst>
          </a:prstGeom>
          <a:solidFill>
            <a:schemeClr val="accent4"/>
          </a:solidFill>
          <a:ln w="3175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grpSp>
        <p:nvGrpSpPr>
          <p:cNvPr id="35" name="淘宝店chenying0907出品 34"/>
          <p:cNvGrpSpPr/>
          <p:nvPr/>
        </p:nvGrpSpPr>
        <p:grpSpPr>
          <a:xfrm>
            <a:off x="2105778" y="5320516"/>
            <a:ext cx="638752" cy="638752"/>
            <a:chOff x="3666134" y="5351944"/>
            <a:chExt cx="638752" cy="638752"/>
          </a:xfrm>
        </p:grpSpPr>
        <p:sp>
          <p:nvSpPr>
            <p:cNvPr id="21" name="淘宝店chenying0907出品 20"/>
            <p:cNvSpPr/>
            <p:nvPr/>
          </p:nvSpPr>
          <p:spPr>
            <a:xfrm>
              <a:off x="3666134" y="5351944"/>
              <a:ext cx="638752" cy="638752"/>
            </a:xfrm>
            <a:prstGeom prst="ellipse">
              <a:avLst/>
            </a:prstGeom>
            <a:solidFill>
              <a:schemeClr val="bg1">
                <a:lumMod val="95000"/>
              </a:schemeClr>
            </a:solidFill>
            <a:ln w="50800">
              <a:noFill/>
            </a:ln>
            <a:effectLst>
              <a:outerShdw blurRad="114300" dist="50800" dir="2700000" algn="tl" rotWithShape="0">
                <a:schemeClr val="tx1">
                  <a:alpha val="35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a:ea typeface="宋体" panose="02010600030101010101" pitchFamily="2" charset="-122"/>
              </a:endParaRPr>
            </a:p>
          </p:txBody>
        </p:sp>
        <p:grpSp>
          <p:nvGrpSpPr>
            <p:cNvPr id="33" name="淘宝店chenying0907出品 32"/>
            <p:cNvGrpSpPr/>
            <p:nvPr/>
          </p:nvGrpSpPr>
          <p:grpSpPr>
            <a:xfrm>
              <a:off x="3897762" y="5479164"/>
              <a:ext cx="174886" cy="384311"/>
              <a:chOff x="3897762" y="5479164"/>
              <a:chExt cx="174886" cy="384311"/>
            </a:xfrm>
          </p:grpSpPr>
          <p:sp>
            <p:nvSpPr>
              <p:cNvPr id="31" name="圆角淘宝店chenying0907出品 30"/>
              <p:cNvSpPr/>
              <p:nvPr/>
            </p:nvSpPr>
            <p:spPr>
              <a:xfrm rot="5400000">
                <a:off x="3857633" y="5648460"/>
                <a:ext cx="384311" cy="45719"/>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淘宝店chenying0907出品 31"/>
              <p:cNvSpPr/>
              <p:nvPr/>
            </p:nvSpPr>
            <p:spPr>
              <a:xfrm rot="5400000">
                <a:off x="3728466" y="5648460"/>
                <a:ext cx="384311" cy="45719"/>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6" name="淘宝店chenying0907出品 35"/>
          <p:cNvSpPr/>
          <p:nvPr/>
        </p:nvSpPr>
        <p:spPr>
          <a:xfrm>
            <a:off x="5004767" y="5161022"/>
            <a:ext cx="1584176" cy="992579"/>
          </a:xfrm>
          <a:prstGeom prst="rect">
            <a:avLst/>
          </a:prstGeom>
          <a:noFill/>
        </p:spPr>
        <p:txBody>
          <a:bodyPr wrap="square" lIns="68580" tIns="34290" rIns="68580" bIns="34290" rtlCol="0">
            <a:spAutoFit/>
          </a:bodyPr>
          <a:lstStyle/>
          <a:p>
            <a:pPr defTabSz="685800"/>
            <a:r>
              <a:rPr lang="en-US" altLang="zh-CN" sz="6000">
                <a:solidFill>
                  <a:schemeClr val="accent4"/>
                </a:solidFill>
                <a:latin typeface="Impact" panose="020b0806030902050204" pitchFamily="34" charset="0"/>
              </a:rPr>
              <a:t>35%</a:t>
            </a:r>
            <a:endParaRPr lang="zh-CN" altLang="en-US" sz="6000">
              <a:solidFill>
                <a:schemeClr val="accent4"/>
              </a:solidFill>
              <a:latin typeface="Impact" panose="020b0806030902050204" pitchFamily="34" charset="0"/>
            </a:endParaRPr>
          </a:p>
        </p:txBody>
      </p:sp>
      <p:sp>
        <p:nvSpPr>
          <p:cNvPr id="37" name="淘宝店chenying0907出品 37"/>
          <p:cNvSpPr>
            <a:spLocks noChangeArrowheads="1"/>
          </p:cNvSpPr>
          <p:nvPr/>
        </p:nvSpPr>
        <p:spPr bwMode="auto">
          <a:xfrm>
            <a:off x="5076775" y="1378182"/>
            <a:ext cx="3024336" cy="1754318"/>
          </a:xfrm>
          <a:prstGeom prst="rect">
            <a:avLst/>
          </a:prstGeom>
          <a:noFill/>
          <a:ln>
            <a:noFill/>
          </a:ln>
        </p:spPr>
        <p:txBody>
          <a:bodyPr wrap="square" lIns="91431" tIns="45716" rIns="91431" bIns="45716">
            <a:spAutoFit/>
          </a:bodyPr>
          <a:lstStyle/>
          <a:p>
            <a:pPr>
              <a:lnSpc>
                <a:spcPct val="150000"/>
              </a:lnSpc>
              <a:spcBef>
                <a:spcPct val="0"/>
              </a:spcBef>
            </a:pPr>
            <a:r>
              <a:rPr lang="zh-CN" altLang="en-US" sz="1200">
                <a:latin typeface="方正兰亭黑_GBK" pitchFamily="2" charset="-122"/>
                <a:ea typeface="方正兰亭黑_GBK" pitchFamily="2" charset="-122"/>
                <a:sym typeface="微软雅黑" panose="020b0503020204020204" pitchFamily="34" charset="-122"/>
              </a:rPr>
              <a:t>请输入您的文字对目标进行说明请输入您的文字对目标进行说明请输入您的文字对目标进行说明。在此录入图表的描述说明，在此录入图表的描述说明，在此录入图表的描述说明，在此录入上述图表的描述说明。</a:t>
            </a:r>
            <a:endParaRPr lang="zh-CN" altLang="en-US" sz="1200">
              <a:latin typeface="方正兰亭黑_GBK" pitchFamily="2" charset="-122"/>
              <a:ea typeface="方正兰亭黑_GBK" pitchFamily="2" charset="-122"/>
              <a:sym typeface="微软雅黑" panose="020b0503020204020204" pitchFamily="34" charset="-122"/>
            </a:endParaRPr>
          </a:p>
        </p:txBody>
      </p:sp>
      <p:sp>
        <p:nvSpPr>
          <p:cNvPr id="38" name="淘宝店chenying0907出品 37"/>
          <p:cNvSpPr>
            <a:spLocks noChangeArrowheads="1"/>
          </p:cNvSpPr>
          <p:nvPr/>
        </p:nvSpPr>
        <p:spPr bwMode="auto">
          <a:xfrm>
            <a:off x="5076775" y="3440743"/>
            <a:ext cx="6048672" cy="1477319"/>
          </a:xfrm>
          <a:prstGeom prst="rect">
            <a:avLst/>
          </a:prstGeom>
          <a:noFill/>
          <a:ln>
            <a:noFill/>
          </a:ln>
        </p:spPr>
        <p:txBody>
          <a:bodyPr wrap="square" lIns="91431" tIns="45716" rIns="91431" bIns="45716">
            <a:spAutoFit/>
          </a:bodyPr>
          <a:lstStyle/>
          <a:p>
            <a:pPr>
              <a:lnSpc>
                <a:spcPct val="150000"/>
              </a:lnSpc>
              <a:spcBef>
                <a:spcPct val="0"/>
              </a:spcBef>
            </a:pPr>
            <a:r>
              <a:rPr lang="zh-CN" altLang="en-US" sz="1200">
                <a:latin typeface="方正兰亭黑_GBK" pitchFamily="2" charset="-122"/>
                <a:ea typeface="方正兰亭黑_GBK" pitchFamily="2" charset="-122"/>
                <a:sym typeface="微软雅黑" panose="020b0503020204020204" pitchFamily="34" charset="-122"/>
              </a:rPr>
              <a:t>请输入您的文字对实际完成情况进行说明请输入您的文字对目标进行说明请输入您的文字对目标进行说明。在此录入图表的描述说明，在此录入图表的描述说明，在此录入图表的描述说明，在此录入上述图表的描述说明。请入您的文字对目标进行说明请输入您的文字对目标进行说明请输入您的文字对目标进行说明。在此录入图表的描述说明，在此录入图表的描述说明，在此录入图表的描述说明，在此录入上述图表的描述说明。</a:t>
            </a:r>
            <a:endParaRPr lang="zh-CN" altLang="en-US" sz="1200">
              <a:latin typeface="方正兰亭黑_GBK" pitchFamily="2" charset="-122"/>
              <a:ea typeface="方正兰亭黑_GBK" pitchFamily="2" charset="-122"/>
              <a:sym typeface="微软雅黑" panose="020b0503020204020204" pitchFamily="34"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5127" y="1397523"/>
            <a:ext cx="2688505" cy="1806898"/>
          </a:xfrm>
          <a:prstGeom prst="rect">
            <a:avLst/>
          </a:prstGeom>
        </p:spPr>
      </p:pic>
    </p:spTree>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par>
                          <p:cTn id="17" fill="hold" nodeType="afterGroup">
                            <p:stCondLst>
                              <p:cond delay="7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nodeType="afterGroup">
                            <p:stCondLst>
                              <p:cond delay="1200"/>
                            </p:stCondLst>
                            <p:childTnLst>
                              <p:par>
                                <p:cTn id="24" presetID="14" presetClass="entr" presetSubtype="10"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randombar(horizontal)">
                                      <p:cBhvr>
                                        <p:cTn id="26" dur="500"/>
                                        <p:tgtEl>
                                          <p:spTgt spid="24"/>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randombar(horizontal)">
                                      <p:cBhvr>
                                        <p:cTn id="29" dur="500"/>
                                        <p:tgtEl>
                                          <p:spTgt spid="22"/>
                                        </p:tgtEl>
                                      </p:cBhvr>
                                    </p:animEffect>
                                  </p:childTnLst>
                                </p:cTn>
                              </p:par>
                            </p:childTnLst>
                          </p:cTn>
                        </p:par>
                        <p:par>
                          <p:cTn id="30" fill="hold" nodeType="afterGroup">
                            <p:stCondLst>
                              <p:cond delay="1700"/>
                            </p:stCondLst>
                            <p:childTnLst>
                              <p:par>
                                <p:cTn id="31" presetID="2" presetClass="entr" presetSubtype="4"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2200"/>
                            </p:stCondLst>
                            <p:childTnLst>
                              <p:par>
                                <p:cTn id="36" presetID="42" presetClass="entr" presetSubtype="0"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anim calcmode="lin" valueType="num">
                                      <p:cBhvr>
                                        <p:cTn id="39" dur="500" fill="hold"/>
                                        <p:tgtEl>
                                          <p:spTgt spid="29"/>
                                        </p:tgtEl>
                                        <p:attrNameLst>
                                          <p:attrName>ppt_x</p:attrName>
                                        </p:attrNameLst>
                                      </p:cBhvr>
                                      <p:tavLst>
                                        <p:tav tm="0">
                                          <p:val>
                                            <p:strVal val="#ppt_x"/>
                                          </p:val>
                                        </p:tav>
                                        <p:tav tm="100000">
                                          <p:val>
                                            <p:strVal val="#ppt_x"/>
                                          </p:val>
                                        </p:tav>
                                      </p:tavLst>
                                    </p:anim>
                                    <p:anim calcmode="lin" valueType="num">
                                      <p:cBhvr>
                                        <p:cTn id="40" dur="500" fill="hold"/>
                                        <p:tgtEl>
                                          <p:spTgt spid="29"/>
                                        </p:tgtEl>
                                        <p:attrNameLst>
                                          <p:attrName>ppt_y</p:attrName>
                                        </p:attrNameLst>
                                      </p:cBhvr>
                                      <p:tavLst>
                                        <p:tav tm="0">
                                          <p:val>
                                            <p:strVal val="#ppt_y+.1"/>
                                          </p:val>
                                        </p:tav>
                                        <p:tav tm="100000">
                                          <p:val>
                                            <p:strVal val="#ppt_y"/>
                                          </p:val>
                                        </p:tav>
                                      </p:tavLst>
                                    </p:anim>
                                  </p:childTnLst>
                                </p:cTn>
                              </p:par>
                            </p:childTnLst>
                          </p:cTn>
                        </p:par>
                        <p:par>
                          <p:cTn id="41" fill="hold" nodeType="afterGroup">
                            <p:stCondLst>
                              <p:cond delay="2700"/>
                            </p:stCondLst>
                            <p:childTnLst>
                              <p:par>
                                <p:cTn id="42" presetID="22" presetClass="entr" presetSubtype="8"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left)">
                                      <p:cBhvr>
                                        <p:cTn id="44" dur="1500"/>
                                        <p:tgtEl>
                                          <p:spTgt spid="34"/>
                                        </p:tgtEl>
                                      </p:cBhvr>
                                    </p:animEffect>
                                  </p:childTnLst>
                                </p:cTn>
                              </p:par>
                              <p:par>
                                <p:cTn id="45" presetID="1"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42" presetClass="path" presetSubtype="0" fill="hold" nodeType="withEffect">
                                  <p:stCondLst>
                                    <p:cond delay="0"/>
                                  </p:stCondLst>
                                  <p:childTnLst>
                                    <p:animMotion origin="layout" path="M -3.21503E-06 -3.7037E-06 L -0.13674 -0.00046" pathEditMode="relative" rAng="0" ptsTypes="AA">
                                      <p:cBhvr>
                                        <p:cTn id="48" dur="1500" spd="-100000" fill="hold"/>
                                        <p:tgtEl>
                                          <p:spTgt spid="35"/>
                                        </p:tgtEl>
                                        <p:attrNameLst>
                                          <p:attrName>ppt_x</p:attrName>
                                          <p:attrName>ppt_y</p:attrName>
                                        </p:attrNameLst>
                                      </p:cBhvr>
                                      <p:rCtr x="-6837" y="-23"/>
                                    </p:animMotion>
                                  </p:childTnLst>
                                </p:cTn>
                              </p:par>
                            </p:childTnLst>
                          </p:cTn>
                        </p:par>
                        <p:par>
                          <p:cTn id="49" fill="hold" nodeType="afterGroup">
                            <p:stCondLst>
                              <p:cond delay="4200"/>
                            </p:stCondLst>
                            <p:childTnLst>
                              <p:par>
                                <p:cTn id="50" presetID="53" presetClass="entr" presetSubtype="16" fill="hold" grpId="0" nodeType="afterEffect">
                                  <p:stCondLst>
                                    <p:cond delay="0"/>
                                  </p:stCondLst>
                                  <p:childTnLst>
                                    <p:set>
                                      <p:cBhvr>
                                        <p:cTn id="51" dur="1" fill="hold">
                                          <p:stCondLst>
                                            <p:cond delay="0"/>
                                          </p:stCondLst>
                                        </p:cTn>
                                        <p:tgtEl>
                                          <p:spTgt spid="36"/>
                                        </p:tgtEl>
                                        <p:attrNameLst>
                                          <p:attrName>style.visibility</p:attrName>
                                        </p:attrNameLst>
                                      </p:cBhvr>
                                      <p:to>
                                        <p:strVal val="visible"/>
                                      </p:to>
                                    </p:set>
                                    <p:anim calcmode="lin" valueType="num">
                                      <p:cBhvr>
                                        <p:cTn id="52" dur="500" fill="hold"/>
                                        <p:tgtEl>
                                          <p:spTgt spid="36"/>
                                        </p:tgtEl>
                                        <p:attrNameLst>
                                          <p:attrName>ppt_w</p:attrName>
                                        </p:attrNameLst>
                                      </p:cBhvr>
                                      <p:tavLst>
                                        <p:tav tm="0">
                                          <p:val>
                                            <p:fltVal val="0"/>
                                          </p:val>
                                        </p:tav>
                                        <p:tav tm="100000">
                                          <p:val>
                                            <p:strVal val="#ppt_w"/>
                                          </p:val>
                                        </p:tav>
                                      </p:tavLst>
                                    </p:anim>
                                    <p:anim calcmode="lin" valueType="num">
                                      <p:cBhvr>
                                        <p:cTn id="53" dur="500" fill="hold"/>
                                        <p:tgtEl>
                                          <p:spTgt spid="36"/>
                                        </p:tgtEl>
                                        <p:attrNameLst>
                                          <p:attrName>ppt_h</p:attrName>
                                        </p:attrNameLst>
                                      </p:cBhvr>
                                      <p:tavLst>
                                        <p:tav tm="0">
                                          <p:val>
                                            <p:fltVal val="0"/>
                                          </p:val>
                                        </p:tav>
                                        <p:tav tm="100000">
                                          <p:val>
                                            <p:strVal val="#ppt_h"/>
                                          </p:val>
                                        </p:tav>
                                      </p:tavLst>
                                    </p:anim>
                                    <p:animEffect transition="in" filter="fade">
                                      <p:cBhvr>
                                        <p:cTn id="54" dur="500"/>
                                        <p:tgtEl>
                                          <p:spTgt spid="36"/>
                                        </p:tgtEl>
                                      </p:cBhvr>
                                    </p:animEffect>
                                  </p:childTnLst>
                                </p:cTn>
                              </p:par>
                            </p:childTnLst>
                          </p:cTn>
                        </p:par>
                        <p:par>
                          <p:cTn id="55" fill="hold" nodeType="afterGroup">
                            <p:stCondLst>
                              <p:cond delay="4700"/>
                            </p:stCondLst>
                            <p:childTnLst>
                              <p:par>
                                <p:cTn id="56" presetID="42" presetClass="entr" presetSubtype="0" fill="hold" grpId="0" nodeType="after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par>
                                <p:cTn id="61" presetID="30" presetClass="entr" presetSubtype="0" fill="hold" nodeType="withEffect">
                                  <p:stCondLst>
                                    <p:cond delay="44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800" decel="100000"/>
                                        <p:tgtEl>
                                          <p:spTgt spid="3"/>
                                        </p:tgtEl>
                                      </p:cBhvr>
                                    </p:animEffect>
                                    <p:anim calcmode="lin" valueType="num">
                                      <p:cBhvr>
                                        <p:cTn id="64" dur="800" decel="100000" fill="hold"/>
                                        <p:tgtEl>
                                          <p:spTgt spid="3"/>
                                        </p:tgtEl>
                                        <p:attrNameLst>
                                          <p:attrName>style.rotation</p:attrName>
                                        </p:attrNameLst>
                                      </p:cBhvr>
                                      <p:tavLst>
                                        <p:tav tm="0">
                                          <p:val>
                                            <p:fltVal val="-90"/>
                                          </p:val>
                                        </p:tav>
                                        <p:tav tm="100000">
                                          <p:val>
                                            <p:fltVal val="0"/>
                                          </p:val>
                                        </p:tav>
                                      </p:tavLst>
                                    </p:anim>
                                    <p:anim calcmode="lin" valueType="num">
                                      <p:cBhvr>
                                        <p:cTn id="65" dur="800" decel="100000" fill="hold"/>
                                        <p:tgtEl>
                                          <p:spTgt spid="3"/>
                                        </p:tgtEl>
                                        <p:attrNameLst>
                                          <p:attrName>ppt_x</p:attrName>
                                        </p:attrNameLst>
                                      </p:cBhvr>
                                      <p:tavLst>
                                        <p:tav tm="0">
                                          <p:val>
                                            <p:strVal val="#ppt_x+0.4"/>
                                          </p:val>
                                        </p:tav>
                                        <p:tav tm="100000">
                                          <p:val>
                                            <p:strVal val="#ppt_x-0.05"/>
                                          </p:val>
                                        </p:tav>
                                      </p:tavLst>
                                    </p:anim>
                                    <p:anim calcmode="lin" valueType="num">
                                      <p:cBhvr>
                                        <p:cTn id="66" dur="800" decel="100000" fill="hold"/>
                                        <p:tgtEl>
                                          <p:spTgt spid="3"/>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69" presetID="42" presetClass="entr" presetSubtype="0" fill="hold" grpId="0" nodeType="withEffect">
                                  <p:stCondLst>
                                    <p:cond delay="940"/>
                                  </p:stCondLst>
                                  <p:childTnLst>
                                    <p:set>
                                      <p:cBhvr>
                                        <p:cTn id="70" dur="1" fill="hold">
                                          <p:stCondLst>
                                            <p:cond delay="0"/>
                                          </p:stCondLst>
                                        </p:cTn>
                                        <p:tgtEl>
                                          <p:spTgt spid="38"/>
                                        </p:tgtEl>
                                        <p:attrNameLst>
                                          <p:attrName>style.visibility</p:attrName>
                                        </p:attrNameLst>
                                      </p:cBhvr>
                                      <p:to>
                                        <p:strVal val="visible"/>
                                      </p:to>
                                    </p:set>
                                    <p:animEffect transition="in" filter="fade">
                                      <p:cBhvr>
                                        <p:cTn id="71" dur="1000"/>
                                        <p:tgtEl>
                                          <p:spTgt spid="38"/>
                                        </p:tgtEl>
                                      </p:cBhvr>
                                    </p:animEffect>
                                    <p:anim calcmode="lin" valueType="num">
                                      <p:cBhvr>
                                        <p:cTn id="72" dur="1000" fill="hold"/>
                                        <p:tgtEl>
                                          <p:spTgt spid="38"/>
                                        </p:tgtEl>
                                        <p:attrNameLst>
                                          <p:attrName>ppt_x</p:attrName>
                                        </p:attrNameLst>
                                      </p:cBhvr>
                                      <p:tavLst>
                                        <p:tav tm="0">
                                          <p:val>
                                            <p:strVal val="#ppt_x"/>
                                          </p:val>
                                        </p:tav>
                                        <p:tav tm="100000">
                                          <p:val>
                                            <p:strVal val="#ppt_x"/>
                                          </p:val>
                                        </p:tav>
                                      </p:tavLst>
                                    </p:anim>
                                    <p:anim calcmode="lin" valueType="num">
                                      <p:cBhvr>
                                        <p:cTn id="7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P spid="24" grpId="0"/>
      <p:bldP spid="28" grpId="0"/>
      <p:bldP spid="29" grpId="0" animBg="1"/>
      <p:bldP spid="34" grpId="0" animBg="1"/>
      <p:bldP spid="36" grpId="0"/>
      <p:bldP spid="37" grpId="0"/>
      <p:bldP spid="38"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3"/>
          <p:cNvSpPr txBox="1"/>
          <p:nvPr/>
        </p:nvSpPr>
        <p:spPr>
          <a:xfrm>
            <a:off x="741194" y="315827"/>
            <a:ext cx="2339102" cy="461665"/>
          </a:xfrm>
          <a:prstGeom prst="rect">
            <a:avLst/>
          </a:prstGeom>
          <a:noFill/>
        </p:spPr>
        <p:txBody>
          <a:bodyPr wrap="none" rtlCol="0">
            <a:spAutoFit/>
          </a:bodyPr>
          <a:lstStyle>
            <a:defPPr>
              <a:defRPr lang="zh-CN"/>
            </a:defPPr>
            <a:lvl1pPr>
              <a:defRPr b="1">
                <a:solidFill>
                  <a:schemeClr val="tx2"/>
                </a:solidFill>
                <a:latin typeface="方正兰亭黑_GBK" pitchFamily="2" charset="-122"/>
                <a:ea typeface="方正兰亭黑_GBK" pitchFamily="2" charset="-122"/>
              </a:defRPr>
            </a:lvl1pPr>
          </a:lstStyle>
          <a:p>
            <a:r>
              <a:rPr lang="zh-CN" altLang="en-US">
                <a:solidFill>
                  <a:schemeClr val="tx1"/>
                </a:solidFill>
              </a:rPr>
              <a:t>执力行有待加强</a:t>
            </a:r>
            <a:endParaRPr lang="zh-CN" altLang="en-US">
              <a:solidFill>
                <a:schemeClr val="tx1"/>
              </a:solidFill>
            </a:endParaRPr>
          </a:p>
        </p:txBody>
      </p:sp>
      <p:grpSp>
        <p:nvGrpSpPr>
          <p:cNvPr id="5" name="淘宝店chenying0907出品 4"/>
          <p:cNvGrpSpPr/>
          <p:nvPr/>
        </p:nvGrpSpPr>
        <p:grpSpPr>
          <a:xfrm>
            <a:off x="336791" y="261442"/>
            <a:ext cx="423713" cy="432048"/>
            <a:chOff x="1357722" y="1125538"/>
            <a:chExt cx="423713" cy="432048"/>
          </a:xfrm>
        </p:grpSpPr>
        <p:sp>
          <p:nvSpPr>
            <p:cNvPr id="6" name="淘宝店chenying0907出品 5"/>
            <p:cNvSpPr/>
            <p:nvPr/>
          </p:nvSpPr>
          <p:spPr>
            <a:xfrm>
              <a:off x="1493403" y="1269554"/>
              <a:ext cx="288032" cy="288032"/>
            </a:xfrm>
            <a:prstGeom prst="rect">
              <a:avLst/>
            </a:prstGeom>
            <a:solidFill>
              <a:schemeClr val="accent4"/>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p>
          </p:txBody>
        </p:sp>
        <p:sp>
          <p:nvSpPr>
            <p:cNvPr id="7" name="淘宝店chenying0907出品 6"/>
            <p:cNvSpPr/>
            <p:nvPr/>
          </p:nvSpPr>
          <p:spPr>
            <a:xfrm>
              <a:off x="1357722" y="1125538"/>
              <a:ext cx="288032" cy="288032"/>
            </a:xfrm>
            <a:prstGeom prst="rect">
              <a:avLst/>
            </a:prstGeom>
            <a:solidFill>
              <a:schemeClr val="bg1">
                <a:lumMod val="95000"/>
              </a:schemeClr>
            </a:solidFill>
            <a:ln w="50800">
              <a:noFill/>
            </a:ln>
            <a:effectLst>
              <a:outerShdw blurRad="50800" dist="25400" dir="2700000" sx="99000" sy="99000" algn="tl" rotWithShape="0">
                <a:schemeClr val="tx1">
                  <a:alpha val="68000"/>
                </a:schemeClr>
              </a:outerShdw>
            </a:effectLst>
            <a:scene3d>
              <a:camera prst="orthographicFront"/>
              <a:lightRig rig="threePt" dir="t"/>
            </a:scene3d>
            <a:sp3d extrusionH="76200" prstMaterial="softEdge">
              <a:bevelT w="38100" h="19050" prst="angle"/>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grpSp>
      <p:cxnSp>
        <p:nvCxnSpPr>
          <p:cNvPr id="8" name="淘宝店chenying0907出品 7"/>
          <p:cNvCxnSpPr/>
          <p:nvPr/>
        </p:nvCxnSpPr>
        <p:spPr>
          <a:xfrm>
            <a:off x="0" y="777492"/>
            <a:ext cx="12169775" cy="0"/>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pic>
        <p:nvPicPr>
          <p:cNvPr id="9" name="Picture 3"/>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7186" r="5670" b="7891"/>
          <a:stretch>
            <a:fillRect/>
          </a:stretch>
        </p:blipFill>
        <p:spPr bwMode="auto">
          <a:xfrm>
            <a:off x="510099" y="1640056"/>
            <a:ext cx="3199111" cy="2068760"/>
          </a:xfrm>
          <a:prstGeom prst="rect">
            <a:avLst/>
          </a:prstGeom>
          <a:noFill/>
          <a:ln w="9525">
            <a:noFill/>
            <a:miter lim="800000"/>
          </a:ln>
          <a:extLst>
            <a:ext uri="{909E8E84-426E-40DD-AFC4-6F175D3DCCD1}">
              <a14:hiddenFill xmlns:a14="http://schemas.microsoft.com/office/drawing/2010/main">
                <a:solidFill>
                  <a:schemeClr val="accent1"/>
                </a:solidFill>
              </a14:hiddenFill>
            </a:ext>
          </a:extLst>
        </p:spPr>
      </p:pic>
      <p:pic>
        <p:nvPicPr>
          <p:cNvPr id="10" name="Picture 4"/>
          <p:cNvPicPr>
            <a:picLocks noChangeAspect="1" noChangeArrowheads="1"/>
          </p:cNvPicPr>
          <p:nvPr/>
        </p:nvPicPr>
        <p:blipFill>
          <a:blip r:embed="rId5">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b="7880"/>
          <a:stretch>
            <a:fillRect/>
          </a:stretch>
        </p:blipFill>
        <p:spPr bwMode="auto">
          <a:xfrm>
            <a:off x="3764894" y="1637114"/>
            <a:ext cx="2988181" cy="2071703"/>
          </a:xfrm>
          <a:prstGeom prst="rect">
            <a:avLst/>
          </a:prstGeom>
          <a:noFill/>
          <a:ln w="9525">
            <a:noFill/>
            <a:miter lim="800000"/>
          </a:ln>
          <a:extLst>
            <a:ext uri="{909E8E84-426E-40DD-AFC4-6F175D3DCCD1}">
              <a14:hiddenFill xmlns:a14="http://schemas.microsoft.com/office/drawing/2010/main">
                <a:solidFill>
                  <a:schemeClr val="accent1"/>
                </a:solidFill>
              </a14:hiddenFill>
            </a:ext>
          </a:extLst>
        </p:spPr>
      </p:pic>
      <p:pic>
        <p:nvPicPr>
          <p:cNvPr id="11" name="Picture 5"/>
          <p:cNvPicPr>
            <a:picLocks noChangeAspect="1" noChangeArrowheads="1"/>
          </p:cNvPicPr>
          <p:nvPr/>
        </p:nvPicPr>
        <p:blipFill>
          <a:blip r:embed="rId7">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val="0"/>
              </a:ext>
            </a:extLst>
          </a:blip>
          <a:srcRect b="8997"/>
          <a:stretch>
            <a:fillRect/>
          </a:stretch>
        </p:blipFill>
        <p:spPr bwMode="auto">
          <a:xfrm>
            <a:off x="510098" y="3763076"/>
            <a:ext cx="3199111" cy="2059813"/>
          </a:xfrm>
          <a:prstGeom prst="rect">
            <a:avLst/>
          </a:prstGeom>
          <a:noFill/>
          <a:ln w="9525">
            <a:noFill/>
            <a:miter lim="800000"/>
          </a:ln>
          <a:extLst>
            <a:ext uri="{909E8E84-426E-40DD-AFC4-6F175D3DCCD1}">
              <a14:hiddenFill xmlns:a14="http://schemas.microsoft.com/office/drawing/2010/main">
                <a:solidFill>
                  <a:schemeClr val="accent1"/>
                </a:solidFill>
              </a14:hiddenFill>
            </a:ext>
          </a:extLst>
        </p:spPr>
      </p:pic>
      <p:pic>
        <p:nvPicPr>
          <p:cNvPr id="12" name="Picture 2" descr="E:\图片\shutterstock_141190603.jpg"/>
          <p:cNvPicPr>
            <a:picLocks noChangeAspect="1" noChangeArrowheads="1"/>
          </p:cNvPicPr>
          <p:nvPr/>
        </p:nvPicPr>
        <p:blipFill>
          <a:blip r:embed="rId9">
            <a:extLst>
              <a:ext uri="{BEBA8EAE-BF5A-486C-A8C5-ECC9F3942E4B}">
                <a14:imgProps xmlns:a14="http://schemas.microsoft.com/office/drawing/2010/main">
                  <a14:imgLayer r:embed="rId10">
                    <a14:imgEffect>
                      <a14:saturation sat="66000"/>
                    </a14:imgEffect>
                  </a14:imgLayer>
                </a14:imgProps>
              </a:ext>
              <a:ext uri="{28A0092B-C50C-407E-A947-70E740481C1C}">
                <a14:useLocalDpi xmlns:a14="http://schemas.microsoft.com/office/drawing/2010/main" val="0"/>
              </a:ext>
            </a:extLst>
          </a:blip>
          <a:srcRect l="16518" t="19656" r="7769" b="9412"/>
          <a:stretch>
            <a:fillRect/>
          </a:stretch>
        </p:blipFill>
        <p:spPr bwMode="auto">
          <a:xfrm>
            <a:off x="3764896" y="3763076"/>
            <a:ext cx="2988181" cy="2059814"/>
          </a:xfrm>
          <a:prstGeom prst="rect">
            <a:avLst/>
          </a:prstGeom>
          <a:noFill/>
          <a:ln w="9525">
            <a:noFill/>
            <a:miter lim="800000"/>
          </a:ln>
        </p:spPr>
      </p:pic>
      <p:sp>
        <p:nvSpPr>
          <p:cNvPr id="14" name="淘宝店chenying0907出品 13"/>
          <p:cNvSpPr/>
          <p:nvPr/>
        </p:nvSpPr>
        <p:spPr>
          <a:xfrm>
            <a:off x="6846052" y="1913699"/>
            <a:ext cx="4783451" cy="646323"/>
          </a:xfrm>
          <a:prstGeom prst="rect">
            <a:avLst/>
          </a:prstGeom>
          <a:noFill/>
          <a:ln>
            <a:noFill/>
          </a:ln>
        </p:spPr>
        <p:txBody>
          <a:bodyPr wrap="square" lIns="91431" tIns="45716" rIns="91431" bIns="45716">
            <a:spAutoFit/>
          </a:bodyPr>
          <a:lstStyle/>
          <a:p>
            <a:pPr>
              <a:spcBef>
                <a:spcPct val="0"/>
              </a:spcBef>
              <a:buFont typeface="Arial" panose="020b0604020202020204" pitchFamily="34" charset="0"/>
              <a:buNone/>
            </a:pPr>
            <a:r>
              <a:rPr lang="zh-CN" altLang="en-US" sz="1200">
                <a:latin typeface="方正兰亭黑_GBK" pitchFamily="2" charset="-122"/>
                <a:ea typeface="方正兰亭黑_GBK" pitchFamily="2" charset="-122"/>
              </a:rPr>
              <a:t>在这里输入你的内容，或者通过复制粘贴你的文本，按文字多少可以设置字号和行间距。在这里输入你的内容，或者通过复制粘贴你的文本，按文字多少可以设置字号和行间距。</a:t>
            </a:r>
            <a:endParaRPr lang="en-US" altLang="zh-CN" sz="1200">
              <a:latin typeface="方正兰亭黑_GBK" pitchFamily="2" charset="-122"/>
              <a:ea typeface="方正兰亭黑_GBK" pitchFamily="2" charset="-122"/>
            </a:endParaRPr>
          </a:p>
        </p:txBody>
      </p:sp>
      <p:sp>
        <p:nvSpPr>
          <p:cNvPr id="15" name="淘宝店chenying0907出品 14"/>
          <p:cNvSpPr/>
          <p:nvPr/>
        </p:nvSpPr>
        <p:spPr>
          <a:xfrm>
            <a:off x="6846052" y="1557586"/>
            <a:ext cx="1114408" cy="369332"/>
          </a:xfrm>
          <a:prstGeom prst="rect">
            <a:avLst/>
          </a:prstGeom>
        </p:spPr>
        <p:txBody>
          <a:bodyPr wrap="none" lIns="91431" tIns="45716" rIns="91431" bIns="45716">
            <a:spAutoFit/>
          </a:bodyPr>
          <a:lstStyle/>
          <a:p>
            <a:r>
              <a:rPr lang="zh-CN" altLang="en-US" sz="1800" b="1">
                <a:latin typeface="方正兰亭黑_GBK" pitchFamily="2" charset="-122"/>
                <a:ea typeface="方正兰亭黑_GBK" pitchFamily="2" charset="-122"/>
              </a:rPr>
              <a:t>添加标题</a:t>
            </a:r>
            <a:endParaRPr lang="en-US" altLang="zh-CN" sz="1800" b="1">
              <a:latin typeface="方正兰亭黑_GBK" pitchFamily="2" charset="-122"/>
              <a:ea typeface="方正兰亭黑_GBK" pitchFamily="2" charset="-122"/>
            </a:endParaRPr>
          </a:p>
        </p:txBody>
      </p:sp>
      <p:sp>
        <p:nvSpPr>
          <p:cNvPr id="17" name="淘宝店chenying0907出品 16"/>
          <p:cNvSpPr/>
          <p:nvPr/>
        </p:nvSpPr>
        <p:spPr>
          <a:xfrm>
            <a:off x="7793481" y="3147399"/>
            <a:ext cx="3836022" cy="461665"/>
          </a:xfrm>
          <a:prstGeom prst="rect">
            <a:avLst/>
          </a:prstGeom>
          <a:noFill/>
          <a:ln>
            <a:noFill/>
          </a:ln>
        </p:spPr>
        <p:txBody>
          <a:bodyPr wrap="square" lIns="91431" tIns="45716" rIns="91431" bIns="45716">
            <a:spAutoFit/>
          </a:bodyPr>
          <a:lstStyle/>
          <a:p>
            <a:pPr>
              <a:spcBef>
                <a:spcPct val="0"/>
              </a:spcBef>
              <a:buFont typeface="Arial" panose="020b0604020202020204" pitchFamily="34" charset="0"/>
              <a:buNone/>
            </a:pPr>
            <a:r>
              <a:rPr lang="zh-CN" altLang="en-US" sz="1200">
                <a:latin typeface="方正兰亭黑_GBK" pitchFamily="2" charset="-122"/>
                <a:ea typeface="方正兰亭黑_GBK" pitchFamily="2" charset="-122"/>
              </a:rPr>
              <a:t>在这里输入你的内容，或者通过复制粘贴你的文本，按文字多少可以设置字号和行间距。</a:t>
            </a:r>
            <a:endParaRPr lang="en-US" altLang="zh-CN" sz="1200">
              <a:latin typeface="方正兰亭黑_GBK" pitchFamily="2" charset="-122"/>
              <a:ea typeface="方正兰亭黑_GBK" pitchFamily="2" charset="-122"/>
            </a:endParaRPr>
          </a:p>
        </p:txBody>
      </p:sp>
      <p:sp>
        <p:nvSpPr>
          <p:cNvPr id="19" name="淘宝店chenying0907出品 18"/>
          <p:cNvSpPr/>
          <p:nvPr/>
        </p:nvSpPr>
        <p:spPr>
          <a:xfrm>
            <a:off x="6983681" y="2862798"/>
            <a:ext cx="649186" cy="649187"/>
          </a:xfrm>
          <a:prstGeom prst="ellipse">
            <a:avLst/>
          </a:prstGeom>
          <a:solidFill>
            <a:schemeClr val="accent4"/>
          </a:solidFill>
          <a:ln w="317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26" name="淘宝店chenying0907出品 25"/>
          <p:cNvSpPr/>
          <p:nvPr/>
        </p:nvSpPr>
        <p:spPr>
          <a:xfrm>
            <a:off x="7793481" y="4251924"/>
            <a:ext cx="3836022" cy="461665"/>
          </a:xfrm>
          <a:prstGeom prst="rect">
            <a:avLst/>
          </a:prstGeom>
          <a:noFill/>
          <a:ln>
            <a:noFill/>
          </a:ln>
        </p:spPr>
        <p:txBody>
          <a:bodyPr wrap="square" lIns="91431" tIns="45716" rIns="91431" bIns="45716">
            <a:spAutoFit/>
          </a:bodyPr>
          <a:lstStyle/>
          <a:p>
            <a:pPr>
              <a:spcBef>
                <a:spcPct val="0"/>
              </a:spcBef>
              <a:buFont typeface="Arial" panose="020b0604020202020204" pitchFamily="34" charset="0"/>
              <a:buNone/>
            </a:pPr>
            <a:r>
              <a:rPr lang="zh-CN" altLang="en-US" sz="1200">
                <a:latin typeface="方正兰亭黑_GBK" pitchFamily="2" charset="-122"/>
                <a:ea typeface="方正兰亭黑_GBK" pitchFamily="2" charset="-122"/>
              </a:rPr>
              <a:t>在这里输入你的内容，或者通过复制粘贴你的文本，按文字多少可以设置字号和行间距。</a:t>
            </a:r>
            <a:endParaRPr lang="en-US" altLang="zh-CN" sz="1200">
              <a:latin typeface="方正兰亭黑_GBK" pitchFamily="2" charset="-122"/>
              <a:ea typeface="方正兰亭黑_GBK" pitchFamily="2" charset="-122"/>
            </a:endParaRPr>
          </a:p>
        </p:txBody>
      </p:sp>
      <p:sp>
        <p:nvSpPr>
          <p:cNvPr id="35" name="淘宝店chenying0907出品 34"/>
          <p:cNvSpPr/>
          <p:nvPr/>
        </p:nvSpPr>
        <p:spPr>
          <a:xfrm>
            <a:off x="7793481" y="5488409"/>
            <a:ext cx="3836022" cy="461665"/>
          </a:xfrm>
          <a:prstGeom prst="rect">
            <a:avLst/>
          </a:prstGeom>
          <a:noFill/>
          <a:ln>
            <a:noFill/>
          </a:ln>
        </p:spPr>
        <p:txBody>
          <a:bodyPr wrap="square" lIns="91431" tIns="45716" rIns="91431" bIns="45716">
            <a:spAutoFit/>
          </a:bodyPr>
          <a:lstStyle/>
          <a:p>
            <a:pPr>
              <a:spcBef>
                <a:spcPct val="0"/>
              </a:spcBef>
              <a:buFont typeface="Arial" panose="020b0604020202020204" pitchFamily="34" charset="0"/>
              <a:buNone/>
            </a:pPr>
            <a:r>
              <a:rPr lang="zh-CN" altLang="en-US" sz="1200">
                <a:latin typeface="方正兰亭黑_GBK" pitchFamily="2" charset="-122"/>
                <a:ea typeface="方正兰亭黑_GBK" pitchFamily="2" charset="-122"/>
              </a:rPr>
              <a:t>在这里输入你的内容，或者通过复制粘贴你的文本，按文字多少可以设置字号和行间距。</a:t>
            </a:r>
            <a:endParaRPr lang="en-US" altLang="zh-CN" sz="1200">
              <a:latin typeface="方正兰亭黑_GBK" pitchFamily="2" charset="-122"/>
              <a:ea typeface="方正兰亭黑_GBK" pitchFamily="2" charset="-122"/>
            </a:endParaRPr>
          </a:p>
        </p:txBody>
      </p:sp>
      <p:sp>
        <p:nvSpPr>
          <p:cNvPr id="46" name="淘宝店chenying0907出品 45"/>
          <p:cNvSpPr/>
          <p:nvPr/>
        </p:nvSpPr>
        <p:spPr>
          <a:xfrm>
            <a:off x="7793481" y="2853730"/>
            <a:ext cx="1531170" cy="323157"/>
          </a:xfrm>
          <a:prstGeom prst="rect">
            <a:avLst/>
          </a:prstGeom>
        </p:spPr>
        <p:txBody>
          <a:bodyPr wrap="none" lIns="91431" tIns="45716" rIns="91431" bIns="45716">
            <a:spAutoFit/>
          </a:bodyPr>
          <a:lstStyle/>
          <a:p>
            <a:r>
              <a:rPr lang="zh-CN" altLang="en-US" sz="1500" b="1">
                <a:solidFill>
                  <a:schemeClr val="accent4"/>
                </a:solidFill>
                <a:latin typeface="方正兰亭黑_GBK" pitchFamily="2" charset="-122"/>
                <a:ea typeface="方正兰亭黑_GBK" pitchFamily="2" charset="-122"/>
              </a:rPr>
              <a:t>问题一：不想做</a:t>
            </a:r>
            <a:endParaRPr lang="en-US" altLang="zh-CN" sz="1500" b="1">
              <a:solidFill>
                <a:schemeClr val="accent4"/>
              </a:solidFill>
              <a:latin typeface="方正兰亭黑_GBK" pitchFamily="2" charset="-122"/>
              <a:ea typeface="方正兰亭黑_GBK" pitchFamily="2" charset="-122"/>
            </a:endParaRPr>
          </a:p>
        </p:txBody>
      </p:sp>
      <p:sp>
        <p:nvSpPr>
          <p:cNvPr id="47" name="淘宝店chenying0907出品 46"/>
          <p:cNvSpPr/>
          <p:nvPr/>
        </p:nvSpPr>
        <p:spPr>
          <a:xfrm>
            <a:off x="7793481" y="3974919"/>
            <a:ext cx="1531170" cy="323157"/>
          </a:xfrm>
          <a:prstGeom prst="rect">
            <a:avLst/>
          </a:prstGeom>
        </p:spPr>
        <p:txBody>
          <a:bodyPr wrap="none" lIns="91431" tIns="45716" rIns="91431" bIns="45716">
            <a:spAutoFit/>
          </a:bodyPr>
          <a:lstStyle/>
          <a:p>
            <a:r>
              <a:rPr lang="zh-CN" altLang="en-US" sz="1500" b="1">
                <a:solidFill>
                  <a:schemeClr val="accent4"/>
                </a:solidFill>
                <a:latin typeface="方正兰亭黑_GBK" pitchFamily="2" charset="-122"/>
                <a:ea typeface="方正兰亭黑_GBK" pitchFamily="2" charset="-122"/>
              </a:rPr>
              <a:t>问题二：不会做</a:t>
            </a:r>
            <a:endParaRPr lang="en-US" altLang="zh-CN" sz="1500" b="1">
              <a:solidFill>
                <a:schemeClr val="accent4"/>
              </a:solidFill>
              <a:latin typeface="方正兰亭黑_GBK" pitchFamily="2" charset="-122"/>
              <a:ea typeface="方正兰亭黑_GBK" pitchFamily="2" charset="-122"/>
            </a:endParaRPr>
          </a:p>
        </p:txBody>
      </p:sp>
      <p:sp>
        <p:nvSpPr>
          <p:cNvPr id="48" name="淘宝店chenying0907出品 47"/>
          <p:cNvSpPr/>
          <p:nvPr/>
        </p:nvSpPr>
        <p:spPr>
          <a:xfrm>
            <a:off x="7793481" y="5211405"/>
            <a:ext cx="1531170" cy="323157"/>
          </a:xfrm>
          <a:prstGeom prst="rect">
            <a:avLst/>
          </a:prstGeom>
        </p:spPr>
        <p:txBody>
          <a:bodyPr wrap="none" lIns="91431" tIns="45716" rIns="91431" bIns="45716">
            <a:spAutoFit/>
          </a:bodyPr>
          <a:lstStyle/>
          <a:p>
            <a:r>
              <a:rPr lang="zh-CN" altLang="en-US" sz="1500" b="1">
                <a:solidFill>
                  <a:schemeClr val="accent4"/>
                </a:solidFill>
                <a:latin typeface="方正兰亭黑_GBK" pitchFamily="2" charset="-122"/>
                <a:ea typeface="方正兰亭黑_GBK" pitchFamily="2" charset="-122"/>
              </a:rPr>
              <a:t>问题三：做不好</a:t>
            </a:r>
            <a:endParaRPr lang="en-US" altLang="zh-CN" sz="1500" b="1">
              <a:solidFill>
                <a:schemeClr val="accent4"/>
              </a:solidFill>
              <a:latin typeface="方正兰亭黑_GBK" pitchFamily="2" charset="-122"/>
              <a:ea typeface="方正兰亭黑_GBK" pitchFamily="2" charset="-122"/>
            </a:endParaRPr>
          </a:p>
        </p:txBody>
      </p:sp>
      <p:sp>
        <p:nvSpPr>
          <p:cNvPr id="53" name="淘宝店chenying0907出品 52"/>
          <p:cNvSpPr/>
          <p:nvPr/>
        </p:nvSpPr>
        <p:spPr>
          <a:xfrm>
            <a:off x="6983681" y="3973482"/>
            <a:ext cx="649186" cy="649187"/>
          </a:xfrm>
          <a:prstGeom prst="ellipse">
            <a:avLst/>
          </a:prstGeom>
          <a:solidFill>
            <a:schemeClr val="accent4"/>
          </a:solidFill>
          <a:ln w="317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54" name="淘宝店chenying0907出品 53"/>
          <p:cNvSpPr/>
          <p:nvPr/>
        </p:nvSpPr>
        <p:spPr>
          <a:xfrm>
            <a:off x="6983681" y="5163815"/>
            <a:ext cx="649186" cy="649187"/>
          </a:xfrm>
          <a:prstGeom prst="ellipse">
            <a:avLst/>
          </a:prstGeom>
          <a:solidFill>
            <a:schemeClr val="accent4"/>
          </a:solidFill>
          <a:ln w="317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grpSp>
        <p:nvGrpSpPr>
          <p:cNvPr id="55" name="淘宝店chenying0907出品 54"/>
          <p:cNvGrpSpPr/>
          <p:nvPr/>
        </p:nvGrpSpPr>
        <p:grpSpPr>
          <a:xfrm>
            <a:off x="7142754" y="2984832"/>
            <a:ext cx="331040" cy="391385"/>
            <a:chOff x="3973379" y="922649"/>
            <a:chExt cx="415458" cy="491192"/>
          </a:xfrm>
          <a:solidFill>
            <a:schemeClr val="bg1"/>
          </a:solidFill>
        </p:grpSpPr>
        <p:sp>
          <p:nvSpPr>
            <p:cNvPr id="56" name="淘宝店chenying0907出品 621"/>
            <p:cNvSpPr>
              <a:spLocks noEditPoints="1"/>
            </p:cNvSpPr>
            <p:nvPr/>
          </p:nvSpPr>
          <p:spPr bwMode="auto">
            <a:xfrm>
              <a:off x="4164879" y="922649"/>
              <a:ext cx="223958" cy="199614"/>
            </a:xfrm>
            <a:custGeom>
              <a:gdLst>
                <a:gd name="T0" fmla="*/ 163 w 175"/>
                <a:gd name="T1" fmla="*/ 97 h 156"/>
                <a:gd name="T2" fmla="*/ 175 w 175"/>
                <a:gd name="T3" fmla="*/ 73 h 156"/>
                <a:gd name="T4" fmla="*/ 159 w 175"/>
                <a:gd name="T5" fmla="*/ 47 h 156"/>
                <a:gd name="T6" fmla="*/ 145 w 175"/>
                <a:gd name="T7" fmla="*/ 44 h 156"/>
                <a:gd name="T8" fmla="*/ 145 w 175"/>
                <a:gd name="T9" fmla="*/ 44 h 156"/>
                <a:gd name="T10" fmla="*/ 120 w 175"/>
                <a:gd name="T11" fmla="*/ 58 h 156"/>
                <a:gd name="T12" fmla="*/ 132 w 175"/>
                <a:gd name="T13" fmla="*/ 69 h 156"/>
                <a:gd name="T14" fmla="*/ 140 w 175"/>
                <a:gd name="T15" fmla="*/ 81 h 156"/>
                <a:gd name="T16" fmla="*/ 143 w 175"/>
                <a:gd name="T17" fmla="*/ 89 h 156"/>
                <a:gd name="T18" fmla="*/ 129 w 175"/>
                <a:gd name="T19" fmla="*/ 95 h 156"/>
                <a:gd name="T20" fmla="*/ 128 w 175"/>
                <a:gd name="T21" fmla="*/ 90 h 156"/>
                <a:gd name="T22" fmla="*/ 120 w 175"/>
                <a:gd name="T23" fmla="*/ 77 h 156"/>
                <a:gd name="T24" fmla="*/ 116 w 175"/>
                <a:gd name="T25" fmla="*/ 74 h 156"/>
                <a:gd name="T26" fmla="*/ 105 w 175"/>
                <a:gd name="T27" fmla="*/ 67 h 156"/>
                <a:gd name="T28" fmla="*/ 91 w 175"/>
                <a:gd name="T29" fmla="*/ 65 h 156"/>
                <a:gd name="T30" fmla="*/ 76 w 175"/>
                <a:gd name="T31" fmla="*/ 67 h 156"/>
                <a:gd name="T32" fmla="*/ 64 w 175"/>
                <a:gd name="T33" fmla="*/ 75 h 156"/>
                <a:gd name="T34" fmla="*/ 64 w 175"/>
                <a:gd name="T35" fmla="*/ 75 h 156"/>
                <a:gd name="T36" fmla="*/ 61 w 175"/>
                <a:gd name="T37" fmla="*/ 78 h 156"/>
                <a:gd name="T38" fmla="*/ 61 w 175"/>
                <a:gd name="T39" fmla="*/ 78 h 156"/>
                <a:gd name="T40" fmla="*/ 59 w 175"/>
                <a:gd name="T41" fmla="*/ 81 h 156"/>
                <a:gd name="T42" fmla="*/ 61 w 175"/>
                <a:gd name="T43" fmla="*/ 78 h 156"/>
                <a:gd name="T44" fmla="*/ 55 w 175"/>
                <a:gd name="T45" fmla="*/ 72 h 156"/>
                <a:gd name="T46" fmla="*/ 58 w 175"/>
                <a:gd name="T47" fmla="*/ 67 h 156"/>
                <a:gd name="T48" fmla="*/ 60 w 175"/>
                <a:gd name="T49" fmla="*/ 59 h 156"/>
                <a:gd name="T50" fmla="*/ 68 w 175"/>
                <a:gd name="T51" fmla="*/ 55 h 156"/>
                <a:gd name="T52" fmla="*/ 69 w 175"/>
                <a:gd name="T53" fmla="*/ 54 h 156"/>
                <a:gd name="T54" fmla="*/ 91 w 175"/>
                <a:gd name="T55" fmla="*/ 50 h 156"/>
                <a:gd name="T56" fmla="*/ 110 w 175"/>
                <a:gd name="T57" fmla="*/ 53 h 156"/>
                <a:gd name="T58" fmla="*/ 144 w 175"/>
                <a:gd name="T59" fmla="*/ 33 h 156"/>
                <a:gd name="T60" fmla="*/ 105 w 175"/>
                <a:gd name="T61" fmla="*/ 0 h 156"/>
                <a:gd name="T62" fmla="*/ 65 w 175"/>
                <a:gd name="T63" fmla="*/ 40 h 156"/>
                <a:gd name="T64" fmla="*/ 65 w 175"/>
                <a:gd name="T65" fmla="*/ 41 h 156"/>
                <a:gd name="T66" fmla="*/ 52 w 175"/>
                <a:gd name="T67" fmla="*/ 28 h 156"/>
                <a:gd name="T68" fmla="*/ 37 w 175"/>
                <a:gd name="T69" fmla="*/ 24 h 156"/>
                <a:gd name="T70" fmla="*/ 4 w 175"/>
                <a:gd name="T71" fmla="*/ 57 h 156"/>
                <a:gd name="T72" fmla="*/ 7 w 175"/>
                <a:gd name="T73" fmla="*/ 69 h 156"/>
                <a:gd name="T74" fmla="*/ 13 w 175"/>
                <a:gd name="T75" fmla="*/ 79 h 156"/>
                <a:gd name="T76" fmla="*/ 0 w 175"/>
                <a:gd name="T77" fmla="*/ 103 h 156"/>
                <a:gd name="T78" fmla="*/ 15 w 175"/>
                <a:gd name="T79" fmla="*/ 128 h 156"/>
                <a:gd name="T80" fmla="*/ 21 w 175"/>
                <a:gd name="T81" fmla="*/ 130 h 156"/>
                <a:gd name="T82" fmla="*/ 19 w 175"/>
                <a:gd name="T83" fmla="*/ 138 h 156"/>
                <a:gd name="T84" fmla="*/ 19 w 175"/>
                <a:gd name="T85" fmla="*/ 141 h 156"/>
                <a:gd name="T86" fmla="*/ 37 w 175"/>
                <a:gd name="T87" fmla="*/ 156 h 156"/>
                <a:gd name="T88" fmla="*/ 54 w 175"/>
                <a:gd name="T89" fmla="*/ 144 h 156"/>
                <a:gd name="T90" fmla="*/ 55 w 175"/>
                <a:gd name="T91" fmla="*/ 138 h 156"/>
                <a:gd name="T92" fmla="*/ 54 w 175"/>
                <a:gd name="T93" fmla="*/ 134 h 156"/>
                <a:gd name="T94" fmla="*/ 60 w 175"/>
                <a:gd name="T95" fmla="*/ 129 h 156"/>
                <a:gd name="T96" fmla="*/ 60 w 175"/>
                <a:gd name="T97" fmla="*/ 129 h 156"/>
                <a:gd name="T98" fmla="*/ 60 w 175"/>
                <a:gd name="T99" fmla="*/ 129 h 156"/>
                <a:gd name="T100" fmla="*/ 91 w 175"/>
                <a:gd name="T101" fmla="*/ 144 h 156"/>
                <a:gd name="T102" fmla="*/ 124 w 175"/>
                <a:gd name="T103" fmla="*/ 126 h 156"/>
                <a:gd name="T104" fmla="*/ 135 w 175"/>
                <a:gd name="T105" fmla="*/ 136 h 156"/>
                <a:gd name="T106" fmla="*/ 145 w 175"/>
                <a:gd name="T107" fmla="*/ 138 h 156"/>
                <a:gd name="T108" fmla="*/ 170 w 175"/>
                <a:gd name="T109" fmla="*/ 113 h 156"/>
                <a:gd name="T110" fmla="*/ 169 w 175"/>
                <a:gd name="T111" fmla="*/ 106 h 156"/>
                <a:gd name="T112" fmla="*/ 163 w 175"/>
                <a:gd name="T113" fmla="*/ 97 h 156"/>
                <a:gd name="T114" fmla="*/ 53 w 175"/>
                <a:gd name="T115" fmla="*/ 120 h 156"/>
                <a:gd name="T116" fmla="*/ 54 w 175"/>
                <a:gd name="T117" fmla="*/ 119 h 156"/>
                <a:gd name="T118" fmla="*/ 55 w 175"/>
                <a:gd name="T119" fmla="*/ 122 h 156"/>
                <a:gd name="T120" fmla="*/ 53 w 175"/>
                <a:gd name="T121" fmla="*/ 120 h 1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5" h="156">
                  <a:moveTo>
                    <a:pt x="163" y="97"/>
                  </a:moveTo>
                  <a:cubicBezTo>
                    <a:pt x="170" y="91"/>
                    <a:pt x="175" y="83"/>
                    <a:pt x="175" y="73"/>
                  </a:cubicBezTo>
                  <a:cubicBezTo>
                    <a:pt x="175" y="62"/>
                    <a:pt x="168" y="52"/>
                    <a:pt x="159" y="47"/>
                  </a:cubicBezTo>
                  <a:cubicBezTo>
                    <a:pt x="155" y="45"/>
                    <a:pt x="150" y="44"/>
                    <a:pt x="145" y="44"/>
                  </a:cubicBezTo>
                  <a:cubicBezTo>
                    <a:pt x="145" y="44"/>
                    <a:pt x="145" y="44"/>
                    <a:pt x="145" y="44"/>
                  </a:cubicBezTo>
                  <a:cubicBezTo>
                    <a:pt x="134" y="44"/>
                    <a:pt x="125" y="50"/>
                    <a:pt x="120" y="58"/>
                  </a:cubicBezTo>
                  <a:cubicBezTo>
                    <a:pt x="125" y="61"/>
                    <a:pt x="129" y="65"/>
                    <a:pt x="132" y="69"/>
                  </a:cubicBezTo>
                  <a:cubicBezTo>
                    <a:pt x="135" y="73"/>
                    <a:pt x="138" y="77"/>
                    <a:pt x="140" y="81"/>
                  </a:cubicBezTo>
                  <a:cubicBezTo>
                    <a:pt x="141" y="84"/>
                    <a:pt x="142" y="86"/>
                    <a:pt x="143" y="89"/>
                  </a:cubicBezTo>
                  <a:cubicBezTo>
                    <a:pt x="138" y="89"/>
                    <a:pt x="133" y="92"/>
                    <a:pt x="129" y="95"/>
                  </a:cubicBezTo>
                  <a:cubicBezTo>
                    <a:pt x="129" y="93"/>
                    <a:pt x="128" y="91"/>
                    <a:pt x="128" y="90"/>
                  </a:cubicBezTo>
                  <a:cubicBezTo>
                    <a:pt x="126" y="85"/>
                    <a:pt x="123" y="81"/>
                    <a:pt x="120" y="77"/>
                  </a:cubicBezTo>
                  <a:cubicBezTo>
                    <a:pt x="118" y="76"/>
                    <a:pt x="117" y="75"/>
                    <a:pt x="116" y="74"/>
                  </a:cubicBezTo>
                  <a:cubicBezTo>
                    <a:pt x="113" y="71"/>
                    <a:pt x="109" y="69"/>
                    <a:pt x="105" y="67"/>
                  </a:cubicBezTo>
                  <a:cubicBezTo>
                    <a:pt x="101" y="66"/>
                    <a:pt x="96" y="65"/>
                    <a:pt x="91" y="65"/>
                  </a:cubicBezTo>
                  <a:cubicBezTo>
                    <a:pt x="86" y="65"/>
                    <a:pt x="81" y="66"/>
                    <a:pt x="76" y="67"/>
                  </a:cubicBezTo>
                  <a:cubicBezTo>
                    <a:pt x="72" y="69"/>
                    <a:pt x="67" y="72"/>
                    <a:pt x="64" y="75"/>
                  </a:cubicBezTo>
                  <a:cubicBezTo>
                    <a:pt x="64" y="75"/>
                    <a:pt x="64" y="75"/>
                    <a:pt x="64" y="75"/>
                  </a:cubicBezTo>
                  <a:cubicBezTo>
                    <a:pt x="63" y="76"/>
                    <a:pt x="62" y="77"/>
                    <a:pt x="61" y="78"/>
                  </a:cubicBezTo>
                  <a:cubicBezTo>
                    <a:pt x="61" y="78"/>
                    <a:pt x="61" y="78"/>
                    <a:pt x="61" y="78"/>
                  </a:cubicBezTo>
                  <a:cubicBezTo>
                    <a:pt x="60" y="79"/>
                    <a:pt x="60" y="80"/>
                    <a:pt x="59" y="81"/>
                  </a:cubicBezTo>
                  <a:cubicBezTo>
                    <a:pt x="59" y="80"/>
                    <a:pt x="60" y="79"/>
                    <a:pt x="61" y="78"/>
                  </a:cubicBezTo>
                  <a:cubicBezTo>
                    <a:pt x="59" y="76"/>
                    <a:pt x="57" y="74"/>
                    <a:pt x="55" y="72"/>
                  </a:cubicBezTo>
                  <a:cubicBezTo>
                    <a:pt x="56" y="70"/>
                    <a:pt x="57" y="69"/>
                    <a:pt x="58" y="67"/>
                  </a:cubicBezTo>
                  <a:cubicBezTo>
                    <a:pt x="59" y="65"/>
                    <a:pt x="60" y="62"/>
                    <a:pt x="60" y="59"/>
                  </a:cubicBezTo>
                  <a:cubicBezTo>
                    <a:pt x="63" y="57"/>
                    <a:pt x="65" y="56"/>
                    <a:pt x="68" y="55"/>
                  </a:cubicBezTo>
                  <a:cubicBezTo>
                    <a:pt x="69" y="54"/>
                    <a:pt x="69" y="54"/>
                    <a:pt x="69" y="54"/>
                  </a:cubicBezTo>
                  <a:cubicBezTo>
                    <a:pt x="76" y="51"/>
                    <a:pt x="83" y="50"/>
                    <a:pt x="91" y="50"/>
                  </a:cubicBezTo>
                  <a:cubicBezTo>
                    <a:pt x="98" y="50"/>
                    <a:pt x="104" y="51"/>
                    <a:pt x="110" y="53"/>
                  </a:cubicBezTo>
                  <a:cubicBezTo>
                    <a:pt x="117" y="42"/>
                    <a:pt x="130" y="33"/>
                    <a:pt x="144" y="33"/>
                  </a:cubicBezTo>
                  <a:cubicBezTo>
                    <a:pt x="141" y="14"/>
                    <a:pt x="125" y="0"/>
                    <a:pt x="105" y="0"/>
                  </a:cubicBezTo>
                  <a:cubicBezTo>
                    <a:pt x="83" y="0"/>
                    <a:pt x="65" y="18"/>
                    <a:pt x="65" y="40"/>
                  </a:cubicBezTo>
                  <a:cubicBezTo>
                    <a:pt x="65" y="40"/>
                    <a:pt x="65" y="41"/>
                    <a:pt x="65" y="41"/>
                  </a:cubicBezTo>
                  <a:cubicBezTo>
                    <a:pt x="62" y="35"/>
                    <a:pt x="58" y="31"/>
                    <a:pt x="52" y="28"/>
                  </a:cubicBezTo>
                  <a:cubicBezTo>
                    <a:pt x="47" y="26"/>
                    <a:pt x="42" y="24"/>
                    <a:pt x="37" y="24"/>
                  </a:cubicBezTo>
                  <a:cubicBezTo>
                    <a:pt x="19" y="24"/>
                    <a:pt x="4" y="39"/>
                    <a:pt x="4" y="57"/>
                  </a:cubicBezTo>
                  <a:cubicBezTo>
                    <a:pt x="4" y="61"/>
                    <a:pt x="5" y="65"/>
                    <a:pt x="7" y="69"/>
                  </a:cubicBezTo>
                  <a:cubicBezTo>
                    <a:pt x="8" y="73"/>
                    <a:pt x="10" y="76"/>
                    <a:pt x="13" y="79"/>
                  </a:cubicBezTo>
                  <a:cubicBezTo>
                    <a:pt x="5" y="84"/>
                    <a:pt x="0" y="93"/>
                    <a:pt x="0" y="103"/>
                  </a:cubicBezTo>
                  <a:cubicBezTo>
                    <a:pt x="0" y="113"/>
                    <a:pt x="6" y="123"/>
                    <a:pt x="15" y="128"/>
                  </a:cubicBezTo>
                  <a:cubicBezTo>
                    <a:pt x="16" y="129"/>
                    <a:pt x="18" y="130"/>
                    <a:pt x="21" y="130"/>
                  </a:cubicBezTo>
                  <a:cubicBezTo>
                    <a:pt x="20" y="133"/>
                    <a:pt x="19" y="135"/>
                    <a:pt x="19" y="138"/>
                  </a:cubicBezTo>
                  <a:cubicBezTo>
                    <a:pt x="19" y="139"/>
                    <a:pt x="19" y="140"/>
                    <a:pt x="19" y="141"/>
                  </a:cubicBezTo>
                  <a:cubicBezTo>
                    <a:pt x="21" y="150"/>
                    <a:pt x="28" y="156"/>
                    <a:pt x="37" y="156"/>
                  </a:cubicBezTo>
                  <a:cubicBezTo>
                    <a:pt x="45" y="156"/>
                    <a:pt x="51" y="151"/>
                    <a:pt x="54" y="144"/>
                  </a:cubicBezTo>
                  <a:cubicBezTo>
                    <a:pt x="54" y="142"/>
                    <a:pt x="55" y="140"/>
                    <a:pt x="55" y="138"/>
                  </a:cubicBezTo>
                  <a:cubicBezTo>
                    <a:pt x="55" y="137"/>
                    <a:pt x="55" y="135"/>
                    <a:pt x="54" y="134"/>
                  </a:cubicBezTo>
                  <a:cubicBezTo>
                    <a:pt x="56" y="133"/>
                    <a:pt x="58" y="131"/>
                    <a:pt x="60" y="129"/>
                  </a:cubicBezTo>
                  <a:cubicBezTo>
                    <a:pt x="60" y="129"/>
                    <a:pt x="60" y="129"/>
                    <a:pt x="60" y="129"/>
                  </a:cubicBezTo>
                  <a:cubicBezTo>
                    <a:pt x="60" y="129"/>
                    <a:pt x="60" y="129"/>
                    <a:pt x="60" y="129"/>
                  </a:cubicBezTo>
                  <a:cubicBezTo>
                    <a:pt x="67" y="138"/>
                    <a:pt x="78" y="144"/>
                    <a:pt x="91" y="144"/>
                  </a:cubicBezTo>
                  <a:cubicBezTo>
                    <a:pt x="105" y="144"/>
                    <a:pt x="117" y="137"/>
                    <a:pt x="124" y="126"/>
                  </a:cubicBezTo>
                  <a:cubicBezTo>
                    <a:pt x="127" y="130"/>
                    <a:pt x="131" y="134"/>
                    <a:pt x="135" y="136"/>
                  </a:cubicBezTo>
                  <a:cubicBezTo>
                    <a:pt x="138" y="137"/>
                    <a:pt x="142" y="138"/>
                    <a:pt x="145" y="138"/>
                  </a:cubicBezTo>
                  <a:cubicBezTo>
                    <a:pt x="159" y="138"/>
                    <a:pt x="170" y="127"/>
                    <a:pt x="170" y="113"/>
                  </a:cubicBezTo>
                  <a:cubicBezTo>
                    <a:pt x="170" y="111"/>
                    <a:pt x="169" y="108"/>
                    <a:pt x="169" y="106"/>
                  </a:cubicBezTo>
                  <a:cubicBezTo>
                    <a:pt x="167" y="102"/>
                    <a:pt x="166" y="99"/>
                    <a:pt x="163" y="97"/>
                  </a:cubicBezTo>
                  <a:close/>
                  <a:moveTo>
                    <a:pt x="53" y="120"/>
                  </a:moveTo>
                  <a:cubicBezTo>
                    <a:pt x="53" y="119"/>
                    <a:pt x="54" y="119"/>
                    <a:pt x="54" y="119"/>
                  </a:cubicBezTo>
                  <a:cubicBezTo>
                    <a:pt x="54" y="120"/>
                    <a:pt x="55" y="121"/>
                    <a:pt x="55" y="122"/>
                  </a:cubicBezTo>
                  <a:cubicBezTo>
                    <a:pt x="54" y="121"/>
                    <a:pt x="54" y="120"/>
                    <a:pt x="53"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57" name="Oval 622"/>
            <p:cNvSpPr>
              <a:spLocks noChangeArrowheads="1"/>
            </p:cNvSpPr>
            <p:nvPr/>
          </p:nvSpPr>
          <p:spPr bwMode="auto">
            <a:xfrm>
              <a:off x="4164879" y="1139033"/>
              <a:ext cx="30835" cy="3029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58" name="淘宝店chenying0907出品 623"/>
            <p:cNvSpPr/>
            <p:nvPr/>
          </p:nvSpPr>
          <p:spPr bwMode="auto">
            <a:xfrm>
              <a:off x="3973379" y="1220718"/>
              <a:ext cx="214761" cy="193123"/>
            </a:xfrm>
            <a:custGeom>
              <a:gdLst>
                <a:gd name="T0" fmla="*/ 109 w 168"/>
                <a:gd name="T1" fmla="*/ 0 h 151"/>
                <a:gd name="T2" fmla="*/ 109 w 168"/>
                <a:gd name="T3" fmla="*/ 0 h 151"/>
                <a:gd name="T4" fmla="*/ 84 w 168"/>
                <a:gd name="T5" fmla="*/ 9 h 151"/>
                <a:gd name="T6" fmla="*/ 104 w 168"/>
                <a:gd name="T7" fmla="*/ 82 h 151"/>
                <a:gd name="T8" fmla="*/ 84 w 168"/>
                <a:gd name="T9" fmla="*/ 111 h 151"/>
                <a:gd name="T10" fmla="*/ 64 w 168"/>
                <a:gd name="T11" fmla="*/ 82 h 151"/>
                <a:gd name="T12" fmla="*/ 84 w 168"/>
                <a:gd name="T13" fmla="*/ 9 h 151"/>
                <a:gd name="T14" fmla="*/ 59 w 168"/>
                <a:gd name="T15" fmla="*/ 0 h 151"/>
                <a:gd name="T16" fmla="*/ 59 w 168"/>
                <a:gd name="T17" fmla="*/ 0 h 151"/>
                <a:gd name="T18" fmla="*/ 0 w 168"/>
                <a:gd name="T19" fmla="*/ 59 h 151"/>
                <a:gd name="T20" fmla="*/ 0 w 168"/>
                <a:gd name="T21" fmla="*/ 123 h 151"/>
                <a:gd name="T22" fmla="*/ 76 w 168"/>
                <a:gd name="T23" fmla="*/ 151 h 151"/>
                <a:gd name="T24" fmla="*/ 92 w 168"/>
                <a:gd name="T25" fmla="*/ 151 h 151"/>
                <a:gd name="T26" fmla="*/ 168 w 168"/>
                <a:gd name="T27" fmla="*/ 123 h 151"/>
                <a:gd name="T28" fmla="*/ 168 w 168"/>
                <a:gd name="T29" fmla="*/ 59 h 151"/>
                <a:gd name="T30" fmla="*/ 109 w 168"/>
                <a:gd name="T31" fmla="*/ 0 h 1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51">
                  <a:moveTo>
                    <a:pt x="109" y="0"/>
                  </a:moveTo>
                  <a:cubicBezTo>
                    <a:pt x="109" y="0"/>
                    <a:pt x="109" y="0"/>
                    <a:pt x="109" y="0"/>
                  </a:cubicBezTo>
                  <a:cubicBezTo>
                    <a:pt x="84" y="9"/>
                    <a:pt x="84" y="9"/>
                    <a:pt x="84" y="9"/>
                  </a:cubicBezTo>
                  <a:cubicBezTo>
                    <a:pt x="104" y="82"/>
                    <a:pt x="104" y="82"/>
                    <a:pt x="104" y="82"/>
                  </a:cubicBezTo>
                  <a:cubicBezTo>
                    <a:pt x="84" y="111"/>
                    <a:pt x="84" y="111"/>
                    <a:pt x="84" y="111"/>
                  </a:cubicBezTo>
                  <a:cubicBezTo>
                    <a:pt x="64" y="82"/>
                    <a:pt x="64" y="82"/>
                    <a:pt x="64" y="82"/>
                  </a:cubicBezTo>
                  <a:cubicBezTo>
                    <a:pt x="84" y="9"/>
                    <a:pt x="84" y="9"/>
                    <a:pt x="84" y="9"/>
                  </a:cubicBezTo>
                  <a:cubicBezTo>
                    <a:pt x="59" y="0"/>
                    <a:pt x="59" y="0"/>
                    <a:pt x="59" y="0"/>
                  </a:cubicBezTo>
                  <a:cubicBezTo>
                    <a:pt x="59" y="0"/>
                    <a:pt x="59" y="0"/>
                    <a:pt x="59" y="0"/>
                  </a:cubicBezTo>
                  <a:cubicBezTo>
                    <a:pt x="37" y="6"/>
                    <a:pt x="0" y="22"/>
                    <a:pt x="0" y="59"/>
                  </a:cubicBezTo>
                  <a:cubicBezTo>
                    <a:pt x="0" y="113"/>
                    <a:pt x="0" y="123"/>
                    <a:pt x="0" y="123"/>
                  </a:cubicBezTo>
                  <a:cubicBezTo>
                    <a:pt x="0" y="123"/>
                    <a:pt x="2" y="151"/>
                    <a:pt x="76" y="151"/>
                  </a:cubicBezTo>
                  <a:cubicBezTo>
                    <a:pt x="92" y="151"/>
                    <a:pt x="92" y="151"/>
                    <a:pt x="92" y="151"/>
                  </a:cubicBezTo>
                  <a:cubicBezTo>
                    <a:pt x="166" y="151"/>
                    <a:pt x="168" y="123"/>
                    <a:pt x="168" y="123"/>
                  </a:cubicBezTo>
                  <a:cubicBezTo>
                    <a:pt x="168" y="123"/>
                    <a:pt x="168" y="113"/>
                    <a:pt x="168" y="59"/>
                  </a:cubicBezTo>
                  <a:cubicBezTo>
                    <a:pt x="168" y="22"/>
                    <a:pt x="132" y="6"/>
                    <a:pt x="10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59" name="Oval 624"/>
            <p:cNvSpPr>
              <a:spLocks noChangeArrowheads="1"/>
            </p:cNvSpPr>
            <p:nvPr/>
          </p:nvSpPr>
          <p:spPr bwMode="auto">
            <a:xfrm>
              <a:off x="4143240" y="1178523"/>
              <a:ext cx="20557" cy="2055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60" name="Oval 625"/>
            <p:cNvSpPr>
              <a:spLocks noChangeArrowheads="1"/>
            </p:cNvSpPr>
            <p:nvPr/>
          </p:nvSpPr>
          <p:spPr bwMode="auto">
            <a:xfrm>
              <a:off x="4026935" y="1084938"/>
              <a:ext cx="108733" cy="12658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grpSp>
      <p:grpSp>
        <p:nvGrpSpPr>
          <p:cNvPr id="61" name="淘宝店chenying0907出品 60"/>
          <p:cNvGrpSpPr/>
          <p:nvPr/>
        </p:nvGrpSpPr>
        <p:grpSpPr>
          <a:xfrm>
            <a:off x="7142754" y="4120691"/>
            <a:ext cx="352048" cy="374935"/>
            <a:chOff x="4222411" y="4893577"/>
            <a:chExt cx="610202" cy="649873"/>
          </a:xfrm>
          <a:solidFill>
            <a:schemeClr val="bg1"/>
          </a:solidFill>
        </p:grpSpPr>
        <p:sp>
          <p:nvSpPr>
            <p:cNvPr id="62" name="淘宝店chenying0907出品 397"/>
            <p:cNvSpPr/>
            <p:nvPr/>
          </p:nvSpPr>
          <p:spPr bwMode="auto">
            <a:xfrm>
              <a:off x="4663834" y="5236185"/>
              <a:ext cx="168779" cy="136322"/>
            </a:xfrm>
            <a:custGeom>
              <a:gdLst>
                <a:gd name="T0" fmla="*/ 89 w 99"/>
                <a:gd name="T1" fmla="*/ 48 h 80"/>
                <a:gd name="T2" fmla="*/ 60 w 99"/>
                <a:gd name="T3" fmla="*/ 0 h 80"/>
                <a:gd name="T4" fmla="*/ 0 w 99"/>
                <a:gd name="T5" fmla="*/ 0 h 80"/>
                <a:gd name="T6" fmla="*/ 38 w 99"/>
                <a:gd name="T7" fmla="*/ 65 h 80"/>
                <a:gd name="T8" fmla="*/ 38 w 99"/>
                <a:gd name="T9" fmla="*/ 80 h 80"/>
                <a:gd name="T10" fmla="*/ 73 w 99"/>
                <a:gd name="T11" fmla="*/ 80 h 80"/>
                <a:gd name="T12" fmla="*/ 89 w 99"/>
                <a:gd name="T13" fmla="*/ 48 h 80"/>
              </a:gdLst>
              <a:cxnLst>
                <a:cxn ang="0">
                  <a:pos x="T0" y="T1"/>
                </a:cxn>
                <a:cxn ang="0">
                  <a:pos x="T2" y="T3"/>
                </a:cxn>
                <a:cxn ang="0">
                  <a:pos x="T4" y="T5"/>
                </a:cxn>
                <a:cxn ang="0">
                  <a:pos x="T6" y="T7"/>
                </a:cxn>
                <a:cxn ang="0">
                  <a:pos x="T8" y="T9"/>
                </a:cxn>
                <a:cxn ang="0">
                  <a:pos x="T10" y="T11"/>
                </a:cxn>
                <a:cxn ang="0">
                  <a:pos x="T12" y="T13"/>
                </a:cxn>
              </a:cxnLst>
              <a:rect l="0" t="0" r="r" b="b"/>
              <a:pathLst>
                <a:path w="99" h="80">
                  <a:moveTo>
                    <a:pt x="89" y="48"/>
                  </a:moveTo>
                  <a:cubicBezTo>
                    <a:pt x="60" y="0"/>
                    <a:pt x="60" y="0"/>
                    <a:pt x="60" y="0"/>
                  </a:cubicBezTo>
                  <a:cubicBezTo>
                    <a:pt x="0" y="0"/>
                    <a:pt x="0" y="0"/>
                    <a:pt x="0" y="0"/>
                  </a:cubicBezTo>
                  <a:cubicBezTo>
                    <a:pt x="21" y="14"/>
                    <a:pt x="38" y="34"/>
                    <a:pt x="38" y="65"/>
                  </a:cubicBezTo>
                  <a:cubicBezTo>
                    <a:pt x="38" y="70"/>
                    <a:pt x="38" y="76"/>
                    <a:pt x="38" y="80"/>
                  </a:cubicBezTo>
                  <a:cubicBezTo>
                    <a:pt x="53" y="80"/>
                    <a:pt x="66" y="80"/>
                    <a:pt x="73" y="80"/>
                  </a:cubicBezTo>
                  <a:cubicBezTo>
                    <a:pt x="99" y="80"/>
                    <a:pt x="89" y="48"/>
                    <a:pt x="8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淘宝店chenying0907出品 398"/>
            <p:cNvSpPr/>
            <p:nvPr/>
          </p:nvSpPr>
          <p:spPr bwMode="auto">
            <a:xfrm>
              <a:off x="4433746" y="5003212"/>
              <a:ext cx="177435" cy="205565"/>
            </a:xfrm>
            <a:custGeom>
              <a:gdLst>
                <a:gd name="T0" fmla="*/ 52 w 104"/>
                <a:gd name="T1" fmla="*/ 0 h 121"/>
                <a:gd name="T2" fmla="*/ 0 w 104"/>
                <a:gd name="T3" fmla="*/ 60 h 121"/>
                <a:gd name="T4" fmla="*/ 31 w 104"/>
                <a:gd name="T5" fmla="*/ 116 h 121"/>
                <a:gd name="T6" fmla="*/ 31 w 104"/>
                <a:gd name="T7" fmla="*/ 116 h 121"/>
                <a:gd name="T8" fmla="*/ 52 w 104"/>
                <a:gd name="T9" fmla="*/ 121 h 121"/>
                <a:gd name="T10" fmla="*/ 73 w 104"/>
                <a:gd name="T11" fmla="*/ 116 h 121"/>
                <a:gd name="T12" fmla="*/ 74 w 104"/>
                <a:gd name="T13" fmla="*/ 115 h 121"/>
                <a:gd name="T14" fmla="*/ 104 w 104"/>
                <a:gd name="T15" fmla="*/ 60 h 121"/>
                <a:gd name="T16" fmla="*/ 52 w 104"/>
                <a:gd name="T17" fmla="*/ 0 h 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20">
                  <a:moveTo>
                    <a:pt x="52" y="0"/>
                  </a:moveTo>
                  <a:cubicBezTo>
                    <a:pt x="23" y="0"/>
                    <a:pt x="0" y="27"/>
                    <a:pt x="0" y="60"/>
                  </a:cubicBezTo>
                  <a:cubicBezTo>
                    <a:pt x="0" y="85"/>
                    <a:pt x="13" y="106"/>
                    <a:pt x="31" y="116"/>
                  </a:cubicBezTo>
                  <a:cubicBezTo>
                    <a:pt x="31" y="116"/>
                    <a:pt x="31" y="116"/>
                    <a:pt x="31" y="116"/>
                  </a:cubicBezTo>
                  <a:cubicBezTo>
                    <a:pt x="38" y="119"/>
                    <a:pt x="45" y="121"/>
                    <a:pt x="52" y="121"/>
                  </a:cubicBezTo>
                  <a:cubicBezTo>
                    <a:pt x="59" y="121"/>
                    <a:pt x="66" y="119"/>
                    <a:pt x="73" y="116"/>
                  </a:cubicBezTo>
                  <a:cubicBezTo>
                    <a:pt x="73" y="116"/>
                    <a:pt x="74" y="115"/>
                    <a:pt x="74" y="115"/>
                  </a:cubicBezTo>
                  <a:cubicBezTo>
                    <a:pt x="92" y="105"/>
                    <a:pt x="104" y="84"/>
                    <a:pt x="104" y="60"/>
                  </a:cubicBezTo>
                  <a:cubicBezTo>
                    <a:pt x="104" y="27"/>
                    <a:pt x="81" y="0"/>
                    <a:pt x="5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淘宝店chenying0907出品 399"/>
            <p:cNvSpPr/>
            <p:nvPr/>
          </p:nvSpPr>
          <p:spPr bwMode="auto">
            <a:xfrm>
              <a:off x="4350078" y="5227530"/>
              <a:ext cx="351263" cy="315920"/>
            </a:xfrm>
            <a:custGeom>
              <a:gdLst>
                <a:gd name="T0" fmla="*/ 150 w 206"/>
                <a:gd name="T1" fmla="*/ 5 h 185"/>
                <a:gd name="T2" fmla="*/ 134 w 206"/>
                <a:gd name="T3" fmla="*/ 0 h 185"/>
                <a:gd name="T4" fmla="*/ 134 w 206"/>
                <a:gd name="T5" fmla="*/ 0 h 185"/>
                <a:gd name="T6" fmla="*/ 120 w 206"/>
                <a:gd name="T7" fmla="*/ 5 h 185"/>
                <a:gd name="T8" fmla="*/ 103 w 206"/>
                <a:gd name="T9" fmla="*/ 12 h 185"/>
                <a:gd name="T10" fmla="*/ 87 w 206"/>
                <a:gd name="T11" fmla="*/ 5 h 185"/>
                <a:gd name="T12" fmla="*/ 73 w 206"/>
                <a:gd name="T13" fmla="*/ 0 h 185"/>
                <a:gd name="T14" fmla="*/ 57 w 206"/>
                <a:gd name="T15" fmla="*/ 5 h 185"/>
                <a:gd name="T16" fmla="*/ 0 w 206"/>
                <a:gd name="T17" fmla="*/ 73 h 185"/>
                <a:gd name="T18" fmla="*/ 0 w 206"/>
                <a:gd name="T19" fmla="*/ 85 h 185"/>
                <a:gd name="T20" fmla="*/ 0 w 206"/>
                <a:gd name="T21" fmla="*/ 151 h 185"/>
                <a:gd name="T22" fmla="*/ 94 w 206"/>
                <a:gd name="T23" fmla="*/ 185 h 185"/>
                <a:gd name="T24" fmla="*/ 113 w 206"/>
                <a:gd name="T25" fmla="*/ 185 h 185"/>
                <a:gd name="T26" fmla="*/ 206 w 206"/>
                <a:gd name="T27" fmla="*/ 151 h 185"/>
                <a:gd name="T28" fmla="*/ 206 w 206"/>
                <a:gd name="T29" fmla="*/ 85 h 185"/>
                <a:gd name="T30" fmla="*/ 206 w 206"/>
                <a:gd name="T31" fmla="*/ 73 h 185"/>
                <a:gd name="T32" fmla="*/ 150 w 206"/>
                <a:gd name="T33" fmla="*/ 5 h 1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6" h="185">
                  <a:moveTo>
                    <a:pt x="150" y="5"/>
                  </a:moveTo>
                  <a:cubicBezTo>
                    <a:pt x="144" y="3"/>
                    <a:pt x="139" y="2"/>
                    <a:pt x="134" y="0"/>
                  </a:cubicBezTo>
                  <a:cubicBezTo>
                    <a:pt x="134" y="0"/>
                    <a:pt x="134" y="0"/>
                    <a:pt x="134" y="0"/>
                  </a:cubicBezTo>
                  <a:cubicBezTo>
                    <a:pt x="120" y="5"/>
                    <a:pt x="120" y="5"/>
                    <a:pt x="120" y="5"/>
                  </a:cubicBezTo>
                  <a:cubicBezTo>
                    <a:pt x="103" y="12"/>
                    <a:pt x="103" y="12"/>
                    <a:pt x="103" y="12"/>
                  </a:cubicBezTo>
                  <a:cubicBezTo>
                    <a:pt x="87" y="5"/>
                    <a:pt x="87" y="5"/>
                    <a:pt x="87" y="5"/>
                  </a:cubicBezTo>
                  <a:cubicBezTo>
                    <a:pt x="73" y="0"/>
                    <a:pt x="73" y="0"/>
                    <a:pt x="73" y="0"/>
                  </a:cubicBezTo>
                  <a:cubicBezTo>
                    <a:pt x="68" y="2"/>
                    <a:pt x="62" y="3"/>
                    <a:pt x="57" y="5"/>
                  </a:cubicBezTo>
                  <a:cubicBezTo>
                    <a:pt x="30" y="15"/>
                    <a:pt x="0" y="35"/>
                    <a:pt x="0" y="73"/>
                  </a:cubicBezTo>
                  <a:cubicBezTo>
                    <a:pt x="0" y="77"/>
                    <a:pt x="0" y="81"/>
                    <a:pt x="0" y="85"/>
                  </a:cubicBezTo>
                  <a:cubicBezTo>
                    <a:pt x="0" y="141"/>
                    <a:pt x="0" y="151"/>
                    <a:pt x="0" y="151"/>
                  </a:cubicBezTo>
                  <a:cubicBezTo>
                    <a:pt x="0" y="151"/>
                    <a:pt x="3" y="185"/>
                    <a:pt x="94" y="185"/>
                  </a:cubicBezTo>
                  <a:cubicBezTo>
                    <a:pt x="113" y="185"/>
                    <a:pt x="113" y="185"/>
                    <a:pt x="113" y="185"/>
                  </a:cubicBezTo>
                  <a:cubicBezTo>
                    <a:pt x="204" y="185"/>
                    <a:pt x="206" y="151"/>
                    <a:pt x="206" y="151"/>
                  </a:cubicBezTo>
                  <a:cubicBezTo>
                    <a:pt x="206" y="151"/>
                    <a:pt x="206" y="141"/>
                    <a:pt x="206" y="85"/>
                  </a:cubicBezTo>
                  <a:cubicBezTo>
                    <a:pt x="206" y="81"/>
                    <a:pt x="206" y="77"/>
                    <a:pt x="206" y="73"/>
                  </a:cubicBezTo>
                  <a:cubicBezTo>
                    <a:pt x="206" y="35"/>
                    <a:pt x="176" y="15"/>
                    <a:pt x="15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淘宝店chenying0907出品 400"/>
            <p:cNvSpPr/>
            <p:nvPr/>
          </p:nvSpPr>
          <p:spPr bwMode="auto">
            <a:xfrm>
              <a:off x="4222411" y="5236185"/>
              <a:ext cx="166616" cy="136322"/>
            </a:xfrm>
            <a:custGeom>
              <a:gdLst>
                <a:gd name="T0" fmla="*/ 98 w 98"/>
                <a:gd name="T1" fmla="*/ 0 h 80"/>
                <a:gd name="T2" fmla="*/ 39 w 98"/>
                <a:gd name="T3" fmla="*/ 0 h 80"/>
                <a:gd name="T4" fmla="*/ 10 w 98"/>
                <a:gd name="T5" fmla="*/ 48 h 80"/>
                <a:gd name="T6" fmla="*/ 26 w 98"/>
                <a:gd name="T7" fmla="*/ 80 h 80"/>
                <a:gd name="T8" fmla="*/ 60 w 98"/>
                <a:gd name="T9" fmla="*/ 80 h 80"/>
                <a:gd name="T10" fmla="*/ 60 w 98"/>
                <a:gd name="T11" fmla="*/ 65 h 80"/>
                <a:gd name="T12" fmla="*/ 98 w 98"/>
                <a:gd name="T13" fmla="*/ 0 h 80"/>
              </a:gdLst>
              <a:cxnLst>
                <a:cxn ang="0">
                  <a:pos x="T0" y="T1"/>
                </a:cxn>
                <a:cxn ang="0">
                  <a:pos x="T2" y="T3"/>
                </a:cxn>
                <a:cxn ang="0">
                  <a:pos x="T4" y="T5"/>
                </a:cxn>
                <a:cxn ang="0">
                  <a:pos x="T6" y="T7"/>
                </a:cxn>
                <a:cxn ang="0">
                  <a:pos x="T8" y="T9"/>
                </a:cxn>
                <a:cxn ang="0">
                  <a:pos x="T10" y="T11"/>
                </a:cxn>
                <a:cxn ang="0">
                  <a:pos x="T12" y="T13"/>
                </a:cxn>
              </a:cxnLst>
              <a:rect l="0" t="0" r="r" b="b"/>
              <a:pathLst>
                <a:path w="98" h="80">
                  <a:moveTo>
                    <a:pt x="98" y="0"/>
                  </a:moveTo>
                  <a:cubicBezTo>
                    <a:pt x="39" y="0"/>
                    <a:pt x="39" y="0"/>
                    <a:pt x="39" y="0"/>
                  </a:cubicBezTo>
                  <a:cubicBezTo>
                    <a:pt x="10" y="48"/>
                    <a:pt x="10" y="48"/>
                    <a:pt x="10" y="48"/>
                  </a:cubicBezTo>
                  <a:cubicBezTo>
                    <a:pt x="10" y="48"/>
                    <a:pt x="0" y="80"/>
                    <a:pt x="26" y="80"/>
                  </a:cubicBezTo>
                  <a:cubicBezTo>
                    <a:pt x="33" y="80"/>
                    <a:pt x="45" y="80"/>
                    <a:pt x="60" y="80"/>
                  </a:cubicBezTo>
                  <a:cubicBezTo>
                    <a:pt x="60" y="76"/>
                    <a:pt x="60" y="70"/>
                    <a:pt x="60" y="65"/>
                  </a:cubicBezTo>
                  <a:cubicBezTo>
                    <a:pt x="60" y="34"/>
                    <a:pt x="77" y="14"/>
                    <a:pt x="9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淘宝店chenying0907出品 401"/>
            <p:cNvSpPr/>
            <p:nvPr/>
          </p:nvSpPr>
          <p:spPr bwMode="auto">
            <a:xfrm>
              <a:off x="4295260" y="4893577"/>
              <a:ext cx="462340" cy="331067"/>
            </a:xfrm>
            <a:custGeom>
              <a:gdLst>
                <a:gd name="T0" fmla="*/ 28 w 271"/>
                <a:gd name="T1" fmla="*/ 194 h 194"/>
                <a:gd name="T2" fmla="*/ 68 w 271"/>
                <a:gd name="T3" fmla="*/ 194 h 194"/>
                <a:gd name="T4" fmla="*/ 84 w 271"/>
                <a:gd name="T5" fmla="*/ 188 h 194"/>
                <a:gd name="T6" fmla="*/ 96 w 271"/>
                <a:gd name="T7" fmla="*/ 183 h 194"/>
                <a:gd name="T8" fmla="*/ 93 w 271"/>
                <a:gd name="T9" fmla="*/ 180 h 194"/>
                <a:gd name="T10" fmla="*/ 42 w 271"/>
                <a:gd name="T11" fmla="*/ 180 h 194"/>
                <a:gd name="T12" fmla="*/ 18 w 271"/>
                <a:gd name="T13" fmla="*/ 156 h 194"/>
                <a:gd name="T14" fmla="*/ 18 w 271"/>
                <a:gd name="T15" fmla="*/ 39 h 194"/>
                <a:gd name="T16" fmla="*/ 42 w 271"/>
                <a:gd name="T17" fmla="*/ 15 h 194"/>
                <a:gd name="T18" fmla="*/ 228 w 271"/>
                <a:gd name="T19" fmla="*/ 15 h 194"/>
                <a:gd name="T20" fmla="*/ 253 w 271"/>
                <a:gd name="T21" fmla="*/ 39 h 194"/>
                <a:gd name="T22" fmla="*/ 253 w 271"/>
                <a:gd name="T23" fmla="*/ 156 h 194"/>
                <a:gd name="T24" fmla="*/ 228 w 271"/>
                <a:gd name="T25" fmla="*/ 180 h 194"/>
                <a:gd name="T26" fmla="*/ 176 w 271"/>
                <a:gd name="T27" fmla="*/ 180 h 194"/>
                <a:gd name="T28" fmla="*/ 173 w 271"/>
                <a:gd name="T29" fmla="*/ 183 h 194"/>
                <a:gd name="T30" fmla="*/ 203 w 271"/>
                <a:gd name="T31" fmla="*/ 194 h 194"/>
                <a:gd name="T32" fmla="*/ 243 w 271"/>
                <a:gd name="T33" fmla="*/ 194 h 194"/>
                <a:gd name="T34" fmla="*/ 271 w 271"/>
                <a:gd name="T35" fmla="*/ 166 h 194"/>
                <a:gd name="T36" fmla="*/ 271 w 271"/>
                <a:gd name="T37" fmla="*/ 29 h 194"/>
                <a:gd name="T38" fmla="*/ 243 w 271"/>
                <a:gd name="T39" fmla="*/ 0 h 194"/>
                <a:gd name="T40" fmla="*/ 28 w 271"/>
                <a:gd name="T41" fmla="*/ 0 h 194"/>
                <a:gd name="T42" fmla="*/ 0 w 271"/>
                <a:gd name="T43" fmla="*/ 29 h 194"/>
                <a:gd name="T44" fmla="*/ 0 w 271"/>
                <a:gd name="T45" fmla="*/ 166 h 194"/>
                <a:gd name="T46" fmla="*/ 28 w 271"/>
                <a:gd name="T47" fmla="*/ 194 h 1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1" h="194">
                  <a:moveTo>
                    <a:pt x="28" y="194"/>
                  </a:moveTo>
                  <a:cubicBezTo>
                    <a:pt x="68" y="194"/>
                    <a:pt x="68" y="194"/>
                    <a:pt x="68" y="194"/>
                  </a:cubicBezTo>
                  <a:cubicBezTo>
                    <a:pt x="74" y="192"/>
                    <a:pt x="79" y="189"/>
                    <a:pt x="84" y="188"/>
                  </a:cubicBezTo>
                  <a:cubicBezTo>
                    <a:pt x="88" y="186"/>
                    <a:pt x="92" y="185"/>
                    <a:pt x="96" y="183"/>
                  </a:cubicBezTo>
                  <a:cubicBezTo>
                    <a:pt x="95" y="182"/>
                    <a:pt x="94" y="181"/>
                    <a:pt x="93" y="180"/>
                  </a:cubicBezTo>
                  <a:cubicBezTo>
                    <a:pt x="42" y="180"/>
                    <a:pt x="42" y="180"/>
                    <a:pt x="42" y="180"/>
                  </a:cubicBezTo>
                  <a:cubicBezTo>
                    <a:pt x="29" y="180"/>
                    <a:pt x="18" y="169"/>
                    <a:pt x="18" y="156"/>
                  </a:cubicBezTo>
                  <a:cubicBezTo>
                    <a:pt x="18" y="39"/>
                    <a:pt x="18" y="39"/>
                    <a:pt x="18" y="39"/>
                  </a:cubicBezTo>
                  <a:cubicBezTo>
                    <a:pt x="18" y="25"/>
                    <a:pt x="29" y="15"/>
                    <a:pt x="42" y="15"/>
                  </a:cubicBezTo>
                  <a:cubicBezTo>
                    <a:pt x="228" y="15"/>
                    <a:pt x="228" y="15"/>
                    <a:pt x="228" y="15"/>
                  </a:cubicBezTo>
                  <a:cubicBezTo>
                    <a:pt x="242" y="15"/>
                    <a:pt x="253" y="25"/>
                    <a:pt x="253" y="39"/>
                  </a:cubicBezTo>
                  <a:cubicBezTo>
                    <a:pt x="253" y="156"/>
                    <a:pt x="253" y="156"/>
                    <a:pt x="253" y="156"/>
                  </a:cubicBezTo>
                  <a:cubicBezTo>
                    <a:pt x="253" y="169"/>
                    <a:pt x="242" y="180"/>
                    <a:pt x="228" y="180"/>
                  </a:cubicBezTo>
                  <a:cubicBezTo>
                    <a:pt x="176" y="180"/>
                    <a:pt x="176" y="180"/>
                    <a:pt x="176" y="180"/>
                  </a:cubicBezTo>
                  <a:cubicBezTo>
                    <a:pt x="175" y="181"/>
                    <a:pt x="174" y="182"/>
                    <a:pt x="173" y="183"/>
                  </a:cubicBezTo>
                  <a:cubicBezTo>
                    <a:pt x="182" y="186"/>
                    <a:pt x="192" y="189"/>
                    <a:pt x="203" y="194"/>
                  </a:cubicBezTo>
                  <a:cubicBezTo>
                    <a:pt x="243" y="194"/>
                    <a:pt x="243" y="194"/>
                    <a:pt x="243" y="194"/>
                  </a:cubicBezTo>
                  <a:cubicBezTo>
                    <a:pt x="258" y="194"/>
                    <a:pt x="271" y="181"/>
                    <a:pt x="271" y="166"/>
                  </a:cubicBezTo>
                  <a:cubicBezTo>
                    <a:pt x="271" y="29"/>
                    <a:pt x="271" y="29"/>
                    <a:pt x="271" y="29"/>
                  </a:cubicBezTo>
                  <a:cubicBezTo>
                    <a:pt x="271" y="13"/>
                    <a:pt x="258" y="0"/>
                    <a:pt x="243" y="0"/>
                  </a:cubicBezTo>
                  <a:cubicBezTo>
                    <a:pt x="28" y="0"/>
                    <a:pt x="28" y="0"/>
                    <a:pt x="28" y="0"/>
                  </a:cubicBezTo>
                  <a:cubicBezTo>
                    <a:pt x="13" y="0"/>
                    <a:pt x="0" y="13"/>
                    <a:pt x="0" y="29"/>
                  </a:cubicBezTo>
                  <a:cubicBezTo>
                    <a:pt x="0" y="166"/>
                    <a:pt x="0" y="166"/>
                    <a:pt x="0" y="166"/>
                  </a:cubicBezTo>
                  <a:cubicBezTo>
                    <a:pt x="0" y="181"/>
                    <a:pt x="13" y="194"/>
                    <a:pt x="28" y="1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7" name="淘宝店chenying0907出品 66"/>
          <p:cNvGrpSpPr/>
          <p:nvPr/>
        </p:nvGrpSpPr>
        <p:grpSpPr>
          <a:xfrm>
            <a:off x="7085210" y="5317570"/>
            <a:ext cx="388584" cy="341224"/>
            <a:chOff x="6277326" y="901011"/>
            <a:chExt cx="563680" cy="494979"/>
          </a:xfrm>
          <a:solidFill>
            <a:schemeClr val="bg1"/>
          </a:solidFill>
        </p:grpSpPr>
        <p:sp>
          <p:nvSpPr>
            <p:cNvPr id="68" name="淘宝店chenying0907出品 593"/>
            <p:cNvSpPr/>
            <p:nvPr/>
          </p:nvSpPr>
          <p:spPr bwMode="auto">
            <a:xfrm>
              <a:off x="6522922" y="1163376"/>
              <a:ext cx="318084" cy="136863"/>
            </a:xfrm>
            <a:custGeom>
              <a:gdLst>
                <a:gd name="T0" fmla="*/ 249 w 249"/>
                <a:gd name="T1" fmla="*/ 107 h 107"/>
                <a:gd name="T2" fmla="*/ 173 w 249"/>
                <a:gd name="T3" fmla="*/ 0 h 107"/>
                <a:gd name="T4" fmla="*/ 42 w 249"/>
                <a:gd name="T5" fmla="*/ 0 h 107"/>
                <a:gd name="T6" fmla="*/ 37 w 249"/>
                <a:gd name="T7" fmla="*/ 0 h 107"/>
                <a:gd name="T8" fmla="*/ 0 w 249"/>
                <a:gd name="T9" fmla="*/ 39 h 107"/>
                <a:gd name="T10" fmla="*/ 64 w 249"/>
                <a:gd name="T11" fmla="*/ 104 h 107"/>
                <a:gd name="T12" fmla="*/ 64 w 249"/>
                <a:gd name="T13" fmla="*/ 107 h 107"/>
                <a:gd name="T14" fmla="*/ 249 w 249"/>
                <a:gd name="T15" fmla="*/ 107 h 10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107">
                  <a:moveTo>
                    <a:pt x="249" y="107"/>
                  </a:moveTo>
                  <a:cubicBezTo>
                    <a:pt x="173" y="0"/>
                    <a:pt x="173" y="0"/>
                    <a:pt x="173" y="0"/>
                  </a:cubicBezTo>
                  <a:cubicBezTo>
                    <a:pt x="42" y="0"/>
                    <a:pt x="42" y="0"/>
                    <a:pt x="42" y="0"/>
                  </a:cubicBezTo>
                  <a:cubicBezTo>
                    <a:pt x="37" y="0"/>
                    <a:pt x="37" y="0"/>
                    <a:pt x="37" y="0"/>
                  </a:cubicBezTo>
                  <a:cubicBezTo>
                    <a:pt x="31" y="18"/>
                    <a:pt x="17" y="33"/>
                    <a:pt x="0" y="39"/>
                  </a:cubicBezTo>
                  <a:cubicBezTo>
                    <a:pt x="25" y="46"/>
                    <a:pt x="64" y="63"/>
                    <a:pt x="64" y="104"/>
                  </a:cubicBezTo>
                  <a:cubicBezTo>
                    <a:pt x="64" y="105"/>
                    <a:pt x="64" y="106"/>
                    <a:pt x="64" y="107"/>
                  </a:cubicBezTo>
                  <a:lnTo>
                    <a:pt x="249" y="1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69" name="Oval 594"/>
            <p:cNvSpPr>
              <a:spLocks noChangeArrowheads="1"/>
            </p:cNvSpPr>
            <p:nvPr/>
          </p:nvSpPr>
          <p:spPr bwMode="auto">
            <a:xfrm>
              <a:off x="6678718" y="901011"/>
              <a:ext cx="96832" cy="11360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70" name="淘宝店chenying0907出品 595"/>
            <p:cNvSpPr/>
            <p:nvPr/>
          </p:nvSpPr>
          <p:spPr bwMode="auto">
            <a:xfrm>
              <a:off x="6635441" y="1027596"/>
              <a:ext cx="172566" cy="169862"/>
            </a:xfrm>
            <a:custGeom>
              <a:gdLst>
                <a:gd name="T0" fmla="*/ 4 w 135"/>
                <a:gd name="T1" fmla="*/ 86 h 133"/>
                <a:gd name="T2" fmla="*/ 69 w 135"/>
                <a:gd name="T3" fmla="*/ 86 h 133"/>
                <a:gd name="T4" fmla="*/ 96 w 135"/>
                <a:gd name="T5" fmla="*/ 86 h 133"/>
                <a:gd name="T6" fmla="*/ 135 w 135"/>
                <a:gd name="T7" fmla="*/ 133 h 133"/>
                <a:gd name="T8" fmla="*/ 135 w 135"/>
                <a:gd name="T9" fmla="*/ 39 h 133"/>
                <a:gd name="T10" fmla="*/ 94 w 135"/>
                <a:gd name="T11" fmla="*/ 1 h 133"/>
                <a:gd name="T12" fmla="*/ 69 w 135"/>
                <a:gd name="T13" fmla="*/ 15 h 133"/>
                <a:gd name="T14" fmla="*/ 86 w 135"/>
                <a:gd name="T15" fmla="*/ 60 h 133"/>
                <a:gd name="T16" fmla="*/ 69 w 135"/>
                <a:gd name="T17" fmla="*/ 80 h 133"/>
                <a:gd name="T18" fmla="*/ 53 w 135"/>
                <a:gd name="T19" fmla="*/ 60 h 133"/>
                <a:gd name="T20" fmla="*/ 69 w 135"/>
                <a:gd name="T21" fmla="*/ 15 h 133"/>
                <a:gd name="T22" fmla="*/ 47 w 135"/>
                <a:gd name="T23" fmla="*/ 0 h 133"/>
                <a:gd name="T24" fmla="*/ 4 w 135"/>
                <a:gd name="T25" fmla="*/ 39 h 133"/>
                <a:gd name="T26" fmla="*/ 4 w 135"/>
                <a:gd name="T27" fmla="*/ 86 h 1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133">
                  <a:moveTo>
                    <a:pt x="4" y="86"/>
                  </a:moveTo>
                  <a:cubicBezTo>
                    <a:pt x="69" y="86"/>
                    <a:pt x="69" y="86"/>
                    <a:pt x="69" y="86"/>
                  </a:cubicBezTo>
                  <a:cubicBezTo>
                    <a:pt x="96" y="86"/>
                    <a:pt x="96" y="86"/>
                    <a:pt x="96" y="86"/>
                  </a:cubicBezTo>
                  <a:cubicBezTo>
                    <a:pt x="135" y="133"/>
                    <a:pt x="135" y="133"/>
                    <a:pt x="135" y="133"/>
                  </a:cubicBezTo>
                  <a:cubicBezTo>
                    <a:pt x="135" y="39"/>
                    <a:pt x="135" y="39"/>
                    <a:pt x="135" y="39"/>
                  </a:cubicBezTo>
                  <a:cubicBezTo>
                    <a:pt x="135" y="14"/>
                    <a:pt x="112" y="4"/>
                    <a:pt x="94" y="1"/>
                  </a:cubicBezTo>
                  <a:cubicBezTo>
                    <a:pt x="69" y="15"/>
                    <a:pt x="69" y="15"/>
                    <a:pt x="69" y="15"/>
                  </a:cubicBezTo>
                  <a:cubicBezTo>
                    <a:pt x="86" y="60"/>
                    <a:pt x="86" y="60"/>
                    <a:pt x="86" y="60"/>
                  </a:cubicBezTo>
                  <a:cubicBezTo>
                    <a:pt x="69" y="80"/>
                    <a:pt x="69" y="80"/>
                    <a:pt x="69" y="80"/>
                  </a:cubicBezTo>
                  <a:cubicBezTo>
                    <a:pt x="53" y="60"/>
                    <a:pt x="53" y="60"/>
                    <a:pt x="53" y="60"/>
                  </a:cubicBezTo>
                  <a:cubicBezTo>
                    <a:pt x="69" y="15"/>
                    <a:pt x="69" y="15"/>
                    <a:pt x="69" y="15"/>
                  </a:cubicBezTo>
                  <a:cubicBezTo>
                    <a:pt x="47" y="0"/>
                    <a:pt x="47" y="0"/>
                    <a:pt x="47" y="0"/>
                  </a:cubicBezTo>
                  <a:cubicBezTo>
                    <a:pt x="0" y="8"/>
                    <a:pt x="4" y="39"/>
                    <a:pt x="4" y="39"/>
                  </a:cubicBezTo>
                  <a:lnTo>
                    <a:pt x="4"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71" name="淘宝店chenying0907出品 596"/>
            <p:cNvSpPr/>
            <p:nvPr/>
          </p:nvSpPr>
          <p:spPr bwMode="auto">
            <a:xfrm>
              <a:off x="6394714" y="1230997"/>
              <a:ext cx="190418" cy="164993"/>
            </a:xfrm>
            <a:custGeom>
              <a:gdLst>
                <a:gd name="T0" fmla="*/ 80 w 149"/>
                <a:gd name="T1" fmla="*/ 0 h 129"/>
                <a:gd name="T2" fmla="*/ 69 w 149"/>
                <a:gd name="T3" fmla="*/ 0 h 129"/>
                <a:gd name="T4" fmla="*/ 0 w 149"/>
                <a:gd name="T5" fmla="*/ 52 h 129"/>
                <a:gd name="T6" fmla="*/ 0 w 149"/>
                <a:gd name="T7" fmla="*/ 54 h 129"/>
                <a:gd name="T8" fmla="*/ 0 w 149"/>
                <a:gd name="T9" fmla="*/ 129 h 129"/>
                <a:gd name="T10" fmla="*/ 69 w 149"/>
                <a:gd name="T11" fmla="*/ 129 h 129"/>
                <a:gd name="T12" fmla="*/ 80 w 149"/>
                <a:gd name="T13" fmla="*/ 128 h 129"/>
                <a:gd name="T14" fmla="*/ 149 w 149"/>
                <a:gd name="T15" fmla="*/ 128 h 129"/>
                <a:gd name="T16" fmla="*/ 149 w 149"/>
                <a:gd name="T17" fmla="*/ 54 h 129"/>
                <a:gd name="T18" fmla="*/ 149 w 149"/>
                <a:gd name="T19" fmla="*/ 51 h 129"/>
                <a:gd name="T20" fmla="*/ 80 w 149"/>
                <a:gd name="T21" fmla="*/ 0 h 1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29">
                  <a:moveTo>
                    <a:pt x="80" y="0"/>
                  </a:moveTo>
                  <a:cubicBezTo>
                    <a:pt x="69" y="0"/>
                    <a:pt x="69" y="0"/>
                    <a:pt x="69" y="0"/>
                  </a:cubicBezTo>
                  <a:cubicBezTo>
                    <a:pt x="69" y="0"/>
                    <a:pt x="0" y="17"/>
                    <a:pt x="0" y="52"/>
                  </a:cubicBezTo>
                  <a:cubicBezTo>
                    <a:pt x="0" y="53"/>
                    <a:pt x="0" y="53"/>
                    <a:pt x="0" y="54"/>
                  </a:cubicBezTo>
                  <a:cubicBezTo>
                    <a:pt x="0" y="89"/>
                    <a:pt x="0" y="129"/>
                    <a:pt x="0" y="129"/>
                  </a:cubicBezTo>
                  <a:cubicBezTo>
                    <a:pt x="69" y="129"/>
                    <a:pt x="69" y="129"/>
                    <a:pt x="69" y="129"/>
                  </a:cubicBezTo>
                  <a:cubicBezTo>
                    <a:pt x="80" y="128"/>
                    <a:pt x="80" y="128"/>
                    <a:pt x="80" y="128"/>
                  </a:cubicBezTo>
                  <a:cubicBezTo>
                    <a:pt x="149" y="128"/>
                    <a:pt x="149" y="128"/>
                    <a:pt x="149" y="128"/>
                  </a:cubicBezTo>
                  <a:cubicBezTo>
                    <a:pt x="149" y="128"/>
                    <a:pt x="149" y="88"/>
                    <a:pt x="149" y="54"/>
                  </a:cubicBezTo>
                  <a:cubicBezTo>
                    <a:pt x="149" y="53"/>
                    <a:pt x="149" y="52"/>
                    <a:pt x="149" y="51"/>
                  </a:cubicBezTo>
                  <a:cubicBezTo>
                    <a:pt x="149" y="16"/>
                    <a:pt x="80" y="0"/>
                    <a:pt x="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72" name="淘宝店chenying0907出品 597"/>
            <p:cNvSpPr/>
            <p:nvPr/>
          </p:nvSpPr>
          <p:spPr bwMode="auto">
            <a:xfrm>
              <a:off x="6440695" y="1066004"/>
              <a:ext cx="114143" cy="131453"/>
            </a:xfrm>
            <a:custGeom>
              <a:gdLst>
                <a:gd name="T0" fmla="*/ 44 w 89"/>
                <a:gd name="T1" fmla="*/ 103 h 103"/>
                <a:gd name="T2" fmla="*/ 84 w 89"/>
                <a:gd name="T3" fmla="*/ 76 h 103"/>
                <a:gd name="T4" fmla="*/ 89 w 89"/>
                <a:gd name="T5" fmla="*/ 52 h 103"/>
                <a:gd name="T6" fmla="*/ 44 w 89"/>
                <a:gd name="T7" fmla="*/ 0 h 103"/>
                <a:gd name="T8" fmla="*/ 0 w 89"/>
                <a:gd name="T9" fmla="*/ 52 h 103"/>
                <a:gd name="T10" fmla="*/ 5 w 89"/>
                <a:gd name="T11" fmla="*/ 76 h 103"/>
                <a:gd name="T12" fmla="*/ 44 w 89"/>
                <a:gd name="T13" fmla="*/ 103 h 103"/>
              </a:gdLst>
              <a:cxnLst>
                <a:cxn ang="0">
                  <a:pos x="T0" y="T1"/>
                </a:cxn>
                <a:cxn ang="0">
                  <a:pos x="T2" y="T3"/>
                </a:cxn>
                <a:cxn ang="0">
                  <a:pos x="T4" y="T5"/>
                </a:cxn>
                <a:cxn ang="0">
                  <a:pos x="T6" y="T7"/>
                </a:cxn>
                <a:cxn ang="0">
                  <a:pos x="T8" y="T9"/>
                </a:cxn>
                <a:cxn ang="0">
                  <a:pos x="T10" y="T11"/>
                </a:cxn>
                <a:cxn ang="0">
                  <a:pos x="T12" y="T13"/>
                </a:cxn>
              </a:cxnLst>
              <a:rect l="0" t="0" r="r" b="b"/>
              <a:pathLst>
                <a:path w="89" h="103">
                  <a:moveTo>
                    <a:pt x="44" y="103"/>
                  </a:moveTo>
                  <a:cubicBezTo>
                    <a:pt x="61" y="103"/>
                    <a:pt x="76" y="93"/>
                    <a:pt x="84" y="76"/>
                  </a:cubicBezTo>
                  <a:cubicBezTo>
                    <a:pt x="87" y="69"/>
                    <a:pt x="89" y="61"/>
                    <a:pt x="89" y="52"/>
                  </a:cubicBezTo>
                  <a:cubicBezTo>
                    <a:pt x="89" y="23"/>
                    <a:pt x="69" y="0"/>
                    <a:pt x="44" y="0"/>
                  </a:cubicBezTo>
                  <a:cubicBezTo>
                    <a:pt x="20" y="0"/>
                    <a:pt x="0" y="23"/>
                    <a:pt x="0" y="52"/>
                  </a:cubicBezTo>
                  <a:cubicBezTo>
                    <a:pt x="0" y="61"/>
                    <a:pt x="2" y="69"/>
                    <a:pt x="5" y="76"/>
                  </a:cubicBezTo>
                  <a:cubicBezTo>
                    <a:pt x="13" y="93"/>
                    <a:pt x="27" y="103"/>
                    <a:pt x="44"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73" name="淘宝店chenying0907出品 598"/>
            <p:cNvSpPr/>
            <p:nvPr/>
          </p:nvSpPr>
          <p:spPr bwMode="auto">
            <a:xfrm>
              <a:off x="6277326" y="1163376"/>
              <a:ext cx="190418" cy="136863"/>
            </a:xfrm>
            <a:custGeom>
              <a:gdLst>
                <a:gd name="T0" fmla="*/ 149 w 149"/>
                <a:gd name="T1" fmla="*/ 38 h 107"/>
                <a:gd name="T2" fmla="*/ 116 w 149"/>
                <a:gd name="T3" fmla="*/ 0 h 107"/>
                <a:gd name="T4" fmla="*/ 76 w 149"/>
                <a:gd name="T5" fmla="*/ 0 h 107"/>
                <a:gd name="T6" fmla="*/ 0 w 149"/>
                <a:gd name="T7" fmla="*/ 107 h 107"/>
                <a:gd name="T8" fmla="*/ 78 w 149"/>
                <a:gd name="T9" fmla="*/ 107 h 107"/>
                <a:gd name="T10" fmla="*/ 78 w 149"/>
                <a:gd name="T11" fmla="*/ 105 h 107"/>
                <a:gd name="T12" fmla="*/ 149 w 149"/>
                <a:gd name="T13" fmla="*/ 38 h 107"/>
              </a:gdLst>
              <a:cxnLst>
                <a:cxn ang="0">
                  <a:pos x="T0" y="T1"/>
                </a:cxn>
                <a:cxn ang="0">
                  <a:pos x="T2" y="T3"/>
                </a:cxn>
                <a:cxn ang="0">
                  <a:pos x="T4" y="T5"/>
                </a:cxn>
                <a:cxn ang="0">
                  <a:pos x="T6" y="T7"/>
                </a:cxn>
                <a:cxn ang="0">
                  <a:pos x="T8" y="T9"/>
                </a:cxn>
                <a:cxn ang="0">
                  <a:pos x="T10" y="T11"/>
                </a:cxn>
                <a:cxn ang="0">
                  <a:pos x="T12" y="T13"/>
                </a:cxn>
              </a:cxnLst>
              <a:rect l="0" t="0" r="r" b="b"/>
              <a:pathLst>
                <a:path w="149" h="107">
                  <a:moveTo>
                    <a:pt x="149" y="38"/>
                  </a:moveTo>
                  <a:cubicBezTo>
                    <a:pt x="134" y="31"/>
                    <a:pt x="122" y="17"/>
                    <a:pt x="116" y="0"/>
                  </a:cubicBezTo>
                  <a:cubicBezTo>
                    <a:pt x="76" y="0"/>
                    <a:pt x="76" y="0"/>
                    <a:pt x="76" y="0"/>
                  </a:cubicBezTo>
                  <a:cubicBezTo>
                    <a:pt x="0" y="107"/>
                    <a:pt x="0" y="107"/>
                    <a:pt x="0" y="107"/>
                  </a:cubicBezTo>
                  <a:cubicBezTo>
                    <a:pt x="78" y="107"/>
                    <a:pt x="78" y="107"/>
                    <a:pt x="78" y="107"/>
                  </a:cubicBezTo>
                  <a:cubicBezTo>
                    <a:pt x="78" y="106"/>
                    <a:pt x="78" y="106"/>
                    <a:pt x="78" y="105"/>
                  </a:cubicBezTo>
                  <a:cubicBezTo>
                    <a:pt x="78" y="58"/>
                    <a:pt x="126" y="42"/>
                    <a:pt x="149"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grpSp>
    </p:spTree>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par>
                          <p:cTn id="17" fill="hold" nodeType="afterGroup">
                            <p:stCondLst>
                              <p:cond delay="700"/>
                            </p:stCondLst>
                            <p:childTnLst>
                              <p:par>
                                <p:cTn id="18" presetID="3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800" decel="100000"/>
                                        <p:tgtEl>
                                          <p:spTgt spid="9"/>
                                        </p:tgtEl>
                                      </p:cBhvr>
                                    </p:animEffect>
                                    <p:anim calcmode="lin" valueType="num">
                                      <p:cBhvr>
                                        <p:cTn id="21" dur="800" decel="100000" fill="hold"/>
                                        <p:tgtEl>
                                          <p:spTgt spid="9"/>
                                        </p:tgtEl>
                                        <p:attrNameLst>
                                          <p:attrName>style.rotation</p:attrName>
                                        </p:attrNameLst>
                                      </p:cBhvr>
                                      <p:tavLst>
                                        <p:tav tm="0">
                                          <p:val>
                                            <p:fltVal val="-90"/>
                                          </p:val>
                                        </p:tav>
                                        <p:tav tm="100000">
                                          <p:val>
                                            <p:fltVal val="0"/>
                                          </p:val>
                                        </p:tav>
                                      </p:tavLst>
                                    </p:anim>
                                    <p:anim calcmode="lin" valueType="num">
                                      <p:cBhvr>
                                        <p:cTn id="22" dur="800" decel="100000" fill="hold"/>
                                        <p:tgtEl>
                                          <p:spTgt spid="9"/>
                                        </p:tgtEl>
                                        <p:attrNameLst>
                                          <p:attrName>ppt_x</p:attrName>
                                        </p:attrNameLst>
                                      </p:cBhvr>
                                      <p:tavLst>
                                        <p:tav tm="0">
                                          <p:val>
                                            <p:strVal val="#ppt_x+0.4"/>
                                          </p:val>
                                        </p:tav>
                                        <p:tav tm="100000">
                                          <p:val>
                                            <p:strVal val="#ppt_x-0.05"/>
                                          </p:val>
                                        </p:tav>
                                      </p:tavLst>
                                    </p:anim>
                                    <p:anim calcmode="lin" valueType="num">
                                      <p:cBhvr>
                                        <p:cTn id="23" dur="800" decel="100000" fill="hold"/>
                                        <p:tgtEl>
                                          <p:spTgt spid="9"/>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26" presetID="30" presetClass="entr" presetSubtype="0" fill="hold" nodeType="withEffect">
                                  <p:stCondLst>
                                    <p:cond delay="30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800" decel="100000"/>
                                        <p:tgtEl>
                                          <p:spTgt spid="10"/>
                                        </p:tgtEl>
                                      </p:cBhvr>
                                    </p:animEffect>
                                    <p:anim calcmode="lin" valueType="num">
                                      <p:cBhvr>
                                        <p:cTn id="29" dur="800" decel="100000" fill="hold"/>
                                        <p:tgtEl>
                                          <p:spTgt spid="10"/>
                                        </p:tgtEl>
                                        <p:attrNameLst>
                                          <p:attrName>style.rotation</p:attrName>
                                        </p:attrNameLst>
                                      </p:cBhvr>
                                      <p:tavLst>
                                        <p:tav tm="0">
                                          <p:val>
                                            <p:fltVal val="-90"/>
                                          </p:val>
                                        </p:tav>
                                        <p:tav tm="100000">
                                          <p:val>
                                            <p:fltVal val="0"/>
                                          </p:val>
                                        </p:tav>
                                      </p:tavLst>
                                    </p:anim>
                                    <p:anim calcmode="lin" valueType="num">
                                      <p:cBhvr>
                                        <p:cTn id="30" dur="800" decel="100000" fill="hold"/>
                                        <p:tgtEl>
                                          <p:spTgt spid="10"/>
                                        </p:tgtEl>
                                        <p:attrNameLst>
                                          <p:attrName>ppt_x</p:attrName>
                                        </p:attrNameLst>
                                      </p:cBhvr>
                                      <p:tavLst>
                                        <p:tav tm="0">
                                          <p:val>
                                            <p:strVal val="#ppt_x+0.4"/>
                                          </p:val>
                                        </p:tav>
                                        <p:tav tm="100000">
                                          <p:val>
                                            <p:strVal val="#ppt_x-0.05"/>
                                          </p:val>
                                        </p:tav>
                                      </p:tavLst>
                                    </p:anim>
                                    <p:anim calcmode="lin" valueType="num">
                                      <p:cBhvr>
                                        <p:cTn id="31" dur="800" decel="100000" fill="hold"/>
                                        <p:tgtEl>
                                          <p:spTgt spid="10"/>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34" presetID="30" presetClass="entr" presetSubtype="0" fill="hold" nodeType="withEffect">
                                  <p:stCondLst>
                                    <p:cond delay="60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800" decel="100000"/>
                                        <p:tgtEl>
                                          <p:spTgt spid="11"/>
                                        </p:tgtEl>
                                      </p:cBhvr>
                                    </p:animEffect>
                                    <p:anim calcmode="lin" valueType="num">
                                      <p:cBhvr>
                                        <p:cTn id="37" dur="800" decel="100000" fill="hold"/>
                                        <p:tgtEl>
                                          <p:spTgt spid="11"/>
                                        </p:tgtEl>
                                        <p:attrNameLst>
                                          <p:attrName>style.rotation</p:attrName>
                                        </p:attrNameLst>
                                      </p:cBhvr>
                                      <p:tavLst>
                                        <p:tav tm="0">
                                          <p:val>
                                            <p:fltVal val="-90"/>
                                          </p:val>
                                        </p:tav>
                                        <p:tav tm="100000">
                                          <p:val>
                                            <p:fltVal val="0"/>
                                          </p:val>
                                        </p:tav>
                                      </p:tavLst>
                                    </p:anim>
                                    <p:anim calcmode="lin" valueType="num">
                                      <p:cBhvr>
                                        <p:cTn id="38" dur="800" decel="100000" fill="hold"/>
                                        <p:tgtEl>
                                          <p:spTgt spid="11"/>
                                        </p:tgtEl>
                                        <p:attrNameLst>
                                          <p:attrName>ppt_x</p:attrName>
                                        </p:attrNameLst>
                                      </p:cBhvr>
                                      <p:tavLst>
                                        <p:tav tm="0">
                                          <p:val>
                                            <p:strVal val="#ppt_x+0.4"/>
                                          </p:val>
                                        </p:tav>
                                        <p:tav tm="100000">
                                          <p:val>
                                            <p:strVal val="#ppt_x-0.05"/>
                                          </p:val>
                                        </p:tav>
                                      </p:tavLst>
                                    </p:anim>
                                    <p:anim calcmode="lin" valueType="num">
                                      <p:cBhvr>
                                        <p:cTn id="39" dur="800" decel="100000" fill="hold"/>
                                        <p:tgtEl>
                                          <p:spTgt spid="11"/>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42" presetID="30" presetClass="entr" presetSubtype="0" fill="hold" nodeType="withEffect">
                                  <p:stCondLst>
                                    <p:cond delay="90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800" decel="100000"/>
                                        <p:tgtEl>
                                          <p:spTgt spid="12"/>
                                        </p:tgtEl>
                                      </p:cBhvr>
                                    </p:animEffect>
                                    <p:anim calcmode="lin" valueType="num">
                                      <p:cBhvr>
                                        <p:cTn id="45" dur="800" decel="100000" fill="hold"/>
                                        <p:tgtEl>
                                          <p:spTgt spid="12"/>
                                        </p:tgtEl>
                                        <p:attrNameLst>
                                          <p:attrName>style.rotation</p:attrName>
                                        </p:attrNameLst>
                                      </p:cBhvr>
                                      <p:tavLst>
                                        <p:tav tm="0">
                                          <p:val>
                                            <p:fltVal val="-90"/>
                                          </p:val>
                                        </p:tav>
                                        <p:tav tm="100000">
                                          <p:val>
                                            <p:fltVal val="0"/>
                                          </p:val>
                                        </p:tav>
                                      </p:tavLst>
                                    </p:anim>
                                    <p:anim calcmode="lin" valueType="num">
                                      <p:cBhvr>
                                        <p:cTn id="46" dur="800" decel="100000" fill="hold"/>
                                        <p:tgtEl>
                                          <p:spTgt spid="12"/>
                                        </p:tgtEl>
                                        <p:attrNameLst>
                                          <p:attrName>ppt_x</p:attrName>
                                        </p:attrNameLst>
                                      </p:cBhvr>
                                      <p:tavLst>
                                        <p:tav tm="0">
                                          <p:val>
                                            <p:strVal val="#ppt_x+0.4"/>
                                          </p:val>
                                        </p:tav>
                                        <p:tav tm="100000">
                                          <p:val>
                                            <p:strVal val="#ppt_x-0.05"/>
                                          </p:val>
                                        </p:tav>
                                      </p:tavLst>
                                    </p:anim>
                                    <p:anim calcmode="lin" valueType="num">
                                      <p:cBhvr>
                                        <p:cTn id="47" dur="800" decel="100000" fill="hold"/>
                                        <p:tgtEl>
                                          <p:spTgt spid="12"/>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50" fill="hold" nodeType="afterGroup">
                            <p:stCondLst>
                              <p:cond delay="2600"/>
                            </p:stCondLst>
                            <p:childTnLst>
                              <p:par>
                                <p:cTn id="51" presetID="2" presetClass="entr" presetSubtype="2"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1+#ppt_w/2"/>
                                          </p:val>
                                        </p:tav>
                                        <p:tav tm="100000">
                                          <p:val>
                                            <p:strVal val="#ppt_x"/>
                                          </p:val>
                                        </p:tav>
                                      </p:tavLst>
                                    </p:anim>
                                    <p:anim calcmode="lin" valueType="num">
                                      <p:cBhvr additive="base">
                                        <p:cTn id="54" dur="500" fill="hold"/>
                                        <p:tgtEl>
                                          <p:spTgt spid="15"/>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1+#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3100"/>
                            </p:stCondLst>
                            <p:childTnLst>
                              <p:par>
                                <p:cTn id="60" presetID="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500" fill="hold"/>
                                        <p:tgtEl>
                                          <p:spTgt spid="17"/>
                                        </p:tgtEl>
                                        <p:attrNameLst>
                                          <p:attrName>ppt_x</p:attrName>
                                        </p:attrNameLst>
                                      </p:cBhvr>
                                      <p:tavLst>
                                        <p:tav tm="0">
                                          <p:val>
                                            <p:strVal val="#ppt_x"/>
                                          </p:val>
                                        </p:tav>
                                        <p:tav tm="100000">
                                          <p:val>
                                            <p:strVal val="#ppt_x"/>
                                          </p:val>
                                        </p:tav>
                                      </p:tavLst>
                                    </p:anim>
                                    <p:anim calcmode="lin" valueType="num">
                                      <p:cBhvr additive="base">
                                        <p:cTn id="63" dur="500" fill="hold"/>
                                        <p:tgtEl>
                                          <p:spTgt spid="17"/>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fill="hold"/>
                                        <p:tgtEl>
                                          <p:spTgt spid="19"/>
                                        </p:tgtEl>
                                        <p:attrNameLst>
                                          <p:attrName>ppt_x</p:attrName>
                                        </p:attrNameLst>
                                      </p:cBhvr>
                                      <p:tavLst>
                                        <p:tav tm="0">
                                          <p:val>
                                            <p:strVal val="#ppt_x"/>
                                          </p:val>
                                        </p:tav>
                                        <p:tav tm="100000">
                                          <p:val>
                                            <p:strVal val="#ppt_x"/>
                                          </p:val>
                                        </p:tav>
                                      </p:tavLst>
                                    </p:anim>
                                    <p:anim calcmode="lin" valueType="num">
                                      <p:cBhvr additive="base">
                                        <p:cTn id="67" dur="500" fill="hold"/>
                                        <p:tgtEl>
                                          <p:spTgt spid="1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additive="base">
                                        <p:cTn id="70" dur="500" fill="hold"/>
                                        <p:tgtEl>
                                          <p:spTgt spid="46"/>
                                        </p:tgtEl>
                                        <p:attrNameLst>
                                          <p:attrName>ppt_x</p:attrName>
                                        </p:attrNameLst>
                                      </p:cBhvr>
                                      <p:tavLst>
                                        <p:tav tm="0">
                                          <p:val>
                                            <p:strVal val="#ppt_x"/>
                                          </p:val>
                                        </p:tav>
                                        <p:tav tm="100000">
                                          <p:val>
                                            <p:strVal val="#ppt_x"/>
                                          </p:val>
                                        </p:tav>
                                      </p:tavLst>
                                    </p:anim>
                                    <p:anim calcmode="lin" valueType="num">
                                      <p:cBhvr additive="base">
                                        <p:cTn id="71" dur="500" fill="hold"/>
                                        <p:tgtEl>
                                          <p:spTgt spid="46"/>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55"/>
                                        </p:tgtEl>
                                        <p:attrNameLst>
                                          <p:attrName>style.visibility</p:attrName>
                                        </p:attrNameLst>
                                      </p:cBhvr>
                                      <p:to>
                                        <p:strVal val="visible"/>
                                      </p:to>
                                    </p:set>
                                    <p:anim calcmode="lin" valueType="num">
                                      <p:cBhvr additive="base">
                                        <p:cTn id="74" dur="500" fill="hold"/>
                                        <p:tgtEl>
                                          <p:spTgt spid="55"/>
                                        </p:tgtEl>
                                        <p:attrNameLst>
                                          <p:attrName>ppt_x</p:attrName>
                                        </p:attrNameLst>
                                      </p:cBhvr>
                                      <p:tavLst>
                                        <p:tav tm="0">
                                          <p:val>
                                            <p:strVal val="#ppt_x"/>
                                          </p:val>
                                        </p:tav>
                                        <p:tav tm="100000">
                                          <p:val>
                                            <p:strVal val="#ppt_x"/>
                                          </p:val>
                                        </p:tav>
                                      </p:tavLst>
                                    </p:anim>
                                    <p:anim calcmode="lin" valueType="num">
                                      <p:cBhvr additive="base">
                                        <p:cTn id="75" dur="500" fill="hold"/>
                                        <p:tgtEl>
                                          <p:spTgt spid="55"/>
                                        </p:tgtEl>
                                        <p:attrNameLst>
                                          <p:attrName>ppt_y</p:attrName>
                                        </p:attrNameLst>
                                      </p:cBhvr>
                                      <p:tavLst>
                                        <p:tav tm="0">
                                          <p:val>
                                            <p:strVal val="1+#ppt_h/2"/>
                                          </p:val>
                                        </p:tav>
                                        <p:tav tm="100000">
                                          <p:val>
                                            <p:strVal val="#ppt_y"/>
                                          </p:val>
                                        </p:tav>
                                      </p:tavLst>
                                    </p:anim>
                                  </p:childTnLst>
                                </p:cTn>
                              </p:par>
                            </p:childTnLst>
                          </p:cTn>
                        </p:par>
                        <p:par>
                          <p:cTn id="76" fill="hold" nodeType="afterGroup">
                            <p:stCondLst>
                              <p:cond delay="36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additive="base">
                                        <p:cTn id="83" dur="500" fill="hold"/>
                                        <p:tgtEl>
                                          <p:spTgt spid="47"/>
                                        </p:tgtEl>
                                        <p:attrNameLst>
                                          <p:attrName>ppt_x</p:attrName>
                                        </p:attrNameLst>
                                      </p:cBhvr>
                                      <p:tavLst>
                                        <p:tav tm="0">
                                          <p:val>
                                            <p:strVal val="#ppt_x"/>
                                          </p:val>
                                        </p:tav>
                                        <p:tav tm="100000">
                                          <p:val>
                                            <p:strVal val="#ppt_x"/>
                                          </p:val>
                                        </p:tav>
                                      </p:tavLst>
                                    </p:anim>
                                    <p:anim calcmode="lin" valueType="num">
                                      <p:cBhvr additive="base">
                                        <p:cTn id="84" dur="500" fill="hold"/>
                                        <p:tgtEl>
                                          <p:spTgt spid="4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additive="base">
                                        <p:cTn id="87" dur="500" fill="hold"/>
                                        <p:tgtEl>
                                          <p:spTgt spid="53"/>
                                        </p:tgtEl>
                                        <p:attrNameLst>
                                          <p:attrName>ppt_x</p:attrName>
                                        </p:attrNameLst>
                                      </p:cBhvr>
                                      <p:tavLst>
                                        <p:tav tm="0">
                                          <p:val>
                                            <p:strVal val="#ppt_x"/>
                                          </p:val>
                                        </p:tav>
                                        <p:tav tm="100000">
                                          <p:val>
                                            <p:strVal val="#ppt_x"/>
                                          </p:val>
                                        </p:tav>
                                      </p:tavLst>
                                    </p:anim>
                                    <p:anim calcmode="lin" valueType="num">
                                      <p:cBhvr additive="base">
                                        <p:cTn id="88" dur="500" fill="hold"/>
                                        <p:tgtEl>
                                          <p:spTgt spid="53"/>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61"/>
                                        </p:tgtEl>
                                        <p:attrNameLst>
                                          <p:attrName>style.visibility</p:attrName>
                                        </p:attrNameLst>
                                      </p:cBhvr>
                                      <p:to>
                                        <p:strVal val="visible"/>
                                      </p:to>
                                    </p:set>
                                    <p:anim calcmode="lin" valueType="num">
                                      <p:cBhvr additive="base">
                                        <p:cTn id="91" dur="500" fill="hold"/>
                                        <p:tgtEl>
                                          <p:spTgt spid="61"/>
                                        </p:tgtEl>
                                        <p:attrNameLst>
                                          <p:attrName>ppt_x</p:attrName>
                                        </p:attrNameLst>
                                      </p:cBhvr>
                                      <p:tavLst>
                                        <p:tav tm="0">
                                          <p:val>
                                            <p:strVal val="#ppt_x"/>
                                          </p:val>
                                        </p:tav>
                                        <p:tav tm="100000">
                                          <p:val>
                                            <p:strVal val="#ppt_x"/>
                                          </p:val>
                                        </p:tav>
                                      </p:tavLst>
                                    </p:anim>
                                    <p:anim calcmode="lin" valueType="num">
                                      <p:cBhvr additive="base">
                                        <p:cTn id="92" dur="500" fill="hold"/>
                                        <p:tgtEl>
                                          <p:spTgt spid="61"/>
                                        </p:tgtEl>
                                        <p:attrNameLst>
                                          <p:attrName>ppt_y</p:attrName>
                                        </p:attrNameLst>
                                      </p:cBhvr>
                                      <p:tavLst>
                                        <p:tav tm="0">
                                          <p:val>
                                            <p:strVal val="1+#ppt_h/2"/>
                                          </p:val>
                                        </p:tav>
                                        <p:tav tm="100000">
                                          <p:val>
                                            <p:strVal val="#ppt_y"/>
                                          </p:val>
                                        </p:tav>
                                      </p:tavLst>
                                    </p:anim>
                                  </p:childTnLst>
                                </p:cTn>
                              </p:par>
                            </p:childTnLst>
                          </p:cTn>
                        </p:par>
                        <p:par>
                          <p:cTn id="93" fill="hold" nodeType="afterGroup">
                            <p:stCondLst>
                              <p:cond delay="4100"/>
                            </p:stCondLst>
                            <p:childTnLst>
                              <p:par>
                                <p:cTn id="94" presetID="2" presetClass="entr" presetSubtype="4" fill="hold" grpId="0" nodeType="afterEffect">
                                  <p:stCondLst>
                                    <p:cond delay="0"/>
                                  </p:stCondLst>
                                  <p:childTnLst>
                                    <p:set>
                                      <p:cBhvr>
                                        <p:cTn id="95" dur="1" fill="hold">
                                          <p:stCondLst>
                                            <p:cond delay="0"/>
                                          </p:stCondLst>
                                        </p:cTn>
                                        <p:tgtEl>
                                          <p:spTgt spid="35"/>
                                        </p:tgtEl>
                                        <p:attrNameLst>
                                          <p:attrName>style.visibility</p:attrName>
                                        </p:attrNameLst>
                                      </p:cBhvr>
                                      <p:to>
                                        <p:strVal val="visible"/>
                                      </p:to>
                                    </p:set>
                                    <p:anim calcmode="lin" valueType="num">
                                      <p:cBhvr additive="base">
                                        <p:cTn id="96" dur="500" fill="hold"/>
                                        <p:tgtEl>
                                          <p:spTgt spid="35"/>
                                        </p:tgtEl>
                                        <p:attrNameLst>
                                          <p:attrName>ppt_x</p:attrName>
                                        </p:attrNameLst>
                                      </p:cBhvr>
                                      <p:tavLst>
                                        <p:tav tm="0">
                                          <p:val>
                                            <p:strVal val="#ppt_x"/>
                                          </p:val>
                                        </p:tav>
                                        <p:tav tm="100000">
                                          <p:val>
                                            <p:strVal val="#ppt_x"/>
                                          </p:val>
                                        </p:tav>
                                      </p:tavLst>
                                    </p:anim>
                                    <p:anim calcmode="lin" valueType="num">
                                      <p:cBhvr additive="base">
                                        <p:cTn id="97" dur="500" fill="hold"/>
                                        <p:tgtEl>
                                          <p:spTgt spid="3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48"/>
                                        </p:tgtEl>
                                        <p:attrNameLst>
                                          <p:attrName>style.visibility</p:attrName>
                                        </p:attrNameLst>
                                      </p:cBhvr>
                                      <p:to>
                                        <p:strVal val="visible"/>
                                      </p:to>
                                    </p:set>
                                    <p:anim calcmode="lin" valueType="num">
                                      <p:cBhvr additive="base">
                                        <p:cTn id="100" dur="500" fill="hold"/>
                                        <p:tgtEl>
                                          <p:spTgt spid="48"/>
                                        </p:tgtEl>
                                        <p:attrNameLst>
                                          <p:attrName>ppt_x</p:attrName>
                                        </p:attrNameLst>
                                      </p:cBhvr>
                                      <p:tavLst>
                                        <p:tav tm="0">
                                          <p:val>
                                            <p:strVal val="#ppt_x"/>
                                          </p:val>
                                        </p:tav>
                                        <p:tav tm="100000">
                                          <p:val>
                                            <p:strVal val="#ppt_x"/>
                                          </p:val>
                                        </p:tav>
                                      </p:tavLst>
                                    </p:anim>
                                    <p:anim calcmode="lin" valueType="num">
                                      <p:cBhvr additive="base">
                                        <p:cTn id="101" dur="500" fill="hold"/>
                                        <p:tgtEl>
                                          <p:spTgt spid="48"/>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54"/>
                                        </p:tgtEl>
                                        <p:attrNameLst>
                                          <p:attrName>style.visibility</p:attrName>
                                        </p:attrNameLst>
                                      </p:cBhvr>
                                      <p:to>
                                        <p:strVal val="visible"/>
                                      </p:to>
                                    </p:set>
                                    <p:anim calcmode="lin" valueType="num">
                                      <p:cBhvr additive="base">
                                        <p:cTn id="104" dur="500" fill="hold"/>
                                        <p:tgtEl>
                                          <p:spTgt spid="54"/>
                                        </p:tgtEl>
                                        <p:attrNameLst>
                                          <p:attrName>ppt_x</p:attrName>
                                        </p:attrNameLst>
                                      </p:cBhvr>
                                      <p:tavLst>
                                        <p:tav tm="0">
                                          <p:val>
                                            <p:strVal val="#ppt_x"/>
                                          </p:val>
                                        </p:tav>
                                        <p:tav tm="100000">
                                          <p:val>
                                            <p:strVal val="#ppt_x"/>
                                          </p:val>
                                        </p:tav>
                                      </p:tavLst>
                                    </p:anim>
                                    <p:anim calcmode="lin" valueType="num">
                                      <p:cBhvr additive="base">
                                        <p:cTn id="105" dur="500" fill="hold"/>
                                        <p:tgtEl>
                                          <p:spTgt spid="54"/>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67"/>
                                        </p:tgtEl>
                                        <p:attrNameLst>
                                          <p:attrName>style.visibility</p:attrName>
                                        </p:attrNameLst>
                                      </p:cBhvr>
                                      <p:to>
                                        <p:strVal val="visible"/>
                                      </p:to>
                                    </p:set>
                                    <p:anim calcmode="lin" valueType="num">
                                      <p:cBhvr additive="base">
                                        <p:cTn id="108" dur="500" fill="hold"/>
                                        <p:tgtEl>
                                          <p:spTgt spid="67"/>
                                        </p:tgtEl>
                                        <p:attrNameLst>
                                          <p:attrName>ppt_x</p:attrName>
                                        </p:attrNameLst>
                                      </p:cBhvr>
                                      <p:tavLst>
                                        <p:tav tm="0">
                                          <p:val>
                                            <p:strVal val="#ppt_x"/>
                                          </p:val>
                                        </p:tav>
                                        <p:tav tm="100000">
                                          <p:val>
                                            <p:strVal val="#ppt_x"/>
                                          </p:val>
                                        </p:tav>
                                      </p:tavLst>
                                    </p:anim>
                                    <p:anim calcmode="lin" valueType="num">
                                      <p:cBhvr additive="base">
                                        <p:cTn id="109"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17" grpId="0"/>
      <p:bldP spid="19" grpId="0" animBg="1"/>
      <p:bldP spid="26" grpId="0"/>
      <p:bldP spid="35" grpId="0"/>
      <p:bldP spid="46" grpId="0"/>
      <p:bldP spid="47" grpId="0"/>
      <p:bldP spid="48" grpId="0"/>
      <p:bldP spid="53" grpId="0" animBg="1"/>
      <p:bldP spid="54" grpId="0" animBg="1"/>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3"/>
          <p:cNvSpPr txBox="1"/>
          <p:nvPr/>
        </p:nvSpPr>
        <p:spPr>
          <a:xfrm>
            <a:off x="741194" y="315827"/>
            <a:ext cx="2954655" cy="461665"/>
          </a:xfrm>
          <a:prstGeom prst="rect">
            <a:avLst/>
          </a:prstGeom>
          <a:noFill/>
        </p:spPr>
        <p:txBody>
          <a:bodyPr wrap="none" rtlCol="0">
            <a:spAutoFit/>
          </a:bodyPr>
          <a:lstStyle>
            <a:defPPr>
              <a:defRPr lang="zh-CN"/>
            </a:defPPr>
            <a:lvl1pPr>
              <a:defRPr b="1">
                <a:solidFill>
                  <a:schemeClr val="tx2"/>
                </a:solidFill>
                <a:latin typeface="方正兰亭黑_GBK" pitchFamily="2" charset="-122"/>
                <a:ea typeface="方正兰亭黑_GBK" pitchFamily="2" charset="-122"/>
              </a:defRPr>
            </a:lvl1pPr>
          </a:lstStyle>
          <a:p>
            <a:r>
              <a:rPr lang="zh-CN" altLang="en-US">
                <a:solidFill>
                  <a:schemeClr val="tx1"/>
                </a:solidFill>
              </a:rPr>
              <a:t>对竞争对手分析不够</a:t>
            </a:r>
            <a:endParaRPr lang="zh-CN" altLang="en-US">
              <a:solidFill>
                <a:schemeClr val="tx1"/>
              </a:solidFill>
            </a:endParaRPr>
          </a:p>
        </p:txBody>
      </p:sp>
      <p:grpSp>
        <p:nvGrpSpPr>
          <p:cNvPr id="5" name="淘宝店chenying0907出品 4"/>
          <p:cNvGrpSpPr/>
          <p:nvPr/>
        </p:nvGrpSpPr>
        <p:grpSpPr>
          <a:xfrm>
            <a:off x="336791" y="261442"/>
            <a:ext cx="423713" cy="432048"/>
            <a:chOff x="1357722" y="1125538"/>
            <a:chExt cx="423713" cy="432048"/>
          </a:xfrm>
        </p:grpSpPr>
        <p:sp>
          <p:nvSpPr>
            <p:cNvPr id="6" name="淘宝店chenying0907出品 5"/>
            <p:cNvSpPr/>
            <p:nvPr/>
          </p:nvSpPr>
          <p:spPr>
            <a:xfrm>
              <a:off x="1493403" y="1269554"/>
              <a:ext cx="288032" cy="288032"/>
            </a:xfrm>
            <a:prstGeom prst="rect">
              <a:avLst/>
            </a:prstGeom>
            <a:solidFill>
              <a:schemeClr val="accent4"/>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p>
          </p:txBody>
        </p:sp>
        <p:sp>
          <p:nvSpPr>
            <p:cNvPr id="7" name="淘宝店chenying0907出品 6"/>
            <p:cNvSpPr/>
            <p:nvPr/>
          </p:nvSpPr>
          <p:spPr>
            <a:xfrm>
              <a:off x="1357722" y="1125538"/>
              <a:ext cx="288032" cy="288032"/>
            </a:xfrm>
            <a:prstGeom prst="rect">
              <a:avLst/>
            </a:prstGeom>
            <a:solidFill>
              <a:schemeClr val="bg1">
                <a:lumMod val="95000"/>
              </a:schemeClr>
            </a:solidFill>
            <a:ln w="50800">
              <a:noFill/>
            </a:ln>
            <a:effectLst>
              <a:outerShdw blurRad="50800" dist="25400" dir="2700000" sx="99000" sy="99000" algn="tl" rotWithShape="0">
                <a:schemeClr val="tx1">
                  <a:alpha val="68000"/>
                </a:schemeClr>
              </a:outerShdw>
            </a:effectLst>
            <a:scene3d>
              <a:camera prst="orthographicFront"/>
              <a:lightRig rig="threePt" dir="t"/>
            </a:scene3d>
            <a:sp3d extrusionH="76200" prstMaterial="softEdge">
              <a:bevelT w="38100" h="19050" prst="angle"/>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grpSp>
      <p:cxnSp>
        <p:nvCxnSpPr>
          <p:cNvPr id="8" name="淘宝店chenying0907出品 7"/>
          <p:cNvCxnSpPr/>
          <p:nvPr/>
        </p:nvCxnSpPr>
        <p:spPr>
          <a:xfrm>
            <a:off x="0" y="777492"/>
            <a:ext cx="12169775" cy="0"/>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grpSp>
        <p:nvGrpSpPr>
          <p:cNvPr id="2" name="淘宝店chenying0907出品 1"/>
          <p:cNvGrpSpPr/>
          <p:nvPr/>
        </p:nvGrpSpPr>
        <p:grpSpPr>
          <a:xfrm>
            <a:off x="5201651" y="1341562"/>
            <a:ext cx="1766473" cy="1993103"/>
            <a:chOff x="5201651" y="1341562"/>
            <a:chExt cx="1766473" cy="1993103"/>
          </a:xfrm>
        </p:grpSpPr>
        <p:sp>
          <p:nvSpPr>
            <p:cNvPr id="9" name="淘宝店chenying0907出品 5"/>
            <p:cNvSpPr/>
            <p:nvPr/>
          </p:nvSpPr>
          <p:spPr bwMode="auto">
            <a:xfrm rot="5400000">
              <a:off x="5088336" y="1454877"/>
              <a:ext cx="1993103" cy="1766473"/>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4"/>
            </a:solidFill>
            <a:ln w="317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10" name="淘宝店chenying0907出品 5"/>
            <p:cNvSpPr/>
            <p:nvPr/>
          </p:nvSpPr>
          <p:spPr bwMode="auto">
            <a:xfrm rot="5400000">
              <a:off x="5301773" y="1644045"/>
              <a:ext cx="1566227" cy="13881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50800" dist="38100" dir="2700000" algn="tl" rotWithShape="0">
                <a:prstClr val="black">
                  <a:alpha val="40000"/>
                </a:prstClr>
              </a:outerShdw>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grpSp>
      <p:grpSp>
        <p:nvGrpSpPr>
          <p:cNvPr id="29" name="淘宝店chenying0907出品 28"/>
          <p:cNvGrpSpPr/>
          <p:nvPr/>
        </p:nvGrpSpPr>
        <p:grpSpPr>
          <a:xfrm>
            <a:off x="4318414" y="2854439"/>
            <a:ext cx="1766473" cy="1993103"/>
            <a:chOff x="4318414" y="2854439"/>
            <a:chExt cx="1766473" cy="1993103"/>
          </a:xfrm>
        </p:grpSpPr>
        <p:sp>
          <p:nvSpPr>
            <p:cNvPr id="11" name="淘宝店chenying0907出品 5"/>
            <p:cNvSpPr/>
            <p:nvPr/>
          </p:nvSpPr>
          <p:spPr bwMode="auto">
            <a:xfrm rot="5400000">
              <a:off x="4205099" y="2967754"/>
              <a:ext cx="1993103" cy="1766473"/>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4"/>
            </a:solidFill>
            <a:ln w="317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12" name="淘宝店chenying0907出品 5"/>
            <p:cNvSpPr/>
            <p:nvPr/>
          </p:nvSpPr>
          <p:spPr bwMode="auto">
            <a:xfrm rot="5400000">
              <a:off x="4418536" y="3156922"/>
              <a:ext cx="1566227" cy="13881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50800" dist="38100" dir="2700000" algn="tl" rotWithShape="0">
                <a:prstClr val="black">
                  <a:alpha val="40000"/>
                </a:prstClr>
              </a:outerShdw>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grpSp>
      <p:grpSp>
        <p:nvGrpSpPr>
          <p:cNvPr id="30" name="淘宝店chenying0907出品 29"/>
          <p:cNvGrpSpPr/>
          <p:nvPr/>
        </p:nvGrpSpPr>
        <p:grpSpPr>
          <a:xfrm>
            <a:off x="6084888" y="2854440"/>
            <a:ext cx="1766473" cy="1993103"/>
            <a:chOff x="6084888" y="2854440"/>
            <a:chExt cx="1766473" cy="1993103"/>
          </a:xfrm>
        </p:grpSpPr>
        <p:sp>
          <p:nvSpPr>
            <p:cNvPr id="13" name="淘宝店chenying0907出品 5"/>
            <p:cNvSpPr/>
            <p:nvPr/>
          </p:nvSpPr>
          <p:spPr bwMode="auto">
            <a:xfrm rot="5400000">
              <a:off x="5971573" y="2967755"/>
              <a:ext cx="1993103" cy="1766473"/>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50000"/>
              </a:schemeClr>
            </a:solidFill>
            <a:ln w="317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14" name="淘宝店chenying0907出品 5"/>
            <p:cNvSpPr/>
            <p:nvPr/>
          </p:nvSpPr>
          <p:spPr bwMode="auto">
            <a:xfrm rot="5400000">
              <a:off x="6185010" y="3156923"/>
              <a:ext cx="1566227" cy="13881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50800" dist="38100" dir="2700000" algn="tl" rotWithShape="0">
                <a:prstClr val="black">
                  <a:alpha val="40000"/>
                </a:prstClr>
              </a:outerShdw>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grpSp>
      <p:grpSp>
        <p:nvGrpSpPr>
          <p:cNvPr id="31" name="淘宝店chenying0907出品 30"/>
          <p:cNvGrpSpPr/>
          <p:nvPr/>
        </p:nvGrpSpPr>
        <p:grpSpPr>
          <a:xfrm>
            <a:off x="5201651" y="4389020"/>
            <a:ext cx="1766473" cy="1993103"/>
            <a:chOff x="5201651" y="4389020"/>
            <a:chExt cx="1766473" cy="1993103"/>
          </a:xfrm>
        </p:grpSpPr>
        <p:sp>
          <p:nvSpPr>
            <p:cNvPr id="15" name="淘宝店chenying0907出品 5"/>
            <p:cNvSpPr/>
            <p:nvPr/>
          </p:nvSpPr>
          <p:spPr bwMode="auto">
            <a:xfrm rot="5400000">
              <a:off x="5088336" y="4502335"/>
              <a:ext cx="1993103" cy="1766473"/>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4"/>
            </a:solidFill>
            <a:ln w="317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16" name="淘宝店chenying0907出品 5"/>
            <p:cNvSpPr/>
            <p:nvPr/>
          </p:nvSpPr>
          <p:spPr bwMode="auto">
            <a:xfrm rot="5400000">
              <a:off x="5301773" y="4691503"/>
              <a:ext cx="1566227" cy="13881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50800" dist="38100" dir="2700000" algn="tl" rotWithShape="0">
                <a:prstClr val="black">
                  <a:alpha val="40000"/>
                </a:prstClr>
              </a:outerShdw>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grpSp>
      <p:sp>
        <p:nvSpPr>
          <p:cNvPr id="17" name="TextBox 16"/>
          <p:cNvSpPr txBox="1"/>
          <p:nvPr/>
        </p:nvSpPr>
        <p:spPr>
          <a:xfrm>
            <a:off x="5639891" y="1824913"/>
            <a:ext cx="889987" cy="1015663"/>
          </a:xfrm>
          <a:prstGeom prst="rect">
            <a:avLst/>
          </a:prstGeom>
          <a:noFill/>
        </p:spPr>
        <p:txBody>
          <a:bodyPr wrap="none" rtlCol="0">
            <a:spAutoFit/>
          </a:bodyPr>
          <a:lstStyle/>
          <a:p>
            <a:pPr algn="ctr"/>
            <a:r>
              <a:rPr lang="en-US" altLang="zh-CN" sz="6000">
                <a:solidFill>
                  <a:schemeClr val="accent4"/>
                </a:solidFill>
                <a:latin typeface="Impact" panose="020b0806030902050204" pitchFamily="34" charset="0"/>
              </a:rPr>
              <a:t>01</a:t>
            </a:r>
            <a:endParaRPr lang="zh-CN" altLang="en-US" sz="6000">
              <a:solidFill>
                <a:schemeClr val="accent4"/>
              </a:solidFill>
              <a:latin typeface="Impact" panose="020b0806030902050204" pitchFamily="34" charset="0"/>
            </a:endParaRPr>
          </a:p>
        </p:txBody>
      </p:sp>
      <p:sp>
        <p:nvSpPr>
          <p:cNvPr id="18" name="TextBox 17"/>
          <p:cNvSpPr txBox="1"/>
          <p:nvPr/>
        </p:nvSpPr>
        <p:spPr>
          <a:xfrm>
            <a:off x="4703416" y="3334665"/>
            <a:ext cx="982962" cy="1015663"/>
          </a:xfrm>
          <a:prstGeom prst="rect">
            <a:avLst/>
          </a:prstGeom>
          <a:noFill/>
        </p:spPr>
        <p:txBody>
          <a:bodyPr wrap="none" rtlCol="0">
            <a:spAutoFit/>
          </a:bodyPr>
          <a:lstStyle/>
          <a:p>
            <a:pPr algn="ctr"/>
            <a:r>
              <a:rPr lang="en-US" altLang="zh-CN" sz="6000">
                <a:solidFill>
                  <a:schemeClr val="accent4"/>
                </a:solidFill>
                <a:latin typeface="Impact" panose="020b0806030902050204" pitchFamily="34" charset="0"/>
              </a:rPr>
              <a:t>02</a:t>
            </a:r>
            <a:endParaRPr lang="zh-CN" altLang="en-US" sz="6000">
              <a:solidFill>
                <a:schemeClr val="accent4"/>
              </a:solidFill>
              <a:latin typeface="Impact" panose="020b0806030902050204" pitchFamily="34" charset="0"/>
            </a:endParaRPr>
          </a:p>
        </p:txBody>
      </p:sp>
      <p:sp>
        <p:nvSpPr>
          <p:cNvPr id="19" name="TextBox 18"/>
          <p:cNvSpPr txBox="1"/>
          <p:nvPr/>
        </p:nvSpPr>
        <p:spPr>
          <a:xfrm>
            <a:off x="6487424" y="3334665"/>
            <a:ext cx="1005403" cy="1015663"/>
          </a:xfrm>
          <a:prstGeom prst="rect">
            <a:avLst/>
          </a:prstGeom>
          <a:noFill/>
        </p:spPr>
        <p:txBody>
          <a:bodyPr wrap="none" rtlCol="0">
            <a:spAutoFit/>
          </a:bodyPr>
          <a:lstStyle/>
          <a:p>
            <a:pPr algn="ctr"/>
            <a:r>
              <a:rPr lang="en-US" altLang="zh-CN" sz="6000">
                <a:solidFill>
                  <a:schemeClr val="bg1">
                    <a:lumMod val="50000"/>
                  </a:schemeClr>
                </a:solidFill>
                <a:latin typeface="Impact" panose="020b0806030902050204" pitchFamily="34" charset="0"/>
              </a:rPr>
              <a:t>03</a:t>
            </a:r>
            <a:endParaRPr lang="zh-CN" altLang="en-US" sz="6000">
              <a:solidFill>
                <a:schemeClr val="bg1">
                  <a:lumMod val="50000"/>
                </a:schemeClr>
              </a:solidFill>
              <a:latin typeface="Impact" panose="020b0806030902050204" pitchFamily="34" charset="0"/>
            </a:endParaRPr>
          </a:p>
        </p:txBody>
      </p:sp>
      <p:sp>
        <p:nvSpPr>
          <p:cNvPr id="20" name="TextBox 19"/>
          <p:cNvSpPr txBox="1"/>
          <p:nvPr/>
        </p:nvSpPr>
        <p:spPr>
          <a:xfrm>
            <a:off x="5594205" y="4877739"/>
            <a:ext cx="981359" cy="1015663"/>
          </a:xfrm>
          <a:prstGeom prst="rect">
            <a:avLst/>
          </a:prstGeom>
          <a:noFill/>
        </p:spPr>
        <p:txBody>
          <a:bodyPr wrap="none" rtlCol="0">
            <a:spAutoFit/>
          </a:bodyPr>
          <a:lstStyle/>
          <a:p>
            <a:pPr algn="ctr"/>
            <a:r>
              <a:rPr lang="en-US" altLang="zh-CN" sz="6000">
                <a:solidFill>
                  <a:schemeClr val="accent4"/>
                </a:solidFill>
                <a:latin typeface="Impact" panose="020b0806030902050204" pitchFamily="34" charset="0"/>
              </a:rPr>
              <a:t>04</a:t>
            </a:r>
            <a:endParaRPr lang="zh-CN" altLang="en-US" sz="6000">
              <a:solidFill>
                <a:schemeClr val="accent4"/>
              </a:solidFill>
              <a:latin typeface="Impact" panose="020b0806030902050204" pitchFamily="34" charset="0"/>
            </a:endParaRPr>
          </a:p>
        </p:txBody>
      </p:sp>
      <p:sp>
        <p:nvSpPr>
          <p:cNvPr id="21" name="淘宝店chenying0907出品 20"/>
          <p:cNvSpPr/>
          <p:nvPr/>
        </p:nvSpPr>
        <p:spPr>
          <a:xfrm>
            <a:off x="1553937" y="1764326"/>
            <a:ext cx="1811696" cy="369324"/>
          </a:xfrm>
          <a:prstGeom prst="rect">
            <a:avLst/>
          </a:prstGeom>
        </p:spPr>
        <p:txBody>
          <a:bodyPr wrap="none" lIns="91431" tIns="45716" rIns="91431" bIns="45716">
            <a:spAutoFit/>
          </a:bodyPr>
          <a:lstStyle/>
          <a:p>
            <a:r>
              <a:rPr lang="zh-CN" altLang="en-US" sz="1800" b="1">
                <a:solidFill>
                  <a:schemeClr val="accent4"/>
                </a:solidFill>
                <a:latin typeface="方正兰亭黑_GBK" pitchFamily="2" charset="-122"/>
                <a:ea typeface="方正兰亭黑_GBK" pitchFamily="2" charset="-122"/>
              </a:rPr>
              <a:t>请输入您的标题</a:t>
            </a:r>
            <a:endParaRPr lang="en-US" altLang="zh-CN" sz="1800" b="1">
              <a:solidFill>
                <a:schemeClr val="accent4"/>
              </a:solidFill>
              <a:latin typeface="方正兰亭黑_GBK" pitchFamily="2" charset="-122"/>
              <a:ea typeface="方正兰亭黑_GBK" pitchFamily="2" charset="-122"/>
            </a:endParaRPr>
          </a:p>
        </p:txBody>
      </p:sp>
      <p:sp>
        <p:nvSpPr>
          <p:cNvPr id="22" name="淘宝店chenying0907出品 47"/>
          <p:cNvSpPr>
            <a:spLocks noChangeArrowheads="1"/>
          </p:cNvSpPr>
          <p:nvPr/>
        </p:nvSpPr>
        <p:spPr bwMode="auto">
          <a:xfrm>
            <a:off x="1548383" y="2083449"/>
            <a:ext cx="3528392" cy="7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在此录入图表的描述说明，在此录入图表的描述说明，在此录入图表的描述说明，在此录入上述图表的描述说明。</a:t>
            </a:r>
            <a:endParaRPr lang="zh-CN" altLang="en-US" sz="1200">
              <a:latin typeface="方正兰亭黑_GBK" pitchFamily="2" charset="-122"/>
              <a:ea typeface="方正兰亭黑_GBK" pitchFamily="2" charset="-122"/>
              <a:sym typeface="微软雅黑" panose="020b0503020204020204" pitchFamily="34" charset="-122"/>
            </a:endParaRPr>
          </a:p>
        </p:txBody>
      </p:sp>
      <p:sp>
        <p:nvSpPr>
          <p:cNvPr id="23" name="淘宝店chenying0907出品 22"/>
          <p:cNvSpPr/>
          <p:nvPr/>
        </p:nvSpPr>
        <p:spPr>
          <a:xfrm>
            <a:off x="984743" y="3204486"/>
            <a:ext cx="1811696" cy="369324"/>
          </a:xfrm>
          <a:prstGeom prst="rect">
            <a:avLst/>
          </a:prstGeom>
        </p:spPr>
        <p:txBody>
          <a:bodyPr wrap="none" lIns="91431" tIns="45716" rIns="91431" bIns="45716">
            <a:spAutoFit/>
          </a:bodyPr>
          <a:lstStyle/>
          <a:p>
            <a:r>
              <a:rPr lang="zh-CN" altLang="en-US" sz="1800" b="1">
                <a:solidFill>
                  <a:schemeClr val="accent4"/>
                </a:solidFill>
                <a:latin typeface="方正兰亭黑_GBK" pitchFamily="2" charset="-122"/>
                <a:ea typeface="方正兰亭黑_GBK" pitchFamily="2" charset="-122"/>
              </a:rPr>
              <a:t>请输入您的标题</a:t>
            </a:r>
            <a:endParaRPr lang="en-US" altLang="zh-CN" sz="1800" b="1">
              <a:solidFill>
                <a:schemeClr val="accent4"/>
              </a:solidFill>
              <a:latin typeface="方正兰亭黑_GBK" pitchFamily="2" charset="-122"/>
              <a:ea typeface="方正兰亭黑_GBK" pitchFamily="2" charset="-122"/>
            </a:endParaRPr>
          </a:p>
        </p:txBody>
      </p:sp>
      <p:sp>
        <p:nvSpPr>
          <p:cNvPr id="24" name="淘宝店chenying0907出品 47"/>
          <p:cNvSpPr>
            <a:spLocks noChangeArrowheads="1"/>
          </p:cNvSpPr>
          <p:nvPr/>
        </p:nvSpPr>
        <p:spPr bwMode="auto">
          <a:xfrm>
            <a:off x="979189" y="3578929"/>
            <a:ext cx="3161482" cy="7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在此录入图表的描述说明，在此录入图表的描述说明，在此录入图表的描述说明，在此录入上述图表的描述说明。</a:t>
            </a:r>
            <a:endParaRPr lang="zh-CN" altLang="en-US" sz="1200">
              <a:latin typeface="方正兰亭黑_GBK" pitchFamily="2" charset="-122"/>
              <a:ea typeface="方正兰亭黑_GBK" pitchFamily="2" charset="-122"/>
              <a:sym typeface="微软雅黑" panose="020b0503020204020204" pitchFamily="34" charset="-122"/>
            </a:endParaRPr>
          </a:p>
        </p:txBody>
      </p:sp>
      <p:sp>
        <p:nvSpPr>
          <p:cNvPr id="25" name="淘宝店chenying0907出品 24"/>
          <p:cNvSpPr/>
          <p:nvPr/>
        </p:nvSpPr>
        <p:spPr>
          <a:xfrm>
            <a:off x="8029103" y="3204486"/>
            <a:ext cx="1811696" cy="369324"/>
          </a:xfrm>
          <a:prstGeom prst="rect">
            <a:avLst/>
          </a:prstGeom>
        </p:spPr>
        <p:txBody>
          <a:bodyPr wrap="none" lIns="91431" tIns="45716" rIns="91431" bIns="45716">
            <a:spAutoFit/>
          </a:bodyPr>
          <a:lstStyle/>
          <a:p>
            <a:r>
              <a:rPr lang="zh-CN" altLang="en-US" sz="1800" b="1">
                <a:latin typeface="方正兰亭黑_GBK" pitchFamily="2" charset="-122"/>
                <a:ea typeface="方正兰亭黑_GBK" pitchFamily="2" charset="-122"/>
              </a:rPr>
              <a:t>请输入您的标题</a:t>
            </a:r>
            <a:endParaRPr lang="en-US" altLang="zh-CN" sz="1800" b="1">
              <a:latin typeface="方正兰亭黑_GBK" pitchFamily="2" charset="-122"/>
              <a:ea typeface="方正兰亭黑_GBK" pitchFamily="2" charset="-122"/>
            </a:endParaRPr>
          </a:p>
        </p:txBody>
      </p:sp>
      <p:sp>
        <p:nvSpPr>
          <p:cNvPr id="26" name="淘宝店chenying0907出品 47"/>
          <p:cNvSpPr>
            <a:spLocks noChangeArrowheads="1"/>
          </p:cNvSpPr>
          <p:nvPr/>
        </p:nvSpPr>
        <p:spPr bwMode="auto">
          <a:xfrm>
            <a:off x="8023549" y="3578929"/>
            <a:ext cx="3161482" cy="7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在此录入图表的描述说明，在此录入图表的描述说明，在此录入图表的描述说明，在此录入上述图表的描述说明。</a:t>
            </a:r>
            <a:endParaRPr lang="zh-CN" altLang="en-US" sz="1200">
              <a:latin typeface="方正兰亭黑_GBK" pitchFamily="2" charset="-122"/>
              <a:ea typeface="方正兰亭黑_GBK" pitchFamily="2" charset="-122"/>
              <a:sym typeface="微软雅黑" panose="020b0503020204020204" pitchFamily="34" charset="-122"/>
            </a:endParaRPr>
          </a:p>
        </p:txBody>
      </p:sp>
      <p:sp>
        <p:nvSpPr>
          <p:cNvPr id="27" name="淘宝店chenying0907出品 26"/>
          <p:cNvSpPr/>
          <p:nvPr/>
        </p:nvSpPr>
        <p:spPr>
          <a:xfrm>
            <a:off x="7147148" y="4877739"/>
            <a:ext cx="1811696" cy="369324"/>
          </a:xfrm>
          <a:prstGeom prst="rect">
            <a:avLst/>
          </a:prstGeom>
        </p:spPr>
        <p:txBody>
          <a:bodyPr wrap="none" lIns="91431" tIns="45716" rIns="91431" bIns="45716">
            <a:spAutoFit/>
          </a:bodyPr>
          <a:lstStyle/>
          <a:p>
            <a:r>
              <a:rPr lang="zh-CN" altLang="en-US" sz="1800" b="1">
                <a:solidFill>
                  <a:schemeClr val="accent4"/>
                </a:solidFill>
                <a:latin typeface="方正兰亭黑_GBK" pitchFamily="2" charset="-122"/>
                <a:ea typeface="方正兰亭黑_GBK" pitchFamily="2" charset="-122"/>
              </a:rPr>
              <a:t>请输入您的标题</a:t>
            </a:r>
            <a:endParaRPr lang="en-US" altLang="zh-CN" sz="1800" b="1">
              <a:solidFill>
                <a:schemeClr val="accent4"/>
              </a:solidFill>
              <a:latin typeface="方正兰亭黑_GBK" pitchFamily="2" charset="-122"/>
              <a:ea typeface="方正兰亭黑_GBK" pitchFamily="2" charset="-122"/>
            </a:endParaRPr>
          </a:p>
        </p:txBody>
      </p:sp>
      <p:sp>
        <p:nvSpPr>
          <p:cNvPr id="28" name="淘宝店chenying0907出品 47"/>
          <p:cNvSpPr>
            <a:spLocks noChangeArrowheads="1"/>
          </p:cNvSpPr>
          <p:nvPr/>
        </p:nvSpPr>
        <p:spPr bwMode="auto">
          <a:xfrm>
            <a:off x="7141594" y="5252182"/>
            <a:ext cx="3161482" cy="7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在此录入图表的描述说明，在此录入图表的描述说明，在此录入图表的描述说明，在此录入上述图表的描述说明。</a:t>
            </a:r>
            <a:endParaRPr lang="zh-CN" altLang="en-US" sz="1200">
              <a:latin typeface="方正兰亭黑_GBK" pitchFamily="2" charset="-122"/>
              <a:ea typeface="方正兰亭黑_GBK" pitchFamily="2" charset="-122"/>
              <a:sym typeface="微软雅黑" panose="020b0503020204020204" pitchFamily="34" charset="-122"/>
            </a:endParaRPr>
          </a:p>
        </p:txBody>
      </p:sp>
    </p:spTree>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par>
                          <p:cTn id="17" fill="hold" nodeType="afterGroup">
                            <p:stCondLst>
                              <p:cond delay="700"/>
                            </p:stCondLst>
                            <p:childTnLst>
                              <p:par>
                                <p:cTn id="18" presetID="49" presetClass="entr" presetSubtype="0" decel="10000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 calcmode="lin" valueType="num">
                                      <p:cBhvr>
                                        <p:cTn id="22" dur="500" fill="hold"/>
                                        <p:tgtEl>
                                          <p:spTgt spid="2"/>
                                        </p:tgtEl>
                                        <p:attrNameLst>
                                          <p:attrName>style.rotation</p:attrName>
                                        </p:attrNameLst>
                                      </p:cBhvr>
                                      <p:tavLst>
                                        <p:tav tm="0">
                                          <p:val>
                                            <p:fltVal val="360"/>
                                          </p:val>
                                        </p:tav>
                                        <p:tav tm="100000">
                                          <p:val>
                                            <p:fltVal val="0"/>
                                          </p:val>
                                        </p:tav>
                                      </p:tavLst>
                                    </p:anim>
                                    <p:animEffect transition="in" filter="fade">
                                      <p:cBhvr>
                                        <p:cTn id="23" dur="500"/>
                                        <p:tgtEl>
                                          <p:spTgt spid="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par>
                                <p:cTn id="29" presetID="49" presetClass="entr" presetSubtype="0" decel="100000" fill="hold" nodeType="withEffect">
                                  <p:stCondLst>
                                    <p:cond delay="20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 calcmode="lin" valueType="num">
                                      <p:cBhvr>
                                        <p:cTn id="33" dur="500" fill="hold"/>
                                        <p:tgtEl>
                                          <p:spTgt spid="29"/>
                                        </p:tgtEl>
                                        <p:attrNameLst>
                                          <p:attrName>style.rotation</p:attrName>
                                        </p:attrNameLst>
                                      </p:cBhvr>
                                      <p:tavLst>
                                        <p:tav tm="0">
                                          <p:val>
                                            <p:fltVal val="360"/>
                                          </p:val>
                                        </p:tav>
                                        <p:tav tm="100000">
                                          <p:val>
                                            <p:fltVal val="0"/>
                                          </p:val>
                                        </p:tav>
                                      </p:tavLst>
                                    </p:anim>
                                    <p:animEffect transition="in" filter="fade">
                                      <p:cBhvr>
                                        <p:cTn id="34" dur="500"/>
                                        <p:tgtEl>
                                          <p:spTgt spid="29"/>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par>
                                <p:cTn id="40" presetID="49" presetClass="entr" presetSubtype="0" decel="100000" fill="hold" nodeType="withEffect">
                                  <p:stCondLst>
                                    <p:cond delay="40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 calcmode="lin" valueType="num">
                                      <p:cBhvr>
                                        <p:cTn id="44" dur="500" fill="hold"/>
                                        <p:tgtEl>
                                          <p:spTgt spid="30"/>
                                        </p:tgtEl>
                                        <p:attrNameLst>
                                          <p:attrName>style.rotation</p:attrName>
                                        </p:attrNameLst>
                                      </p:cBhvr>
                                      <p:tavLst>
                                        <p:tav tm="0">
                                          <p:val>
                                            <p:fltVal val="360"/>
                                          </p:val>
                                        </p:tav>
                                        <p:tav tm="100000">
                                          <p:val>
                                            <p:fltVal val="0"/>
                                          </p:val>
                                        </p:tav>
                                      </p:tavLst>
                                    </p:anim>
                                    <p:animEffect transition="in" filter="fade">
                                      <p:cBhvr>
                                        <p:cTn id="45" dur="500"/>
                                        <p:tgtEl>
                                          <p:spTgt spid="30"/>
                                        </p:tgtEl>
                                      </p:cBhvr>
                                    </p:animEffect>
                                  </p:childTnLst>
                                </p:cTn>
                              </p:par>
                              <p:par>
                                <p:cTn id="46" presetID="53" presetClass="entr" presetSubtype="16" fill="hold" grpId="0" nodeType="withEffect">
                                  <p:stCondLst>
                                    <p:cond delay="40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49" presetClass="entr" presetSubtype="0" decel="100000" fill="hold" nodeType="withEffect">
                                  <p:stCondLst>
                                    <p:cond delay="600"/>
                                  </p:stCondLst>
                                  <p:childTnLst>
                                    <p:set>
                                      <p:cBhvr>
                                        <p:cTn id="52" dur="1" fill="hold">
                                          <p:stCondLst>
                                            <p:cond delay="0"/>
                                          </p:stCondLst>
                                        </p:cTn>
                                        <p:tgtEl>
                                          <p:spTgt spid="31"/>
                                        </p:tgtEl>
                                        <p:attrNameLst>
                                          <p:attrName>style.visibility</p:attrName>
                                        </p:attrNameLst>
                                      </p:cBhvr>
                                      <p:to>
                                        <p:strVal val="visible"/>
                                      </p:to>
                                    </p:set>
                                    <p:anim calcmode="lin" valueType="num">
                                      <p:cBhvr>
                                        <p:cTn id="53" dur="500" fill="hold"/>
                                        <p:tgtEl>
                                          <p:spTgt spid="31"/>
                                        </p:tgtEl>
                                        <p:attrNameLst>
                                          <p:attrName>ppt_w</p:attrName>
                                        </p:attrNameLst>
                                      </p:cBhvr>
                                      <p:tavLst>
                                        <p:tav tm="0">
                                          <p:val>
                                            <p:fltVal val="0"/>
                                          </p:val>
                                        </p:tav>
                                        <p:tav tm="100000">
                                          <p:val>
                                            <p:strVal val="#ppt_w"/>
                                          </p:val>
                                        </p:tav>
                                      </p:tavLst>
                                    </p:anim>
                                    <p:anim calcmode="lin" valueType="num">
                                      <p:cBhvr>
                                        <p:cTn id="54" dur="500" fill="hold"/>
                                        <p:tgtEl>
                                          <p:spTgt spid="31"/>
                                        </p:tgtEl>
                                        <p:attrNameLst>
                                          <p:attrName>ppt_h</p:attrName>
                                        </p:attrNameLst>
                                      </p:cBhvr>
                                      <p:tavLst>
                                        <p:tav tm="0">
                                          <p:val>
                                            <p:fltVal val="0"/>
                                          </p:val>
                                        </p:tav>
                                        <p:tav tm="100000">
                                          <p:val>
                                            <p:strVal val="#ppt_h"/>
                                          </p:val>
                                        </p:tav>
                                      </p:tavLst>
                                    </p:anim>
                                    <p:anim calcmode="lin" valueType="num">
                                      <p:cBhvr>
                                        <p:cTn id="55" dur="500" fill="hold"/>
                                        <p:tgtEl>
                                          <p:spTgt spid="31"/>
                                        </p:tgtEl>
                                        <p:attrNameLst>
                                          <p:attrName>style.rotation</p:attrName>
                                        </p:attrNameLst>
                                      </p:cBhvr>
                                      <p:tavLst>
                                        <p:tav tm="0">
                                          <p:val>
                                            <p:fltVal val="360"/>
                                          </p:val>
                                        </p:tav>
                                        <p:tav tm="100000">
                                          <p:val>
                                            <p:fltVal val="0"/>
                                          </p:val>
                                        </p:tav>
                                      </p:tavLst>
                                    </p:anim>
                                    <p:animEffect transition="in" filter="fade">
                                      <p:cBhvr>
                                        <p:cTn id="56" dur="500"/>
                                        <p:tgtEl>
                                          <p:spTgt spid="31"/>
                                        </p:tgtEl>
                                      </p:cBhvr>
                                    </p:animEffect>
                                  </p:childTnLst>
                                </p:cTn>
                              </p:par>
                              <p:par>
                                <p:cTn id="57" presetID="53" presetClass="entr" presetSubtype="16" fill="hold" grpId="0" nodeType="withEffect">
                                  <p:stCondLst>
                                    <p:cond delay="60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Effect transition="in" filter="fade">
                                      <p:cBhvr>
                                        <p:cTn id="61" dur="500"/>
                                        <p:tgtEl>
                                          <p:spTgt spid="20"/>
                                        </p:tgtEl>
                                      </p:cBhvr>
                                    </p:animEffect>
                                  </p:childTnLst>
                                </p:cTn>
                              </p:par>
                            </p:childTnLst>
                          </p:cTn>
                        </p:par>
                        <p:par>
                          <p:cTn id="62" fill="hold" nodeType="afterGroup">
                            <p:stCondLst>
                              <p:cond delay="1800"/>
                            </p:stCondLst>
                            <p:childTnLst>
                              <p:par>
                                <p:cTn id="63" presetID="15"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1000" fill="hold"/>
                                        <p:tgtEl>
                                          <p:spTgt spid="21"/>
                                        </p:tgtEl>
                                        <p:attrNameLst>
                                          <p:attrName>ppt_w</p:attrName>
                                        </p:attrNameLst>
                                      </p:cBhvr>
                                      <p:tavLst>
                                        <p:tav tm="0">
                                          <p:val>
                                            <p:fltVal val="0"/>
                                          </p:val>
                                        </p:tav>
                                        <p:tav tm="100000">
                                          <p:val>
                                            <p:strVal val="#ppt_w"/>
                                          </p:val>
                                        </p:tav>
                                      </p:tavLst>
                                    </p:anim>
                                    <p:anim calcmode="lin" valueType="num">
                                      <p:cBhvr>
                                        <p:cTn id="66" dur="1000" fill="hold"/>
                                        <p:tgtEl>
                                          <p:spTgt spid="21"/>
                                        </p:tgtEl>
                                        <p:attrNameLst>
                                          <p:attrName>ppt_h</p:attrName>
                                        </p:attrNameLst>
                                      </p:cBhvr>
                                      <p:tavLst>
                                        <p:tav tm="0">
                                          <p:val>
                                            <p:fltVal val="0"/>
                                          </p:val>
                                        </p:tav>
                                        <p:tav tm="100000">
                                          <p:val>
                                            <p:strVal val="#ppt_h"/>
                                          </p:val>
                                        </p:tav>
                                      </p:tavLst>
                                    </p:anim>
                                    <p:anim calcmode="lin" valueType="num">
                                      <p:cBhvr>
                                        <p:cTn id="67"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21"/>
                                        </p:tgtEl>
                                        <p:attrNameLst>
                                          <p:attrName>ppt_y</p:attrName>
                                        </p:attrNameLst>
                                      </p:cBhvr>
                                      <p:tavLst>
                                        <p:tav tm="0" fmla="#ppt_y+(sin(-2*pi*(1-$))*-#ppt_x+cos(-2*pi*(1-$))*(1-#ppt_y))*(1-$)">
                                          <p:val>
                                            <p:fltVal val="0"/>
                                          </p:val>
                                        </p:tav>
                                        <p:tav tm="100000">
                                          <p:val>
                                            <p:fltVal val="1"/>
                                          </p:val>
                                        </p:tav>
                                      </p:tavLst>
                                    </p:anim>
                                  </p:childTnLst>
                                </p:cTn>
                              </p:par>
                              <p:par>
                                <p:cTn id="69" presetID="15"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p:cTn id="71" dur="1000" fill="hold"/>
                                        <p:tgtEl>
                                          <p:spTgt spid="22"/>
                                        </p:tgtEl>
                                        <p:attrNameLst>
                                          <p:attrName>ppt_w</p:attrName>
                                        </p:attrNameLst>
                                      </p:cBhvr>
                                      <p:tavLst>
                                        <p:tav tm="0">
                                          <p:val>
                                            <p:fltVal val="0"/>
                                          </p:val>
                                        </p:tav>
                                        <p:tav tm="100000">
                                          <p:val>
                                            <p:strVal val="#ppt_w"/>
                                          </p:val>
                                        </p:tav>
                                      </p:tavLst>
                                    </p:anim>
                                    <p:anim calcmode="lin" valueType="num">
                                      <p:cBhvr>
                                        <p:cTn id="72" dur="1000" fill="hold"/>
                                        <p:tgtEl>
                                          <p:spTgt spid="22"/>
                                        </p:tgtEl>
                                        <p:attrNameLst>
                                          <p:attrName>ppt_h</p:attrName>
                                        </p:attrNameLst>
                                      </p:cBhvr>
                                      <p:tavLst>
                                        <p:tav tm="0">
                                          <p:val>
                                            <p:fltVal val="0"/>
                                          </p:val>
                                        </p:tav>
                                        <p:tav tm="100000">
                                          <p:val>
                                            <p:strVal val="#ppt_h"/>
                                          </p:val>
                                        </p:tav>
                                      </p:tavLst>
                                    </p:anim>
                                    <p:anim calcmode="lin" valueType="num">
                                      <p:cBhvr>
                                        <p:cTn id="73"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22"/>
                                        </p:tgtEl>
                                        <p:attrNameLst>
                                          <p:attrName>ppt_y</p:attrName>
                                        </p:attrNameLst>
                                      </p:cBhvr>
                                      <p:tavLst>
                                        <p:tav tm="0" fmla="#ppt_y+(sin(-2*pi*(1-$))*-#ppt_x+cos(-2*pi*(1-$))*(1-#ppt_y))*(1-$)">
                                          <p:val>
                                            <p:fltVal val="0"/>
                                          </p:val>
                                        </p:tav>
                                        <p:tav tm="100000">
                                          <p:val>
                                            <p:fltVal val="1"/>
                                          </p:val>
                                        </p:tav>
                                      </p:tavLst>
                                    </p:anim>
                                  </p:childTnLst>
                                </p:cTn>
                              </p:par>
                            </p:childTnLst>
                          </p:cTn>
                        </p:par>
                        <p:par>
                          <p:cTn id="75" fill="hold" nodeType="afterGroup">
                            <p:stCondLst>
                              <p:cond delay="2800"/>
                            </p:stCondLst>
                            <p:childTnLst>
                              <p:par>
                                <p:cTn id="76" presetID="15" presetClass="entr" presetSubtype="0" fill="hold" grpId="0" nodeType="after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p:cTn id="78" dur="1000" fill="hold"/>
                                        <p:tgtEl>
                                          <p:spTgt spid="23"/>
                                        </p:tgtEl>
                                        <p:attrNameLst>
                                          <p:attrName>ppt_w</p:attrName>
                                        </p:attrNameLst>
                                      </p:cBhvr>
                                      <p:tavLst>
                                        <p:tav tm="0">
                                          <p:val>
                                            <p:fltVal val="0"/>
                                          </p:val>
                                        </p:tav>
                                        <p:tav tm="100000">
                                          <p:val>
                                            <p:strVal val="#ppt_w"/>
                                          </p:val>
                                        </p:tav>
                                      </p:tavLst>
                                    </p:anim>
                                    <p:anim calcmode="lin" valueType="num">
                                      <p:cBhvr>
                                        <p:cTn id="79" dur="1000" fill="hold"/>
                                        <p:tgtEl>
                                          <p:spTgt spid="23"/>
                                        </p:tgtEl>
                                        <p:attrNameLst>
                                          <p:attrName>ppt_h</p:attrName>
                                        </p:attrNameLst>
                                      </p:cBhvr>
                                      <p:tavLst>
                                        <p:tav tm="0">
                                          <p:val>
                                            <p:fltVal val="0"/>
                                          </p:val>
                                        </p:tav>
                                        <p:tav tm="100000">
                                          <p:val>
                                            <p:strVal val="#ppt_h"/>
                                          </p:val>
                                        </p:tav>
                                      </p:tavLst>
                                    </p:anim>
                                    <p:anim calcmode="lin" valueType="num">
                                      <p:cBhvr>
                                        <p:cTn id="80" dur="1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81" dur="1000" fill="hold"/>
                                        <p:tgtEl>
                                          <p:spTgt spid="23"/>
                                        </p:tgtEl>
                                        <p:attrNameLst>
                                          <p:attrName>ppt_y</p:attrName>
                                        </p:attrNameLst>
                                      </p:cBhvr>
                                      <p:tavLst>
                                        <p:tav tm="0" fmla="#ppt_y+(sin(-2*pi*(1-$))*-#ppt_x+cos(-2*pi*(1-$))*(1-#ppt_y))*(1-$)">
                                          <p:val>
                                            <p:fltVal val="0"/>
                                          </p:val>
                                        </p:tav>
                                        <p:tav tm="100000">
                                          <p:val>
                                            <p:fltVal val="1"/>
                                          </p:val>
                                        </p:tav>
                                      </p:tavLst>
                                    </p:anim>
                                  </p:childTnLst>
                                </p:cTn>
                              </p:par>
                              <p:par>
                                <p:cTn id="82" presetID="15" presetClass="entr" presetSubtype="0"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 calcmode="lin" valueType="num">
                                      <p:cBhvr>
                                        <p:cTn id="84" dur="1000" fill="hold"/>
                                        <p:tgtEl>
                                          <p:spTgt spid="24"/>
                                        </p:tgtEl>
                                        <p:attrNameLst>
                                          <p:attrName>ppt_w</p:attrName>
                                        </p:attrNameLst>
                                      </p:cBhvr>
                                      <p:tavLst>
                                        <p:tav tm="0">
                                          <p:val>
                                            <p:fltVal val="0"/>
                                          </p:val>
                                        </p:tav>
                                        <p:tav tm="100000">
                                          <p:val>
                                            <p:strVal val="#ppt_w"/>
                                          </p:val>
                                        </p:tav>
                                      </p:tavLst>
                                    </p:anim>
                                    <p:anim calcmode="lin" valueType="num">
                                      <p:cBhvr>
                                        <p:cTn id="85" dur="1000" fill="hold"/>
                                        <p:tgtEl>
                                          <p:spTgt spid="24"/>
                                        </p:tgtEl>
                                        <p:attrNameLst>
                                          <p:attrName>ppt_h</p:attrName>
                                        </p:attrNameLst>
                                      </p:cBhvr>
                                      <p:tavLst>
                                        <p:tav tm="0">
                                          <p:val>
                                            <p:fltVal val="0"/>
                                          </p:val>
                                        </p:tav>
                                        <p:tav tm="100000">
                                          <p:val>
                                            <p:strVal val="#ppt_h"/>
                                          </p:val>
                                        </p:tav>
                                      </p:tavLst>
                                    </p:anim>
                                    <p:anim calcmode="lin" valueType="num">
                                      <p:cBhvr>
                                        <p:cTn id="86"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87" dur="1000" fill="hold"/>
                                        <p:tgtEl>
                                          <p:spTgt spid="24"/>
                                        </p:tgtEl>
                                        <p:attrNameLst>
                                          <p:attrName>ppt_y</p:attrName>
                                        </p:attrNameLst>
                                      </p:cBhvr>
                                      <p:tavLst>
                                        <p:tav tm="0" fmla="#ppt_y+(sin(-2*pi*(1-$))*-#ppt_x+cos(-2*pi*(1-$))*(1-#ppt_y))*(1-$)">
                                          <p:val>
                                            <p:fltVal val="0"/>
                                          </p:val>
                                        </p:tav>
                                        <p:tav tm="100000">
                                          <p:val>
                                            <p:fltVal val="1"/>
                                          </p:val>
                                        </p:tav>
                                      </p:tavLst>
                                    </p:anim>
                                  </p:childTnLst>
                                </p:cTn>
                              </p:par>
                            </p:childTnLst>
                          </p:cTn>
                        </p:par>
                        <p:par>
                          <p:cTn id="88" fill="hold" nodeType="afterGroup">
                            <p:stCondLst>
                              <p:cond delay="3800"/>
                            </p:stCondLst>
                            <p:childTnLst>
                              <p:par>
                                <p:cTn id="89" presetID="15" presetClass="entr" presetSubtype="0"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1000" fill="hold"/>
                                        <p:tgtEl>
                                          <p:spTgt spid="25"/>
                                        </p:tgtEl>
                                        <p:attrNameLst>
                                          <p:attrName>ppt_w</p:attrName>
                                        </p:attrNameLst>
                                      </p:cBhvr>
                                      <p:tavLst>
                                        <p:tav tm="0">
                                          <p:val>
                                            <p:fltVal val="0"/>
                                          </p:val>
                                        </p:tav>
                                        <p:tav tm="100000">
                                          <p:val>
                                            <p:strVal val="#ppt_w"/>
                                          </p:val>
                                        </p:tav>
                                      </p:tavLst>
                                    </p:anim>
                                    <p:anim calcmode="lin" valueType="num">
                                      <p:cBhvr>
                                        <p:cTn id="92" dur="1000" fill="hold"/>
                                        <p:tgtEl>
                                          <p:spTgt spid="25"/>
                                        </p:tgtEl>
                                        <p:attrNameLst>
                                          <p:attrName>ppt_h</p:attrName>
                                        </p:attrNameLst>
                                      </p:cBhvr>
                                      <p:tavLst>
                                        <p:tav tm="0">
                                          <p:val>
                                            <p:fltVal val="0"/>
                                          </p:val>
                                        </p:tav>
                                        <p:tav tm="100000">
                                          <p:val>
                                            <p:strVal val="#ppt_h"/>
                                          </p:val>
                                        </p:tav>
                                      </p:tavLst>
                                    </p:anim>
                                    <p:anim calcmode="lin" valueType="num">
                                      <p:cBhvr>
                                        <p:cTn id="93" dur="1000" fill="hold"/>
                                        <p:tgtEl>
                                          <p:spTgt spid="25"/>
                                        </p:tgtEl>
                                        <p:attrNameLst>
                                          <p:attrName>ppt_x</p:attrName>
                                        </p:attrNameLst>
                                      </p:cBhvr>
                                      <p:tavLst>
                                        <p:tav tm="0" fmla="#ppt_x+(cos(-2*pi*(1-$))*-#ppt_x-sin(-2*pi*(1-$))*(1-#ppt_y))*(1-$)">
                                          <p:val>
                                            <p:fltVal val="0"/>
                                          </p:val>
                                        </p:tav>
                                        <p:tav tm="100000">
                                          <p:val>
                                            <p:fltVal val="1"/>
                                          </p:val>
                                        </p:tav>
                                      </p:tavLst>
                                    </p:anim>
                                    <p:anim calcmode="lin" valueType="num">
                                      <p:cBhvr>
                                        <p:cTn id="94" dur="1000" fill="hold"/>
                                        <p:tgtEl>
                                          <p:spTgt spid="25"/>
                                        </p:tgtEl>
                                        <p:attrNameLst>
                                          <p:attrName>ppt_y</p:attrName>
                                        </p:attrNameLst>
                                      </p:cBhvr>
                                      <p:tavLst>
                                        <p:tav tm="0" fmla="#ppt_y+(sin(-2*pi*(1-$))*-#ppt_x+cos(-2*pi*(1-$))*(1-#ppt_y))*(1-$)">
                                          <p:val>
                                            <p:fltVal val="0"/>
                                          </p:val>
                                        </p:tav>
                                        <p:tav tm="100000">
                                          <p:val>
                                            <p:fltVal val="1"/>
                                          </p:val>
                                        </p:tav>
                                      </p:tavLst>
                                    </p:anim>
                                  </p:childTnLst>
                                </p:cTn>
                              </p:par>
                              <p:par>
                                <p:cTn id="95" presetID="15" presetClass="entr" presetSubtype="0" fill="hold" grpId="0" nodeType="withEffect">
                                  <p:stCondLst>
                                    <p:cond delay="0"/>
                                  </p:stCondLst>
                                  <p:childTnLst>
                                    <p:set>
                                      <p:cBhvr>
                                        <p:cTn id="96" dur="1" fill="hold">
                                          <p:stCondLst>
                                            <p:cond delay="0"/>
                                          </p:stCondLst>
                                        </p:cTn>
                                        <p:tgtEl>
                                          <p:spTgt spid="26"/>
                                        </p:tgtEl>
                                        <p:attrNameLst>
                                          <p:attrName>style.visibility</p:attrName>
                                        </p:attrNameLst>
                                      </p:cBhvr>
                                      <p:to>
                                        <p:strVal val="visible"/>
                                      </p:to>
                                    </p:set>
                                    <p:anim calcmode="lin" valueType="num">
                                      <p:cBhvr>
                                        <p:cTn id="97" dur="1000" fill="hold"/>
                                        <p:tgtEl>
                                          <p:spTgt spid="26"/>
                                        </p:tgtEl>
                                        <p:attrNameLst>
                                          <p:attrName>ppt_w</p:attrName>
                                        </p:attrNameLst>
                                      </p:cBhvr>
                                      <p:tavLst>
                                        <p:tav tm="0">
                                          <p:val>
                                            <p:fltVal val="0"/>
                                          </p:val>
                                        </p:tav>
                                        <p:tav tm="100000">
                                          <p:val>
                                            <p:strVal val="#ppt_w"/>
                                          </p:val>
                                        </p:tav>
                                      </p:tavLst>
                                    </p:anim>
                                    <p:anim calcmode="lin" valueType="num">
                                      <p:cBhvr>
                                        <p:cTn id="98" dur="1000" fill="hold"/>
                                        <p:tgtEl>
                                          <p:spTgt spid="26"/>
                                        </p:tgtEl>
                                        <p:attrNameLst>
                                          <p:attrName>ppt_h</p:attrName>
                                        </p:attrNameLst>
                                      </p:cBhvr>
                                      <p:tavLst>
                                        <p:tav tm="0">
                                          <p:val>
                                            <p:fltVal val="0"/>
                                          </p:val>
                                        </p:tav>
                                        <p:tav tm="100000">
                                          <p:val>
                                            <p:strVal val="#ppt_h"/>
                                          </p:val>
                                        </p:tav>
                                      </p:tavLst>
                                    </p:anim>
                                    <p:anim calcmode="lin" valueType="num">
                                      <p:cBhvr>
                                        <p:cTn id="99"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100" dur="1000" fill="hold"/>
                                        <p:tgtEl>
                                          <p:spTgt spid="26"/>
                                        </p:tgtEl>
                                        <p:attrNameLst>
                                          <p:attrName>ppt_y</p:attrName>
                                        </p:attrNameLst>
                                      </p:cBhvr>
                                      <p:tavLst>
                                        <p:tav tm="0" fmla="#ppt_y+(sin(-2*pi*(1-$))*-#ppt_x+cos(-2*pi*(1-$))*(1-#ppt_y))*(1-$)">
                                          <p:val>
                                            <p:fltVal val="0"/>
                                          </p:val>
                                        </p:tav>
                                        <p:tav tm="100000">
                                          <p:val>
                                            <p:fltVal val="1"/>
                                          </p:val>
                                        </p:tav>
                                      </p:tavLst>
                                    </p:anim>
                                  </p:childTnLst>
                                </p:cTn>
                              </p:par>
                            </p:childTnLst>
                          </p:cTn>
                        </p:par>
                        <p:par>
                          <p:cTn id="101" fill="hold" nodeType="afterGroup">
                            <p:stCondLst>
                              <p:cond delay="4800"/>
                            </p:stCondLst>
                            <p:childTnLst>
                              <p:par>
                                <p:cTn id="102" presetID="15" presetClass="entr" presetSubtype="0" fill="hold" grpId="0" nodeType="afterEffect">
                                  <p:stCondLst>
                                    <p:cond delay="0"/>
                                  </p:stCondLst>
                                  <p:childTnLst>
                                    <p:set>
                                      <p:cBhvr>
                                        <p:cTn id="103" dur="1" fill="hold">
                                          <p:stCondLst>
                                            <p:cond delay="0"/>
                                          </p:stCondLst>
                                        </p:cTn>
                                        <p:tgtEl>
                                          <p:spTgt spid="27"/>
                                        </p:tgtEl>
                                        <p:attrNameLst>
                                          <p:attrName>style.visibility</p:attrName>
                                        </p:attrNameLst>
                                      </p:cBhvr>
                                      <p:to>
                                        <p:strVal val="visible"/>
                                      </p:to>
                                    </p:set>
                                    <p:anim calcmode="lin" valueType="num">
                                      <p:cBhvr>
                                        <p:cTn id="104" dur="1000" fill="hold"/>
                                        <p:tgtEl>
                                          <p:spTgt spid="27"/>
                                        </p:tgtEl>
                                        <p:attrNameLst>
                                          <p:attrName>ppt_w</p:attrName>
                                        </p:attrNameLst>
                                      </p:cBhvr>
                                      <p:tavLst>
                                        <p:tav tm="0">
                                          <p:val>
                                            <p:fltVal val="0"/>
                                          </p:val>
                                        </p:tav>
                                        <p:tav tm="100000">
                                          <p:val>
                                            <p:strVal val="#ppt_w"/>
                                          </p:val>
                                        </p:tav>
                                      </p:tavLst>
                                    </p:anim>
                                    <p:anim calcmode="lin" valueType="num">
                                      <p:cBhvr>
                                        <p:cTn id="105" dur="1000" fill="hold"/>
                                        <p:tgtEl>
                                          <p:spTgt spid="27"/>
                                        </p:tgtEl>
                                        <p:attrNameLst>
                                          <p:attrName>ppt_h</p:attrName>
                                        </p:attrNameLst>
                                      </p:cBhvr>
                                      <p:tavLst>
                                        <p:tav tm="0">
                                          <p:val>
                                            <p:fltVal val="0"/>
                                          </p:val>
                                        </p:tav>
                                        <p:tav tm="100000">
                                          <p:val>
                                            <p:strVal val="#ppt_h"/>
                                          </p:val>
                                        </p:tav>
                                      </p:tavLst>
                                    </p:anim>
                                    <p:anim calcmode="lin" valueType="num">
                                      <p:cBhvr>
                                        <p:cTn id="106" dur="1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107" dur="1000" fill="hold"/>
                                        <p:tgtEl>
                                          <p:spTgt spid="27"/>
                                        </p:tgtEl>
                                        <p:attrNameLst>
                                          <p:attrName>ppt_y</p:attrName>
                                        </p:attrNameLst>
                                      </p:cBhvr>
                                      <p:tavLst>
                                        <p:tav tm="0" fmla="#ppt_y+(sin(-2*pi*(1-$))*-#ppt_x+cos(-2*pi*(1-$))*(1-#ppt_y))*(1-$)">
                                          <p:val>
                                            <p:fltVal val="0"/>
                                          </p:val>
                                        </p:tav>
                                        <p:tav tm="100000">
                                          <p:val>
                                            <p:fltVal val="1"/>
                                          </p:val>
                                        </p:tav>
                                      </p:tavLst>
                                    </p:anim>
                                  </p:childTnLst>
                                </p:cTn>
                              </p:par>
                              <p:par>
                                <p:cTn id="108" presetID="15" presetClass="entr" presetSubtype="0" fill="hold" grpId="0" nodeType="withEffect">
                                  <p:stCondLst>
                                    <p:cond delay="0"/>
                                  </p:stCondLst>
                                  <p:childTnLst>
                                    <p:set>
                                      <p:cBhvr>
                                        <p:cTn id="109" dur="1" fill="hold">
                                          <p:stCondLst>
                                            <p:cond delay="0"/>
                                          </p:stCondLst>
                                        </p:cTn>
                                        <p:tgtEl>
                                          <p:spTgt spid="28"/>
                                        </p:tgtEl>
                                        <p:attrNameLst>
                                          <p:attrName>style.visibility</p:attrName>
                                        </p:attrNameLst>
                                      </p:cBhvr>
                                      <p:to>
                                        <p:strVal val="visible"/>
                                      </p:to>
                                    </p:set>
                                    <p:anim calcmode="lin" valueType="num">
                                      <p:cBhvr>
                                        <p:cTn id="110" dur="1000" fill="hold"/>
                                        <p:tgtEl>
                                          <p:spTgt spid="28"/>
                                        </p:tgtEl>
                                        <p:attrNameLst>
                                          <p:attrName>ppt_w</p:attrName>
                                        </p:attrNameLst>
                                      </p:cBhvr>
                                      <p:tavLst>
                                        <p:tav tm="0">
                                          <p:val>
                                            <p:fltVal val="0"/>
                                          </p:val>
                                        </p:tav>
                                        <p:tav tm="100000">
                                          <p:val>
                                            <p:strVal val="#ppt_w"/>
                                          </p:val>
                                        </p:tav>
                                      </p:tavLst>
                                    </p:anim>
                                    <p:anim calcmode="lin" valueType="num">
                                      <p:cBhvr>
                                        <p:cTn id="111" dur="1000" fill="hold"/>
                                        <p:tgtEl>
                                          <p:spTgt spid="28"/>
                                        </p:tgtEl>
                                        <p:attrNameLst>
                                          <p:attrName>ppt_h</p:attrName>
                                        </p:attrNameLst>
                                      </p:cBhvr>
                                      <p:tavLst>
                                        <p:tav tm="0">
                                          <p:val>
                                            <p:fltVal val="0"/>
                                          </p:val>
                                        </p:tav>
                                        <p:tav tm="100000">
                                          <p:val>
                                            <p:strVal val="#ppt_h"/>
                                          </p:val>
                                        </p:tav>
                                      </p:tavLst>
                                    </p:anim>
                                    <p:anim calcmode="lin" valueType="num">
                                      <p:cBhvr>
                                        <p:cTn id="112" dur="1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113" dur="1000" fill="hold"/>
                                        <p:tgtEl>
                                          <p:spTgt spid="2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3"/>
          <p:cNvSpPr txBox="1"/>
          <p:nvPr/>
        </p:nvSpPr>
        <p:spPr>
          <a:xfrm>
            <a:off x="741194" y="315827"/>
            <a:ext cx="2646878" cy="461665"/>
          </a:xfrm>
          <a:prstGeom prst="rect">
            <a:avLst/>
          </a:prstGeom>
          <a:noFill/>
        </p:spPr>
        <p:txBody>
          <a:bodyPr wrap="none" rtlCol="0">
            <a:spAutoFit/>
          </a:bodyPr>
          <a:lstStyle>
            <a:defPPr>
              <a:defRPr lang="zh-CN"/>
            </a:defPPr>
            <a:lvl1pPr>
              <a:defRPr b="1">
                <a:solidFill>
                  <a:schemeClr val="tx2"/>
                </a:solidFill>
                <a:latin typeface="方正兰亭黑_GBK" pitchFamily="2" charset="-122"/>
                <a:ea typeface="方正兰亭黑_GBK" pitchFamily="2" charset="-122"/>
              </a:defRPr>
            </a:lvl1pPr>
          </a:lstStyle>
          <a:p>
            <a:r>
              <a:rPr lang="zh-CN" altLang="en-US">
                <a:solidFill>
                  <a:schemeClr val="tx1"/>
                </a:solidFill>
              </a:rPr>
              <a:t>自身能力有待提高</a:t>
            </a:r>
            <a:endParaRPr lang="zh-CN" altLang="en-US">
              <a:solidFill>
                <a:schemeClr val="tx1"/>
              </a:solidFill>
            </a:endParaRPr>
          </a:p>
        </p:txBody>
      </p:sp>
      <p:grpSp>
        <p:nvGrpSpPr>
          <p:cNvPr id="5" name="淘宝店chenying0907出品 4"/>
          <p:cNvGrpSpPr/>
          <p:nvPr/>
        </p:nvGrpSpPr>
        <p:grpSpPr>
          <a:xfrm>
            <a:off x="336791" y="261442"/>
            <a:ext cx="423713" cy="432048"/>
            <a:chOff x="1357722" y="1125538"/>
            <a:chExt cx="423713" cy="432048"/>
          </a:xfrm>
        </p:grpSpPr>
        <p:sp>
          <p:nvSpPr>
            <p:cNvPr id="6" name="淘宝店chenying0907出品 5"/>
            <p:cNvSpPr/>
            <p:nvPr/>
          </p:nvSpPr>
          <p:spPr>
            <a:xfrm>
              <a:off x="1493403" y="1269554"/>
              <a:ext cx="288032" cy="288032"/>
            </a:xfrm>
            <a:prstGeom prst="rect">
              <a:avLst/>
            </a:prstGeom>
            <a:solidFill>
              <a:schemeClr val="accent4"/>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p>
          </p:txBody>
        </p:sp>
        <p:sp>
          <p:nvSpPr>
            <p:cNvPr id="7" name="淘宝店chenying0907出品 6"/>
            <p:cNvSpPr/>
            <p:nvPr/>
          </p:nvSpPr>
          <p:spPr>
            <a:xfrm>
              <a:off x="1357722" y="1125538"/>
              <a:ext cx="288032" cy="288032"/>
            </a:xfrm>
            <a:prstGeom prst="rect">
              <a:avLst/>
            </a:prstGeom>
            <a:solidFill>
              <a:schemeClr val="bg1">
                <a:lumMod val="95000"/>
              </a:schemeClr>
            </a:solidFill>
            <a:ln w="50800">
              <a:noFill/>
            </a:ln>
            <a:effectLst>
              <a:outerShdw blurRad="50800" dist="25400" dir="2700000" sx="99000" sy="99000" algn="tl" rotWithShape="0">
                <a:schemeClr val="tx1">
                  <a:alpha val="68000"/>
                </a:schemeClr>
              </a:outerShdw>
            </a:effectLst>
            <a:scene3d>
              <a:camera prst="orthographicFront"/>
              <a:lightRig rig="threePt" dir="t"/>
            </a:scene3d>
            <a:sp3d extrusionH="76200" prstMaterial="softEdge">
              <a:bevelT w="38100" h="19050" prst="angle"/>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grpSp>
      <p:cxnSp>
        <p:nvCxnSpPr>
          <p:cNvPr id="8" name="淘宝店chenying0907出品 7"/>
          <p:cNvCxnSpPr/>
          <p:nvPr/>
        </p:nvCxnSpPr>
        <p:spPr>
          <a:xfrm>
            <a:off x="0" y="777492"/>
            <a:ext cx="12169775" cy="0"/>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9" name="淘宝店chenying0907出品 8"/>
          <p:cNvSpPr/>
          <p:nvPr/>
        </p:nvSpPr>
        <p:spPr>
          <a:xfrm>
            <a:off x="-4098" y="4535422"/>
            <a:ext cx="12173873" cy="2324166"/>
          </a:xfrm>
          <a:prstGeom prst="rect">
            <a:avLst/>
          </a:prstGeom>
          <a:gradFill>
            <a:gsLst>
              <a:gs pos="0">
                <a:schemeClr val="bg1">
                  <a:lumMod val="75000"/>
                  <a:alpha val="51000"/>
                </a:schemeClr>
              </a:gs>
              <a:gs pos="100000">
                <a:srgbClr val="F4F3F2">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0" name="圆角淘宝店chenying0907出品 5"/>
          <p:cNvSpPr/>
          <p:nvPr/>
        </p:nvSpPr>
        <p:spPr>
          <a:xfrm>
            <a:off x="3840091" y="5216847"/>
            <a:ext cx="7483535" cy="1372625"/>
          </a:xfrm>
          <a:custGeom>
            <a:gdLst>
              <a:gd name="connsiteX0" fmla="*/ 0 w 8374743"/>
              <a:gd name="connsiteY0" fmla="*/ 150300 h 901780"/>
              <a:gd name="connsiteX1" fmla="*/ 150300 w 8374743"/>
              <a:gd name="connsiteY1" fmla="*/ 0 h 901780"/>
              <a:gd name="connsiteX2" fmla="*/ 8224443 w 8374743"/>
              <a:gd name="connsiteY2" fmla="*/ 0 h 901780"/>
              <a:gd name="connsiteX3" fmla="*/ 8374743 w 8374743"/>
              <a:gd name="connsiteY3" fmla="*/ 150300 h 901780"/>
              <a:gd name="connsiteX4" fmla="*/ 8374743 w 8374743"/>
              <a:gd name="connsiteY4" fmla="*/ 751480 h 901780"/>
              <a:gd name="connsiteX5" fmla="*/ 8224443 w 8374743"/>
              <a:gd name="connsiteY5" fmla="*/ 901780 h 901780"/>
              <a:gd name="connsiteX6" fmla="*/ 150300 w 8374743"/>
              <a:gd name="connsiteY6" fmla="*/ 901780 h 901780"/>
              <a:gd name="connsiteX7" fmla="*/ 0 w 8374743"/>
              <a:gd name="connsiteY7" fmla="*/ 751480 h 901780"/>
              <a:gd name="connsiteX8" fmla="*/ 0 w 8374743"/>
              <a:gd name="connsiteY8" fmla="*/ 150300 h 901780"/>
              <a:gd name="connsiteX0-1" fmla="*/ 0 w 8374743"/>
              <a:gd name="connsiteY0-2" fmla="*/ 353500 h 1104980"/>
              <a:gd name="connsiteX1-3" fmla="*/ 150300 w 8374743"/>
              <a:gd name="connsiteY1-4" fmla="*/ 203200 h 1104980"/>
              <a:gd name="connsiteX2-5" fmla="*/ 7745472 w 8374743"/>
              <a:gd name="connsiteY2-6" fmla="*/ 0 h 1104980"/>
              <a:gd name="connsiteX3-7" fmla="*/ 8374743 w 8374743"/>
              <a:gd name="connsiteY3-8" fmla="*/ 353500 h 1104980"/>
              <a:gd name="connsiteX4-9" fmla="*/ 8374743 w 8374743"/>
              <a:gd name="connsiteY4-10" fmla="*/ 954680 h 1104980"/>
              <a:gd name="connsiteX5-11" fmla="*/ 8224443 w 8374743"/>
              <a:gd name="connsiteY5-12" fmla="*/ 1104980 h 1104980"/>
              <a:gd name="connsiteX6-13" fmla="*/ 150300 w 8374743"/>
              <a:gd name="connsiteY6-14" fmla="*/ 1104980 h 1104980"/>
              <a:gd name="connsiteX7-15" fmla="*/ 0 w 8374743"/>
              <a:gd name="connsiteY7-16" fmla="*/ 954680 h 1104980"/>
              <a:gd name="connsiteX8-17" fmla="*/ 0 w 8374743"/>
              <a:gd name="connsiteY8-18" fmla="*/ 353500 h 1104980"/>
              <a:gd name="connsiteX0-19" fmla="*/ 0 w 8374743"/>
              <a:gd name="connsiteY0-20" fmla="*/ 353500 h 1293666"/>
              <a:gd name="connsiteX1-21" fmla="*/ 150300 w 8374743"/>
              <a:gd name="connsiteY1-22" fmla="*/ 203200 h 1293666"/>
              <a:gd name="connsiteX2-23" fmla="*/ 7745472 w 8374743"/>
              <a:gd name="connsiteY2-24" fmla="*/ 0 h 1293666"/>
              <a:gd name="connsiteX3-25" fmla="*/ 8374743 w 8374743"/>
              <a:gd name="connsiteY3-26" fmla="*/ 353500 h 1293666"/>
              <a:gd name="connsiteX4-27" fmla="*/ 8374743 w 8374743"/>
              <a:gd name="connsiteY4-28" fmla="*/ 954680 h 1293666"/>
              <a:gd name="connsiteX5-29" fmla="*/ 7847072 w 8374743"/>
              <a:gd name="connsiteY5-30" fmla="*/ 1293666 h 1293666"/>
              <a:gd name="connsiteX6-31" fmla="*/ 150300 w 8374743"/>
              <a:gd name="connsiteY6-32" fmla="*/ 1104980 h 1293666"/>
              <a:gd name="connsiteX7-33" fmla="*/ 0 w 8374743"/>
              <a:gd name="connsiteY7-34" fmla="*/ 954680 h 1293666"/>
              <a:gd name="connsiteX8-35" fmla="*/ 0 w 8374743"/>
              <a:gd name="connsiteY8-36" fmla="*/ 353500 h 129366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374742" h="1293666">
                <a:moveTo>
                  <a:pt x="0" y="353500"/>
                </a:moveTo>
                <a:cubicBezTo>
                  <a:pt x="0" y="270492"/>
                  <a:pt x="67292" y="203200"/>
                  <a:pt x="150300" y="203200"/>
                </a:cubicBezTo>
                <a:cubicBezTo>
                  <a:pt x="2841681" y="203200"/>
                  <a:pt x="5054091" y="0"/>
                  <a:pt x="7745472" y="0"/>
                </a:cubicBezTo>
                <a:cubicBezTo>
                  <a:pt x="7828480" y="0"/>
                  <a:pt x="8374743" y="270492"/>
                  <a:pt x="8374743" y="353500"/>
                </a:cubicBezTo>
                <a:lnTo>
                  <a:pt x="8374743" y="954680"/>
                </a:lnTo>
                <a:cubicBezTo>
                  <a:pt x="8374743" y="1037688"/>
                  <a:pt x="7930080" y="1293666"/>
                  <a:pt x="7847072" y="1293666"/>
                </a:cubicBezTo>
                <a:lnTo>
                  <a:pt x="150300" y="1104980"/>
                </a:lnTo>
                <a:cubicBezTo>
                  <a:pt x="67292" y="1104980"/>
                  <a:pt x="0" y="1037688"/>
                  <a:pt x="0" y="954680"/>
                </a:cubicBezTo>
                <a:lnTo>
                  <a:pt x="0" y="353500"/>
                </a:lnTo>
                <a:close/>
              </a:path>
            </a:pathLst>
          </a:custGeom>
          <a:gradFill>
            <a:gsLst>
              <a:gs pos="0">
                <a:schemeClr val="tx1">
                  <a:alpha val="51000"/>
                </a:schemeClr>
              </a:gs>
              <a:gs pos="100000">
                <a:srgbClr val="F4F3F2">
                  <a:alpha val="0"/>
                </a:srgbClr>
              </a:gs>
            </a:gsLst>
            <a:lin ang="0" scaled="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 name="淘宝店chenying0907出品 10"/>
          <p:cNvSpPr/>
          <p:nvPr/>
        </p:nvSpPr>
        <p:spPr>
          <a:xfrm>
            <a:off x="3017375" y="3487357"/>
            <a:ext cx="8324096" cy="2927571"/>
          </a:xfrm>
          <a:custGeom>
            <a:gdLst>
              <a:gd name="connsiteX0" fmla="*/ 7418750 w 9401538"/>
              <a:gd name="connsiteY0" fmla="*/ 0 h 3616413"/>
              <a:gd name="connsiteX1" fmla="*/ 9288825 w 9401538"/>
              <a:gd name="connsiteY1" fmla="*/ 0 h 3616413"/>
              <a:gd name="connsiteX2" fmla="*/ 9401538 w 9401538"/>
              <a:gd name="connsiteY2" fmla="*/ 112713 h 3616413"/>
              <a:gd name="connsiteX3" fmla="*/ 9401537 w 9401538"/>
              <a:gd name="connsiteY3" fmla="*/ 112713 h 3616413"/>
              <a:gd name="connsiteX4" fmla="*/ 9288824 w 9401538"/>
              <a:gd name="connsiteY4" fmla="*/ 225426 h 3616413"/>
              <a:gd name="connsiteX5" fmla="*/ 7491386 w 9401538"/>
              <a:gd name="connsiteY5" fmla="*/ 225425 h 3616413"/>
              <a:gd name="connsiteX6" fmla="*/ 6997539 w 9401538"/>
              <a:gd name="connsiteY6" fmla="*/ 1284484 h 3616413"/>
              <a:gd name="connsiteX7" fmla="*/ 6885835 w 9401538"/>
              <a:gd name="connsiteY7" fmla="*/ 1352833 h 3616413"/>
              <a:gd name="connsiteX8" fmla="*/ 6870328 w 9401538"/>
              <a:gd name="connsiteY8" fmla="*/ 1349086 h 3616413"/>
              <a:gd name="connsiteX9" fmla="*/ 6856656 w 9401538"/>
              <a:gd name="connsiteY9" fmla="*/ 1351846 h 3616413"/>
              <a:gd name="connsiteX10" fmla="*/ 5059219 w 9401538"/>
              <a:gd name="connsiteY10" fmla="*/ 1351845 h 3616413"/>
              <a:gd name="connsiteX11" fmla="*/ 4565370 w 9401538"/>
              <a:gd name="connsiteY11" fmla="*/ 2410904 h 3616413"/>
              <a:gd name="connsiteX12" fmla="*/ 4453667 w 9401538"/>
              <a:gd name="connsiteY12" fmla="*/ 2479253 h 3616413"/>
              <a:gd name="connsiteX13" fmla="*/ 4409944 w 9401538"/>
              <a:gd name="connsiteY13" fmla="*/ 2468687 h 3616413"/>
              <a:gd name="connsiteX14" fmla="*/ 4391145 w 9401538"/>
              <a:gd name="connsiteY14" fmla="*/ 2472482 h 3616413"/>
              <a:gd name="connsiteX15" fmla="*/ 2593708 w 9401538"/>
              <a:gd name="connsiteY15" fmla="*/ 2472481 h 3616413"/>
              <a:gd name="connsiteX16" fmla="*/ 2099861 w 9401538"/>
              <a:gd name="connsiteY16" fmla="*/ 3531540 h 3616413"/>
              <a:gd name="connsiteX17" fmla="*/ 2071936 w 9401538"/>
              <a:gd name="connsiteY17" fmla="*/ 3569396 h 3616413"/>
              <a:gd name="connsiteX18" fmla="*/ 2071924 w 9401538"/>
              <a:gd name="connsiteY18" fmla="*/ 3569403 h 3616413"/>
              <a:gd name="connsiteX19" fmla="*/ 2062487 w 9401538"/>
              <a:gd name="connsiteY19" fmla="*/ 3583400 h 3616413"/>
              <a:gd name="connsiteX20" fmla="*/ 1982787 w 9401538"/>
              <a:gd name="connsiteY20" fmla="*/ 3616413 h 3616413"/>
              <a:gd name="connsiteX21" fmla="*/ 112713 w 9401538"/>
              <a:gd name="connsiteY21" fmla="*/ 3616412 h 3616413"/>
              <a:gd name="connsiteX22" fmla="*/ 8857 w 9401538"/>
              <a:gd name="connsiteY22" fmla="*/ 3547572 h 3616413"/>
              <a:gd name="connsiteX23" fmla="*/ 0 w 9401538"/>
              <a:gd name="connsiteY23" fmla="*/ 3503700 h 3616413"/>
              <a:gd name="connsiteX24" fmla="*/ 8857 w 9401538"/>
              <a:gd name="connsiteY24" fmla="*/ 3459827 h 3616413"/>
              <a:gd name="connsiteX25" fmla="*/ 112713 w 9401538"/>
              <a:gd name="connsiteY25" fmla="*/ 3390987 h 3616413"/>
              <a:gd name="connsiteX26" fmla="*/ 1903983 w 9401538"/>
              <a:gd name="connsiteY26" fmla="*/ 3390987 h 3616413"/>
              <a:gd name="connsiteX27" fmla="*/ 2403999 w 9401538"/>
              <a:gd name="connsiteY27" fmla="*/ 2318701 h 3616413"/>
              <a:gd name="connsiteX28" fmla="*/ 2450326 w 9401538"/>
              <a:gd name="connsiteY28" fmla="*/ 2267223 h 3616413"/>
              <a:gd name="connsiteX29" fmla="*/ 2477016 w 9401538"/>
              <a:gd name="connsiteY29" fmla="*/ 2256036 h 3616413"/>
              <a:gd name="connsiteX30" fmla="*/ 2477198 w 9401538"/>
              <a:gd name="connsiteY30" fmla="*/ 2255914 h 3616413"/>
              <a:gd name="connsiteX31" fmla="*/ 2477410 w 9401538"/>
              <a:gd name="connsiteY31" fmla="*/ 2255871 h 3616413"/>
              <a:gd name="connsiteX32" fmla="*/ 2481701 w 9401538"/>
              <a:gd name="connsiteY32" fmla="*/ 2254073 h 3616413"/>
              <a:gd name="connsiteX33" fmla="*/ 2491784 w 9401538"/>
              <a:gd name="connsiteY33" fmla="*/ 2252969 h 3616413"/>
              <a:gd name="connsiteX34" fmla="*/ 2521071 w 9401538"/>
              <a:gd name="connsiteY34" fmla="*/ 2247056 h 3616413"/>
              <a:gd name="connsiteX35" fmla="*/ 4380356 w 9401538"/>
              <a:gd name="connsiteY35" fmla="*/ 2247056 h 3616413"/>
              <a:gd name="connsiteX36" fmla="*/ 4869509 w 9401538"/>
              <a:gd name="connsiteY36" fmla="*/ 1198065 h 3616413"/>
              <a:gd name="connsiteX37" fmla="*/ 4915836 w 9401538"/>
              <a:gd name="connsiteY37" fmla="*/ 1146587 h 3616413"/>
              <a:gd name="connsiteX38" fmla="*/ 4942528 w 9401538"/>
              <a:gd name="connsiteY38" fmla="*/ 1135399 h 3616413"/>
              <a:gd name="connsiteX39" fmla="*/ 4942709 w 9401538"/>
              <a:gd name="connsiteY39" fmla="*/ 1135278 h 3616413"/>
              <a:gd name="connsiteX40" fmla="*/ 4942921 w 9401538"/>
              <a:gd name="connsiteY40" fmla="*/ 1135235 h 3616413"/>
              <a:gd name="connsiteX41" fmla="*/ 4947211 w 9401538"/>
              <a:gd name="connsiteY41" fmla="*/ 1133436 h 3616413"/>
              <a:gd name="connsiteX42" fmla="*/ 4957295 w 9401538"/>
              <a:gd name="connsiteY42" fmla="*/ 1132333 h 3616413"/>
              <a:gd name="connsiteX43" fmla="*/ 4986582 w 9401538"/>
              <a:gd name="connsiteY43" fmla="*/ 1126420 h 3616413"/>
              <a:gd name="connsiteX44" fmla="*/ 6809827 w 9401538"/>
              <a:gd name="connsiteY44" fmla="*/ 1126420 h 3616413"/>
              <a:gd name="connsiteX45" fmla="*/ 7301677 w 9401538"/>
              <a:gd name="connsiteY45" fmla="*/ 71645 h 3616413"/>
              <a:gd name="connsiteX46" fmla="*/ 7368524 w 9401538"/>
              <a:gd name="connsiteY46" fmla="*/ 10391 h 3616413"/>
              <a:gd name="connsiteX47" fmla="*/ 7376924 w 9401538"/>
              <a:gd name="connsiteY47" fmla="*/ 9062 h 3616413"/>
              <a:gd name="connsiteX48" fmla="*/ 7385233 w 9401538"/>
              <a:gd name="connsiteY48" fmla="*/ 5067 h 3616413"/>
              <a:gd name="connsiteX49" fmla="*/ 7418750 w 9401538"/>
              <a:gd name="connsiteY49" fmla="*/ 0 h 3616413"/>
              <a:gd name="connsiteX0-1" fmla="*/ 7418750 w 9401538"/>
              <a:gd name="connsiteY0-2" fmla="*/ 0 h 3616413"/>
              <a:gd name="connsiteX1-3" fmla="*/ 9288825 w 9401538"/>
              <a:gd name="connsiteY1-4" fmla="*/ 0 h 3616413"/>
              <a:gd name="connsiteX2-5" fmla="*/ 9401538 w 9401538"/>
              <a:gd name="connsiteY2-6" fmla="*/ 112713 h 3616413"/>
              <a:gd name="connsiteX3-7" fmla="*/ 9401537 w 9401538"/>
              <a:gd name="connsiteY3-8" fmla="*/ 112713 h 3616413"/>
              <a:gd name="connsiteX4-9" fmla="*/ 9288824 w 9401538"/>
              <a:gd name="connsiteY4-10" fmla="*/ 225426 h 3616413"/>
              <a:gd name="connsiteX5-11" fmla="*/ 7491386 w 9401538"/>
              <a:gd name="connsiteY5-12" fmla="*/ 225425 h 3616413"/>
              <a:gd name="connsiteX6-13" fmla="*/ 6997539 w 9401538"/>
              <a:gd name="connsiteY6-14" fmla="*/ 1284484 h 3616413"/>
              <a:gd name="connsiteX7-15" fmla="*/ 6885835 w 9401538"/>
              <a:gd name="connsiteY7-16" fmla="*/ 1352833 h 3616413"/>
              <a:gd name="connsiteX8-17" fmla="*/ 6870328 w 9401538"/>
              <a:gd name="connsiteY8-18" fmla="*/ 1349086 h 3616413"/>
              <a:gd name="connsiteX9-19" fmla="*/ 6856656 w 9401538"/>
              <a:gd name="connsiteY9-20" fmla="*/ 1351846 h 3616413"/>
              <a:gd name="connsiteX10-21" fmla="*/ 5059219 w 9401538"/>
              <a:gd name="connsiteY10-22" fmla="*/ 1351845 h 3616413"/>
              <a:gd name="connsiteX11-23" fmla="*/ 4565370 w 9401538"/>
              <a:gd name="connsiteY11-24" fmla="*/ 2410904 h 3616413"/>
              <a:gd name="connsiteX12-25" fmla="*/ 4409944 w 9401538"/>
              <a:gd name="connsiteY12-26" fmla="*/ 2468687 h 3616413"/>
              <a:gd name="connsiteX13-27" fmla="*/ 4391145 w 9401538"/>
              <a:gd name="connsiteY13-28" fmla="*/ 2472482 h 3616413"/>
              <a:gd name="connsiteX14-29" fmla="*/ 2593708 w 9401538"/>
              <a:gd name="connsiteY14-30" fmla="*/ 2472481 h 3616413"/>
              <a:gd name="connsiteX15-31" fmla="*/ 2099861 w 9401538"/>
              <a:gd name="connsiteY15-32" fmla="*/ 3531540 h 3616413"/>
              <a:gd name="connsiteX16-33" fmla="*/ 2071936 w 9401538"/>
              <a:gd name="connsiteY16-34" fmla="*/ 3569396 h 3616413"/>
              <a:gd name="connsiteX17-35" fmla="*/ 2071924 w 9401538"/>
              <a:gd name="connsiteY17-36" fmla="*/ 3569403 h 3616413"/>
              <a:gd name="connsiteX18-37" fmla="*/ 2062487 w 9401538"/>
              <a:gd name="connsiteY18-38" fmla="*/ 3583400 h 3616413"/>
              <a:gd name="connsiteX19-39" fmla="*/ 1982787 w 9401538"/>
              <a:gd name="connsiteY19-40" fmla="*/ 3616413 h 3616413"/>
              <a:gd name="connsiteX20-41" fmla="*/ 112713 w 9401538"/>
              <a:gd name="connsiteY20-42" fmla="*/ 3616412 h 3616413"/>
              <a:gd name="connsiteX21-43" fmla="*/ 8857 w 9401538"/>
              <a:gd name="connsiteY21-44" fmla="*/ 3547572 h 3616413"/>
              <a:gd name="connsiteX22-45" fmla="*/ 0 w 9401538"/>
              <a:gd name="connsiteY22-46" fmla="*/ 3503700 h 3616413"/>
              <a:gd name="connsiteX23-47" fmla="*/ 8857 w 9401538"/>
              <a:gd name="connsiteY23-48" fmla="*/ 3459827 h 3616413"/>
              <a:gd name="connsiteX24-49" fmla="*/ 112713 w 9401538"/>
              <a:gd name="connsiteY24-50" fmla="*/ 3390987 h 3616413"/>
              <a:gd name="connsiteX25-51" fmla="*/ 1903983 w 9401538"/>
              <a:gd name="connsiteY25-52" fmla="*/ 3390987 h 3616413"/>
              <a:gd name="connsiteX26-53" fmla="*/ 2403999 w 9401538"/>
              <a:gd name="connsiteY26-54" fmla="*/ 2318701 h 3616413"/>
              <a:gd name="connsiteX27-55" fmla="*/ 2450326 w 9401538"/>
              <a:gd name="connsiteY27-56" fmla="*/ 2267223 h 3616413"/>
              <a:gd name="connsiteX28-57" fmla="*/ 2477016 w 9401538"/>
              <a:gd name="connsiteY28-58" fmla="*/ 2256036 h 3616413"/>
              <a:gd name="connsiteX29-59" fmla="*/ 2477198 w 9401538"/>
              <a:gd name="connsiteY29-60" fmla="*/ 2255914 h 3616413"/>
              <a:gd name="connsiteX30-61" fmla="*/ 2477410 w 9401538"/>
              <a:gd name="connsiteY30-62" fmla="*/ 2255871 h 3616413"/>
              <a:gd name="connsiteX31-63" fmla="*/ 2481701 w 9401538"/>
              <a:gd name="connsiteY31-64" fmla="*/ 2254073 h 3616413"/>
              <a:gd name="connsiteX32-65" fmla="*/ 2491784 w 9401538"/>
              <a:gd name="connsiteY32-66" fmla="*/ 2252969 h 3616413"/>
              <a:gd name="connsiteX33-67" fmla="*/ 2521071 w 9401538"/>
              <a:gd name="connsiteY33-68" fmla="*/ 2247056 h 3616413"/>
              <a:gd name="connsiteX34-69" fmla="*/ 4380356 w 9401538"/>
              <a:gd name="connsiteY34-70" fmla="*/ 2247056 h 3616413"/>
              <a:gd name="connsiteX35-71" fmla="*/ 4869509 w 9401538"/>
              <a:gd name="connsiteY35-72" fmla="*/ 1198065 h 3616413"/>
              <a:gd name="connsiteX36-73" fmla="*/ 4915836 w 9401538"/>
              <a:gd name="connsiteY36-74" fmla="*/ 1146587 h 3616413"/>
              <a:gd name="connsiteX37-75" fmla="*/ 4942528 w 9401538"/>
              <a:gd name="connsiteY37-76" fmla="*/ 1135399 h 3616413"/>
              <a:gd name="connsiteX38-77" fmla="*/ 4942709 w 9401538"/>
              <a:gd name="connsiteY38-78" fmla="*/ 1135278 h 3616413"/>
              <a:gd name="connsiteX39-79" fmla="*/ 4942921 w 9401538"/>
              <a:gd name="connsiteY39-80" fmla="*/ 1135235 h 3616413"/>
              <a:gd name="connsiteX40-81" fmla="*/ 4947211 w 9401538"/>
              <a:gd name="connsiteY40-82" fmla="*/ 1133436 h 3616413"/>
              <a:gd name="connsiteX41-83" fmla="*/ 4957295 w 9401538"/>
              <a:gd name="connsiteY41-84" fmla="*/ 1132333 h 3616413"/>
              <a:gd name="connsiteX42-85" fmla="*/ 4986582 w 9401538"/>
              <a:gd name="connsiteY42-86" fmla="*/ 1126420 h 3616413"/>
              <a:gd name="connsiteX43-87" fmla="*/ 6809827 w 9401538"/>
              <a:gd name="connsiteY43-88" fmla="*/ 1126420 h 3616413"/>
              <a:gd name="connsiteX44-89" fmla="*/ 7301677 w 9401538"/>
              <a:gd name="connsiteY44-90" fmla="*/ 71645 h 3616413"/>
              <a:gd name="connsiteX45-91" fmla="*/ 7368524 w 9401538"/>
              <a:gd name="connsiteY45-92" fmla="*/ 10391 h 3616413"/>
              <a:gd name="connsiteX46-93" fmla="*/ 7376924 w 9401538"/>
              <a:gd name="connsiteY46-94" fmla="*/ 9062 h 3616413"/>
              <a:gd name="connsiteX47-95" fmla="*/ 7385233 w 9401538"/>
              <a:gd name="connsiteY47-96" fmla="*/ 5067 h 3616413"/>
              <a:gd name="connsiteX48-97" fmla="*/ 7418750 w 9401538"/>
              <a:gd name="connsiteY48-98" fmla="*/ 0 h 3616413"/>
              <a:gd name="connsiteX0-99" fmla="*/ 7418750 w 9401538"/>
              <a:gd name="connsiteY0-100" fmla="*/ 0 h 3616413"/>
              <a:gd name="connsiteX1-101" fmla="*/ 9288825 w 9401538"/>
              <a:gd name="connsiteY1-102" fmla="*/ 0 h 3616413"/>
              <a:gd name="connsiteX2-103" fmla="*/ 9401538 w 9401538"/>
              <a:gd name="connsiteY2-104" fmla="*/ 112713 h 3616413"/>
              <a:gd name="connsiteX3-105" fmla="*/ 9401537 w 9401538"/>
              <a:gd name="connsiteY3-106" fmla="*/ 112713 h 3616413"/>
              <a:gd name="connsiteX4-107" fmla="*/ 9288824 w 9401538"/>
              <a:gd name="connsiteY4-108" fmla="*/ 225426 h 3616413"/>
              <a:gd name="connsiteX5-109" fmla="*/ 7491386 w 9401538"/>
              <a:gd name="connsiteY5-110" fmla="*/ 225425 h 3616413"/>
              <a:gd name="connsiteX6-111" fmla="*/ 6997539 w 9401538"/>
              <a:gd name="connsiteY6-112" fmla="*/ 1284484 h 3616413"/>
              <a:gd name="connsiteX7-113" fmla="*/ 6885835 w 9401538"/>
              <a:gd name="connsiteY7-114" fmla="*/ 1352833 h 3616413"/>
              <a:gd name="connsiteX8-115" fmla="*/ 6870328 w 9401538"/>
              <a:gd name="connsiteY8-116" fmla="*/ 1349086 h 3616413"/>
              <a:gd name="connsiteX9-117" fmla="*/ 6856656 w 9401538"/>
              <a:gd name="connsiteY9-118" fmla="*/ 1351846 h 3616413"/>
              <a:gd name="connsiteX10-119" fmla="*/ 5059219 w 9401538"/>
              <a:gd name="connsiteY10-120" fmla="*/ 1351845 h 3616413"/>
              <a:gd name="connsiteX11-121" fmla="*/ 4565370 w 9401538"/>
              <a:gd name="connsiteY11-122" fmla="*/ 2410904 h 3616413"/>
              <a:gd name="connsiteX12-123" fmla="*/ 4524244 w 9401538"/>
              <a:gd name="connsiteY12-124" fmla="*/ 2475037 h 3616413"/>
              <a:gd name="connsiteX13-125" fmla="*/ 4391145 w 9401538"/>
              <a:gd name="connsiteY13-126" fmla="*/ 2472482 h 3616413"/>
              <a:gd name="connsiteX14-127" fmla="*/ 2593708 w 9401538"/>
              <a:gd name="connsiteY14-128" fmla="*/ 2472481 h 3616413"/>
              <a:gd name="connsiteX15-129" fmla="*/ 2099861 w 9401538"/>
              <a:gd name="connsiteY15-130" fmla="*/ 3531540 h 3616413"/>
              <a:gd name="connsiteX16-131" fmla="*/ 2071936 w 9401538"/>
              <a:gd name="connsiteY16-132" fmla="*/ 3569396 h 3616413"/>
              <a:gd name="connsiteX17-133" fmla="*/ 2071924 w 9401538"/>
              <a:gd name="connsiteY17-134" fmla="*/ 3569403 h 3616413"/>
              <a:gd name="connsiteX18-135" fmla="*/ 2062487 w 9401538"/>
              <a:gd name="connsiteY18-136" fmla="*/ 3583400 h 3616413"/>
              <a:gd name="connsiteX19-137" fmla="*/ 1982787 w 9401538"/>
              <a:gd name="connsiteY19-138" fmla="*/ 3616413 h 3616413"/>
              <a:gd name="connsiteX20-139" fmla="*/ 112713 w 9401538"/>
              <a:gd name="connsiteY20-140" fmla="*/ 3616412 h 3616413"/>
              <a:gd name="connsiteX21-141" fmla="*/ 8857 w 9401538"/>
              <a:gd name="connsiteY21-142" fmla="*/ 3547572 h 3616413"/>
              <a:gd name="connsiteX22-143" fmla="*/ 0 w 9401538"/>
              <a:gd name="connsiteY22-144" fmla="*/ 3503700 h 3616413"/>
              <a:gd name="connsiteX23-145" fmla="*/ 8857 w 9401538"/>
              <a:gd name="connsiteY23-146" fmla="*/ 3459827 h 3616413"/>
              <a:gd name="connsiteX24-147" fmla="*/ 112713 w 9401538"/>
              <a:gd name="connsiteY24-148" fmla="*/ 3390987 h 3616413"/>
              <a:gd name="connsiteX25-149" fmla="*/ 1903983 w 9401538"/>
              <a:gd name="connsiteY25-150" fmla="*/ 3390987 h 3616413"/>
              <a:gd name="connsiteX26-151" fmla="*/ 2403999 w 9401538"/>
              <a:gd name="connsiteY26-152" fmla="*/ 2318701 h 3616413"/>
              <a:gd name="connsiteX27-153" fmla="*/ 2450326 w 9401538"/>
              <a:gd name="connsiteY27-154" fmla="*/ 2267223 h 3616413"/>
              <a:gd name="connsiteX28-155" fmla="*/ 2477016 w 9401538"/>
              <a:gd name="connsiteY28-156" fmla="*/ 2256036 h 3616413"/>
              <a:gd name="connsiteX29-157" fmla="*/ 2477198 w 9401538"/>
              <a:gd name="connsiteY29-158" fmla="*/ 2255914 h 3616413"/>
              <a:gd name="connsiteX30-159" fmla="*/ 2477410 w 9401538"/>
              <a:gd name="connsiteY30-160" fmla="*/ 2255871 h 3616413"/>
              <a:gd name="connsiteX31-161" fmla="*/ 2481701 w 9401538"/>
              <a:gd name="connsiteY31-162" fmla="*/ 2254073 h 3616413"/>
              <a:gd name="connsiteX32-163" fmla="*/ 2491784 w 9401538"/>
              <a:gd name="connsiteY32-164" fmla="*/ 2252969 h 3616413"/>
              <a:gd name="connsiteX33-165" fmla="*/ 2521071 w 9401538"/>
              <a:gd name="connsiteY33-166" fmla="*/ 2247056 h 3616413"/>
              <a:gd name="connsiteX34-167" fmla="*/ 4380356 w 9401538"/>
              <a:gd name="connsiteY34-168" fmla="*/ 2247056 h 3616413"/>
              <a:gd name="connsiteX35-169" fmla="*/ 4869509 w 9401538"/>
              <a:gd name="connsiteY35-170" fmla="*/ 1198065 h 3616413"/>
              <a:gd name="connsiteX36-171" fmla="*/ 4915836 w 9401538"/>
              <a:gd name="connsiteY36-172" fmla="*/ 1146587 h 3616413"/>
              <a:gd name="connsiteX37-173" fmla="*/ 4942528 w 9401538"/>
              <a:gd name="connsiteY37-174" fmla="*/ 1135399 h 3616413"/>
              <a:gd name="connsiteX38-175" fmla="*/ 4942709 w 9401538"/>
              <a:gd name="connsiteY38-176" fmla="*/ 1135278 h 3616413"/>
              <a:gd name="connsiteX39-177" fmla="*/ 4942921 w 9401538"/>
              <a:gd name="connsiteY39-178" fmla="*/ 1135235 h 3616413"/>
              <a:gd name="connsiteX40-179" fmla="*/ 4947211 w 9401538"/>
              <a:gd name="connsiteY40-180" fmla="*/ 1133436 h 3616413"/>
              <a:gd name="connsiteX41-181" fmla="*/ 4957295 w 9401538"/>
              <a:gd name="connsiteY41-182" fmla="*/ 1132333 h 3616413"/>
              <a:gd name="connsiteX42-183" fmla="*/ 4986582 w 9401538"/>
              <a:gd name="connsiteY42-184" fmla="*/ 1126420 h 3616413"/>
              <a:gd name="connsiteX43-185" fmla="*/ 6809827 w 9401538"/>
              <a:gd name="connsiteY43-186" fmla="*/ 1126420 h 3616413"/>
              <a:gd name="connsiteX44-187" fmla="*/ 7301677 w 9401538"/>
              <a:gd name="connsiteY44-188" fmla="*/ 71645 h 3616413"/>
              <a:gd name="connsiteX45-189" fmla="*/ 7368524 w 9401538"/>
              <a:gd name="connsiteY45-190" fmla="*/ 10391 h 3616413"/>
              <a:gd name="connsiteX46-191" fmla="*/ 7376924 w 9401538"/>
              <a:gd name="connsiteY46-192" fmla="*/ 9062 h 3616413"/>
              <a:gd name="connsiteX47-193" fmla="*/ 7385233 w 9401538"/>
              <a:gd name="connsiteY47-194" fmla="*/ 5067 h 3616413"/>
              <a:gd name="connsiteX48-195" fmla="*/ 7418750 w 9401538"/>
              <a:gd name="connsiteY48-196" fmla="*/ 0 h 3616413"/>
              <a:gd name="connsiteX0-197" fmla="*/ 7418750 w 9401538"/>
              <a:gd name="connsiteY0-198" fmla="*/ 0 h 3616413"/>
              <a:gd name="connsiteX1-199" fmla="*/ 9288825 w 9401538"/>
              <a:gd name="connsiteY1-200" fmla="*/ 0 h 3616413"/>
              <a:gd name="connsiteX2-201" fmla="*/ 9401538 w 9401538"/>
              <a:gd name="connsiteY2-202" fmla="*/ 112713 h 3616413"/>
              <a:gd name="connsiteX3-203" fmla="*/ 9401537 w 9401538"/>
              <a:gd name="connsiteY3-204" fmla="*/ 112713 h 3616413"/>
              <a:gd name="connsiteX4-205" fmla="*/ 9288824 w 9401538"/>
              <a:gd name="connsiteY4-206" fmla="*/ 225426 h 3616413"/>
              <a:gd name="connsiteX5-207" fmla="*/ 7491386 w 9401538"/>
              <a:gd name="connsiteY5-208" fmla="*/ 225425 h 3616413"/>
              <a:gd name="connsiteX6-209" fmla="*/ 6997539 w 9401538"/>
              <a:gd name="connsiteY6-210" fmla="*/ 1284484 h 3616413"/>
              <a:gd name="connsiteX7-211" fmla="*/ 6885835 w 9401538"/>
              <a:gd name="connsiteY7-212" fmla="*/ 1352833 h 3616413"/>
              <a:gd name="connsiteX8-213" fmla="*/ 6870328 w 9401538"/>
              <a:gd name="connsiteY8-214" fmla="*/ 1349086 h 3616413"/>
              <a:gd name="connsiteX9-215" fmla="*/ 6856656 w 9401538"/>
              <a:gd name="connsiteY9-216" fmla="*/ 1351846 h 3616413"/>
              <a:gd name="connsiteX10-217" fmla="*/ 5059219 w 9401538"/>
              <a:gd name="connsiteY10-218" fmla="*/ 1351845 h 3616413"/>
              <a:gd name="connsiteX11-219" fmla="*/ 4565370 w 9401538"/>
              <a:gd name="connsiteY11-220" fmla="*/ 2410904 h 3616413"/>
              <a:gd name="connsiteX12-221" fmla="*/ 4509957 w 9401538"/>
              <a:gd name="connsiteY12-222" fmla="*/ 2475037 h 3616413"/>
              <a:gd name="connsiteX13-223" fmla="*/ 4391145 w 9401538"/>
              <a:gd name="connsiteY13-224" fmla="*/ 2472482 h 3616413"/>
              <a:gd name="connsiteX14-225" fmla="*/ 2593708 w 9401538"/>
              <a:gd name="connsiteY14-226" fmla="*/ 2472481 h 3616413"/>
              <a:gd name="connsiteX15-227" fmla="*/ 2099861 w 9401538"/>
              <a:gd name="connsiteY15-228" fmla="*/ 3531540 h 3616413"/>
              <a:gd name="connsiteX16-229" fmla="*/ 2071936 w 9401538"/>
              <a:gd name="connsiteY16-230" fmla="*/ 3569396 h 3616413"/>
              <a:gd name="connsiteX17-231" fmla="*/ 2071924 w 9401538"/>
              <a:gd name="connsiteY17-232" fmla="*/ 3569403 h 3616413"/>
              <a:gd name="connsiteX18-233" fmla="*/ 2062487 w 9401538"/>
              <a:gd name="connsiteY18-234" fmla="*/ 3583400 h 3616413"/>
              <a:gd name="connsiteX19-235" fmla="*/ 1982787 w 9401538"/>
              <a:gd name="connsiteY19-236" fmla="*/ 3616413 h 3616413"/>
              <a:gd name="connsiteX20-237" fmla="*/ 112713 w 9401538"/>
              <a:gd name="connsiteY20-238" fmla="*/ 3616412 h 3616413"/>
              <a:gd name="connsiteX21-239" fmla="*/ 8857 w 9401538"/>
              <a:gd name="connsiteY21-240" fmla="*/ 3547572 h 3616413"/>
              <a:gd name="connsiteX22-241" fmla="*/ 0 w 9401538"/>
              <a:gd name="connsiteY22-242" fmla="*/ 3503700 h 3616413"/>
              <a:gd name="connsiteX23-243" fmla="*/ 8857 w 9401538"/>
              <a:gd name="connsiteY23-244" fmla="*/ 3459827 h 3616413"/>
              <a:gd name="connsiteX24-245" fmla="*/ 112713 w 9401538"/>
              <a:gd name="connsiteY24-246" fmla="*/ 3390987 h 3616413"/>
              <a:gd name="connsiteX25-247" fmla="*/ 1903983 w 9401538"/>
              <a:gd name="connsiteY25-248" fmla="*/ 3390987 h 3616413"/>
              <a:gd name="connsiteX26-249" fmla="*/ 2403999 w 9401538"/>
              <a:gd name="connsiteY26-250" fmla="*/ 2318701 h 3616413"/>
              <a:gd name="connsiteX27-251" fmla="*/ 2450326 w 9401538"/>
              <a:gd name="connsiteY27-252" fmla="*/ 2267223 h 3616413"/>
              <a:gd name="connsiteX28-253" fmla="*/ 2477016 w 9401538"/>
              <a:gd name="connsiteY28-254" fmla="*/ 2256036 h 3616413"/>
              <a:gd name="connsiteX29-255" fmla="*/ 2477198 w 9401538"/>
              <a:gd name="connsiteY29-256" fmla="*/ 2255914 h 3616413"/>
              <a:gd name="connsiteX30-257" fmla="*/ 2477410 w 9401538"/>
              <a:gd name="connsiteY30-258" fmla="*/ 2255871 h 3616413"/>
              <a:gd name="connsiteX31-259" fmla="*/ 2481701 w 9401538"/>
              <a:gd name="connsiteY31-260" fmla="*/ 2254073 h 3616413"/>
              <a:gd name="connsiteX32-261" fmla="*/ 2491784 w 9401538"/>
              <a:gd name="connsiteY32-262" fmla="*/ 2252969 h 3616413"/>
              <a:gd name="connsiteX33-263" fmla="*/ 2521071 w 9401538"/>
              <a:gd name="connsiteY33-264" fmla="*/ 2247056 h 3616413"/>
              <a:gd name="connsiteX34-265" fmla="*/ 4380356 w 9401538"/>
              <a:gd name="connsiteY34-266" fmla="*/ 2247056 h 3616413"/>
              <a:gd name="connsiteX35-267" fmla="*/ 4869509 w 9401538"/>
              <a:gd name="connsiteY35-268" fmla="*/ 1198065 h 3616413"/>
              <a:gd name="connsiteX36-269" fmla="*/ 4915836 w 9401538"/>
              <a:gd name="connsiteY36-270" fmla="*/ 1146587 h 3616413"/>
              <a:gd name="connsiteX37-271" fmla="*/ 4942528 w 9401538"/>
              <a:gd name="connsiteY37-272" fmla="*/ 1135399 h 3616413"/>
              <a:gd name="connsiteX38-273" fmla="*/ 4942709 w 9401538"/>
              <a:gd name="connsiteY38-274" fmla="*/ 1135278 h 3616413"/>
              <a:gd name="connsiteX39-275" fmla="*/ 4942921 w 9401538"/>
              <a:gd name="connsiteY39-276" fmla="*/ 1135235 h 3616413"/>
              <a:gd name="connsiteX40-277" fmla="*/ 4947211 w 9401538"/>
              <a:gd name="connsiteY40-278" fmla="*/ 1133436 h 3616413"/>
              <a:gd name="connsiteX41-279" fmla="*/ 4957295 w 9401538"/>
              <a:gd name="connsiteY41-280" fmla="*/ 1132333 h 3616413"/>
              <a:gd name="connsiteX42-281" fmla="*/ 4986582 w 9401538"/>
              <a:gd name="connsiteY42-282" fmla="*/ 1126420 h 3616413"/>
              <a:gd name="connsiteX43-283" fmla="*/ 6809827 w 9401538"/>
              <a:gd name="connsiteY43-284" fmla="*/ 1126420 h 3616413"/>
              <a:gd name="connsiteX44-285" fmla="*/ 7301677 w 9401538"/>
              <a:gd name="connsiteY44-286" fmla="*/ 71645 h 3616413"/>
              <a:gd name="connsiteX45-287" fmla="*/ 7368524 w 9401538"/>
              <a:gd name="connsiteY45-288" fmla="*/ 10391 h 3616413"/>
              <a:gd name="connsiteX46-289" fmla="*/ 7376924 w 9401538"/>
              <a:gd name="connsiteY46-290" fmla="*/ 9062 h 3616413"/>
              <a:gd name="connsiteX47-291" fmla="*/ 7385233 w 9401538"/>
              <a:gd name="connsiteY47-292" fmla="*/ 5067 h 3616413"/>
              <a:gd name="connsiteX48-293" fmla="*/ 7418750 w 9401538"/>
              <a:gd name="connsiteY48-294" fmla="*/ 0 h 3616413"/>
              <a:gd name="connsiteX0-295" fmla="*/ 7418750 w 9401538"/>
              <a:gd name="connsiteY0-296" fmla="*/ 0 h 3616413"/>
              <a:gd name="connsiteX1-297" fmla="*/ 9288825 w 9401538"/>
              <a:gd name="connsiteY1-298" fmla="*/ 0 h 3616413"/>
              <a:gd name="connsiteX2-299" fmla="*/ 9401538 w 9401538"/>
              <a:gd name="connsiteY2-300" fmla="*/ 112713 h 3616413"/>
              <a:gd name="connsiteX3-301" fmla="*/ 9401537 w 9401538"/>
              <a:gd name="connsiteY3-302" fmla="*/ 112713 h 3616413"/>
              <a:gd name="connsiteX4-303" fmla="*/ 9288824 w 9401538"/>
              <a:gd name="connsiteY4-304" fmla="*/ 225426 h 3616413"/>
              <a:gd name="connsiteX5-305" fmla="*/ 7491386 w 9401538"/>
              <a:gd name="connsiteY5-306" fmla="*/ 225425 h 3616413"/>
              <a:gd name="connsiteX6-307" fmla="*/ 6997539 w 9401538"/>
              <a:gd name="connsiteY6-308" fmla="*/ 1284484 h 3616413"/>
              <a:gd name="connsiteX7-309" fmla="*/ 6885835 w 9401538"/>
              <a:gd name="connsiteY7-310" fmla="*/ 1352833 h 3616413"/>
              <a:gd name="connsiteX8-311" fmla="*/ 6870328 w 9401538"/>
              <a:gd name="connsiteY8-312" fmla="*/ 1349086 h 3616413"/>
              <a:gd name="connsiteX9-313" fmla="*/ 6856656 w 9401538"/>
              <a:gd name="connsiteY9-314" fmla="*/ 1351846 h 3616413"/>
              <a:gd name="connsiteX10-315" fmla="*/ 5059219 w 9401538"/>
              <a:gd name="connsiteY10-316" fmla="*/ 1351845 h 3616413"/>
              <a:gd name="connsiteX11-317" fmla="*/ 4565370 w 9401538"/>
              <a:gd name="connsiteY11-318" fmla="*/ 2410904 h 3616413"/>
              <a:gd name="connsiteX12-319" fmla="*/ 4509957 w 9401538"/>
              <a:gd name="connsiteY12-320" fmla="*/ 2475037 h 3616413"/>
              <a:gd name="connsiteX13-321" fmla="*/ 4391145 w 9401538"/>
              <a:gd name="connsiteY13-322" fmla="*/ 2472482 h 3616413"/>
              <a:gd name="connsiteX14-323" fmla="*/ 2593708 w 9401538"/>
              <a:gd name="connsiteY14-324" fmla="*/ 2472481 h 3616413"/>
              <a:gd name="connsiteX15-325" fmla="*/ 2099861 w 9401538"/>
              <a:gd name="connsiteY15-326" fmla="*/ 3531540 h 3616413"/>
              <a:gd name="connsiteX16-327" fmla="*/ 2071936 w 9401538"/>
              <a:gd name="connsiteY16-328" fmla="*/ 3569396 h 3616413"/>
              <a:gd name="connsiteX17-329" fmla="*/ 2071924 w 9401538"/>
              <a:gd name="connsiteY17-330" fmla="*/ 3569403 h 3616413"/>
              <a:gd name="connsiteX18-331" fmla="*/ 2062487 w 9401538"/>
              <a:gd name="connsiteY18-332" fmla="*/ 3583400 h 3616413"/>
              <a:gd name="connsiteX19-333" fmla="*/ 1982787 w 9401538"/>
              <a:gd name="connsiteY19-334" fmla="*/ 3616413 h 3616413"/>
              <a:gd name="connsiteX20-335" fmla="*/ 112713 w 9401538"/>
              <a:gd name="connsiteY20-336" fmla="*/ 3616412 h 3616413"/>
              <a:gd name="connsiteX21-337" fmla="*/ 8857 w 9401538"/>
              <a:gd name="connsiteY21-338" fmla="*/ 3547572 h 3616413"/>
              <a:gd name="connsiteX22-339" fmla="*/ 0 w 9401538"/>
              <a:gd name="connsiteY22-340" fmla="*/ 3503700 h 3616413"/>
              <a:gd name="connsiteX23-341" fmla="*/ 8857 w 9401538"/>
              <a:gd name="connsiteY23-342" fmla="*/ 3459827 h 3616413"/>
              <a:gd name="connsiteX24-343" fmla="*/ 112713 w 9401538"/>
              <a:gd name="connsiteY24-344" fmla="*/ 3390987 h 3616413"/>
              <a:gd name="connsiteX25-345" fmla="*/ 1903983 w 9401538"/>
              <a:gd name="connsiteY25-346" fmla="*/ 3390987 h 3616413"/>
              <a:gd name="connsiteX26-347" fmla="*/ 2403999 w 9401538"/>
              <a:gd name="connsiteY26-348" fmla="*/ 2318701 h 3616413"/>
              <a:gd name="connsiteX27-349" fmla="*/ 2450326 w 9401538"/>
              <a:gd name="connsiteY27-350" fmla="*/ 2267223 h 3616413"/>
              <a:gd name="connsiteX28-351" fmla="*/ 2477016 w 9401538"/>
              <a:gd name="connsiteY28-352" fmla="*/ 2256036 h 3616413"/>
              <a:gd name="connsiteX29-353" fmla="*/ 2477198 w 9401538"/>
              <a:gd name="connsiteY29-354" fmla="*/ 2255914 h 3616413"/>
              <a:gd name="connsiteX30-355" fmla="*/ 2477410 w 9401538"/>
              <a:gd name="connsiteY30-356" fmla="*/ 2255871 h 3616413"/>
              <a:gd name="connsiteX31-357" fmla="*/ 2481701 w 9401538"/>
              <a:gd name="connsiteY31-358" fmla="*/ 2254073 h 3616413"/>
              <a:gd name="connsiteX32-359" fmla="*/ 2491784 w 9401538"/>
              <a:gd name="connsiteY32-360" fmla="*/ 2252969 h 3616413"/>
              <a:gd name="connsiteX33-361" fmla="*/ 2521071 w 9401538"/>
              <a:gd name="connsiteY33-362" fmla="*/ 2247056 h 3616413"/>
              <a:gd name="connsiteX34-363" fmla="*/ 4380356 w 9401538"/>
              <a:gd name="connsiteY34-364" fmla="*/ 2247056 h 3616413"/>
              <a:gd name="connsiteX35-365" fmla="*/ 4869509 w 9401538"/>
              <a:gd name="connsiteY35-366" fmla="*/ 1198065 h 3616413"/>
              <a:gd name="connsiteX36-367" fmla="*/ 4915836 w 9401538"/>
              <a:gd name="connsiteY36-368" fmla="*/ 1146587 h 3616413"/>
              <a:gd name="connsiteX37-369" fmla="*/ 4942528 w 9401538"/>
              <a:gd name="connsiteY37-370" fmla="*/ 1135399 h 3616413"/>
              <a:gd name="connsiteX38-371" fmla="*/ 4942709 w 9401538"/>
              <a:gd name="connsiteY38-372" fmla="*/ 1135278 h 3616413"/>
              <a:gd name="connsiteX39-373" fmla="*/ 4942921 w 9401538"/>
              <a:gd name="connsiteY39-374" fmla="*/ 1135235 h 3616413"/>
              <a:gd name="connsiteX40-375" fmla="*/ 4947211 w 9401538"/>
              <a:gd name="connsiteY40-376" fmla="*/ 1133436 h 3616413"/>
              <a:gd name="connsiteX41-377" fmla="*/ 4957295 w 9401538"/>
              <a:gd name="connsiteY41-378" fmla="*/ 1132333 h 3616413"/>
              <a:gd name="connsiteX42-379" fmla="*/ 4986582 w 9401538"/>
              <a:gd name="connsiteY42-380" fmla="*/ 1126420 h 3616413"/>
              <a:gd name="connsiteX43-381" fmla="*/ 6809827 w 9401538"/>
              <a:gd name="connsiteY43-382" fmla="*/ 1126420 h 3616413"/>
              <a:gd name="connsiteX44-383" fmla="*/ 7301677 w 9401538"/>
              <a:gd name="connsiteY44-384" fmla="*/ 71645 h 3616413"/>
              <a:gd name="connsiteX45-385" fmla="*/ 7368524 w 9401538"/>
              <a:gd name="connsiteY45-386" fmla="*/ 10391 h 3616413"/>
              <a:gd name="connsiteX46-387" fmla="*/ 7376924 w 9401538"/>
              <a:gd name="connsiteY46-388" fmla="*/ 9062 h 3616413"/>
              <a:gd name="connsiteX47-389" fmla="*/ 7385233 w 9401538"/>
              <a:gd name="connsiteY47-390" fmla="*/ 5067 h 3616413"/>
              <a:gd name="connsiteX48-391" fmla="*/ 7418750 w 9401538"/>
              <a:gd name="connsiteY48-392" fmla="*/ 0 h 3616413"/>
              <a:gd name="connsiteX0-393" fmla="*/ 7418750 w 9401538"/>
              <a:gd name="connsiteY0-394" fmla="*/ 0 h 3616413"/>
              <a:gd name="connsiteX1-395" fmla="*/ 9288825 w 9401538"/>
              <a:gd name="connsiteY1-396" fmla="*/ 0 h 3616413"/>
              <a:gd name="connsiteX2-397" fmla="*/ 9401538 w 9401538"/>
              <a:gd name="connsiteY2-398" fmla="*/ 112713 h 3616413"/>
              <a:gd name="connsiteX3-399" fmla="*/ 9401537 w 9401538"/>
              <a:gd name="connsiteY3-400" fmla="*/ 112713 h 3616413"/>
              <a:gd name="connsiteX4-401" fmla="*/ 9288824 w 9401538"/>
              <a:gd name="connsiteY4-402" fmla="*/ 225426 h 3616413"/>
              <a:gd name="connsiteX5-403" fmla="*/ 7491386 w 9401538"/>
              <a:gd name="connsiteY5-404" fmla="*/ 225425 h 3616413"/>
              <a:gd name="connsiteX6-405" fmla="*/ 6997539 w 9401538"/>
              <a:gd name="connsiteY6-406" fmla="*/ 1284484 h 3616413"/>
              <a:gd name="connsiteX7-407" fmla="*/ 6885835 w 9401538"/>
              <a:gd name="connsiteY7-408" fmla="*/ 1352833 h 3616413"/>
              <a:gd name="connsiteX8-409" fmla="*/ 6870328 w 9401538"/>
              <a:gd name="connsiteY8-410" fmla="*/ 1349086 h 3616413"/>
              <a:gd name="connsiteX9-411" fmla="*/ 6856656 w 9401538"/>
              <a:gd name="connsiteY9-412" fmla="*/ 1351846 h 3616413"/>
              <a:gd name="connsiteX10-413" fmla="*/ 5059219 w 9401538"/>
              <a:gd name="connsiteY10-414" fmla="*/ 1351845 h 3616413"/>
              <a:gd name="connsiteX11-415" fmla="*/ 4565370 w 9401538"/>
              <a:gd name="connsiteY11-416" fmla="*/ 2410904 h 3616413"/>
              <a:gd name="connsiteX12-417" fmla="*/ 4509957 w 9401538"/>
              <a:gd name="connsiteY12-418" fmla="*/ 2475037 h 3616413"/>
              <a:gd name="connsiteX13-419" fmla="*/ 4391145 w 9401538"/>
              <a:gd name="connsiteY13-420" fmla="*/ 2472482 h 3616413"/>
              <a:gd name="connsiteX14-421" fmla="*/ 2593708 w 9401538"/>
              <a:gd name="connsiteY14-422" fmla="*/ 2472481 h 3616413"/>
              <a:gd name="connsiteX15-423" fmla="*/ 2099861 w 9401538"/>
              <a:gd name="connsiteY15-424" fmla="*/ 3531540 h 3616413"/>
              <a:gd name="connsiteX16-425" fmla="*/ 2071936 w 9401538"/>
              <a:gd name="connsiteY16-426" fmla="*/ 3569396 h 3616413"/>
              <a:gd name="connsiteX17-427" fmla="*/ 2071924 w 9401538"/>
              <a:gd name="connsiteY17-428" fmla="*/ 3569403 h 3616413"/>
              <a:gd name="connsiteX18-429" fmla="*/ 2062487 w 9401538"/>
              <a:gd name="connsiteY18-430" fmla="*/ 3583400 h 3616413"/>
              <a:gd name="connsiteX19-431" fmla="*/ 1982787 w 9401538"/>
              <a:gd name="connsiteY19-432" fmla="*/ 3616413 h 3616413"/>
              <a:gd name="connsiteX20-433" fmla="*/ 112713 w 9401538"/>
              <a:gd name="connsiteY20-434" fmla="*/ 3616412 h 3616413"/>
              <a:gd name="connsiteX21-435" fmla="*/ 8857 w 9401538"/>
              <a:gd name="connsiteY21-436" fmla="*/ 3547572 h 3616413"/>
              <a:gd name="connsiteX22-437" fmla="*/ 0 w 9401538"/>
              <a:gd name="connsiteY22-438" fmla="*/ 3503700 h 3616413"/>
              <a:gd name="connsiteX23-439" fmla="*/ 8857 w 9401538"/>
              <a:gd name="connsiteY23-440" fmla="*/ 3459827 h 3616413"/>
              <a:gd name="connsiteX24-441" fmla="*/ 112713 w 9401538"/>
              <a:gd name="connsiteY24-442" fmla="*/ 3390987 h 3616413"/>
              <a:gd name="connsiteX25-443" fmla="*/ 1903983 w 9401538"/>
              <a:gd name="connsiteY25-444" fmla="*/ 3390987 h 3616413"/>
              <a:gd name="connsiteX26-445" fmla="*/ 2403999 w 9401538"/>
              <a:gd name="connsiteY26-446" fmla="*/ 2318701 h 3616413"/>
              <a:gd name="connsiteX27-447" fmla="*/ 2450326 w 9401538"/>
              <a:gd name="connsiteY27-448" fmla="*/ 2267223 h 3616413"/>
              <a:gd name="connsiteX28-449" fmla="*/ 2477016 w 9401538"/>
              <a:gd name="connsiteY28-450" fmla="*/ 2256036 h 3616413"/>
              <a:gd name="connsiteX29-451" fmla="*/ 2477198 w 9401538"/>
              <a:gd name="connsiteY29-452" fmla="*/ 2255914 h 3616413"/>
              <a:gd name="connsiteX30-453" fmla="*/ 2477410 w 9401538"/>
              <a:gd name="connsiteY30-454" fmla="*/ 2255871 h 3616413"/>
              <a:gd name="connsiteX31-455" fmla="*/ 2481701 w 9401538"/>
              <a:gd name="connsiteY31-456" fmla="*/ 2254073 h 3616413"/>
              <a:gd name="connsiteX32-457" fmla="*/ 2491784 w 9401538"/>
              <a:gd name="connsiteY32-458" fmla="*/ 2252969 h 3616413"/>
              <a:gd name="connsiteX33-459" fmla="*/ 2521071 w 9401538"/>
              <a:gd name="connsiteY33-460" fmla="*/ 2247056 h 3616413"/>
              <a:gd name="connsiteX34-461" fmla="*/ 4380356 w 9401538"/>
              <a:gd name="connsiteY34-462" fmla="*/ 2247056 h 3616413"/>
              <a:gd name="connsiteX35-463" fmla="*/ 4869509 w 9401538"/>
              <a:gd name="connsiteY35-464" fmla="*/ 1198065 h 3616413"/>
              <a:gd name="connsiteX36-465" fmla="*/ 4915836 w 9401538"/>
              <a:gd name="connsiteY36-466" fmla="*/ 1146587 h 3616413"/>
              <a:gd name="connsiteX37-467" fmla="*/ 4942528 w 9401538"/>
              <a:gd name="connsiteY37-468" fmla="*/ 1135399 h 3616413"/>
              <a:gd name="connsiteX38-469" fmla="*/ 4942709 w 9401538"/>
              <a:gd name="connsiteY38-470" fmla="*/ 1135278 h 3616413"/>
              <a:gd name="connsiteX39-471" fmla="*/ 4942921 w 9401538"/>
              <a:gd name="connsiteY39-472" fmla="*/ 1135235 h 3616413"/>
              <a:gd name="connsiteX40-473" fmla="*/ 4947211 w 9401538"/>
              <a:gd name="connsiteY40-474" fmla="*/ 1133436 h 3616413"/>
              <a:gd name="connsiteX41-475" fmla="*/ 4957295 w 9401538"/>
              <a:gd name="connsiteY41-476" fmla="*/ 1132333 h 3616413"/>
              <a:gd name="connsiteX42-477" fmla="*/ 4986582 w 9401538"/>
              <a:gd name="connsiteY42-478" fmla="*/ 1126420 h 3616413"/>
              <a:gd name="connsiteX43-479" fmla="*/ 6809827 w 9401538"/>
              <a:gd name="connsiteY43-480" fmla="*/ 1126420 h 3616413"/>
              <a:gd name="connsiteX44-481" fmla="*/ 7301677 w 9401538"/>
              <a:gd name="connsiteY44-482" fmla="*/ 71645 h 3616413"/>
              <a:gd name="connsiteX45-483" fmla="*/ 7368524 w 9401538"/>
              <a:gd name="connsiteY45-484" fmla="*/ 10391 h 3616413"/>
              <a:gd name="connsiteX46-485" fmla="*/ 7376924 w 9401538"/>
              <a:gd name="connsiteY46-486" fmla="*/ 9062 h 3616413"/>
              <a:gd name="connsiteX47-487" fmla="*/ 7385233 w 9401538"/>
              <a:gd name="connsiteY47-488" fmla="*/ 5067 h 3616413"/>
              <a:gd name="connsiteX48-489" fmla="*/ 7418750 w 9401538"/>
              <a:gd name="connsiteY48-490" fmla="*/ 0 h 3616413"/>
              <a:gd name="connsiteX0-491" fmla="*/ 7418750 w 9401538"/>
              <a:gd name="connsiteY0-492" fmla="*/ 0 h 3616413"/>
              <a:gd name="connsiteX1-493" fmla="*/ 9288825 w 9401538"/>
              <a:gd name="connsiteY1-494" fmla="*/ 0 h 3616413"/>
              <a:gd name="connsiteX2-495" fmla="*/ 9401538 w 9401538"/>
              <a:gd name="connsiteY2-496" fmla="*/ 112713 h 3616413"/>
              <a:gd name="connsiteX3-497" fmla="*/ 9401537 w 9401538"/>
              <a:gd name="connsiteY3-498" fmla="*/ 112713 h 3616413"/>
              <a:gd name="connsiteX4-499" fmla="*/ 9288824 w 9401538"/>
              <a:gd name="connsiteY4-500" fmla="*/ 225426 h 3616413"/>
              <a:gd name="connsiteX5-501" fmla="*/ 7491386 w 9401538"/>
              <a:gd name="connsiteY5-502" fmla="*/ 225425 h 3616413"/>
              <a:gd name="connsiteX6-503" fmla="*/ 6997539 w 9401538"/>
              <a:gd name="connsiteY6-504" fmla="*/ 1284484 h 3616413"/>
              <a:gd name="connsiteX7-505" fmla="*/ 6885835 w 9401538"/>
              <a:gd name="connsiteY7-506" fmla="*/ 1352833 h 3616413"/>
              <a:gd name="connsiteX8-507" fmla="*/ 6870328 w 9401538"/>
              <a:gd name="connsiteY8-508" fmla="*/ 1349086 h 3616413"/>
              <a:gd name="connsiteX9-509" fmla="*/ 6856656 w 9401538"/>
              <a:gd name="connsiteY9-510" fmla="*/ 1351846 h 3616413"/>
              <a:gd name="connsiteX10-511" fmla="*/ 5059219 w 9401538"/>
              <a:gd name="connsiteY10-512" fmla="*/ 1351845 h 3616413"/>
              <a:gd name="connsiteX11-513" fmla="*/ 4565370 w 9401538"/>
              <a:gd name="connsiteY11-514" fmla="*/ 2410904 h 3616413"/>
              <a:gd name="connsiteX12-515" fmla="*/ 4509957 w 9401538"/>
              <a:gd name="connsiteY12-516" fmla="*/ 2475037 h 3616413"/>
              <a:gd name="connsiteX13-517" fmla="*/ 4391145 w 9401538"/>
              <a:gd name="connsiteY13-518" fmla="*/ 2472482 h 3616413"/>
              <a:gd name="connsiteX14-519" fmla="*/ 2593708 w 9401538"/>
              <a:gd name="connsiteY14-520" fmla="*/ 2472481 h 3616413"/>
              <a:gd name="connsiteX15-521" fmla="*/ 2099861 w 9401538"/>
              <a:gd name="connsiteY15-522" fmla="*/ 3531540 h 3616413"/>
              <a:gd name="connsiteX16-523" fmla="*/ 2071936 w 9401538"/>
              <a:gd name="connsiteY16-524" fmla="*/ 3569396 h 3616413"/>
              <a:gd name="connsiteX17-525" fmla="*/ 2071924 w 9401538"/>
              <a:gd name="connsiteY17-526" fmla="*/ 3569403 h 3616413"/>
              <a:gd name="connsiteX18-527" fmla="*/ 2062487 w 9401538"/>
              <a:gd name="connsiteY18-528" fmla="*/ 3583400 h 3616413"/>
              <a:gd name="connsiteX19-529" fmla="*/ 1982787 w 9401538"/>
              <a:gd name="connsiteY19-530" fmla="*/ 3616413 h 3616413"/>
              <a:gd name="connsiteX20-531" fmla="*/ 112713 w 9401538"/>
              <a:gd name="connsiteY20-532" fmla="*/ 3616412 h 3616413"/>
              <a:gd name="connsiteX21-533" fmla="*/ 8857 w 9401538"/>
              <a:gd name="connsiteY21-534" fmla="*/ 3547572 h 3616413"/>
              <a:gd name="connsiteX22-535" fmla="*/ 0 w 9401538"/>
              <a:gd name="connsiteY22-536" fmla="*/ 3503700 h 3616413"/>
              <a:gd name="connsiteX23-537" fmla="*/ 8857 w 9401538"/>
              <a:gd name="connsiteY23-538" fmla="*/ 3459827 h 3616413"/>
              <a:gd name="connsiteX24-539" fmla="*/ 112713 w 9401538"/>
              <a:gd name="connsiteY24-540" fmla="*/ 3390987 h 3616413"/>
              <a:gd name="connsiteX25-541" fmla="*/ 1903983 w 9401538"/>
              <a:gd name="connsiteY25-542" fmla="*/ 3390987 h 3616413"/>
              <a:gd name="connsiteX26-543" fmla="*/ 2403999 w 9401538"/>
              <a:gd name="connsiteY26-544" fmla="*/ 2318701 h 3616413"/>
              <a:gd name="connsiteX27-545" fmla="*/ 2450326 w 9401538"/>
              <a:gd name="connsiteY27-546" fmla="*/ 2267223 h 3616413"/>
              <a:gd name="connsiteX28-547" fmla="*/ 2477016 w 9401538"/>
              <a:gd name="connsiteY28-548" fmla="*/ 2256036 h 3616413"/>
              <a:gd name="connsiteX29-549" fmla="*/ 2477198 w 9401538"/>
              <a:gd name="connsiteY29-550" fmla="*/ 2255914 h 3616413"/>
              <a:gd name="connsiteX30-551" fmla="*/ 2477410 w 9401538"/>
              <a:gd name="connsiteY30-552" fmla="*/ 2255871 h 3616413"/>
              <a:gd name="connsiteX31-553" fmla="*/ 2481701 w 9401538"/>
              <a:gd name="connsiteY31-554" fmla="*/ 2254073 h 3616413"/>
              <a:gd name="connsiteX32-555" fmla="*/ 2491784 w 9401538"/>
              <a:gd name="connsiteY32-556" fmla="*/ 2252969 h 3616413"/>
              <a:gd name="connsiteX33-557" fmla="*/ 2521071 w 9401538"/>
              <a:gd name="connsiteY33-558" fmla="*/ 2247056 h 3616413"/>
              <a:gd name="connsiteX34-559" fmla="*/ 4380356 w 9401538"/>
              <a:gd name="connsiteY34-560" fmla="*/ 2247056 h 3616413"/>
              <a:gd name="connsiteX35-561" fmla="*/ 4869509 w 9401538"/>
              <a:gd name="connsiteY35-562" fmla="*/ 1198065 h 3616413"/>
              <a:gd name="connsiteX36-563" fmla="*/ 4915836 w 9401538"/>
              <a:gd name="connsiteY36-564" fmla="*/ 1146587 h 3616413"/>
              <a:gd name="connsiteX37-565" fmla="*/ 4942528 w 9401538"/>
              <a:gd name="connsiteY37-566" fmla="*/ 1135399 h 3616413"/>
              <a:gd name="connsiteX38-567" fmla="*/ 4942709 w 9401538"/>
              <a:gd name="connsiteY38-568" fmla="*/ 1135278 h 3616413"/>
              <a:gd name="connsiteX39-569" fmla="*/ 4942921 w 9401538"/>
              <a:gd name="connsiteY39-570" fmla="*/ 1135235 h 3616413"/>
              <a:gd name="connsiteX40-571" fmla="*/ 4947211 w 9401538"/>
              <a:gd name="connsiteY40-572" fmla="*/ 1133436 h 3616413"/>
              <a:gd name="connsiteX41-573" fmla="*/ 4957295 w 9401538"/>
              <a:gd name="connsiteY41-574" fmla="*/ 1132333 h 3616413"/>
              <a:gd name="connsiteX42-575" fmla="*/ 4986582 w 9401538"/>
              <a:gd name="connsiteY42-576" fmla="*/ 1126420 h 3616413"/>
              <a:gd name="connsiteX43-577" fmla="*/ 6809827 w 9401538"/>
              <a:gd name="connsiteY43-578" fmla="*/ 1126420 h 3616413"/>
              <a:gd name="connsiteX44-579" fmla="*/ 7301677 w 9401538"/>
              <a:gd name="connsiteY44-580" fmla="*/ 71645 h 3616413"/>
              <a:gd name="connsiteX45-581" fmla="*/ 7368524 w 9401538"/>
              <a:gd name="connsiteY45-582" fmla="*/ 10391 h 3616413"/>
              <a:gd name="connsiteX46-583" fmla="*/ 7376924 w 9401538"/>
              <a:gd name="connsiteY46-584" fmla="*/ 9062 h 3616413"/>
              <a:gd name="connsiteX47-585" fmla="*/ 7385233 w 9401538"/>
              <a:gd name="connsiteY47-586" fmla="*/ 5067 h 3616413"/>
              <a:gd name="connsiteX48-587" fmla="*/ 7418750 w 9401538"/>
              <a:gd name="connsiteY48-588" fmla="*/ 0 h 3616413"/>
              <a:gd name="connsiteX0-589" fmla="*/ 7418750 w 9401538"/>
              <a:gd name="connsiteY0-590" fmla="*/ 0 h 3616413"/>
              <a:gd name="connsiteX1-591" fmla="*/ 9288825 w 9401538"/>
              <a:gd name="connsiteY1-592" fmla="*/ 0 h 3616413"/>
              <a:gd name="connsiteX2-593" fmla="*/ 9401538 w 9401538"/>
              <a:gd name="connsiteY2-594" fmla="*/ 112713 h 3616413"/>
              <a:gd name="connsiteX3-595" fmla="*/ 9401537 w 9401538"/>
              <a:gd name="connsiteY3-596" fmla="*/ 112713 h 3616413"/>
              <a:gd name="connsiteX4-597" fmla="*/ 9288824 w 9401538"/>
              <a:gd name="connsiteY4-598" fmla="*/ 225426 h 3616413"/>
              <a:gd name="connsiteX5-599" fmla="*/ 7491386 w 9401538"/>
              <a:gd name="connsiteY5-600" fmla="*/ 225425 h 3616413"/>
              <a:gd name="connsiteX6-601" fmla="*/ 6997539 w 9401538"/>
              <a:gd name="connsiteY6-602" fmla="*/ 1284484 h 3616413"/>
              <a:gd name="connsiteX7-603" fmla="*/ 6885835 w 9401538"/>
              <a:gd name="connsiteY7-604" fmla="*/ 1352833 h 3616413"/>
              <a:gd name="connsiteX8-605" fmla="*/ 6870328 w 9401538"/>
              <a:gd name="connsiteY8-606" fmla="*/ 1349086 h 3616413"/>
              <a:gd name="connsiteX9-607" fmla="*/ 6856656 w 9401538"/>
              <a:gd name="connsiteY9-608" fmla="*/ 1351846 h 3616413"/>
              <a:gd name="connsiteX10-609" fmla="*/ 5059219 w 9401538"/>
              <a:gd name="connsiteY10-610" fmla="*/ 1351845 h 3616413"/>
              <a:gd name="connsiteX11-611" fmla="*/ 4565370 w 9401538"/>
              <a:gd name="connsiteY11-612" fmla="*/ 2410904 h 3616413"/>
              <a:gd name="connsiteX12-613" fmla="*/ 4509957 w 9401538"/>
              <a:gd name="connsiteY12-614" fmla="*/ 2475037 h 3616413"/>
              <a:gd name="connsiteX13-615" fmla="*/ 4391145 w 9401538"/>
              <a:gd name="connsiteY13-616" fmla="*/ 2472482 h 3616413"/>
              <a:gd name="connsiteX14-617" fmla="*/ 2593708 w 9401538"/>
              <a:gd name="connsiteY14-618" fmla="*/ 2472481 h 3616413"/>
              <a:gd name="connsiteX15-619" fmla="*/ 2099861 w 9401538"/>
              <a:gd name="connsiteY15-620" fmla="*/ 3531540 h 3616413"/>
              <a:gd name="connsiteX16-621" fmla="*/ 2071936 w 9401538"/>
              <a:gd name="connsiteY16-622" fmla="*/ 3569396 h 3616413"/>
              <a:gd name="connsiteX17-623" fmla="*/ 2071924 w 9401538"/>
              <a:gd name="connsiteY17-624" fmla="*/ 3569403 h 3616413"/>
              <a:gd name="connsiteX18-625" fmla="*/ 2062487 w 9401538"/>
              <a:gd name="connsiteY18-626" fmla="*/ 3583400 h 3616413"/>
              <a:gd name="connsiteX19-627" fmla="*/ 1982787 w 9401538"/>
              <a:gd name="connsiteY19-628" fmla="*/ 3616413 h 3616413"/>
              <a:gd name="connsiteX20-629" fmla="*/ 112713 w 9401538"/>
              <a:gd name="connsiteY20-630" fmla="*/ 3616412 h 3616413"/>
              <a:gd name="connsiteX21-631" fmla="*/ 8857 w 9401538"/>
              <a:gd name="connsiteY21-632" fmla="*/ 3547572 h 3616413"/>
              <a:gd name="connsiteX22-633" fmla="*/ 0 w 9401538"/>
              <a:gd name="connsiteY22-634" fmla="*/ 3503700 h 3616413"/>
              <a:gd name="connsiteX23-635" fmla="*/ 8857 w 9401538"/>
              <a:gd name="connsiteY23-636" fmla="*/ 3459827 h 3616413"/>
              <a:gd name="connsiteX24-637" fmla="*/ 112713 w 9401538"/>
              <a:gd name="connsiteY24-638" fmla="*/ 3390987 h 3616413"/>
              <a:gd name="connsiteX25-639" fmla="*/ 1903983 w 9401538"/>
              <a:gd name="connsiteY25-640" fmla="*/ 3390987 h 3616413"/>
              <a:gd name="connsiteX26-641" fmla="*/ 2403999 w 9401538"/>
              <a:gd name="connsiteY26-642" fmla="*/ 2318701 h 3616413"/>
              <a:gd name="connsiteX27-643" fmla="*/ 2450326 w 9401538"/>
              <a:gd name="connsiteY27-644" fmla="*/ 2267223 h 3616413"/>
              <a:gd name="connsiteX28-645" fmla="*/ 2477016 w 9401538"/>
              <a:gd name="connsiteY28-646" fmla="*/ 2256036 h 3616413"/>
              <a:gd name="connsiteX29-647" fmla="*/ 2477198 w 9401538"/>
              <a:gd name="connsiteY29-648" fmla="*/ 2255914 h 3616413"/>
              <a:gd name="connsiteX30-649" fmla="*/ 2477410 w 9401538"/>
              <a:gd name="connsiteY30-650" fmla="*/ 2255871 h 3616413"/>
              <a:gd name="connsiteX31-651" fmla="*/ 2481701 w 9401538"/>
              <a:gd name="connsiteY31-652" fmla="*/ 2254073 h 3616413"/>
              <a:gd name="connsiteX32-653" fmla="*/ 2491784 w 9401538"/>
              <a:gd name="connsiteY32-654" fmla="*/ 2252969 h 3616413"/>
              <a:gd name="connsiteX33-655" fmla="*/ 2521071 w 9401538"/>
              <a:gd name="connsiteY33-656" fmla="*/ 2247056 h 3616413"/>
              <a:gd name="connsiteX34-657" fmla="*/ 4380356 w 9401538"/>
              <a:gd name="connsiteY34-658" fmla="*/ 2247056 h 3616413"/>
              <a:gd name="connsiteX35-659" fmla="*/ 4869509 w 9401538"/>
              <a:gd name="connsiteY35-660" fmla="*/ 1198065 h 3616413"/>
              <a:gd name="connsiteX36-661" fmla="*/ 4915836 w 9401538"/>
              <a:gd name="connsiteY36-662" fmla="*/ 1146587 h 3616413"/>
              <a:gd name="connsiteX37-663" fmla="*/ 4942528 w 9401538"/>
              <a:gd name="connsiteY37-664" fmla="*/ 1135399 h 3616413"/>
              <a:gd name="connsiteX38-665" fmla="*/ 4942709 w 9401538"/>
              <a:gd name="connsiteY38-666" fmla="*/ 1135278 h 3616413"/>
              <a:gd name="connsiteX39-667" fmla="*/ 4942921 w 9401538"/>
              <a:gd name="connsiteY39-668" fmla="*/ 1135235 h 3616413"/>
              <a:gd name="connsiteX40-669" fmla="*/ 4947211 w 9401538"/>
              <a:gd name="connsiteY40-670" fmla="*/ 1133436 h 3616413"/>
              <a:gd name="connsiteX41-671" fmla="*/ 4957295 w 9401538"/>
              <a:gd name="connsiteY41-672" fmla="*/ 1132333 h 3616413"/>
              <a:gd name="connsiteX42-673" fmla="*/ 4986582 w 9401538"/>
              <a:gd name="connsiteY42-674" fmla="*/ 1126420 h 3616413"/>
              <a:gd name="connsiteX43-675" fmla="*/ 6809827 w 9401538"/>
              <a:gd name="connsiteY43-676" fmla="*/ 1126420 h 3616413"/>
              <a:gd name="connsiteX44-677" fmla="*/ 7301677 w 9401538"/>
              <a:gd name="connsiteY44-678" fmla="*/ 71645 h 3616413"/>
              <a:gd name="connsiteX45-679" fmla="*/ 7368524 w 9401538"/>
              <a:gd name="connsiteY45-680" fmla="*/ 10391 h 3616413"/>
              <a:gd name="connsiteX46-681" fmla="*/ 7376924 w 9401538"/>
              <a:gd name="connsiteY46-682" fmla="*/ 9062 h 3616413"/>
              <a:gd name="connsiteX47-683" fmla="*/ 7385233 w 9401538"/>
              <a:gd name="connsiteY47-684" fmla="*/ 5067 h 3616413"/>
              <a:gd name="connsiteX48-685" fmla="*/ 7418750 w 9401538"/>
              <a:gd name="connsiteY48-686" fmla="*/ 0 h 3616413"/>
              <a:gd name="connsiteX0-687" fmla="*/ 7418750 w 9401538"/>
              <a:gd name="connsiteY0-688" fmla="*/ 0 h 3616413"/>
              <a:gd name="connsiteX1-689" fmla="*/ 9288825 w 9401538"/>
              <a:gd name="connsiteY1-690" fmla="*/ 0 h 3616413"/>
              <a:gd name="connsiteX2-691" fmla="*/ 9401538 w 9401538"/>
              <a:gd name="connsiteY2-692" fmla="*/ 112713 h 3616413"/>
              <a:gd name="connsiteX3-693" fmla="*/ 9401537 w 9401538"/>
              <a:gd name="connsiteY3-694" fmla="*/ 112713 h 3616413"/>
              <a:gd name="connsiteX4-695" fmla="*/ 9288824 w 9401538"/>
              <a:gd name="connsiteY4-696" fmla="*/ 225426 h 3616413"/>
              <a:gd name="connsiteX5-697" fmla="*/ 7491386 w 9401538"/>
              <a:gd name="connsiteY5-698" fmla="*/ 225425 h 3616413"/>
              <a:gd name="connsiteX6-699" fmla="*/ 6997539 w 9401538"/>
              <a:gd name="connsiteY6-700" fmla="*/ 1284484 h 3616413"/>
              <a:gd name="connsiteX7-701" fmla="*/ 6885835 w 9401538"/>
              <a:gd name="connsiteY7-702" fmla="*/ 1352833 h 3616413"/>
              <a:gd name="connsiteX8-703" fmla="*/ 6870328 w 9401538"/>
              <a:gd name="connsiteY8-704" fmla="*/ 1349086 h 3616413"/>
              <a:gd name="connsiteX9-705" fmla="*/ 6856656 w 9401538"/>
              <a:gd name="connsiteY9-706" fmla="*/ 1351846 h 3616413"/>
              <a:gd name="connsiteX10-707" fmla="*/ 5059219 w 9401538"/>
              <a:gd name="connsiteY10-708" fmla="*/ 1351845 h 3616413"/>
              <a:gd name="connsiteX11-709" fmla="*/ 4572514 w 9401538"/>
              <a:gd name="connsiteY11-710" fmla="*/ 2398998 h 3616413"/>
              <a:gd name="connsiteX12-711" fmla="*/ 4509957 w 9401538"/>
              <a:gd name="connsiteY12-712" fmla="*/ 2475037 h 3616413"/>
              <a:gd name="connsiteX13-713" fmla="*/ 4391145 w 9401538"/>
              <a:gd name="connsiteY13-714" fmla="*/ 2472482 h 3616413"/>
              <a:gd name="connsiteX14-715" fmla="*/ 2593708 w 9401538"/>
              <a:gd name="connsiteY14-716" fmla="*/ 2472481 h 3616413"/>
              <a:gd name="connsiteX15-717" fmla="*/ 2099861 w 9401538"/>
              <a:gd name="connsiteY15-718" fmla="*/ 3531540 h 3616413"/>
              <a:gd name="connsiteX16-719" fmla="*/ 2071936 w 9401538"/>
              <a:gd name="connsiteY16-720" fmla="*/ 3569396 h 3616413"/>
              <a:gd name="connsiteX17-721" fmla="*/ 2071924 w 9401538"/>
              <a:gd name="connsiteY17-722" fmla="*/ 3569403 h 3616413"/>
              <a:gd name="connsiteX18-723" fmla="*/ 2062487 w 9401538"/>
              <a:gd name="connsiteY18-724" fmla="*/ 3583400 h 3616413"/>
              <a:gd name="connsiteX19-725" fmla="*/ 1982787 w 9401538"/>
              <a:gd name="connsiteY19-726" fmla="*/ 3616413 h 3616413"/>
              <a:gd name="connsiteX20-727" fmla="*/ 112713 w 9401538"/>
              <a:gd name="connsiteY20-728" fmla="*/ 3616412 h 3616413"/>
              <a:gd name="connsiteX21-729" fmla="*/ 8857 w 9401538"/>
              <a:gd name="connsiteY21-730" fmla="*/ 3547572 h 3616413"/>
              <a:gd name="connsiteX22-731" fmla="*/ 0 w 9401538"/>
              <a:gd name="connsiteY22-732" fmla="*/ 3503700 h 3616413"/>
              <a:gd name="connsiteX23-733" fmla="*/ 8857 w 9401538"/>
              <a:gd name="connsiteY23-734" fmla="*/ 3459827 h 3616413"/>
              <a:gd name="connsiteX24-735" fmla="*/ 112713 w 9401538"/>
              <a:gd name="connsiteY24-736" fmla="*/ 3390987 h 3616413"/>
              <a:gd name="connsiteX25-737" fmla="*/ 1903983 w 9401538"/>
              <a:gd name="connsiteY25-738" fmla="*/ 3390987 h 3616413"/>
              <a:gd name="connsiteX26-739" fmla="*/ 2403999 w 9401538"/>
              <a:gd name="connsiteY26-740" fmla="*/ 2318701 h 3616413"/>
              <a:gd name="connsiteX27-741" fmla="*/ 2450326 w 9401538"/>
              <a:gd name="connsiteY27-742" fmla="*/ 2267223 h 3616413"/>
              <a:gd name="connsiteX28-743" fmla="*/ 2477016 w 9401538"/>
              <a:gd name="connsiteY28-744" fmla="*/ 2256036 h 3616413"/>
              <a:gd name="connsiteX29-745" fmla="*/ 2477198 w 9401538"/>
              <a:gd name="connsiteY29-746" fmla="*/ 2255914 h 3616413"/>
              <a:gd name="connsiteX30-747" fmla="*/ 2477410 w 9401538"/>
              <a:gd name="connsiteY30-748" fmla="*/ 2255871 h 3616413"/>
              <a:gd name="connsiteX31-749" fmla="*/ 2481701 w 9401538"/>
              <a:gd name="connsiteY31-750" fmla="*/ 2254073 h 3616413"/>
              <a:gd name="connsiteX32-751" fmla="*/ 2491784 w 9401538"/>
              <a:gd name="connsiteY32-752" fmla="*/ 2252969 h 3616413"/>
              <a:gd name="connsiteX33-753" fmla="*/ 2521071 w 9401538"/>
              <a:gd name="connsiteY33-754" fmla="*/ 2247056 h 3616413"/>
              <a:gd name="connsiteX34-755" fmla="*/ 4380356 w 9401538"/>
              <a:gd name="connsiteY34-756" fmla="*/ 2247056 h 3616413"/>
              <a:gd name="connsiteX35-757" fmla="*/ 4869509 w 9401538"/>
              <a:gd name="connsiteY35-758" fmla="*/ 1198065 h 3616413"/>
              <a:gd name="connsiteX36-759" fmla="*/ 4915836 w 9401538"/>
              <a:gd name="connsiteY36-760" fmla="*/ 1146587 h 3616413"/>
              <a:gd name="connsiteX37-761" fmla="*/ 4942528 w 9401538"/>
              <a:gd name="connsiteY37-762" fmla="*/ 1135399 h 3616413"/>
              <a:gd name="connsiteX38-763" fmla="*/ 4942709 w 9401538"/>
              <a:gd name="connsiteY38-764" fmla="*/ 1135278 h 3616413"/>
              <a:gd name="connsiteX39-765" fmla="*/ 4942921 w 9401538"/>
              <a:gd name="connsiteY39-766" fmla="*/ 1135235 h 3616413"/>
              <a:gd name="connsiteX40-767" fmla="*/ 4947211 w 9401538"/>
              <a:gd name="connsiteY40-768" fmla="*/ 1133436 h 3616413"/>
              <a:gd name="connsiteX41-769" fmla="*/ 4957295 w 9401538"/>
              <a:gd name="connsiteY41-770" fmla="*/ 1132333 h 3616413"/>
              <a:gd name="connsiteX42-771" fmla="*/ 4986582 w 9401538"/>
              <a:gd name="connsiteY42-772" fmla="*/ 1126420 h 3616413"/>
              <a:gd name="connsiteX43-773" fmla="*/ 6809827 w 9401538"/>
              <a:gd name="connsiteY43-774" fmla="*/ 1126420 h 3616413"/>
              <a:gd name="connsiteX44-775" fmla="*/ 7301677 w 9401538"/>
              <a:gd name="connsiteY44-776" fmla="*/ 71645 h 3616413"/>
              <a:gd name="connsiteX45-777" fmla="*/ 7368524 w 9401538"/>
              <a:gd name="connsiteY45-778" fmla="*/ 10391 h 3616413"/>
              <a:gd name="connsiteX46-779" fmla="*/ 7376924 w 9401538"/>
              <a:gd name="connsiteY46-780" fmla="*/ 9062 h 3616413"/>
              <a:gd name="connsiteX47-781" fmla="*/ 7385233 w 9401538"/>
              <a:gd name="connsiteY47-782" fmla="*/ 5067 h 3616413"/>
              <a:gd name="connsiteX48-783" fmla="*/ 7418750 w 9401538"/>
              <a:gd name="connsiteY48-784" fmla="*/ 0 h 3616413"/>
              <a:gd name="connsiteX0-785" fmla="*/ 7418750 w 9401538"/>
              <a:gd name="connsiteY0-786" fmla="*/ 0 h 3616413"/>
              <a:gd name="connsiteX1-787" fmla="*/ 9288825 w 9401538"/>
              <a:gd name="connsiteY1-788" fmla="*/ 0 h 3616413"/>
              <a:gd name="connsiteX2-789" fmla="*/ 9401538 w 9401538"/>
              <a:gd name="connsiteY2-790" fmla="*/ 112713 h 3616413"/>
              <a:gd name="connsiteX3-791" fmla="*/ 9401537 w 9401538"/>
              <a:gd name="connsiteY3-792" fmla="*/ 112713 h 3616413"/>
              <a:gd name="connsiteX4-793" fmla="*/ 9288824 w 9401538"/>
              <a:gd name="connsiteY4-794" fmla="*/ 225426 h 3616413"/>
              <a:gd name="connsiteX5-795" fmla="*/ 7491386 w 9401538"/>
              <a:gd name="connsiteY5-796" fmla="*/ 225425 h 3616413"/>
              <a:gd name="connsiteX6-797" fmla="*/ 6997539 w 9401538"/>
              <a:gd name="connsiteY6-798" fmla="*/ 1284484 h 3616413"/>
              <a:gd name="connsiteX7-799" fmla="*/ 6885835 w 9401538"/>
              <a:gd name="connsiteY7-800" fmla="*/ 1352833 h 3616413"/>
              <a:gd name="connsiteX8-801" fmla="*/ 6870328 w 9401538"/>
              <a:gd name="connsiteY8-802" fmla="*/ 1349086 h 3616413"/>
              <a:gd name="connsiteX9-803" fmla="*/ 6856656 w 9401538"/>
              <a:gd name="connsiteY9-804" fmla="*/ 1351846 h 3616413"/>
              <a:gd name="connsiteX10-805" fmla="*/ 5059219 w 9401538"/>
              <a:gd name="connsiteY10-806" fmla="*/ 1351845 h 3616413"/>
              <a:gd name="connsiteX11-807" fmla="*/ 4572514 w 9401538"/>
              <a:gd name="connsiteY11-808" fmla="*/ 2398998 h 3616413"/>
              <a:gd name="connsiteX12-809" fmla="*/ 4509957 w 9401538"/>
              <a:gd name="connsiteY12-810" fmla="*/ 2475037 h 3616413"/>
              <a:gd name="connsiteX13-811" fmla="*/ 4391145 w 9401538"/>
              <a:gd name="connsiteY13-812" fmla="*/ 2472482 h 3616413"/>
              <a:gd name="connsiteX14-813" fmla="*/ 2593708 w 9401538"/>
              <a:gd name="connsiteY14-814" fmla="*/ 2472481 h 3616413"/>
              <a:gd name="connsiteX15-815" fmla="*/ 2099861 w 9401538"/>
              <a:gd name="connsiteY15-816" fmla="*/ 3531540 h 3616413"/>
              <a:gd name="connsiteX16-817" fmla="*/ 2071936 w 9401538"/>
              <a:gd name="connsiteY16-818" fmla="*/ 3569396 h 3616413"/>
              <a:gd name="connsiteX17-819" fmla="*/ 2071924 w 9401538"/>
              <a:gd name="connsiteY17-820" fmla="*/ 3569403 h 3616413"/>
              <a:gd name="connsiteX18-821" fmla="*/ 2062487 w 9401538"/>
              <a:gd name="connsiteY18-822" fmla="*/ 3583400 h 3616413"/>
              <a:gd name="connsiteX19-823" fmla="*/ 1982787 w 9401538"/>
              <a:gd name="connsiteY19-824" fmla="*/ 3616413 h 3616413"/>
              <a:gd name="connsiteX20-825" fmla="*/ 112713 w 9401538"/>
              <a:gd name="connsiteY20-826" fmla="*/ 3616412 h 3616413"/>
              <a:gd name="connsiteX21-827" fmla="*/ 8857 w 9401538"/>
              <a:gd name="connsiteY21-828" fmla="*/ 3547572 h 3616413"/>
              <a:gd name="connsiteX22-829" fmla="*/ 0 w 9401538"/>
              <a:gd name="connsiteY22-830" fmla="*/ 3503700 h 3616413"/>
              <a:gd name="connsiteX23-831" fmla="*/ 8857 w 9401538"/>
              <a:gd name="connsiteY23-832" fmla="*/ 3459827 h 3616413"/>
              <a:gd name="connsiteX24-833" fmla="*/ 112713 w 9401538"/>
              <a:gd name="connsiteY24-834" fmla="*/ 3390987 h 3616413"/>
              <a:gd name="connsiteX25-835" fmla="*/ 1903983 w 9401538"/>
              <a:gd name="connsiteY25-836" fmla="*/ 3390987 h 3616413"/>
              <a:gd name="connsiteX26-837" fmla="*/ 2403999 w 9401538"/>
              <a:gd name="connsiteY26-838" fmla="*/ 2318701 h 3616413"/>
              <a:gd name="connsiteX27-839" fmla="*/ 2450326 w 9401538"/>
              <a:gd name="connsiteY27-840" fmla="*/ 2267223 h 3616413"/>
              <a:gd name="connsiteX28-841" fmla="*/ 2477016 w 9401538"/>
              <a:gd name="connsiteY28-842" fmla="*/ 2256036 h 3616413"/>
              <a:gd name="connsiteX29-843" fmla="*/ 2477198 w 9401538"/>
              <a:gd name="connsiteY29-844" fmla="*/ 2255914 h 3616413"/>
              <a:gd name="connsiteX30-845" fmla="*/ 2477410 w 9401538"/>
              <a:gd name="connsiteY30-846" fmla="*/ 2255871 h 3616413"/>
              <a:gd name="connsiteX31-847" fmla="*/ 2481701 w 9401538"/>
              <a:gd name="connsiteY31-848" fmla="*/ 2254073 h 3616413"/>
              <a:gd name="connsiteX32-849" fmla="*/ 2491784 w 9401538"/>
              <a:gd name="connsiteY32-850" fmla="*/ 2252969 h 3616413"/>
              <a:gd name="connsiteX33-851" fmla="*/ 2521071 w 9401538"/>
              <a:gd name="connsiteY33-852" fmla="*/ 2247056 h 3616413"/>
              <a:gd name="connsiteX34-853" fmla="*/ 4380356 w 9401538"/>
              <a:gd name="connsiteY34-854" fmla="*/ 2247056 h 3616413"/>
              <a:gd name="connsiteX35-855" fmla="*/ 4869509 w 9401538"/>
              <a:gd name="connsiteY35-856" fmla="*/ 1198065 h 3616413"/>
              <a:gd name="connsiteX36-857" fmla="*/ 4915836 w 9401538"/>
              <a:gd name="connsiteY36-858" fmla="*/ 1146587 h 3616413"/>
              <a:gd name="connsiteX37-859" fmla="*/ 4942528 w 9401538"/>
              <a:gd name="connsiteY37-860" fmla="*/ 1135399 h 3616413"/>
              <a:gd name="connsiteX38-861" fmla="*/ 4942709 w 9401538"/>
              <a:gd name="connsiteY38-862" fmla="*/ 1135278 h 3616413"/>
              <a:gd name="connsiteX39-863" fmla="*/ 4942921 w 9401538"/>
              <a:gd name="connsiteY39-864" fmla="*/ 1135235 h 3616413"/>
              <a:gd name="connsiteX40-865" fmla="*/ 4947211 w 9401538"/>
              <a:gd name="connsiteY40-866" fmla="*/ 1133436 h 3616413"/>
              <a:gd name="connsiteX41-867" fmla="*/ 4957295 w 9401538"/>
              <a:gd name="connsiteY41-868" fmla="*/ 1132333 h 3616413"/>
              <a:gd name="connsiteX42-869" fmla="*/ 4986582 w 9401538"/>
              <a:gd name="connsiteY42-870" fmla="*/ 1126420 h 3616413"/>
              <a:gd name="connsiteX43-871" fmla="*/ 6809827 w 9401538"/>
              <a:gd name="connsiteY43-872" fmla="*/ 1126420 h 3616413"/>
              <a:gd name="connsiteX44-873" fmla="*/ 7301677 w 9401538"/>
              <a:gd name="connsiteY44-874" fmla="*/ 71645 h 3616413"/>
              <a:gd name="connsiteX45-875" fmla="*/ 7368524 w 9401538"/>
              <a:gd name="connsiteY45-876" fmla="*/ 10391 h 3616413"/>
              <a:gd name="connsiteX46-877" fmla="*/ 7376924 w 9401538"/>
              <a:gd name="connsiteY46-878" fmla="*/ 9062 h 3616413"/>
              <a:gd name="connsiteX47-879" fmla="*/ 7385233 w 9401538"/>
              <a:gd name="connsiteY47-880" fmla="*/ 5067 h 3616413"/>
              <a:gd name="connsiteX48-881" fmla="*/ 7418750 w 9401538"/>
              <a:gd name="connsiteY48-882" fmla="*/ 0 h 3616413"/>
              <a:gd name="connsiteX0-883" fmla="*/ 7418750 w 9401538"/>
              <a:gd name="connsiteY0-884" fmla="*/ 0 h 3616413"/>
              <a:gd name="connsiteX1-885" fmla="*/ 9288825 w 9401538"/>
              <a:gd name="connsiteY1-886" fmla="*/ 0 h 3616413"/>
              <a:gd name="connsiteX2-887" fmla="*/ 9401538 w 9401538"/>
              <a:gd name="connsiteY2-888" fmla="*/ 112713 h 3616413"/>
              <a:gd name="connsiteX3-889" fmla="*/ 9401537 w 9401538"/>
              <a:gd name="connsiteY3-890" fmla="*/ 112713 h 3616413"/>
              <a:gd name="connsiteX4-891" fmla="*/ 9288824 w 9401538"/>
              <a:gd name="connsiteY4-892" fmla="*/ 225426 h 3616413"/>
              <a:gd name="connsiteX5-893" fmla="*/ 7491386 w 9401538"/>
              <a:gd name="connsiteY5-894" fmla="*/ 225425 h 3616413"/>
              <a:gd name="connsiteX6-895" fmla="*/ 6997539 w 9401538"/>
              <a:gd name="connsiteY6-896" fmla="*/ 1284484 h 3616413"/>
              <a:gd name="connsiteX7-897" fmla="*/ 6885835 w 9401538"/>
              <a:gd name="connsiteY7-898" fmla="*/ 1352833 h 3616413"/>
              <a:gd name="connsiteX8-899" fmla="*/ 6870328 w 9401538"/>
              <a:gd name="connsiteY8-900" fmla="*/ 1349086 h 3616413"/>
              <a:gd name="connsiteX9-901" fmla="*/ 6856656 w 9401538"/>
              <a:gd name="connsiteY9-902" fmla="*/ 1351846 h 3616413"/>
              <a:gd name="connsiteX10-903" fmla="*/ 5059219 w 9401538"/>
              <a:gd name="connsiteY10-904" fmla="*/ 1351845 h 3616413"/>
              <a:gd name="connsiteX11-905" fmla="*/ 4572514 w 9401538"/>
              <a:gd name="connsiteY11-906" fmla="*/ 2398998 h 3616413"/>
              <a:gd name="connsiteX12-907" fmla="*/ 4507576 w 9401538"/>
              <a:gd name="connsiteY12-908" fmla="*/ 2467894 h 3616413"/>
              <a:gd name="connsiteX13-909" fmla="*/ 4391145 w 9401538"/>
              <a:gd name="connsiteY13-910" fmla="*/ 2472482 h 3616413"/>
              <a:gd name="connsiteX14-911" fmla="*/ 2593708 w 9401538"/>
              <a:gd name="connsiteY14-912" fmla="*/ 2472481 h 3616413"/>
              <a:gd name="connsiteX15-913" fmla="*/ 2099861 w 9401538"/>
              <a:gd name="connsiteY15-914" fmla="*/ 3531540 h 3616413"/>
              <a:gd name="connsiteX16-915" fmla="*/ 2071936 w 9401538"/>
              <a:gd name="connsiteY16-916" fmla="*/ 3569396 h 3616413"/>
              <a:gd name="connsiteX17-917" fmla="*/ 2071924 w 9401538"/>
              <a:gd name="connsiteY17-918" fmla="*/ 3569403 h 3616413"/>
              <a:gd name="connsiteX18-919" fmla="*/ 2062487 w 9401538"/>
              <a:gd name="connsiteY18-920" fmla="*/ 3583400 h 3616413"/>
              <a:gd name="connsiteX19-921" fmla="*/ 1982787 w 9401538"/>
              <a:gd name="connsiteY19-922" fmla="*/ 3616413 h 3616413"/>
              <a:gd name="connsiteX20-923" fmla="*/ 112713 w 9401538"/>
              <a:gd name="connsiteY20-924" fmla="*/ 3616412 h 3616413"/>
              <a:gd name="connsiteX21-925" fmla="*/ 8857 w 9401538"/>
              <a:gd name="connsiteY21-926" fmla="*/ 3547572 h 3616413"/>
              <a:gd name="connsiteX22-927" fmla="*/ 0 w 9401538"/>
              <a:gd name="connsiteY22-928" fmla="*/ 3503700 h 3616413"/>
              <a:gd name="connsiteX23-929" fmla="*/ 8857 w 9401538"/>
              <a:gd name="connsiteY23-930" fmla="*/ 3459827 h 3616413"/>
              <a:gd name="connsiteX24-931" fmla="*/ 112713 w 9401538"/>
              <a:gd name="connsiteY24-932" fmla="*/ 3390987 h 3616413"/>
              <a:gd name="connsiteX25-933" fmla="*/ 1903983 w 9401538"/>
              <a:gd name="connsiteY25-934" fmla="*/ 3390987 h 3616413"/>
              <a:gd name="connsiteX26-935" fmla="*/ 2403999 w 9401538"/>
              <a:gd name="connsiteY26-936" fmla="*/ 2318701 h 3616413"/>
              <a:gd name="connsiteX27-937" fmla="*/ 2450326 w 9401538"/>
              <a:gd name="connsiteY27-938" fmla="*/ 2267223 h 3616413"/>
              <a:gd name="connsiteX28-939" fmla="*/ 2477016 w 9401538"/>
              <a:gd name="connsiteY28-940" fmla="*/ 2256036 h 3616413"/>
              <a:gd name="connsiteX29-941" fmla="*/ 2477198 w 9401538"/>
              <a:gd name="connsiteY29-942" fmla="*/ 2255914 h 3616413"/>
              <a:gd name="connsiteX30-943" fmla="*/ 2477410 w 9401538"/>
              <a:gd name="connsiteY30-944" fmla="*/ 2255871 h 3616413"/>
              <a:gd name="connsiteX31-945" fmla="*/ 2481701 w 9401538"/>
              <a:gd name="connsiteY31-946" fmla="*/ 2254073 h 3616413"/>
              <a:gd name="connsiteX32-947" fmla="*/ 2491784 w 9401538"/>
              <a:gd name="connsiteY32-948" fmla="*/ 2252969 h 3616413"/>
              <a:gd name="connsiteX33-949" fmla="*/ 2521071 w 9401538"/>
              <a:gd name="connsiteY33-950" fmla="*/ 2247056 h 3616413"/>
              <a:gd name="connsiteX34-951" fmla="*/ 4380356 w 9401538"/>
              <a:gd name="connsiteY34-952" fmla="*/ 2247056 h 3616413"/>
              <a:gd name="connsiteX35-953" fmla="*/ 4869509 w 9401538"/>
              <a:gd name="connsiteY35-954" fmla="*/ 1198065 h 3616413"/>
              <a:gd name="connsiteX36-955" fmla="*/ 4915836 w 9401538"/>
              <a:gd name="connsiteY36-956" fmla="*/ 1146587 h 3616413"/>
              <a:gd name="connsiteX37-957" fmla="*/ 4942528 w 9401538"/>
              <a:gd name="connsiteY37-958" fmla="*/ 1135399 h 3616413"/>
              <a:gd name="connsiteX38-959" fmla="*/ 4942709 w 9401538"/>
              <a:gd name="connsiteY38-960" fmla="*/ 1135278 h 3616413"/>
              <a:gd name="connsiteX39-961" fmla="*/ 4942921 w 9401538"/>
              <a:gd name="connsiteY39-962" fmla="*/ 1135235 h 3616413"/>
              <a:gd name="connsiteX40-963" fmla="*/ 4947211 w 9401538"/>
              <a:gd name="connsiteY40-964" fmla="*/ 1133436 h 3616413"/>
              <a:gd name="connsiteX41-965" fmla="*/ 4957295 w 9401538"/>
              <a:gd name="connsiteY41-966" fmla="*/ 1132333 h 3616413"/>
              <a:gd name="connsiteX42-967" fmla="*/ 4986582 w 9401538"/>
              <a:gd name="connsiteY42-968" fmla="*/ 1126420 h 3616413"/>
              <a:gd name="connsiteX43-969" fmla="*/ 6809827 w 9401538"/>
              <a:gd name="connsiteY43-970" fmla="*/ 1126420 h 3616413"/>
              <a:gd name="connsiteX44-971" fmla="*/ 7301677 w 9401538"/>
              <a:gd name="connsiteY44-972" fmla="*/ 71645 h 3616413"/>
              <a:gd name="connsiteX45-973" fmla="*/ 7368524 w 9401538"/>
              <a:gd name="connsiteY45-974" fmla="*/ 10391 h 3616413"/>
              <a:gd name="connsiteX46-975" fmla="*/ 7376924 w 9401538"/>
              <a:gd name="connsiteY46-976" fmla="*/ 9062 h 3616413"/>
              <a:gd name="connsiteX47-977" fmla="*/ 7385233 w 9401538"/>
              <a:gd name="connsiteY47-978" fmla="*/ 5067 h 3616413"/>
              <a:gd name="connsiteX48-979" fmla="*/ 7418750 w 9401538"/>
              <a:gd name="connsiteY48-980" fmla="*/ 0 h 3616413"/>
              <a:gd name="connsiteX0-981" fmla="*/ 7418750 w 9401538"/>
              <a:gd name="connsiteY0-982" fmla="*/ 0 h 3616413"/>
              <a:gd name="connsiteX1-983" fmla="*/ 9288825 w 9401538"/>
              <a:gd name="connsiteY1-984" fmla="*/ 0 h 3616413"/>
              <a:gd name="connsiteX2-985" fmla="*/ 9401538 w 9401538"/>
              <a:gd name="connsiteY2-986" fmla="*/ 112713 h 3616413"/>
              <a:gd name="connsiteX3-987" fmla="*/ 9401537 w 9401538"/>
              <a:gd name="connsiteY3-988" fmla="*/ 112713 h 3616413"/>
              <a:gd name="connsiteX4-989" fmla="*/ 9288824 w 9401538"/>
              <a:gd name="connsiteY4-990" fmla="*/ 225426 h 3616413"/>
              <a:gd name="connsiteX5-991" fmla="*/ 7491386 w 9401538"/>
              <a:gd name="connsiteY5-992" fmla="*/ 225425 h 3616413"/>
              <a:gd name="connsiteX6-993" fmla="*/ 6997539 w 9401538"/>
              <a:gd name="connsiteY6-994" fmla="*/ 1284484 h 3616413"/>
              <a:gd name="connsiteX7-995" fmla="*/ 6885835 w 9401538"/>
              <a:gd name="connsiteY7-996" fmla="*/ 1352833 h 3616413"/>
              <a:gd name="connsiteX8-997" fmla="*/ 6870328 w 9401538"/>
              <a:gd name="connsiteY8-998" fmla="*/ 1349086 h 3616413"/>
              <a:gd name="connsiteX9-999" fmla="*/ 6856656 w 9401538"/>
              <a:gd name="connsiteY9-1000" fmla="*/ 1351846 h 3616413"/>
              <a:gd name="connsiteX10-1001" fmla="*/ 5059219 w 9401538"/>
              <a:gd name="connsiteY10-1002" fmla="*/ 1351845 h 3616413"/>
              <a:gd name="connsiteX11-1003" fmla="*/ 4582039 w 9401538"/>
              <a:gd name="connsiteY11-1004" fmla="*/ 2398998 h 3616413"/>
              <a:gd name="connsiteX12-1005" fmla="*/ 4507576 w 9401538"/>
              <a:gd name="connsiteY12-1006" fmla="*/ 2467894 h 3616413"/>
              <a:gd name="connsiteX13-1007" fmla="*/ 4391145 w 9401538"/>
              <a:gd name="connsiteY13-1008" fmla="*/ 2472482 h 3616413"/>
              <a:gd name="connsiteX14-1009" fmla="*/ 2593708 w 9401538"/>
              <a:gd name="connsiteY14-1010" fmla="*/ 2472481 h 3616413"/>
              <a:gd name="connsiteX15-1011" fmla="*/ 2099861 w 9401538"/>
              <a:gd name="connsiteY15-1012" fmla="*/ 3531540 h 3616413"/>
              <a:gd name="connsiteX16-1013" fmla="*/ 2071936 w 9401538"/>
              <a:gd name="connsiteY16-1014" fmla="*/ 3569396 h 3616413"/>
              <a:gd name="connsiteX17-1015" fmla="*/ 2071924 w 9401538"/>
              <a:gd name="connsiteY17-1016" fmla="*/ 3569403 h 3616413"/>
              <a:gd name="connsiteX18-1017" fmla="*/ 2062487 w 9401538"/>
              <a:gd name="connsiteY18-1018" fmla="*/ 3583400 h 3616413"/>
              <a:gd name="connsiteX19-1019" fmla="*/ 1982787 w 9401538"/>
              <a:gd name="connsiteY19-1020" fmla="*/ 3616413 h 3616413"/>
              <a:gd name="connsiteX20-1021" fmla="*/ 112713 w 9401538"/>
              <a:gd name="connsiteY20-1022" fmla="*/ 3616412 h 3616413"/>
              <a:gd name="connsiteX21-1023" fmla="*/ 8857 w 9401538"/>
              <a:gd name="connsiteY21-1024" fmla="*/ 3547572 h 3616413"/>
              <a:gd name="connsiteX22-1025" fmla="*/ 0 w 9401538"/>
              <a:gd name="connsiteY22-1026" fmla="*/ 3503700 h 3616413"/>
              <a:gd name="connsiteX23-1027" fmla="*/ 8857 w 9401538"/>
              <a:gd name="connsiteY23-1028" fmla="*/ 3459827 h 3616413"/>
              <a:gd name="connsiteX24-1029" fmla="*/ 112713 w 9401538"/>
              <a:gd name="connsiteY24-1030" fmla="*/ 3390987 h 3616413"/>
              <a:gd name="connsiteX25-1031" fmla="*/ 1903983 w 9401538"/>
              <a:gd name="connsiteY25-1032" fmla="*/ 3390987 h 3616413"/>
              <a:gd name="connsiteX26-1033" fmla="*/ 2403999 w 9401538"/>
              <a:gd name="connsiteY26-1034" fmla="*/ 2318701 h 3616413"/>
              <a:gd name="connsiteX27-1035" fmla="*/ 2450326 w 9401538"/>
              <a:gd name="connsiteY27-1036" fmla="*/ 2267223 h 3616413"/>
              <a:gd name="connsiteX28-1037" fmla="*/ 2477016 w 9401538"/>
              <a:gd name="connsiteY28-1038" fmla="*/ 2256036 h 3616413"/>
              <a:gd name="connsiteX29-1039" fmla="*/ 2477198 w 9401538"/>
              <a:gd name="connsiteY29-1040" fmla="*/ 2255914 h 3616413"/>
              <a:gd name="connsiteX30-1041" fmla="*/ 2477410 w 9401538"/>
              <a:gd name="connsiteY30-1042" fmla="*/ 2255871 h 3616413"/>
              <a:gd name="connsiteX31-1043" fmla="*/ 2481701 w 9401538"/>
              <a:gd name="connsiteY31-1044" fmla="*/ 2254073 h 3616413"/>
              <a:gd name="connsiteX32-1045" fmla="*/ 2491784 w 9401538"/>
              <a:gd name="connsiteY32-1046" fmla="*/ 2252969 h 3616413"/>
              <a:gd name="connsiteX33-1047" fmla="*/ 2521071 w 9401538"/>
              <a:gd name="connsiteY33-1048" fmla="*/ 2247056 h 3616413"/>
              <a:gd name="connsiteX34-1049" fmla="*/ 4380356 w 9401538"/>
              <a:gd name="connsiteY34-1050" fmla="*/ 2247056 h 3616413"/>
              <a:gd name="connsiteX35-1051" fmla="*/ 4869509 w 9401538"/>
              <a:gd name="connsiteY35-1052" fmla="*/ 1198065 h 3616413"/>
              <a:gd name="connsiteX36-1053" fmla="*/ 4915836 w 9401538"/>
              <a:gd name="connsiteY36-1054" fmla="*/ 1146587 h 3616413"/>
              <a:gd name="connsiteX37-1055" fmla="*/ 4942528 w 9401538"/>
              <a:gd name="connsiteY37-1056" fmla="*/ 1135399 h 3616413"/>
              <a:gd name="connsiteX38-1057" fmla="*/ 4942709 w 9401538"/>
              <a:gd name="connsiteY38-1058" fmla="*/ 1135278 h 3616413"/>
              <a:gd name="connsiteX39-1059" fmla="*/ 4942921 w 9401538"/>
              <a:gd name="connsiteY39-1060" fmla="*/ 1135235 h 3616413"/>
              <a:gd name="connsiteX40-1061" fmla="*/ 4947211 w 9401538"/>
              <a:gd name="connsiteY40-1062" fmla="*/ 1133436 h 3616413"/>
              <a:gd name="connsiteX41-1063" fmla="*/ 4957295 w 9401538"/>
              <a:gd name="connsiteY41-1064" fmla="*/ 1132333 h 3616413"/>
              <a:gd name="connsiteX42-1065" fmla="*/ 4986582 w 9401538"/>
              <a:gd name="connsiteY42-1066" fmla="*/ 1126420 h 3616413"/>
              <a:gd name="connsiteX43-1067" fmla="*/ 6809827 w 9401538"/>
              <a:gd name="connsiteY43-1068" fmla="*/ 1126420 h 3616413"/>
              <a:gd name="connsiteX44-1069" fmla="*/ 7301677 w 9401538"/>
              <a:gd name="connsiteY44-1070" fmla="*/ 71645 h 3616413"/>
              <a:gd name="connsiteX45-1071" fmla="*/ 7368524 w 9401538"/>
              <a:gd name="connsiteY45-1072" fmla="*/ 10391 h 3616413"/>
              <a:gd name="connsiteX46-1073" fmla="*/ 7376924 w 9401538"/>
              <a:gd name="connsiteY46-1074" fmla="*/ 9062 h 3616413"/>
              <a:gd name="connsiteX47-1075" fmla="*/ 7385233 w 9401538"/>
              <a:gd name="connsiteY47-1076" fmla="*/ 5067 h 3616413"/>
              <a:gd name="connsiteX48-1077" fmla="*/ 7418750 w 9401538"/>
              <a:gd name="connsiteY48-1078" fmla="*/ 0 h 361641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Lst>
            <a:rect l="l" t="t" r="r" b="b"/>
            <a:pathLst>
              <a:path w="9401538" h="3616413">
                <a:moveTo>
                  <a:pt x="7418750" y="0"/>
                </a:moveTo>
                <a:lnTo>
                  <a:pt x="9288825" y="0"/>
                </a:lnTo>
                <a:cubicBezTo>
                  <a:pt x="9351075" y="0"/>
                  <a:pt x="9401538" y="50463"/>
                  <a:pt x="9401538" y="112713"/>
                </a:cubicBezTo>
                <a:lnTo>
                  <a:pt x="9401537" y="112713"/>
                </a:lnTo>
                <a:cubicBezTo>
                  <a:pt x="9401537" y="174963"/>
                  <a:pt x="9351074" y="225426"/>
                  <a:pt x="9288824" y="225426"/>
                </a:cubicBezTo>
                <a:lnTo>
                  <a:pt x="7491386" y="225425"/>
                </a:lnTo>
                <a:lnTo>
                  <a:pt x="6997539" y="1284484"/>
                </a:lnTo>
                <a:cubicBezTo>
                  <a:pt x="6976801" y="1328955"/>
                  <a:pt x="6931970" y="1354503"/>
                  <a:pt x="6885835" y="1352833"/>
                </a:cubicBezTo>
                <a:lnTo>
                  <a:pt x="6870328" y="1349086"/>
                </a:lnTo>
                <a:lnTo>
                  <a:pt x="6856656" y="1351846"/>
                </a:lnTo>
                <a:lnTo>
                  <a:pt x="5059219" y="1351845"/>
                </a:lnTo>
                <a:lnTo>
                  <a:pt x="4582039" y="2398998"/>
                </a:lnTo>
                <a:cubicBezTo>
                  <a:pt x="4569076" y="2439882"/>
                  <a:pt x="4555665" y="2445725"/>
                  <a:pt x="4507576" y="2467894"/>
                </a:cubicBezTo>
                <a:lnTo>
                  <a:pt x="4391145" y="2472482"/>
                </a:lnTo>
                <a:lnTo>
                  <a:pt x="2593708" y="2472481"/>
                </a:lnTo>
                <a:lnTo>
                  <a:pt x="2099861" y="3531540"/>
                </a:lnTo>
                <a:cubicBezTo>
                  <a:pt x="2092948" y="3546364"/>
                  <a:pt x="2083358" y="3559085"/>
                  <a:pt x="2071936" y="3569396"/>
                </a:cubicBezTo>
                <a:cubicBezTo>
                  <a:pt x="2071932" y="3569398"/>
                  <a:pt x="2071928" y="3569401"/>
                  <a:pt x="2071924" y="3569403"/>
                </a:cubicBezTo>
                <a:lnTo>
                  <a:pt x="2062487" y="3583400"/>
                </a:lnTo>
                <a:cubicBezTo>
                  <a:pt x="2042090" y="3603797"/>
                  <a:pt x="2013912" y="3616413"/>
                  <a:pt x="1982787" y="3616413"/>
                </a:cubicBezTo>
                <a:lnTo>
                  <a:pt x="112713" y="3616412"/>
                </a:lnTo>
                <a:cubicBezTo>
                  <a:pt x="66026" y="3616412"/>
                  <a:pt x="25968" y="3588027"/>
                  <a:pt x="8857" y="3547572"/>
                </a:cubicBezTo>
                <a:lnTo>
                  <a:pt x="0" y="3503700"/>
                </a:lnTo>
                <a:lnTo>
                  <a:pt x="8857" y="3459827"/>
                </a:lnTo>
                <a:cubicBezTo>
                  <a:pt x="25968" y="3419373"/>
                  <a:pt x="66026" y="3390987"/>
                  <a:pt x="112713" y="3390987"/>
                </a:cubicBezTo>
                <a:lnTo>
                  <a:pt x="1903983" y="3390987"/>
                </a:lnTo>
                <a:lnTo>
                  <a:pt x="2403999" y="2318701"/>
                </a:lnTo>
                <a:cubicBezTo>
                  <a:pt x="2414368" y="2296465"/>
                  <a:pt x="2430760" y="2278960"/>
                  <a:pt x="2450326" y="2267223"/>
                </a:cubicBezTo>
                <a:lnTo>
                  <a:pt x="2477016" y="2256036"/>
                </a:lnTo>
                <a:lnTo>
                  <a:pt x="2477198" y="2255914"/>
                </a:lnTo>
                <a:lnTo>
                  <a:pt x="2477410" y="2255871"/>
                </a:lnTo>
                <a:lnTo>
                  <a:pt x="2481701" y="2254073"/>
                </a:lnTo>
                <a:lnTo>
                  <a:pt x="2491784" y="2252969"/>
                </a:lnTo>
                <a:lnTo>
                  <a:pt x="2521071" y="2247056"/>
                </a:lnTo>
                <a:lnTo>
                  <a:pt x="4380356" y="2247056"/>
                </a:lnTo>
                <a:lnTo>
                  <a:pt x="4869509" y="1198065"/>
                </a:lnTo>
                <a:cubicBezTo>
                  <a:pt x="4879877" y="1175829"/>
                  <a:pt x="4896269" y="1158324"/>
                  <a:pt x="4915836" y="1146587"/>
                </a:cubicBezTo>
                <a:lnTo>
                  <a:pt x="4942528" y="1135399"/>
                </a:lnTo>
                <a:lnTo>
                  <a:pt x="4942709" y="1135278"/>
                </a:lnTo>
                <a:lnTo>
                  <a:pt x="4942921" y="1135235"/>
                </a:lnTo>
                <a:lnTo>
                  <a:pt x="4947211" y="1133436"/>
                </a:lnTo>
                <a:lnTo>
                  <a:pt x="4957295" y="1132333"/>
                </a:lnTo>
                <a:lnTo>
                  <a:pt x="4986582" y="1126420"/>
                </a:lnTo>
                <a:lnTo>
                  <a:pt x="6809827" y="1126420"/>
                </a:lnTo>
                <a:lnTo>
                  <a:pt x="7301677" y="71645"/>
                </a:lnTo>
                <a:cubicBezTo>
                  <a:pt x="7315502" y="41997"/>
                  <a:pt x="7340035" y="20760"/>
                  <a:pt x="7368524" y="10391"/>
                </a:cubicBezTo>
                <a:lnTo>
                  <a:pt x="7376924" y="9062"/>
                </a:lnTo>
                <a:lnTo>
                  <a:pt x="7385233" y="5067"/>
                </a:lnTo>
                <a:cubicBezTo>
                  <a:pt x="7395821" y="1774"/>
                  <a:pt x="7407078" y="0"/>
                  <a:pt x="7418750" y="0"/>
                </a:cubicBezTo>
                <a:close/>
              </a:path>
            </a:pathLst>
          </a:custGeom>
          <a:solidFill>
            <a:srgbClr val="F9F9F9"/>
          </a:solidFill>
          <a:ln>
            <a:noFill/>
          </a:ln>
          <a:effectLst/>
          <a:scene3d>
            <a:camera prst="perspectiveFront">
              <a:rot lat="899993" lon="0" rev="0"/>
            </a:camera>
            <a:lightRig rig="threePt" dir="t">
              <a:rot lat="0" lon="0" rev="7800000"/>
            </a:lightRig>
          </a:scene3d>
          <a:sp3d extrusionH="2540000">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12" name="Group 195"/>
          <p:cNvGrpSpPr>
            <a:grpSpLocks noChangeAspect="1"/>
          </p:cNvGrpSpPr>
          <p:nvPr/>
        </p:nvGrpSpPr>
        <p:grpSpPr>
          <a:xfrm>
            <a:off x="3852414" y="4592703"/>
            <a:ext cx="1066901" cy="1341873"/>
            <a:chOff x="2980" y="105"/>
            <a:chExt cx="1649" cy="2074"/>
          </a:xfrm>
          <a:solidFill>
            <a:srgbClr val="EEEEEE"/>
          </a:solidFill>
          <a:effectLst>
            <a:reflection blurRad="6350" stA="62000" endPos="90000" dir="5400000" sy="-100000" algn="bl" rotWithShape="0"/>
          </a:effectLst>
          <a:scene3d>
            <a:camera prst="perspectiveAbove">
              <a:rot lat="1199993" lon="0" rev="0"/>
            </a:camera>
            <a:lightRig rig="threePt" dir="t">
              <a:rot lat="0" lon="0" rev="9000000"/>
            </a:lightRig>
          </a:scene3d>
        </p:grpSpPr>
        <p:sp>
          <p:nvSpPr>
            <p:cNvPr id="13" name="淘宝店chenying0907出品 196"/>
            <p:cNvSpPr/>
            <p:nvPr/>
          </p:nvSpPr>
          <p:spPr bwMode="auto">
            <a:xfrm>
              <a:off x="3549" y="105"/>
              <a:ext cx="470" cy="469"/>
            </a:xfrm>
            <a:custGeom>
              <a:gdLst>
                <a:gd name="T0" fmla="*/ 79 w 198"/>
                <a:gd name="T1" fmla="*/ 187 h 198"/>
                <a:gd name="T2" fmla="*/ 187 w 198"/>
                <a:gd name="T3" fmla="*/ 120 h 198"/>
                <a:gd name="T4" fmla="*/ 120 w 198"/>
                <a:gd name="T5" fmla="*/ 12 h 198"/>
                <a:gd name="T6" fmla="*/ 12 w 198"/>
                <a:gd name="T7" fmla="*/ 79 h 198"/>
                <a:gd name="T8" fmla="*/ 79 w 198"/>
                <a:gd name="T9" fmla="*/ 187 h 198"/>
              </a:gdLst>
              <a:cxnLst>
                <a:cxn ang="0">
                  <a:pos x="T0" y="T1"/>
                </a:cxn>
                <a:cxn ang="0">
                  <a:pos x="T2" y="T3"/>
                </a:cxn>
                <a:cxn ang="0">
                  <a:pos x="T4" y="T5"/>
                </a:cxn>
                <a:cxn ang="0">
                  <a:pos x="T6" y="T7"/>
                </a:cxn>
                <a:cxn ang="0">
                  <a:pos x="T8" y="T9"/>
                </a:cxn>
              </a:cxnLst>
              <a:rect l="0" t="0" r="r" b="b"/>
              <a:pathLst>
                <a:path w="198" h="198">
                  <a:moveTo>
                    <a:pt x="79" y="187"/>
                  </a:moveTo>
                  <a:cubicBezTo>
                    <a:pt x="127" y="198"/>
                    <a:pt x="176" y="168"/>
                    <a:pt x="187" y="120"/>
                  </a:cubicBezTo>
                  <a:cubicBezTo>
                    <a:pt x="198" y="71"/>
                    <a:pt x="168" y="23"/>
                    <a:pt x="120" y="12"/>
                  </a:cubicBezTo>
                  <a:cubicBezTo>
                    <a:pt x="71" y="0"/>
                    <a:pt x="23" y="30"/>
                    <a:pt x="12" y="79"/>
                  </a:cubicBezTo>
                  <a:cubicBezTo>
                    <a:pt x="0" y="127"/>
                    <a:pt x="30" y="176"/>
                    <a:pt x="79" y="187"/>
                  </a:cubicBezTo>
                  <a:close/>
                </a:path>
              </a:pathLst>
            </a:custGeom>
            <a:grpFill/>
            <a:ln>
              <a:noFill/>
            </a:ln>
            <a:sp3d extrusionH="158750">
              <a:extrusionClr>
                <a:schemeClr val="bg1">
                  <a:lumMod val="85000"/>
                </a:schemeClr>
              </a:extrusion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淘宝店chenying0907出品 197"/>
            <p:cNvSpPr>
              <a:spLocks noEditPoints="1"/>
            </p:cNvSpPr>
            <p:nvPr/>
          </p:nvSpPr>
          <p:spPr bwMode="auto">
            <a:xfrm>
              <a:off x="2980" y="558"/>
              <a:ext cx="1649" cy="1621"/>
            </a:xfrm>
            <a:custGeom>
              <a:gdLst>
                <a:gd name="T0" fmla="*/ 244 w 695"/>
                <a:gd name="T1" fmla="*/ 499 h 684"/>
                <a:gd name="T2" fmla="*/ 299 w 695"/>
                <a:gd name="T3" fmla="*/ 454 h 684"/>
                <a:gd name="T4" fmla="*/ 298 w 695"/>
                <a:gd name="T5" fmla="*/ 617 h 684"/>
                <a:gd name="T6" fmla="*/ 345 w 695"/>
                <a:gd name="T7" fmla="*/ 684 h 684"/>
                <a:gd name="T8" fmla="*/ 415 w 695"/>
                <a:gd name="T9" fmla="*/ 529 h 684"/>
                <a:gd name="T10" fmla="*/ 306 w 695"/>
                <a:gd name="T11" fmla="*/ 306 h 684"/>
                <a:gd name="T12" fmla="*/ 316 w 695"/>
                <a:gd name="T13" fmla="*/ 155 h 684"/>
                <a:gd name="T14" fmla="*/ 430 w 695"/>
                <a:gd name="T15" fmla="*/ 214 h 684"/>
                <a:gd name="T16" fmla="*/ 481 w 695"/>
                <a:gd name="T17" fmla="*/ 205 h 684"/>
                <a:gd name="T18" fmla="*/ 505 w 695"/>
                <a:gd name="T19" fmla="*/ 226 h 684"/>
                <a:gd name="T20" fmla="*/ 495 w 695"/>
                <a:gd name="T21" fmla="*/ 283 h 684"/>
                <a:gd name="T22" fmla="*/ 614 w 695"/>
                <a:gd name="T23" fmla="*/ 323 h 684"/>
                <a:gd name="T24" fmla="*/ 683 w 695"/>
                <a:gd name="T25" fmla="*/ 144 h 684"/>
                <a:gd name="T26" fmla="*/ 565 w 695"/>
                <a:gd name="T27" fmla="*/ 104 h 684"/>
                <a:gd name="T28" fmla="*/ 543 w 695"/>
                <a:gd name="T29" fmla="*/ 137 h 684"/>
                <a:gd name="T30" fmla="*/ 470 w 695"/>
                <a:gd name="T31" fmla="*/ 140 h 684"/>
                <a:gd name="T32" fmla="*/ 392 w 695"/>
                <a:gd name="T33" fmla="*/ 138 h 684"/>
                <a:gd name="T34" fmla="*/ 335 w 695"/>
                <a:gd name="T35" fmla="*/ 66 h 684"/>
                <a:gd name="T36" fmla="*/ 332 w 695"/>
                <a:gd name="T37" fmla="*/ 58 h 684"/>
                <a:gd name="T38" fmla="*/ 331 w 695"/>
                <a:gd name="T39" fmla="*/ 57 h 684"/>
                <a:gd name="T40" fmla="*/ 331 w 695"/>
                <a:gd name="T41" fmla="*/ 57 h 684"/>
                <a:gd name="T42" fmla="*/ 290 w 695"/>
                <a:gd name="T43" fmla="*/ 2 h 684"/>
                <a:gd name="T44" fmla="*/ 246 w 695"/>
                <a:gd name="T45" fmla="*/ 0 h 684"/>
                <a:gd name="T46" fmla="*/ 81 w 695"/>
                <a:gd name="T47" fmla="*/ 97 h 684"/>
                <a:gd name="T48" fmla="*/ 65 w 695"/>
                <a:gd name="T49" fmla="*/ 262 h 684"/>
                <a:gd name="T50" fmla="*/ 101 w 695"/>
                <a:gd name="T51" fmla="*/ 290 h 684"/>
                <a:gd name="T52" fmla="*/ 125 w 695"/>
                <a:gd name="T53" fmla="*/ 201 h 684"/>
                <a:gd name="T54" fmla="*/ 184 w 695"/>
                <a:gd name="T55" fmla="*/ 78 h 684"/>
                <a:gd name="T56" fmla="*/ 176 w 695"/>
                <a:gd name="T57" fmla="*/ 328 h 684"/>
                <a:gd name="T58" fmla="*/ 153 w 695"/>
                <a:gd name="T59" fmla="*/ 457 h 684"/>
                <a:gd name="T60" fmla="*/ 12 w 695"/>
                <a:gd name="T61" fmla="*/ 640 h 684"/>
                <a:gd name="T62" fmla="*/ 538 w 695"/>
                <a:gd name="T63" fmla="*/ 148 h 684"/>
                <a:gd name="T64" fmla="*/ 511 w 695"/>
                <a:gd name="T65" fmla="*/ 215 h 684"/>
                <a:gd name="T66" fmla="*/ 492 w 695"/>
                <a:gd name="T67" fmla="*/ 200 h 684"/>
                <a:gd name="T68" fmla="*/ 513 w 695"/>
                <a:gd name="T69" fmla="*/ 153 h 684"/>
                <a:gd name="T70" fmla="*/ 538 w 695"/>
                <a:gd name="T71" fmla="*/ 148 h 6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5" h="684">
                  <a:moveTo>
                    <a:pt x="78" y="663"/>
                  </a:moveTo>
                  <a:cubicBezTo>
                    <a:pt x="165" y="622"/>
                    <a:pt x="217" y="559"/>
                    <a:pt x="244" y="499"/>
                  </a:cubicBezTo>
                  <a:cubicBezTo>
                    <a:pt x="258" y="468"/>
                    <a:pt x="266" y="438"/>
                    <a:pt x="271" y="411"/>
                  </a:cubicBezTo>
                  <a:cubicBezTo>
                    <a:pt x="282" y="423"/>
                    <a:pt x="292" y="438"/>
                    <a:pt x="299" y="454"/>
                  </a:cubicBezTo>
                  <a:cubicBezTo>
                    <a:pt x="309" y="475"/>
                    <a:pt x="315" y="500"/>
                    <a:pt x="315" y="529"/>
                  </a:cubicBezTo>
                  <a:cubicBezTo>
                    <a:pt x="315" y="554"/>
                    <a:pt x="311" y="583"/>
                    <a:pt x="298" y="617"/>
                  </a:cubicBezTo>
                  <a:cubicBezTo>
                    <a:pt x="289" y="643"/>
                    <a:pt x="303" y="672"/>
                    <a:pt x="329" y="681"/>
                  </a:cubicBezTo>
                  <a:cubicBezTo>
                    <a:pt x="334" y="683"/>
                    <a:pt x="340" y="684"/>
                    <a:pt x="345" y="684"/>
                  </a:cubicBezTo>
                  <a:cubicBezTo>
                    <a:pt x="366" y="684"/>
                    <a:pt x="385" y="671"/>
                    <a:pt x="393" y="651"/>
                  </a:cubicBezTo>
                  <a:cubicBezTo>
                    <a:pt x="408" y="607"/>
                    <a:pt x="415" y="567"/>
                    <a:pt x="415" y="529"/>
                  </a:cubicBezTo>
                  <a:cubicBezTo>
                    <a:pt x="415" y="483"/>
                    <a:pt x="405" y="443"/>
                    <a:pt x="388" y="409"/>
                  </a:cubicBezTo>
                  <a:cubicBezTo>
                    <a:pt x="366" y="362"/>
                    <a:pt x="334" y="329"/>
                    <a:pt x="306" y="306"/>
                  </a:cubicBezTo>
                  <a:cubicBezTo>
                    <a:pt x="306" y="305"/>
                    <a:pt x="306" y="304"/>
                    <a:pt x="306" y="303"/>
                  </a:cubicBezTo>
                  <a:cubicBezTo>
                    <a:pt x="300" y="255"/>
                    <a:pt x="307" y="202"/>
                    <a:pt x="316" y="155"/>
                  </a:cubicBezTo>
                  <a:cubicBezTo>
                    <a:pt x="327" y="168"/>
                    <a:pt x="340" y="181"/>
                    <a:pt x="356" y="191"/>
                  </a:cubicBezTo>
                  <a:cubicBezTo>
                    <a:pt x="376" y="205"/>
                    <a:pt x="402" y="214"/>
                    <a:pt x="430" y="214"/>
                  </a:cubicBezTo>
                  <a:cubicBezTo>
                    <a:pt x="430" y="214"/>
                    <a:pt x="430" y="214"/>
                    <a:pt x="430" y="214"/>
                  </a:cubicBezTo>
                  <a:cubicBezTo>
                    <a:pt x="447" y="214"/>
                    <a:pt x="463" y="211"/>
                    <a:pt x="481" y="205"/>
                  </a:cubicBezTo>
                  <a:cubicBezTo>
                    <a:pt x="485" y="213"/>
                    <a:pt x="492" y="219"/>
                    <a:pt x="501" y="224"/>
                  </a:cubicBezTo>
                  <a:cubicBezTo>
                    <a:pt x="503" y="224"/>
                    <a:pt x="504" y="225"/>
                    <a:pt x="505" y="226"/>
                  </a:cubicBezTo>
                  <a:cubicBezTo>
                    <a:pt x="488" y="262"/>
                    <a:pt x="488" y="262"/>
                    <a:pt x="488" y="262"/>
                  </a:cubicBezTo>
                  <a:cubicBezTo>
                    <a:pt x="484" y="270"/>
                    <a:pt x="487" y="279"/>
                    <a:pt x="495" y="283"/>
                  </a:cubicBezTo>
                  <a:cubicBezTo>
                    <a:pt x="592" y="330"/>
                    <a:pt x="592" y="330"/>
                    <a:pt x="592" y="330"/>
                  </a:cubicBezTo>
                  <a:cubicBezTo>
                    <a:pt x="600" y="334"/>
                    <a:pt x="610" y="331"/>
                    <a:pt x="614" y="323"/>
                  </a:cubicBezTo>
                  <a:cubicBezTo>
                    <a:pt x="691" y="165"/>
                    <a:pt x="691" y="165"/>
                    <a:pt x="691" y="165"/>
                  </a:cubicBezTo>
                  <a:cubicBezTo>
                    <a:pt x="695" y="157"/>
                    <a:pt x="691" y="147"/>
                    <a:pt x="683" y="144"/>
                  </a:cubicBezTo>
                  <a:cubicBezTo>
                    <a:pt x="586" y="96"/>
                    <a:pt x="586" y="96"/>
                    <a:pt x="586" y="96"/>
                  </a:cubicBezTo>
                  <a:cubicBezTo>
                    <a:pt x="578" y="92"/>
                    <a:pt x="569" y="96"/>
                    <a:pt x="565" y="104"/>
                  </a:cubicBezTo>
                  <a:cubicBezTo>
                    <a:pt x="547" y="140"/>
                    <a:pt x="547" y="140"/>
                    <a:pt x="547" y="140"/>
                  </a:cubicBezTo>
                  <a:cubicBezTo>
                    <a:pt x="546" y="139"/>
                    <a:pt x="545" y="138"/>
                    <a:pt x="543" y="137"/>
                  </a:cubicBezTo>
                  <a:cubicBezTo>
                    <a:pt x="528" y="130"/>
                    <a:pt x="512" y="131"/>
                    <a:pt x="498" y="139"/>
                  </a:cubicBezTo>
                  <a:cubicBezTo>
                    <a:pt x="490" y="135"/>
                    <a:pt x="479" y="135"/>
                    <a:pt x="470" y="140"/>
                  </a:cubicBezTo>
                  <a:cubicBezTo>
                    <a:pt x="454" y="148"/>
                    <a:pt x="441" y="150"/>
                    <a:pt x="430" y="150"/>
                  </a:cubicBezTo>
                  <a:cubicBezTo>
                    <a:pt x="416" y="150"/>
                    <a:pt x="404" y="146"/>
                    <a:pt x="392" y="138"/>
                  </a:cubicBezTo>
                  <a:cubicBezTo>
                    <a:pt x="374" y="126"/>
                    <a:pt x="358" y="106"/>
                    <a:pt x="347" y="88"/>
                  </a:cubicBezTo>
                  <a:cubicBezTo>
                    <a:pt x="342" y="79"/>
                    <a:pt x="338" y="71"/>
                    <a:pt x="335" y="66"/>
                  </a:cubicBezTo>
                  <a:cubicBezTo>
                    <a:pt x="334" y="63"/>
                    <a:pt x="333" y="61"/>
                    <a:pt x="332" y="59"/>
                  </a:cubicBezTo>
                  <a:cubicBezTo>
                    <a:pt x="332" y="58"/>
                    <a:pt x="332" y="58"/>
                    <a:pt x="332" y="58"/>
                  </a:cubicBezTo>
                  <a:cubicBezTo>
                    <a:pt x="331" y="57"/>
                    <a:pt x="331" y="57"/>
                    <a:pt x="331" y="57"/>
                  </a:cubicBezTo>
                  <a:cubicBezTo>
                    <a:pt x="331" y="57"/>
                    <a:pt x="331" y="57"/>
                    <a:pt x="331" y="57"/>
                  </a:cubicBezTo>
                  <a:cubicBezTo>
                    <a:pt x="331" y="57"/>
                    <a:pt x="331" y="57"/>
                    <a:pt x="331" y="57"/>
                  </a:cubicBezTo>
                  <a:cubicBezTo>
                    <a:pt x="331" y="57"/>
                    <a:pt x="331" y="57"/>
                    <a:pt x="331" y="57"/>
                  </a:cubicBezTo>
                  <a:cubicBezTo>
                    <a:pt x="331" y="56"/>
                    <a:pt x="330" y="55"/>
                    <a:pt x="330" y="54"/>
                  </a:cubicBezTo>
                  <a:cubicBezTo>
                    <a:pt x="325" y="29"/>
                    <a:pt x="311" y="8"/>
                    <a:pt x="290" y="2"/>
                  </a:cubicBezTo>
                  <a:cubicBezTo>
                    <a:pt x="282" y="0"/>
                    <a:pt x="272" y="0"/>
                    <a:pt x="263" y="1"/>
                  </a:cubicBezTo>
                  <a:cubicBezTo>
                    <a:pt x="258" y="1"/>
                    <a:pt x="253" y="0"/>
                    <a:pt x="246" y="0"/>
                  </a:cubicBezTo>
                  <a:cubicBezTo>
                    <a:pt x="218" y="1"/>
                    <a:pt x="173" y="5"/>
                    <a:pt x="132" y="34"/>
                  </a:cubicBezTo>
                  <a:cubicBezTo>
                    <a:pt x="112" y="49"/>
                    <a:pt x="93" y="70"/>
                    <a:pt x="81" y="97"/>
                  </a:cubicBezTo>
                  <a:cubicBezTo>
                    <a:pt x="68" y="125"/>
                    <a:pt x="61" y="160"/>
                    <a:pt x="61" y="201"/>
                  </a:cubicBezTo>
                  <a:cubicBezTo>
                    <a:pt x="61" y="220"/>
                    <a:pt x="62" y="240"/>
                    <a:pt x="65" y="262"/>
                  </a:cubicBezTo>
                  <a:cubicBezTo>
                    <a:pt x="67" y="278"/>
                    <a:pt x="81" y="290"/>
                    <a:pt x="97" y="290"/>
                  </a:cubicBezTo>
                  <a:cubicBezTo>
                    <a:pt x="98" y="290"/>
                    <a:pt x="100" y="290"/>
                    <a:pt x="101" y="290"/>
                  </a:cubicBezTo>
                  <a:cubicBezTo>
                    <a:pt x="119" y="287"/>
                    <a:pt x="131" y="271"/>
                    <a:pt x="129" y="253"/>
                  </a:cubicBezTo>
                  <a:cubicBezTo>
                    <a:pt x="126" y="234"/>
                    <a:pt x="125" y="217"/>
                    <a:pt x="125" y="201"/>
                  </a:cubicBezTo>
                  <a:cubicBezTo>
                    <a:pt x="125" y="167"/>
                    <a:pt x="130" y="142"/>
                    <a:pt x="139" y="124"/>
                  </a:cubicBezTo>
                  <a:cubicBezTo>
                    <a:pt x="150" y="100"/>
                    <a:pt x="166" y="86"/>
                    <a:pt x="184" y="78"/>
                  </a:cubicBezTo>
                  <a:cubicBezTo>
                    <a:pt x="159" y="155"/>
                    <a:pt x="153" y="207"/>
                    <a:pt x="163" y="293"/>
                  </a:cubicBezTo>
                  <a:cubicBezTo>
                    <a:pt x="166" y="308"/>
                    <a:pt x="171" y="319"/>
                    <a:pt x="176" y="328"/>
                  </a:cubicBezTo>
                  <a:cubicBezTo>
                    <a:pt x="177" y="333"/>
                    <a:pt x="177" y="338"/>
                    <a:pt x="177" y="345"/>
                  </a:cubicBezTo>
                  <a:cubicBezTo>
                    <a:pt x="177" y="372"/>
                    <a:pt x="173" y="415"/>
                    <a:pt x="153" y="457"/>
                  </a:cubicBezTo>
                  <a:cubicBezTo>
                    <a:pt x="133" y="499"/>
                    <a:pt x="100" y="541"/>
                    <a:pt x="35" y="573"/>
                  </a:cubicBezTo>
                  <a:cubicBezTo>
                    <a:pt x="10" y="585"/>
                    <a:pt x="0" y="615"/>
                    <a:pt x="12" y="640"/>
                  </a:cubicBezTo>
                  <a:cubicBezTo>
                    <a:pt x="24" y="664"/>
                    <a:pt x="53" y="675"/>
                    <a:pt x="78" y="663"/>
                  </a:cubicBezTo>
                  <a:close/>
                  <a:moveTo>
                    <a:pt x="538" y="148"/>
                  </a:moveTo>
                  <a:cubicBezTo>
                    <a:pt x="539" y="149"/>
                    <a:pt x="541" y="150"/>
                    <a:pt x="542" y="151"/>
                  </a:cubicBezTo>
                  <a:cubicBezTo>
                    <a:pt x="511" y="215"/>
                    <a:pt x="511" y="215"/>
                    <a:pt x="511" y="215"/>
                  </a:cubicBezTo>
                  <a:cubicBezTo>
                    <a:pt x="509" y="214"/>
                    <a:pt x="508" y="214"/>
                    <a:pt x="506" y="213"/>
                  </a:cubicBezTo>
                  <a:cubicBezTo>
                    <a:pt x="500" y="210"/>
                    <a:pt x="495" y="205"/>
                    <a:pt x="492" y="200"/>
                  </a:cubicBezTo>
                  <a:cubicBezTo>
                    <a:pt x="494" y="199"/>
                    <a:pt x="497" y="198"/>
                    <a:pt x="499" y="196"/>
                  </a:cubicBezTo>
                  <a:cubicBezTo>
                    <a:pt x="515" y="188"/>
                    <a:pt x="521" y="169"/>
                    <a:pt x="513" y="153"/>
                  </a:cubicBezTo>
                  <a:cubicBezTo>
                    <a:pt x="512" y="151"/>
                    <a:pt x="511" y="149"/>
                    <a:pt x="509" y="147"/>
                  </a:cubicBezTo>
                  <a:cubicBezTo>
                    <a:pt x="518" y="144"/>
                    <a:pt x="529" y="144"/>
                    <a:pt x="538" y="148"/>
                  </a:cubicBezTo>
                  <a:close/>
                </a:path>
              </a:pathLst>
            </a:custGeom>
            <a:grpFill/>
            <a:ln>
              <a:noFill/>
            </a:ln>
            <a:sp3d extrusionH="158750">
              <a:extrusionClr>
                <a:schemeClr val="bg1">
                  <a:lumMod val="85000"/>
                </a:schemeClr>
              </a:extrusion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淘宝店chenying0907出品 14"/>
          <p:cNvGrpSpPr/>
          <p:nvPr/>
        </p:nvGrpSpPr>
        <p:grpSpPr>
          <a:xfrm>
            <a:off x="9070414" y="1188837"/>
            <a:ext cx="1877923" cy="800797"/>
            <a:chOff x="8018039" y="1072437"/>
            <a:chExt cx="1870920" cy="797810"/>
          </a:xfrm>
        </p:grpSpPr>
        <p:sp>
          <p:nvSpPr>
            <p:cNvPr id="16" name="淘宝店chenying0907出品 15"/>
            <p:cNvSpPr/>
            <p:nvPr/>
          </p:nvSpPr>
          <p:spPr>
            <a:xfrm rot="10800000">
              <a:off x="8589540" y="1079580"/>
              <a:ext cx="727919" cy="790667"/>
            </a:xfrm>
            <a:custGeom>
              <a:gdLst>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11900 w 1459638"/>
                <a:gd name="connsiteY8" fmla="*/ 1222209 h 2867613"/>
                <a:gd name="connsiteX9" fmla="*/ 12843 w 1459638"/>
                <a:gd name="connsiteY9" fmla="*/ 1226882 h 2867613"/>
                <a:gd name="connsiteX10" fmla="*/ 17684 w 1459638"/>
                <a:gd name="connsiteY10" fmla="*/ 1234061 h 2867613"/>
                <a:gd name="connsiteX11" fmla="*/ 21480 w 1459638"/>
                <a:gd name="connsiteY11" fmla="*/ 1241840 h 2867613"/>
                <a:gd name="connsiteX12" fmla="*/ 25054 w 1459638"/>
                <a:gd name="connsiteY12" fmla="*/ 1244992 h 2867613"/>
                <a:gd name="connsiteX13" fmla="*/ 25909 w 1459638"/>
                <a:gd name="connsiteY13" fmla="*/ 1246260 h 2867613"/>
                <a:gd name="connsiteX14" fmla="*/ 0 w 1459638"/>
                <a:gd name="connsiteY14" fmla="*/ 1246260 h 2867613"/>
                <a:gd name="connsiteX15" fmla="*/ 0 w 1459638"/>
                <a:gd name="connsiteY15" fmla="*/ 2867613 h 2867613"/>
                <a:gd name="connsiteX16" fmla="*/ 1459638 w 1459638"/>
                <a:gd name="connsiteY16" fmla="*/ 2867613 h 2867613"/>
                <a:gd name="connsiteX17" fmla="*/ 1459638 w 1459638"/>
                <a:gd name="connsiteY17" fmla="*/ 1246260 h 2867613"/>
                <a:gd name="connsiteX18" fmla="*/ 1433729 w 1459638"/>
                <a:gd name="connsiteY18" fmla="*/ 1246260 h 2867613"/>
                <a:gd name="connsiteX19" fmla="*/ 1434584 w 1459638"/>
                <a:gd name="connsiteY19" fmla="*/ 1244992 h 2867613"/>
                <a:gd name="connsiteX20" fmla="*/ 1438159 w 1459638"/>
                <a:gd name="connsiteY20" fmla="*/ 1241840 h 2867613"/>
                <a:gd name="connsiteX21" fmla="*/ 1441954 w 1459638"/>
                <a:gd name="connsiteY21" fmla="*/ 1234061 h 2867613"/>
                <a:gd name="connsiteX22" fmla="*/ 1446795 w 1459638"/>
                <a:gd name="connsiteY22" fmla="*/ 1226882 h 2867613"/>
                <a:gd name="connsiteX23" fmla="*/ 1447738 w 1459638"/>
                <a:gd name="connsiteY23" fmla="*/ 1222209 h 2867613"/>
                <a:gd name="connsiteX24" fmla="*/ 1456004 w 1459638"/>
                <a:gd name="connsiteY24" fmla="*/ 1205270 h 2867613"/>
                <a:gd name="connsiteX25" fmla="*/ 1445400 w 1459638"/>
                <a:gd name="connsiteY25" fmla="*/ 1124726 h 2867613"/>
                <a:gd name="connsiteX26" fmla="*/ 826227 w 1459638"/>
                <a:gd name="connsiteY26" fmla="*/ 52286 h 2867613"/>
                <a:gd name="connsiteX27" fmla="*/ 761776 w 1459638"/>
                <a:gd name="connsiteY27" fmla="*/ 2831 h 2867613"/>
                <a:gd name="connsiteX28" fmla="*/ 742974 w 1459638"/>
                <a:gd name="connsiteY28" fmla="*/ 1520 h 2867613"/>
                <a:gd name="connsiteX0-1" fmla="*/ 738455 w 1459638"/>
                <a:gd name="connsiteY0-2" fmla="*/ 0 h 2867613"/>
                <a:gd name="connsiteX1-3" fmla="*/ 729819 w 1459638"/>
                <a:gd name="connsiteY1-4" fmla="*/ 602 h 2867613"/>
                <a:gd name="connsiteX2-5" fmla="*/ 721184 w 1459638"/>
                <a:gd name="connsiteY2-6" fmla="*/ 0 h 2867613"/>
                <a:gd name="connsiteX3-7" fmla="*/ 716665 w 1459638"/>
                <a:gd name="connsiteY3-8" fmla="*/ 1520 h 2867613"/>
                <a:gd name="connsiteX4-9" fmla="*/ 697863 w 1459638"/>
                <a:gd name="connsiteY4-10" fmla="*/ 2831 h 2867613"/>
                <a:gd name="connsiteX5-11" fmla="*/ 633411 w 1459638"/>
                <a:gd name="connsiteY5-12" fmla="*/ 52286 h 2867613"/>
                <a:gd name="connsiteX6-13" fmla="*/ 14238 w 1459638"/>
                <a:gd name="connsiteY6-14" fmla="*/ 1124726 h 2867613"/>
                <a:gd name="connsiteX7-15" fmla="*/ 3634 w 1459638"/>
                <a:gd name="connsiteY7-16" fmla="*/ 1205270 h 2867613"/>
                <a:gd name="connsiteX8-17" fmla="*/ 11900 w 1459638"/>
                <a:gd name="connsiteY8-18" fmla="*/ 1222209 h 2867613"/>
                <a:gd name="connsiteX9-19" fmla="*/ 12843 w 1459638"/>
                <a:gd name="connsiteY9-20" fmla="*/ 1226882 h 2867613"/>
                <a:gd name="connsiteX10-21" fmla="*/ 17684 w 1459638"/>
                <a:gd name="connsiteY10-22" fmla="*/ 1234061 h 2867613"/>
                <a:gd name="connsiteX11-23" fmla="*/ 21480 w 1459638"/>
                <a:gd name="connsiteY11-24" fmla="*/ 1241840 h 2867613"/>
                <a:gd name="connsiteX12-25" fmla="*/ 25054 w 1459638"/>
                <a:gd name="connsiteY12-26" fmla="*/ 1244992 h 2867613"/>
                <a:gd name="connsiteX13-27" fmla="*/ 25909 w 1459638"/>
                <a:gd name="connsiteY13-28" fmla="*/ 1246260 h 2867613"/>
                <a:gd name="connsiteX14-29" fmla="*/ 0 w 1459638"/>
                <a:gd name="connsiteY14-30" fmla="*/ 1246260 h 2867613"/>
                <a:gd name="connsiteX15-31" fmla="*/ 0 w 1459638"/>
                <a:gd name="connsiteY15-32" fmla="*/ 2867613 h 2867613"/>
                <a:gd name="connsiteX16-33" fmla="*/ 1459638 w 1459638"/>
                <a:gd name="connsiteY16-34" fmla="*/ 2867613 h 2867613"/>
                <a:gd name="connsiteX17-35" fmla="*/ 1459638 w 1459638"/>
                <a:gd name="connsiteY17-36" fmla="*/ 1246260 h 2867613"/>
                <a:gd name="connsiteX18-37" fmla="*/ 1433729 w 1459638"/>
                <a:gd name="connsiteY18-38" fmla="*/ 1246260 h 2867613"/>
                <a:gd name="connsiteX19-39" fmla="*/ 1434584 w 1459638"/>
                <a:gd name="connsiteY19-40" fmla="*/ 1244992 h 2867613"/>
                <a:gd name="connsiteX20-41" fmla="*/ 1438159 w 1459638"/>
                <a:gd name="connsiteY20-42" fmla="*/ 1241840 h 2867613"/>
                <a:gd name="connsiteX21-43" fmla="*/ 1446795 w 1459638"/>
                <a:gd name="connsiteY21-44" fmla="*/ 1226882 h 2867613"/>
                <a:gd name="connsiteX22-45" fmla="*/ 1447738 w 1459638"/>
                <a:gd name="connsiteY22-46" fmla="*/ 1222209 h 2867613"/>
                <a:gd name="connsiteX23-47" fmla="*/ 1456004 w 1459638"/>
                <a:gd name="connsiteY23-48" fmla="*/ 1205270 h 2867613"/>
                <a:gd name="connsiteX24-49" fmla="*/ 1445400 w 1459638"/>
                <a:gd name="connsiteY24-50" fmla="*/ 1124726 h 2867613"/>
                <a:gd name="connsiteX25-51" fmla="*/ 826227 w 1459638"/>
                <a:gd name="connsiteY25-52" fmla="*/ 52286 h 2867613"/>
                <a:gd name="connsiteX26-53" fmla="*/ 761776 w 1459638"/>
                <a:gd name="connsiteY26-54" fmla="*/ 2831 h 2867613"/>
                <a:gd name="connsiteX27-55" fmla="*/ 742974 w 1459638"/>
                <a:gd name="connsiteY27-56" fmla="*/ 1520 h 2867613"/>
                <a:gd name="connsiteX28-57" fmla="*/ 738455 w 1459638"/>
                <a:gd name="connsiteY28-58" fmla="*/ 0 h 2867613"/>
                <a:gd name="connsiteX0-59" fmla="*/ 738455 w 1459638"/>
                <a:gd name="connsiteY0-60" fmla="*/ 0 h 2867613"/>
                <a:gd name="connsiteX1-61" fmla="*/ 729819 w 1459638"/>
                <a:gd name="connsiteY1-62" fmla="*/ 602 h 2867613"/>
                <a:gd name="connsiteX2-63" fmla="*/ 721184 w 1459638"/>
                <a:gd name="connsiteY2-64" fmla="*/ 0 h 2867613"/>
                <a:gd name="connsiteX3-65" fmla="*/ 716665 w 1459638"/>
                <a:gd name="connsiteY3-66" fmla="*/ 1520 h 2867613"/>
                <a:gd name="connsiteX4-67" fmla="*/ 697863 w 1459638"/>
                <a:gd name="connsiteY4-68" fmla="*/ 2831 h 2867613"/>
                <a:gd name="connsiteX5-69" fmla="*/ 633411 w 1459638"/>
                <a:gd name="connsiteY5-70" fmla="*/ 52286 h 2867613"/>
                <a:gd name="connsiteX6-71" fmla="*/ 14238 w 1459638"/>
                <a:gd name="connsiteY6-72" fmla="*/ 1124726 h 2867613"/>
                <a:gd name="connsiteX7-73" fmla="*/ 3634 w 1459638"/>
                <a:gd name="connsiteY7-74" fmla="*/ 1205270 h 2867613"/>
                <a:gd name="connsiteX8-75" fmla="*/ 11900 w 1459638"/>
                <a:gd name="connsiteY8-76" fmla="*/ 1222209 h 2867613"/>
                <a:gd name="connsiteX9-77" fmla="*/ 12843 w 1459638"/>
                <a:gd name="connsiteY9-78" fmla="*/ 1226882 h 2867613"/>
                <a:gd name="connsiteX10-79" fmla="*/ 17684 w 1459638"/>
                <a:gd name="connsiteY10-80" fmla="*/ 1234061 h 2867613"/>
                <a:gd name="connsiteX11-81" fmla="*/ 21480 w 1459638"/>
                <a:gd name="connsiteY11-82" fmla="*/ 1241840 h 2867613"/>
                <a:gd name="connsiteX12-83" fmla="*/ 25054 w 1459638"/>
                <a:gd name="connsiteY12-84" fmla="*/ 1244992 h 2867613"/>
                <a:gd name="connsiteX13-85" fmla="*/ 25909 w 1459638"/>
                <a:gd name="connsiteY13-86" fmla="*/ 1246260 h 2867613"/>
                <a:gd name="connsiteX14-87" fmla="*/ 0 w 1459638"/>
                <a:gd name="connsiteY14-88" fmla="*/ 1246260 h 2867613"/>
                <a:gd name="connsiteX15-89" fmla="*/ 0 w 1459638"/>
                <a:gd name="connsiteY15-90" fmla="*/ 2867613 h 2867613"/>
                <a:gd name="connsiteX16-91" fmla="*/ 1459638 w 1459638"/>
                <a:gd name="connsiteY16-92" fmla="*/ 2867613 h 2867613"/>
                <a:gd name="connsiteX17-93" fmla="*/ 1459638 w 1459638"/>
                <a:gd name="connsiteY17-94" fmla="*/ 1246260 h 2867613"/>
                <a:gd name="connsiteX18-95" fmla="*/ 1433729 w 1459638"/>
                <a:gd name="connsiteY18-96" fmla="*/ 1246260 h 2867613"/>
                <a:gd name="connsiteX19-97" fmla="*/ 1434584 w 1459638"/>
                <a:gd name="connsiteY19-98" fmla="*/ 1244992 h 2867613"/>
                <a:gd name="connsiteX20-99" fmla="*/ 1438159 w 1459638"/>
                <a:gd name="connsiteY20-100" fmla="*/ 1241840 h 2867613"/>
                <a:gd name="connsiteX21-101" fmla="*/ 1447738 w 1459638"/>
                <a:gd name="connsiteY21-102" fmla="*/ 1222209 h 2867613"/>
                <a:gd name="connsiteX22-103" fmla="*/ 1456004 w 1459638"/>
                <a:gd name="connsiteY22-104" fmla="*/ 1205270 h 2867613"/>
                <a:gd name="connsiteX23-105" fmla="*/ 1445400 w 1459638"/>
                <a:gd name="connsiteY23-106" fmla="*/ 1124726 h 2867613"/>
                <a:gd name="connsiteX24-107" fmla="*/ 826227 w 1459638"/>
                <a:gd name="connsiteY24-108" fmla="*/ 52286 h 2867613"/>
                <a:gd name="connsiteX25-109" fmla="*/ 761776 w 1459638"/>
                <a:gd name="connsiteY25-110" fmla="*/ 2831 h 2867613"/>
                <a:gd name="connsiteX26-111" fmla="*/ 742974 w 1459638"/>
                <a:gd name="connsiteY26-112" fmla="*/ 1520 h 2867613"/>
                <a:gd name="connsiteX27-113" fmla="*/ 738455 w 1459638"/>
                <a:gd name="connsiteY27-114" fmla="*/ 0 h 2867613"/>
                <a:gd name="connsiteX0-115" fmla="*/ 738455 w 1459638"/>
                <a:gd name="connsiteY0-116" fmla="*/ 0 h 2867613"/>
                <a:gd name="connsiteX1-117" fmla="*/ 729819 w 1459638"/>
                <a:gd name="connsiteY1-118" fmla="*/ 602 h 2867613"/>
                <a:gd name="connsiteX2-119" fmla="*/ 721184 w 1459638"/>
                <a:gd name="connsiteY2-120" fmla="*/ 0 h 2867613"/>
                <a:gd name="connsiteX3-121" fmla="*/ 716665 w 1459638"/>
                <a:gd name="connsiteY3-122" fmla="*/ 1520 h 2867613"/>
                <a:gd name="connsiteX4-123" fmla="*/ 697863 w 1459638"/>
                <a:gd name="connsiteY4-124" fmla="*/ 2831 h 2867613"/>
                <a:gd name="connsiteX5-125" fmla="*/ 633411 w 1459638"/>
                <a:gd name="connsiteY5-126" fmla="*/ 52286 h 2867613"/>
                <a:gd name="connsiteX6-127" fmla="*/ 14238 w 1459638"/>
                <a:gd name="connsiteY6-128" fmla="*/ 1124726 h 2867613"/>
                <a:gd name="connsiteX7-129" fmla="*/ 3634 w 1459638"/>
                <a:gd name="connsiteY7-130" fmla="*/ 1205270 h 2867613"/>
                <a:gd name="connsiteX8-131" fmla="*/ 11900 w 1459638"/>
                <a:gd name="connsiteY8-132" fmla="*/ 1222209 h 2867613"/>
                <a:gd name="connsiteX9-133" fmla="*/ 12843 w 1459638"/>
                <a:gd name="connsiteY9-134" fmla="*/ 1226882 h 2867613"/>
                <a:gd name="connsiteX10-135" fmla="*/ 17684 w 1459638"/>
                <a:gd name="connsiteY10-136" fmla="*/ 1234061 h 2867613"/>
                <a:gd name="connsiteX11-137" fmla="*/ 21480 w 1459638"/>
                <a:gd name="connsiteY11-138" fmla="*/ 1241840 h 2867613"/>
                <a:gd name="connsiteX12-139" fmla="*/ 25054 w 1459638"/>
                <a:gd name="connsiteY12-140" fmla="*/ 1244992 h 2867613"/>
                <a:gd name="connsiteX13-141" fmla="*/ 25909 w 1459638"/>
                <a:gd name="connsiteY13-142" fmla="*/ 1246260 h 2867613"/>
                <a:gd name="connsiteX14-143" fmla="*/ 0 w 1459638"/>
                <a:gd name="connsiteY14-144" fmla="*/ 1246260 h 2867613"/>
                <a:gd name="connsiteX15-145" fmla="*/ 0 w 1459638"/>
                <a:gd name="connsiteY15-146" fmla="*/ 2867613 h 2867613"/>
                <a:gd name="connsiteX16-147" fmla="*/ 1459638 w 1459638"/>
                <a:gd name="connsiteY16-148" fmla="*/ 2867613 h 2867613"/>
                <a:gd name="connsiteX17-149" fmla="*/ 1459638 w 1459638"/>
                <a:gd name="connsiteY17-150" fmla="*/ 1246260 h 2867613"/>
                <a:gd name="connsiteX18-151" fmla="*/ 1433729 w 1459638"/>
                <a:gd name="connsiteY18-152" fmla="*/ 1246260 h 2867613"/>
                <a:gd name="connsiteX19-153" fmla="*/ 1434584 w 1459638"/>
                <a:gd name="connsiteY19-154" fmla="*/ 1244992 h 2867613"/>
                <a:gd name="connsiteX20-155" fmla="*/ 1447738 w 1459638"/>
                <a:gd name="connsiteY20-156" fmla="*/ 1222209 h 2867613"/>
                <a:gd name="connsiteX21-157" fmla="*/ 1456004 w 1459638"/>
                <a:gd name="connsiteY21-158" fmla="*/ 1205270 h 2867613"/>
                <a:gd name="connsiteX22-159" fmla="*/ 1445400 w 1459638"/>
                <a:gd name="connsiteY22-160" fmla="*/ 1124726 h 2867613"/>
                <a:gd name="connsiteX23-161" fmla="*/ 826227 w 1459638"/>
                <a:gd name="connsiteY23-162" fmla="*/ 52286 h 2867613"/>
                <a:gd name="connsiteX24-163" fmla="*/ 761776 w 1459638"/>
                <a:gd name="connsiteY24-164" fmla="*/ 2831 h 2867613"/>
                <a:gd name="connsiteX25-165" fmla="*/ 742974 w 1459638"/>
                <a:gd name="connsiteY25-166" fmla="*/ 1520 h 2867613"/>
                <a:gd name="connsiteX26-167" fmla="*/ 738455 w 1459638"/>
                <a:gd name="connsiteY26-168" fmla="*/ 0 h 2867613"/>
                <a:gd name="connsiteX0-169" fmla="*/ 738455 w 1459638"/>
                <a:gd name="connsiteY0-170" fmla="*/ 0 h 2867613"/>
                <a:gd name="connsiteX1-171" fmla="*/ 729819 w 1459638"/>
                <a:gd name="connsiteY1-172" fmla="*/ 602 h 2867613"/>
                <a:gd name="connsiteX2-173" fmla="*/ 721184 w 1459638"/>
                <a:gd name="connsiteY2-174" fmla="*/ 0 h 2867613"/>
                <a:gd name="connsiteX3-175" fmla="*/ 716665 w 1459638"/>
                <a:gd name="connsiteY3-176" fmla="*/ 1520 h 2867613"/>
                <a:gd name="connsiteX4-177" fmla="*/ 697863 w 1459638"/>
                <a:gd name="connsiteY4-178" fmla="*/ 2831 h 2867613"/>
                <a:gd name="connsiteX5-179" fmla="*/ 633411 w 1459638"/>
                <a:gd name="connsiteY5-180" fmla="*/ 52286 h 2867613"/>
                <a:gd name="connsiteX6-181" fmla="*/ 14238 w 1459638"/>
                <a:gd name="connsiteY6-182" fmla="*/ 1124726 h 2867613"/>
                <a:gd name="connsiteX7-183" fmla="*/ 3634 w 1459638"/>
                <a:gd name="connsiteY7-184" fmla="*/ 1205270 h 2867613"/>
                <a:gd name="connsiteX8-185" fmla="*/ 11900 w 1459638"/>
                <a:gd name="connsiteY8-186" fmla="*/ 1222209 h 2867613"/>
                <a:gd name="connsiteX9-187" fmla="*/ 12843 w 1459638"/>
                <a:gd name="connsiteY9-188" fmla="*/ 1226882 h 2867613"/>
                <a:gd name="connsiteX10-189" fmla="*/ 17684 w 1459638"/>
                <a:gd name="connsiteY10-190" fmla="*/ 1234061 h 2867613"/>
                <a:gd name="connsiteX11-191" fmla="*/ 21480 w 1459638"/>
                <a:gd name="connsiteY11-192" fmla="*/ 1241840 h 2867613"/>
                <a:gd name="connsiteX12-193" fmla="*/ 25054 w 1459638"/>
                <a:gd name="connsiteY12-194" fmla="*/ 1244992 h 2867613"/>
                <a:gd name="connsiteX13-195" fmla="*/ 25909 w 1459638"/>
                <a:gd name="connsiteY13-196" fmla="*/ 1246260 h 2867613"/>
                <a:gd name="connsiteX14-197" fmla="*/ 0 w 1459638"/>
                <a:gd name="connsiteY14-198" fmla="*/ 1246260 h 2867613"/>
                <a:gd name="connsiteX15-199" fmla="*/ 0 w 1459638"/>
                <a:gd name="connsiteY15-200" fmla="*/ 2867613 h 2867613"/>
                <a:gd name="connsiteX16-201" fmla="*/ 1459638 w 1459638"/>
                <a:gd name="connsiteY16-202" fmla="*/ 2867613 h 2867613"/>
                <a:gd name="connsiteX17-203" fmla="*/ 1459638 w 1459638"/>
                <a:gd name="connsiteY17-204" fmla="*/ 1246260 h 2867613"/>
                <a:gd name="connsiteX18-205" fmla="*/ 1433729 w 1459638"/>
                <a:gd name="connsiteY18-206" fmla="*/ 1246260 h 2867613"/>
                <a:gd name="connsiteX19-207" fmla="*/ 1447738 w 1459638"/>
                <a:gd name="connsiteY19-208" fmla="*/ 1222209 h 2867613"/>
                <a:gd name="connsiteX20-209" fmla="*/ 1456004 w 1459638"/>
                <a:gd name="connsiteY20-210" fmla="*/ 1205270 h 2867613"/>
                <a:gd name="connsiteX21-211" fmla="*/ 1445400 w 1459638"/>
                <a:gd name="connsiteY21-212" fmla="*/ 1124726 h 2867613"/>
                <a:gd name="connsiteX22-213" fmla="*/ 826227 w 1459638"/>
                <a:gd name="connsiteY22-214" fmla="*/ 52286 h 2867613"/>
                <a:gd name="connsiteX23-215" fmla="*/ 761776 w 1459638"/>
                <a:gd name="connsiteY23-216" fmla="*/ 2831 h 2867613"/>
                <a:gd name="connsiteX24-217" fmla="*/ 742974 w 1459638"/>
                <a:gd name="connsiteY24-218" fmla="*/ 1520 h 2867613"/>
                <a:gd name="connsiteX25-219" fmla="*/ 738455 w 1459638"/>
                <a:gd name="connsiteY25-220" fmla="*/ 0 h 2867613"/>
                <a:gd name="connsiteX0-221" fmla="*/ 738455 w 1459638"/>
                <a:gd name="connsiteY0-222" fmla="*/ 0 h 2867613"/>
                <a:gd name="connsiteX1-223" fmla="*/ 729819 w 1459638"/>
                <a:gd name="connsiteY1-224" fmla="*/ 602 h 2867613"/>
                <a:gd name="connsiteX2-225" fmla="*/ 721184 w 1459638"/>
                <a:gd name="connsiteY2-226" fmla="*/ 0 h 2867613"/>
                <a:gd name="connsiteX3-227" fmla="*/ 716665 w 1459638"/>
                <a:gd name="connsiteY3-228" fmla="*/ 1520 h 2867613"/>
                <a:gd name="connsiteX4-229" fmla="*/ 697863 w 1459638"/>
                <a:gd name="connsiteY4-230" fmla="*/ 2831 h 2867613"/>
                <a:gd name="connsiteX5-231" fmla="*/ 633411 w 1459638"/>
                <a:gd name="connsiteY5-232" fmla="*/ 52286 h 2867613"/>
                <a:gd name="connsiteX6-233" fmla="*/ 14238 w 1459638"/>
                <a:gd name="connsiteY6-234" fmla="*/ 1124726 h 2867613"/>
                <a:gd name="connsiteX7-235" fmla="*/ 3634 w 1459638"/>
                <a:gd name="connsiteY7-236" fmla="*/ 1205270 h 2867613"/>
                <a:gd name="connsiteX8-237" fmla="*/ 11900 w 1459638"/>
                <a:gd name="connsiteY8-238" fmla="*/ 1222209 h 2867613"/>
                <a:gd name="connsiteX9-239" fmla="*/ 12843 w 1459638"/>
                <a:gd name="connsiteY9-240" fmla="*/ 1226882 h 2867613"/>
                <a:gd name="connsiteX10-241" fmla="*/ 17684 w 1459638"/>
                <a:gd name="connsiteY10-242" fmla="*/ 1234061 h 2867613"/>
                <a:gd name="connsiteX11-243" fmla="*/ 21480 w 1459638"/>
                <a:gd name="connsiteY11-244" fmla="*/ 1241840 h 2867613"/>
                <a:gd name="connsiteX12-245" fmla="*/ 25054 w 1459638"/>
                <a:gd name="connsiteY12-246" fmla="*/ 1244992 h 2867613"/>
                <a:gd name="connsiteX13-247" fmla="*/ 25909 w 1459638"/>
                <a:gd name="connsiteY13-248" fmla="*/ 1246260 h 2867613"/>
                <a:gd name="connsiteX14-249" fmla="*/ 0 w 1459638"/>
                <a:gd name="connsiteY14-250" fmla="*/ 1246260 h 2867613"/>
                <a:gd name="connsiteX15-251" fmla="*/ 0 w 1459638"/>
                <a:gd name="connsiteY15-252" fmla="*/ 2867613 h 2867613"/>
                <a:gd name="connsiteX16-253" fmla="*/ 1459638 w 1459638"/>
                <a:gd name="connsiteY16-254" fmla="*/ 2867613 h 2867613"/>
                <a:gd name="connsiteX17-255" fmla="*/ 1459638 w 1459638"/>
                <a:gd name="connsiteY17-256" fmla="*/ 1246260 h 2867613"/>
                <a:gd name="connsiteX18-257" fmla="*/ 1447738 w 1459638"/>
                <a:gd name="connsiteY18-258" fmla="*/ 1222209 h 2867613"/>
                <a:gd name="connsiteX19-259" fmla="*/ 1456004 w 1459638"/>
                <a:gd name="connsiteY19-260" fmla="*/ 1205270 h 2867613"/>
                <a:gd name="connsiteX20-261" fmla="*/ 1445400 w 1459638"/>
                <a:gd name="connsiteY20-262" fmla="*/ 1124726 h 2867613"/>
                <a:gd name="connsiteX21-263" fmla="*/ 826227 w 1459638"/>
                <a:gd name="connsiteY21-264" fmla="*/ 52286 h 2867613"/>
                <a:gd name="connsiteX22-265" fmla="*/ 761776 w 1459638"/>
                <a:gd name="connsiteY22-266" fmla="*/ 2831 h 2867613"/>
                <a:gd name="connsiteX23-267" fmla="*/ 742974 w 1459638"/>
                <a:gd name="connsiteY23-268" fmla="*/ 1520 h 2867613"/>
                <a:gd name="connsiteX24-269" fmla="*/ 738455 w 1459638"/>
                <a:gd name="connsiteY24-270" fmla="*/ 0 h 2867613"/>
                <a:gd name="connsiteX0-271" fmla="*/ 738455 w 1459638"/>
                <a:gd name="connsiteY0-272" fmla="*/ 0 h 2867613"/>
                <a:gd name="connsiteX1-273" fmla="*/ 729819 w 1459638"/>
                <a:gd name="connsiteY1-274" fmla="*/ 602 h 2867613"/>
                <a:gd name="connsiteX2-275" fmla="*/ 721184 w 1459638"/>
                <a:gd name="connsiteY2-276" fmla="*/ 0 h 2867613"/>
                <a:gd name="connsiteX3-277" fmla="*/ 716665 w 1459638"/>
                <a:gd name="connsiteY3-278" fmla="*/ 1520 h 2867613"/>
                <a:gd name="connsiteX4-279" fmla="*/ 697863 w 1459638"/>
                <a:gd name="connsiteY4-280" fmla="*/ 2831 h 2867613"/>
                <a:gd name="connsiteX5-281" fmla="*/ 633411 w 1459638"/>
                <a:gd name="connsiteY5-282" fmla="*/ 52286 h 2867613"/>
                <a:gd name="connsiteX6-283" fmla="*/ 14238 w 1459638"/>
                <a:gd name="connsiteY6-284" fmla="*/ 1124726 h 2867613"/>
                <a:gd name="connsiteX7-285" fmla="*/ 3634 w 1459638"/>
                <a:gd name="connsiteY7-286" fmla="*/ 1205270 h 2867613"/>
                <a:gd name="connsiteX8-287" fmla="*/ 11900 w 1459638"/>
                <a:gd name="connsiteY8-288" fmla="*/ 1222209 h 2867613"/>
                <a:gd name="connsiteX9-289" fmla="*/ 12843 w 1459638"/>
                <a:gd name="connsiteY9-290" fmla="*/ 1226882 h 2867613"/>
                <a:gd name="connsiteX10-291" fmla="*/ 17684 w 1459638"/>
                <a:gd name="connsiteY10-292" fmla="*/ 1234061 h 2867613"/>
                <a:gd name="connsiteX11-293" fmla="*/ 21480 w 1459638"/>
                <a:gd name="connsiteY11-294" fmla="*/ 1241840 h 2867613"/>
                <a:gd name="connsiteX12-295" fmla="*/ 25054 w 1459638"/>
                <a:gd name="connsiteY12-296" fmla="*/ 1244992 h 2867613"/>
                <a:gd name="connsiteX13-297" fmla="*/ 25909 w 1459638"/>
                <a:gd name="connsiteY13-298" fmla="*/ 1246260 h 2867613"/>
                <a:gd name="connsiteX14-299" fmla="*/ 0 w 1459638"/>
                <a:gd name="connsiteY14-300" fmla="*/ 1246260 h 2867613"/>
                <a:gd name="connsiteX15-301" fmla="*/ 0 w 1459638"/>
                <a:gd name="connsiteY15-302" fmla="*/ 2867613 h 2867613"/>
                <a:gd name="connsiteX16-303" fmla="*/ 1459638 w 1459638"/>
                <a:gd name="connsiteY16-304" fmla="*/ 2867613 h 2867613"/>
                <a:gd name="connsiteX17-305" fmla="*/ 1459638 w 1459638"/>
                <a:gd name="connsiteY17-306" fmla="*/ 1246260 h 2867613"/>
                <a:gd name="connsiteX18-307" fmla="*/ 1456004 w 1459638"/>
                <a:gd name="connsiteY18-308" fmla="*/ 1205270 h 2867613"/>
                <a:gd name="connsiteX19-309" fmla="*/ 1445400 w 1459638"/>
                <a:gd name="connsiteY19-310" fmla="*/ 1124726 h 2867613"/>
                <a:gd name="connsiteX20-311" fmla="*/ 826227 w 1459638"/>
                <a:gd name="connsiteY20-312" fmla="*/ 52286 h 2867613"/>
                <a:gd name="connsiteX21-313" fmla="*/ 761776 w 1459638"/>
                <a:gd name="connsiteY21-314" fmla="*/ 2831 h 2867613"/>
                <a:gd name="connsiteX22-315" fmla="*/ 742974 w 1459638"/>
                <a:gd name="connsiteY22-316" fmla="*/ 1520 h 2867613"/>
                <a:gd name="connsiteX23-317" fmla="*/ 738455 w 1459638"/>
                <a:gd name="connsiteY23-318" fmla="*/ 0 h 2867613"/>
                <a:gd name="connsiteX0-319" fmla="*/ 738455 w 1459638"/>
                <a:gd name="connsiteY0-320" fmla="*/ 0 h 2867613"/>
                <a:gd name="connsiteX1-321" fmla="*/ 729819 w 1459638"/>
                <a:gd name="connsiteY1-322" fmla="*/ 602 h 2867613"/>
                <a:gd name="connsiteX2-323" fmla="*/ 721184 w 1459638"/>
                <a:gd name="connsiteY2-324" fmla="*/ 0 h 2867613"/>
                <a:gd name="connsiteX3-325" fmla="*/ 716665 w 1459638"/>
                <a:gd name="connsiteY3-326" fmla="*/ 1520 h 2867613"/>
                <a:gd name="connsiteX4-327" fmla="*/ 697863 w 1459638"/>
                <a:gd name="connsiteY4-328" fmla="*/ 2831 h 2867613"/>
                <a:gd name="connsiteX5-329" fmla="*/ 633411 w 1459638"/>
                <a:gd name="connsiteY5-330" fmla="*/ 52286 h 2867613"/>
                <a:gd name="connsiteX6-331" fmla="*/ 14238 w 1459638"/>
                <a:gd name="connsiteY6-332" fmla="*/ 1124726 h 2867613"/>
                <a:gd name="connsiteX7-333" fmla="*/ 3634 w 1459638"/>
                <a:gd name="connsiteY7-334" fmla="*/ 1205270 h 2867613"/>
                <a:gd name="connsiteX8-335" fmla="*/ 11900 w 1459638"/>
                <a:gd name="connsiteY8-336" fmla="*/ 1222209 h 2867613"/>
                <a:gd name="connsiteX9-337" fmla="*/ 12843 w 1459638"/>
                <a:gd name="connsiteY9-338" fmla="*/ 1226882 h 2867613"/>
                <a:gd name="connsiteX10-339" fmla="*/ 17684 w 1459638"/>
                <a:gd name="connsiteY10-340" fmla="*/ 1234061 h 2867613"/>
                <a:gd name="connsiteX11-341" fmla="*/ 21480 w 1459638"/>
                <a:gd name="connsiteY11-342" fmla="*/ 1241840 h 2867613"/>
                <a:gd name="connsiteX12-343" fmla="*/ 25054 w 1459638"/>
                <a:gd name="connsiteY12-344" fmla="*/ 1244992 h 2867613"/>
                <a:gd name="connsiteX13-345" fmla="*/ 0 w 1459638"/>
                <a:gd name="connsiteY13-346" fmla="*/ 1246260 h 2867613"/>
                <a:gd name="connsiteX14-347" fmla="*/ 0 w 1459638"/>
                <a:gd name="connsiteY14-348" fmla="*/ 2867613 h 2867613"/>
                <a:gd name="connsiteX15-349" fmla="*/ 1459638 w 1459638"/>
                <a:gd name="connsiteY15-350" fmla="*/ 2867613 h 2867613"/>
                <a:gd name="connsiteX16-351" fmla="*/ 1459638 w 1459638"/>
                <a:gd name="connsiteY16-352" fmla="*/ 1246260 h 2867613"/>
                <a:gd name="connsiteX17-353" fmla="*/ 1456004 w 1459638"/>
                <a:gd name="connsiteY17-354" fmla="*/ 1205270 h 2867613"/>
                <a:gd name="connsiteX18-355" fmla="*/ 1445400 w 1459638"/>
                <a:gd name="connsiteY18-356" fmla="*/ 1124726 h 2867613"/>
                <a:gd name="connsiteX19-357" fmla="*/ 826227 w 1459638"/>
                <a:gd name="connsiteY19-358" fmla="*/ 52286 h 2867613"/>
                <a:gd name="connsiteX20-359" fmla="*/ 761776 w 1459638"/>
                <a:gd name="connsiteY20-360" fmla="*/ 2831 h 2867613"/>
                <a:gd name="connsiteX21-361" fmla="*/ 742974 w 1459638"/>
                <a:gd name="connsiteY21-362" fmla="*/ 1520 h 2867613"/>
                <a:gd name="connsiteX22-363" fmla="*/ 738455 w 1459638"/>
                <a:gd name="connsiteY22-364" fmla="*/ 0 h 2867613"/>
                <a:gd name="connsiteX0-365" fmla="*/ 738455 w 1459638"/>
                <a:gd name="connsiteY0-366" fmla="*/ 0 h 2867613"/>
                <a:gd name="connsiteX1-367" fmla="*/ 729819 w 1459638"/>
                <a:gd name="connsiteY1-368" fmla="*/ 602 h 2867613"/>
                <a:gd name="connsiteX2-369" fmla="*/ 721184 w 1459638"/>
                <a:gd name="connsiteY2-370" fmla="*/ 0 h 2867613"/>
                <a:gd name="connsiteX3-371" fmla="*/ 716665 w 1459638"/>
                <a:gd name="connsiteY3-372" fmla="*/ 1520 h 2867613"/>
                <a:gd name="connsiteX4-373" fmla="*/ 697863 w 1459638"/>
                <a:gd name="connsiteY4-374" fmla="*/ 2831 h 2867613"/>
                <a:gd name="connsiteX5-375" fmla="*/ 633411 w 1459638"/>
                <a:gd name="connsiteY5-376" fmla="*/ 52286 h 2867613"/>
                <a:gd name="connsiteX6-377" fmla="*/ 14238 w 1459638"/>
                <a:gd name="connsiteY6-378" fmla="*/ 1124726 h 2867613"/>
                <a:gd name="connsiteX7-379" fmla="*/ 3634 w 1459638"/>
                <a:gd name="connsiteY7-380" fmla="*/ 1205270 h 2867613"/>
                <a:gd name="connsiteX8-381" fmla="*/ 11900 w 1459638"/>
                <a:gd name="connsiteY8-382" fmla="*/ 1222209 h 2867613"/>
                <a:gd name="connsiteX9-383" fmla="*/ 12843 w 1459638"/>
                <a:gd name="connsiteY9-384" fmla="*/ 1226882 h 2867613"/>
                <a:gd name="connsiteX10-385" fmla="*/ 17684 w 1459638"/>
                <a:gd name="connsiteY10-386" fmla="*/ 1234061 h 2867613"/>
                <a:gd name="connsiteX11-387" fmla="*/ 21480 w 1459638"/>
                <a:gd name="connsiteY11-388" fmla="*/ 1241840 h 2867613"/>
                <a:gd name="connsiteX12-389" fmla="*/ 0 w 1459638"/>
                <a:gd name="connsiteY12-390" fmla="*/ 1246260 h 2867613"/>
                <a:gd name="connsiteX13-391" fmla="*/ 0 w 1459638"/>
                <a:gd name="connsiteY13-392" fmla="*/ 2867613 h 2867613"/>
                <a:gd name="connsiteX14-393" fmla="*/ 1459638 w 1459638"/>
                <a:gd name="connsiteY14-394" fmla="*/ 2867613 h 2867613"/>
                <a:gd name="connsiteX15-395" fmla="*/ 1459638 w 1459638"/>
                <a:gd name="connsiteY15-396" fmla="*/ 1246260 h 2867613"/>
                <a:gd name="connsiteX16-397" fmla="*/ 1456004 w 1459638"/>
                <a:gd name="connsiteY16-398" fmla="*/ 1205270 h 2867613"/>
                <a:gd name="connsiteX17-399" fmla="*/ 1445400 w 1459638"/>
                <a:gd name="connsiteY17-400" fmla="*/ 1124726 h 2867613"/>
                <a:gd name="connsiteX18-401" fmla="*/ 826227 w 1459638"/>
                <a:gd name="connsiteY18-402" fmla="*/ 52286 h 2867613"/>
                <a:gd name="connsiteX19-403" fmla="*/ 761776 w 1459638"/>
                <a:gd name="connsiteY19-404" fmla="*/ 2831 h 2867613"/>
                <a:gd name="connsiteX20-405" fmla="*/ 742974 w 1459638"/>
                <a:gd name="connsiteY20-406" fmla="*/ 1520 h 2867613"/>
                <a:gd name="connsiteX21-407" fmla="*/ 738455 w 1459638"/>
                <a:gd name="connsiteY21-408" fmla="*/ 0 h 2867613"/>
                <a:gd name="connsiteX0-409" fmla="*/ 738455 w 1459638"/>
                <a:gd name="connsiteY0-410" fmla="*/ 0 h 2867613"/>
                <a:gd name="connsiteX1-411" fmla="*/ 729819 w 1459638"/>
                <a:gd name="connsiteY1-412" fmla="*/ 602 h 2867613"/>
                <a:gd name="connsiteX2-413" fmla="*/ 721184 w 1459638"/>
                <a:gd name="connsiteY2-414" fmla="*/ 0 h 2867613"/>
                <a:gd name="connsiteX3-415" fmla="*/ 716665 w 1459638"/>
                <a:gd name="connsiteY3-416" fmla="*/ 1520 h 2867613"/>
                <a:gd name="connsiteX4-417" fmla="*/ 697863 w 1459638"/>
                <a:gd name="connsiteY4-418" fmla="*/ 2831 h 2867613"/>
                <a:gd name="connsiteX5-419" fmla="*/ 633411 w 1459638"/>
                <a:gd name="connsiteY5-420" fmla="*/ 52286 h 2867613"/>
                <a:gd name="connsiteX6-421" fmla="*/ 14238 w 1459638"/>
                <a:gd name="connsiteY6-422" fmla="*/ 1124726 h 2867613"/>
                <a:gd name="connsiteX7-423" fmla="*/ 3634 w 1459638"/>
                <a:gd name="connsiteY7-424" fmla="*/ 1205270 h 2867613"/>
                <a:gd name="connsiteX8-425" fmla="*/ 11900 w 1459638"/>
                <a:gd name="connsiteY8-426" fmla="*/ 1222209 h 2867613"/>
                <a:gd name="connsiteX9-427" fmla="*/ 12843 w 1459638"/>
                <a:gd name="connsiteY9-428" fmla="*/ 1226882 h 2867613"/>
                <a:gd name="connsiteX10-429" fmla="*/ 17684 w 1459638"/>
                <a:gd name="connsiteY10-430" fmla="*/ 1234061 h 2867613"/>
                <a:gd name="connsiteX11-431" fmla="*/ 0 w 1459638"/>
                <a:gd name="connsiteY11-432" fmla="*/ 1246260 h 2867613"/>
                <a:gd name="connsiteX12-433" fmla="*/ 0 w 1459638"/>
                <a:gd name="connsiteY12-434" fmla="*/ 2867613 h 2867613"/>
                <a:gd name="connsiteX13-435" fmla="*/ 1459638 w 1459638"/>
                <a:gd name="connsiteY13-436" fmla="*/ 2867613 h 2867613"/>
                <a:gd name="connsiteX14-437" fmla="*/ 1459638 w 1459638"/>
                <a:gd name="connsiteY14-438" fmla="*/ 1246260 h 2867613"/>
                <a:gd name="connsiteX15-439" fmla="*/ 1456004 w 1459638"/>
                <a:gd name="connsiteY15-440" fmla="*/ 1205270 h 2867613"/>
                <a:gd name="connsiteX16-441" fmla="*/ 1445400 w 1459638"/>
                <a:gd name="connsiteY16-442" fmla="*/ 1124726 h 2867613"/>
                <a:gd name="connsiteX17-443" fmla="*/ 826227 w 1459638"/>
                <a:gd name="connsiteY17-444" fmla="*/ 52286 h 2867613"/>
                <a:gd name="connsiteX18-445" fmla="*/ 761776 w 1459638"/>
                <a:gd name="connsiteY18-446" fmla="*/ 2831 h 2867613"/>
                <a:gd name="connsiteX19-447" fmla="*/ 742974 w 1459638"/>
                <a:gd name="connsiteY19-448" fmla="*/ 1520 h 2867613"/>
                <a:gd name="connsiteX20-449" fmla="*/ 738455 w 1459638"/>
                <a:gd name="connsiteY20-450" fmla="*/ 0 h 2867613"/>
                <a:gd name="connsiteX0-451" fmla="*/ 738455 w 1459638"/>
                <a:gd name="connsiteY0-452" fmla="*/ 0 h 2867613"/>
                <a:gd name="connsiteX1-453" fmla="*/ 729819 w 1459638"/>
                <a:gd name="connsiteY1-454" fmla="*/ 602 h 2867613"/>
                <a:gd name="connsiteX2-455" fmla="*/ 721184 w 1459638"/>
                <a:gd name="connsiteY2-456" fmla="*/ 0 h 2867613"/>
                <a:gd name="connsiteX3-457" fmla="*/ 716665 w 1459638"/>
                <a:gd name="connsiteY3-458" fmla="*/ 1520 h 2867613"/>
                <a:gd name="connsiteX4-459" fmla="*/ 697863 w 1459638"/>
                <a:gd name="connsiteY4-460" fmla="*/ 2831 h 2867613"/>
                <a:gd name="connsiteX5-461" fmla="*/ 633411 w 1459638"/>
                <a:gd name="connsiteY5-462" fmla="*/ 52286 h 2867613"/>
                <a:gd name="connsiteX6-463" fmla="*/ 14238 w 1459638"/>
                <a:gd name="connsiteY6-464" fmla="*/ 1124726 h 2867613"/>
                <a:gd name="connsiteX7-465" fmla="*/ 3634 w 1459638"/>
                <a:gd name="connsiteY7-466" fmla="*/ 1205270 h 2867613"/>
                <a:gd name="connsiteX8-467" fmla="*/ 11900 w 1459638"/>
                <a:gd name="connsiteY8-468" fmla="*/ 1222209 h 2867613"/>
                <a:gd name="connsiteX9-469" fmla="*/ 12843 w 1459638"/>
                <a:gd name="connsiteY9-470" fmla="*/ 1226882 h 2867613"/>
                <a:gd name="connsiteX10-471" fmla="*/ 0 w 1459638"/>
                <a:gd name="connsiteY10-472" fmla="*/ 1246260 h 2867613"/>
                <a:gd name="connsiteX11-473" fmla="*/ 0 w 1459638"/>
                <a:gd name="connsiteY11-474" fmla="*/ 2867613 h 2867613"/>
                <a:gd name="connsiteX12-475" fmla="*/ 1459638 w 1459638"/>
                <a:gd name="connsiteY12-476" fmla="*/ 2867613 h 2867613"/>
                <a:gd name="connsiteX13-477" fmla="*/ 1459638 w 1459638"/>
                <a:gd name="connsiteY13-478" fmla="*/ 1246260 h 2867613"/>
                <a:gd name="connsiteX14-479" fmla="*/ 1456004 w 1459638"/>
                <a:gd name="connsiteY14-480" fmla="*/ 1205270 h 2867613"/>
                <a:gd name="connsiteX15-481" fmla="*/ 1445400 w 1459638"/>
                <a:gd name="connsiteY15-482" fmla="*/ 1124726 h 2867613"/>
                <a:gd name="connsiteX16-483" fmla="*/ 826227 w 1459638"/>
                <a:gd name="connsiteY16-484" fmla="*/ 52286 h 2867613"/>
                <a:gd name="connsiteX17-485" fmla="*/ 761776 w 1459638"/>
                <a:gd name="connsiteY17-486" fmla="*/ 2831 h 2867613"/>
                <a:gd name="connsiteX18-487" fmla="*/ 742974 w 1459638"/>
                <a:gd name="connsiteY18-488" fmla="*/ 1520 h 2867613"/>
                <a:gd name="connsiteX19-489" fmla="*/ 738455 w 1459638"/>
                <a:gd name="connsiteY19-490" fmla="*/ 0 h 2867613"/>
                <a:gd name="connsiteX0-491" fmla="*/ 738455 w 1459638"/>
                <a:gd name="connsiteY0-492" fmla="*/ 0 h 2867613"/>
                <a:gd name="connsiteX1-493" fmla="*/ 729819 w 1459638"/>
                <a:gd name="connsiteY1-494" fmla="*/ 602 h 2867613"/>
                <a:gd name="connsiteX2-495" fmla="*/ 721184 w 1459638"/>
                <a:gd name="connsiteY2-496" fmla="*/ 0 h 2867613"/>
                <a:gd name="connsiteX3-497" fmla="*/ 716665 w 1459638"/>
                <a:gd name="connsiteY3-498" fmla="*/ 1520 h 2867613"/>
                <a:gd name="connsiteX4-499" fmla="*/ 697863 w 1459638"/>
                <a:gd name="connsiteY4-500" fmla="*/ 2831 h 2867613"/>
                <a:gd name="connsiteX5-501" fmla="*/ 633411 w 1459638"/>
                <a:gd name="connsiteY5-502" fmla="*/ 52286 h 2867613"/>
                <a:gd name="connsiteX6-503" fmla="*/ 14238 w 1459638"/>
                <a:gd name="connsiteY6-504" fmla="*/ 1124726 h 2867613"/>
                <a:gd name="connsiteX7-505" fmla="*/ 3634 w 1459638"/>
                <a:gd name="connsiteY7-506" fmla="*/ 1205270 h 2867613"/>
                <a:gd name="connsiteX8-507" fmla="*/ 11900 w 1459638"/>
                <a:gd name="connsiteY8-508" fmla="*/ 1222209 h 2867613"/>
                <a:gd name="connsiteX9-509" fmla="*/ 0 w 1459638"/>
                <a:gd name="connsiteY9-510" fmla="*/ 1246260 h 2867613"/>
                <a:gd name="connsiteX10-511" fmla="*/ 0 w 1459638"/>
                <a:gd name="connsiteY10-512" fmla="*/ 2867613 h 2867613"/>
                <a:gd name="connsiteX11-513" fmla="*/ 1459638 w 1459638"/>
                <a:gd name="connsiteY11-514" fmla="*/ 2867613 h 2867613"/>
                <a:gd name="connsiteX12-515" fmla="*/ 1459638 w 1459638"/>
                <a:gd name="connsiteY12-516" fmla="*/ 1246260 h 2867613"/>
                <a:gd name="connsiteX13-517" fmla="*/ 1456004 w 1459638"/>
                <a:gd name="connsiteY13-518" fmla="*/ 1205270 h 2867613"/>
                <a:gd name="connsiteX14-519" fmla="*/ 1445400 w 1459638"/>
                <a:gd name="connsiteY14-520" fmla="*/ 1124726 h 2867613"/>
                <a:gd name="connsiteX15-521" fmla="*/ 826227 w 1459638"/>
                <a:gd name="connsiteY15-522" fmla="*/ 52286 h 2867613"/>
                <a:gd name="connsiteX16-523" fmla="*/ 761776 w 1459638"/>
                <a:gd name="connsiteY16-524" fmla="*/ 2831 h 2867613"/>
                <a:gd name="connsiteX17-525" fmla="*/ 742974 w 1459638"/>
                <a:gd name="connsiteY17-526" fmla="*/ 1520 h 2867613"/>
                <a:gd name="connsiteX18-527" fmla="*/ 738455 w 1459638"/>
                <a:gd name="connsiteY18-528" fmla="*/ 0 h 2867613"/>
                <a:gd name="connsiteX0-529" fmla="*/ 738455 w 1459638"/>
                <a:gd name="connsiteY0-530" fmla="*/ 0 h 2867613"/>
                <a:gd name="connsiteX1-531" fmla="*/ 729819 w 1459638"/>
                <a:gd name="connsiteY1-532" fmla="*/ 602 h 2867613"/>
                <a:gd name="connsiteX2-533" fmla="*/ 721184 w 1459638"/>
                <a:gd name="connsiteY2-534" fmla="*/ 0 h 2867613"/>
                <a:gd name="connsiteX3-535" fmla="*/ 716665 w 1459638"/>
                <a:gd name="connsiteY3-536" fmla="*/ 1520 h 2867613"/>
                <a:gd name="connsiteX4-537" fmla="*/ 697863 w 1459638"/>
                <a:gd name="connsiteY4-538" fmla="*/ 2831 h 2867613"/>
                <a:gd name="connsiteX5-539" fmla="*/ 633411 w 1459638"/>
                <a:gd name="connsiteY5-540" fmla="*/ 52286 h 2867613"/>
                <a:gd name="connsiteX6-541" fmla="*/ 14238 w 1459638"/>
                <a:gd name="connsiteY6-542" fmla="*/ 1124726 h 2867613"/>
                <a:gd name="connsiteX7-543" fmla="*/ 3634 w 1459638"/>
                <a:gd name="connsiteY7-544" fmla="*/ 1205270 h 2867613"/>
                <a:gd name="connsiteX8-545" fmla="*/ 0 w 1459638"/>
                <a:gd name="connsiteY8-546" fmla="*/ 1246260 h 2867613"/>
                <a:gd name="connsiteX9-547" fmla="*/ 0 w 1459638"/>
                <a:gd name="connsiteY9-548" fmla="*/ 2867613 h 2867613"/>
                <a:gd name="connsiteX10-549" fmla="*/ 1459638 w 1459638"/>
                <a:gd name="connsiteY10-550" fmla="*/ 2867613 h 2867613"/>
                <a:gd name="connsiteX11-551" fmla="*/ 1459638 w 1459638"/>
                <a:gd name="connsiteY11-552" fmla="*/ 1246260 h 2867613"/>
                <a:gd name="connsiteX12-553" fmla="*/ 1456004 w 1459638"/>
                <a:gd name="connsiteY12-554" fmla="*/ 1205270 h 2867613"/>
                <a:gd name="connsiteX13-555" fmla="*/ 1445400 w 1459638"/>
                <a:gd name="connsiteY13-556" fmla="*/ 1124726 h 2867613"/>
                <a:gd name="connsiteX14-557" fmla="*/ 826227 w 1459638"/>
                <a:gd name="connsiteY14-558" fmla="*/ 52286 h 2867613"/>
                <a:gd name="connsiteX15-559" fmla="*/ 761776 w 1459638"/>
                <a:gd name="connsiteY15-560" fmla="*/ 2831 h 2867613"/>
                <a:gd name="connsiteX16-561" fmla="*/ 742974 w 1459638"/>
                <a:gd name="connsiteY16-562" fmla="*/ 1520 h 2867613"/>
                <a:gd name="connsiteX17-563" fmla="*/ 738455 w 1459638"/>
                <a:gd name="connsiteY17-564" fmla="*/ 0 h 2867613"/>
                <a:gd name="connsiteX0-565" fmla="*/ 738455 w 1461451"/>
                <a:gd name="connsiteY0-566" fmla="*/ 0 h 2867613"/>
                <a:gd name="connsiteX1-567" fmla="*/ 729819 w 1461451"/>
                <a:gd name="connsiteY1-568" fmla="*/ 602 h 2867613"/>
                <a:gd name="connsiteX2-569" fmla="*/ 721184 w 1461451"/>
                <a:gd name="connsiteY2-570" fmla="*/ 0 h 2867613"/>
                <a:gd name="connsiteX3-571" fmla="*/ 716665 w 1461451"/>
                <a:gd name="connsiteY3-572" fmla="*/ 1520 h 2867613"/>
                <a:gd name="connsiteX4-573" fmla="*/ 697863 w 1461451"/>
                <a:gd name="connsiteY4-574" fmla="*/ 2831 h 2867613"/>
                <a:gd name="connsiteX5-575" fmla="*/ 633411 w 1461451"/>
                <a:gd name="connsiteY5-576" fmla="*/ 52286 h 2867613"/>
                <a:gd name="connsiteX6-577" fmla="*/ 14238 w 1461451"/>
                <a:gd name="connsiteY6-578" fmla="*/ 1124726 h 2867613"/>
                <a:gd name="connsiteX7-579" fmla="*/ 3634 w 1461451"/>
                <a:gd name="connsiteY7-580" fmla="*/ 1205270 h 2867613"/>
                <a:gd name="connsiteX8-581" fmla="*/ 0 w 1461451"/>
                <a:gd name="connsiteY8-582" fmla="*/ 1246260 h 2867613"/>
                <a:gd name="connsiteX9-583" fmla="*/ 0 w 1461451"/>
                <a:gd name="connsiteY9-584" fmla="*/ 2867613 h 2867613"/>
                <a:gd name="connsiteX10-585" fmla="*/ 1459638 w 1461451"/>
                <a:gd name="connsiteY10-586" fmla="*/ 2867613 h 2867613"/>
                <a:gd name="connsiteX11-587" fmla="*/ 1459638 w 1461451"/>
                <a:gd name="connsiteY11-588" fmla="*/ 1246260 h 2867613"/>
                <a:gd name="connsiteX12-589" fmla="*/ 1458385 w 1461451"/>
                <a:gd name="connsiteY12-590" fmla="*/ 1205270 h 2867613"/>
                <a:gd name="connsiteX13-591" fmla="*/ 1445400 w 1461451"/>
                <a:gd name="connsiteY13-592" fmla="*/ 1124726 h 2867613"/>
                <a:gd name="connsiteX14-593" fmla="*/ 826227 w 1461451"/>
                <a:gd name="connsiteY14-594" fmla="*/ 52286 h 2867613"/>
                <a:gd name="connsiteX15-595" fmla="*/ 761776 w 1461451"/>
                <a:gd name="connsiteY15-596" fmla="*/ 2831 h 2867613"/>
                <a:gd name="connsiteX16-597" fmla="*/ 742974 w 1461451"/>
                <a:gd name="connsiteY16-598" fmla="*/ 1520 h 2867613"/>
                <a:gd name="connsiteX17-599" fmla="*/ 738455 w 1461451"/>
                <a:gd name="connsiteY17-600" fmla="*/ 0 h 2867613"/>
                <a:gd name="connsiteX0-601" fmla="*/ 738455 w 1461451"/>
                <a:gd name="connsiteY0-602" fmla="*/ 0 h 2867613"/>
                <a:gd name="connsiteX1-603" fmla="*/ 729819 w 1461451"/>
                <a:gd name="connsiteY1-604" fmla="*/ 602 h 2867613"/>
                <a:gd name="connsiteX2-605" fmla="*/ 721184 w 1461451"/>
                <a:gd name="connsiteY2-606" fmla="*/ 0 h 2867613"/>
                <a:gd name="connsiteX3-607" fmla="*/ 716665 w 1461451"/>
                <a:gd name="connsiteY3-608" fmla="*/ 1520 h 2867613"/>
                <a:gd name="connsiteX4-609" fmla="*/ 697863 w 1461451"/>
                <a:gd name="connsiteY4-610" fmla="*/ 2831 h 2867613"/>
                <a:gd name="connsiteX5-611" fmla="*/ 633411 w 1461451"/>
                <a:gd name="connsiteY5-612" fmla="*/ 52286 h 2867613"/>
                <a:gd name="connsiteX6-613" fmla="*/ 14238 w 1461451"/>
                <a:gd name="connsiteY6-614" fmla="*/ 1124726 h 2867613"/>
                <a:gd name="connsiteX7-615" fmla="*/ 3634 w 1461451"/>
                <a:gd name="connsiteY7-616" fmla="*/ 1205270 h 2867613"/>
                <a:gd name="connsiteX8-617" fmla="*/ 0 w 1461451"/>
                <a:gd name="connsiteY8-618" fmla="*/ 1246260 h 2867613"/>
                <a:gd name="connsiteX9-619" fmla="*/ 0 w 1461451"/>
                <a:gd name="connsiteY9-620" fmla="*/ 2867613 h 2867613"/>
                <a:gd name="connsiteX10-621" fmla="*/ 1459638 w 1461451"/>
                <a:gd name="connsiteY10-622" fmla="*/ 2867613 h 2867613"/>
                <a:gd name="connsiteX11-623" fmla="*/ 1459638 w 1461451"/>
                <a:gd name="connsiteY11-624" fmla="*/ 1246260 h 2867613"/>
                <a:gd name="connsiteX12-625" fmla="*/ 1458385 w 1461451"/>
                <a:gd name="connsiteY12-626" fmla="*/ 1205270 h 2867613"/>
                <a:gd name="connsiteX13-627" fmla="*/ 1445400 w 1461451"/>
                <a:gd name="connsiteY13-628" fmla="*/ 1124726 h 2867613"/>
                <a:gd name="connsiteX14-629" fmla="*/ 826227 w 1461451"/>
                <a:gd name="connsiteY14-630" fmla="*/ 52286 h 2867613"/>
                <a:gd name="connsiteX15-631" fmla="*/ 761776 w 1461451"/>
                <a:gd name="connsiteY15-632" fmla="*/ 2831 h 2867613"/>
                <a:gd name="connsiteX16-633" fmla="*/ 742974 w 1461451"/>
                <a:gd name="connsiteY16-634" fmla="*/ 1520 h 2867613"/>
                <a:gd name="connsiteX17-635" fmla="*/ 738455 w 1461451"/>
                <a:gd name="connsiteY17-636" fmla="*/ 0 h 2867613"/>
                <a:gd name="connsiteX0-637" fmla="*/ 738455 w 1459638"/>
                <a:gd name="connsiteY0-638" fmla="*/ 0 h 2867613"/>
                <a:gd name="connsiteX1-639" fmla="*/ 729819 w 1459638"/>
                <a:gd name="connsiteY1-640" fmla="*/ 602 h 2867613"/>
                <a:gd name="connsiteX2-641" fmla="*/ 721184 w 1459638"/>
                <a:gd name="connsiteY2-642" fmla="*/ 0 h 2867613"/>
                <a:gd name="connsiteX3-643" fmla="*/ 716665 w 1459638"/>
                <a:gd name="connsiteY3-644" fmla="*/ 1520 h 2867613"/>
                <a:gd name="connsiteX4-645" fmla="*/ 697863 w 1459638"/>
                <a:gd name="connsiteY4-646" fmla="*/ 2831 h 2867613"/>
                <a:gd name="connsiteX5-647" fmla="*/ 633411 w 1459638"/>
                <a:gd name="connsiteY5-648" fmla="*/ 52286 h 2867613"/>
                <a:gd name="connsiteX6-649" fmla="*/ 14238 w 1459638"/>
                <a:gd name="connsiteY6-650" fmla="*/ 1124726 h 2867613"/>
                <a:gd name="connsiteX7-651" fmla="*/ 3634 w 1459638"/>
                <a:gd name="connsiteY7-652" fmla="*/ 1205270 h 2867613"/>
                <a:gd name="connsiteX8-653" fmla="*/ 0 w 1459638"/>
                <a:gd name="connsiteY8-654" fmla="*/ 1246260 h 2867613"/>
                <a:gd name="connsiteX9-655" fmla="*/ 0 w 1459638"/>
                <a:gd name="connsiteY9-656" fmla="*/ 2867613 h 2867613"/>
                <a:gd name="connsiteX10-657" fmla="*/ 1459638 w 1459638"/>
                <a:gd name="connsiteY10-658" fmla="*/ 2867613 h 2867613"/>
                <a:gd name="connsiteX11-659" fmla="*/ 1459638 w 1459638"/>
                <a:gd name="connsiteY11-660" fmla="*/ 1246260 h 2867613"/>
                <a:gd name="connsiteX12-661" fmla="*/ 1458385 w 1459638"/>
                <a:gd name="connsiteY12-662" fmla="*/ 1205270 h 2867613"/>
                <a:gd name="connsiteX13-663" fmla="*/ 1445400 w 1459638"/>
                <a:gd name="connsiteY13-664" fmla="*/ 1124726 h 2867613"/>
                <a:gd name="connsiteX14-665" fmla="*/ 826227 w 1459638"/>
                <a:gd name="connsiteY14-666" fmla="*/ 52286 h 2867613"/>
                <a:gd name="connsiteX15-667" fmla="*/ 761776 w 1459638"/>
                <a:gd name="connsiteY15-668" fmla="*/ 2831 h 2867613"/>
                <a:gd name="connsiteX16-669" fmla="*/ 742974 w 1459638"/>
                <a:gd name="connsiteY16-670" fmla="*/ 1520 h 2867613"/>
                <a:gd name="connsiteX17-671" fmla="*/ 738455 w 1459638"/>
                <a:gd name="connsiteY17-672" fmla="*/ 0 h 2867613"/>
                <a:gd name="connsiteX0-673" fmla="*/ 738455 w 1459638"/>
                <a:gd name="connsiteY0-674" fmla="*/ 0 h 2867613"/>
                <a:gd name="connsiteX1-675" fmla="*/ 729819 w 1459638"/>
                <a:gd name="connsiteY1-676" fmla="*/ 602 h 2867613"/>
                <a:gd name="connsiteX2-677" fmla="*/ 721184 w 1459638"/>
                <a:gd name="connsiteY2-678" fmla="*/ 0 h 2867613"/>
                <a:gd name="connsiteX3-679" fmla="*/ 716665 w 1459638"/>
                <a:gd name="connsiteY3-680" fmla="*/ 1520 h 2867613"/>
                <a:gd name="connsiteX4-681" fmla="*/ 697863 w 1459638"/>
                <a:gd name="connsiteY4-682" fmla="*/ 2831 h 2867613"/>
                <a:gd name="connsiteX5-683" fmla="*/ 633411 w 1459638"/>
                <a:gd name="connsiteY5-684" fmla="*/ 52286 h 2867613"/>
                <a:gd name="connsiteX6-685" fmla="*/ 14238 w 1459638"/>
                <a:gd name="connsiteY6-686" fmla="*/ 1124726 h 2867613"/>
                <a:gd name="connsiteX7-687" fmla="*/ 3634 w 1459638"/>
                <a:gd name="connsiteY7-688" fmla="*/ 1205270 h 2867613"/>
                <a:gd name="connsiteX8-689" fmla="*/ 0 w 1459638"/>
                <a:gd name="connsiteY8-690" fmla="*/ 1246260 h 2867613"/>
                <a:gd name="connsiteX9-691" fmla="*/ 0 w 1459638"/>
                <a:gd name="connsiteY9-692" fmla="*/ 2867613 h 2867613"/>
                <a:gd name="connsiteX10-693" fmla="*/ 1459638 w 1459638"/>
                <a:gd name="connsiteY10-694" fmla="*/ 2867613 h 2867613"/>
                <a:gd name="connsiteX11-695" fmla="*/ 1459638 w 1459638"/>
                <a:gd name="connsiteY11-696" fmla="*/ 1246260 h 2867613"/>
                <a:gd name="connsiteX12-697" fmla="*/ 1458385 w 1459638"/>
                <a:gd name="connsiteY12-698" fmla="*/ 1205270 h 2867613"/>
                <a:gd name="connsiteX13-699" fmla="*/ 1445400 w 1459638"/>
                <a:gd name="connsiteY13-700" fmla="*/ 1124726 h 2867613"/>
                <a:gd name="connsiteX14-701" fmla="*/ 826227 w 1459638"/>
                <a:gd name="connsiteY14-702" fmla="*/ 52286 h 2867613"/>
                <a:gd name="connsiteX15-703" fmla="*/ 761776 w 1459638"/>
                <a:gd name="connsiteY15-704" fmla="*/ 2831 h 2867613"/>
                <a:gd name="connsiteX16-705" fmla="*/ 742974 w 1459638"/>
                <a:gd name="connsiteY16-706" fmla="*/ 1520 h 2867613"/>
                <a:gd name="connsiteX17-707" fmla="*/ 738455 w 1459638"/>
                <a:gd name="connsiteY17-708" fmla="*/ 0 h 2867613"/>
                <a:gd name="connsiteX0-709" fmla="*/ 738455 w 1459638"/>
                <a:gd name="connsiteY0-710" fmla="*/ 0 h 2867613"/>
                <a:gd name="connsiteX1-711" fmla="*/ 729819 w 1459638"/>
                <a:gd name="connsiteY1-712" fmla="*/ 602 h 2867613"/>
                <a:gd name="connsiteX2-713" fmla="*/ 721184 w 1459638"/>
                <a:gd name="connsiteY2-714" fmla="*/ 0 h 2867613"/>
                <a:gd name="connsiteX3-715" fmla="*/ 716665 w 1459638"/>
                <a:gd name="connsiteY3-716" fmla="*/ 1520 h 2867613"/>
                <a:gd name="connsiteX4-717" fmla="*/ 697863 w 1459638"/>
                <a:gd name="connsiteY4-718" fmla="*/ 2831 h 2867613"/>
                <a:gd name="connsiteX5-719" fmla="*/ 633411 w 1459638"/>
                <a:gd name="connsiteY5-720" fmla="*/ 52286 h 2867613"/>
                <a:gd name="connsiteX6-721" fmla="*/ 14238 w 1459638"/>
                <a:gd name="connsiteY6-722" fmla="*/ 1124726 h 2867613"/>
                <a:gd name="connsiteX7-723" fmla="*/ 3634 w 1459638"/>
                <a:gd name="connsiteY7-724" fmla="*/ 1205270 h 2867613"/>
                <a:gd name="connsiteX8-725" fmla="*/ 0 w 1459638"/>
                <a:gd name="connsiteY8-726" fmla="*/ 1246260 h 2867613"/>
                <a:gd name="connsiteX9-727" fmla="*/ 0 w 1459638"/>
                <a:gd name="connsiteY9-728" fmla="*/ 2867613 h 2867613"/>
                <a:gd name="connsiteX10-729" fmla="*/ 1459638 w 1459638"/>
                <a:gd name="connsiteY10-730" fmla="*/ 2867613 h 2867613"/>
                <a:gd name="connsiteX11-731" fmla="*/ 1459638 w 1459638"/>
                <a:gd name="connsiteY11-732" fmla="*/ 1246260 h 2867613"/>
                <a:gd name="connsiteX12-733" fmla="*/ 1458385 w 1459638"/>
                <a:gd name="connsiteY12-734" fmla="*/ 1205270 h 2867613"/>
                <a:gd name="connsiteX13-735" fmla="*/ 1445400 w 1459638"/>
                <a:gd name="connsiteY13-736" fmla="*/ 1124726 h 2867613"/>
                <a:gd name="connsiteX14-737" fmla="*/ 826227 w 1459638"/>
                <a:gd name="connsiteY14-738" fmla="*/ 52286 h 2867613"/>
                <a:gd name="connsiteX15-739" fmla="*/ 761776 w 1459638"/>
                <a:gd name="connsiteY15-740" fmla="*/ 2831 h 2867613"/>
                <a:gd name="connsiteX16-741" fmla="*/ 742974 w 1459638"/>
                <a:gd name="connsiteY16-742" fmla="*/ 1520 h 2867613"/>
                <a:gd name="connsiteX17-743" fmla="*/ 738455 w 1459638"/>
                <a:gd name="connsiteY17-744" fmla="*/ 0 h 2867613"/>
                <a:gd name="connsiteX0-745" fmla="*/ 741212 w 1462395"/>
                <a:gd name="connsiteY0-746" fmla="*/ 0 h 2867613"/>
                <a:gd name="connsiteX1-747" fmla="*/ 732576 w 1462395"/>
                <a:gd name="connsiteY1-748" fmla="*/ 602 h 2867613"/>
                <a:gd name="connsiteX2-749" fmla="*/ 723941 w 1462395"/>
                <a:gd name="connsiteY2-750" fmla="*/ 0 h 2867613"/>
                <a:gd name="connsiteX3-751" fmla="*/ 719422 w 1462395"/>
                <a:gd name="connsiteY3-752" fmla="*/ 1520 h 2867613"/>
                <a:gd name="connsiteX4-753" fmla="*/ 700620 w 1462395"/>
                <a:gd name="connsiteY4-754" fmla="*/ 2831 h 2867613"/>
                <a:gd name="connsiteX5-755" fmla="*/ 636168 w 1462395"/>
                <a:gd name="connsiteY5-756" fmla="*/ 52286 h 2867613"/>
                <a:gd name="connsiteX6-757" fmla="*/ 16995 w 1462395"/>
                <a:gd name="connsiteY6-758" fmla="*/ 1124726 h 2867613"/>
                <a:gd name="connsiteX7-759" fmla="*/ 1628 w 1462395"/>
                <a:gd name="connsiteY7-760" fmla="*/ 1205270 h 2867613"/>
                <a:gd name="connsiteX8-761" fmla="*/ 2757 w 1462395"/>
                <a:gd name="connsiteY8-762" fmla="*/ 1246260 h 2867613"/>
                <a:gd name="connsiteX9-763" fmla="*/ 2757 w 1462395"/>
                <a:gd name="connsiteY9-764" fmla="*/ 2867613 h 2867613"/>
                <a:gd name="connsiteX10-765" fmla="*/ 1462395 w 1462395"/>
                <a:gd name="connsiteY10-766" fmla="*/ 2867613 h 2867613"/>
                <a:gd name="connsiteX11-767" fmla="*/ 1462395 w 1462395"/>
                <a:gd name="connsiteY11-768" fmla="*/ 1246260 h 2867613"/>
                <a:gd name="connsiteX12-769" fmla="*/ 1461142 w 1462395"/>
                <a:gd name="connsiteY12-770" fmla="*/ 1205270 h 2867613"/>
                <a:gd name="connsiteX13-771" fmla="*/ 1448157 w 1462395"/>
                <a:gd name="connsiteY13-772" fmla="*/ 1124726 h 2867613"/>
                <a:gd name="connsiteX14-773" fmla="*/ 828984 w 1462395"/>
                <a:gd name="connsiteY14-774" fmla="*/ 52286 h 2867613"/>
                <a:gd name="connsiteX15-775" fmla="*/ 764533 w 1462395"/>
                <a:gd name="connsiteY15-776" fmla="*/ 2831 h 2867613"/>
                <a:gd name="connsiteX16-777" fmla="*/ 745731 w 1462395"/>
                <a:gd name="connsiteY16-778" fmla="*/ 1520 h 2867613"/>
                <a:gd name="connsiteX17-779" fmla="*/ 741212 w 1462395"/>
                <a:gd name="connsiteY17-780" fmla="*/ 0 h 2867613"/>
                <a:gd name="connsiteX0-781" fmla="*/ 739584 w 1460767"/>
                <a:gd name="connsiteY0-782" fmla="*/ 0 h 2867613"/>
                <a:gd name="connsiteX1-783" fmla="*/ 730948 w 1460767"/>
                <a:gd name="connsiteY1-784" fmla="*/ 602 h 2867613"/>
                <a:gd name="connsiteX2-785" fmla="*/ 722313 w 1460767"/>
                <a:gd name="connsiteY2-786" fmla="*/ 0 h 2867613"/>
                <a:gd name="connsiteX3-787" fmla="*/ 717794 w 1460767"/>
                <a:gd name="connsiteY3-788" fmla="*/ 1520 h 2867613"/>
                <a:gd name="connsiteX4-789" fmla="*/ 698992 w 1460767"/>
                <a:gd name="connsiteY4-790" fmla="*/ 2831 h 2867613"/>
                <a:gd name="connsiteX5-791" fmla="*/ 634540 w 1460767"/>
                <a:gd name="connsiteY5-792" fmla="*/ 52286 h 2867613"/>
                <a:gd name="connsiteX6-793" fmla="*/ 15367 w 1460767"/>
                <a:gd name="connsiteY6-794" fmla="*/ 1124726 h 2867613"/>
                <a:gd name="connsiteX7-795" fmla="*/ 0 w 1460767"/>
                <a:gd name="connsiteY7-796" fmla="*/ 1205270 h 2867613"/>
                <a:gd name="connsiteX8-797" fmla="*/ 1129 w 1460767"/>
                <a:gd name="connsiteY8-798" fmla="*/ 1246260 h 2867613"/>
                <a:gd name="connsiteX9-799" fmla="*/ 1129 w 1460767"/>
                <a:gd name="connsiteY9-800" fmla="*/ 2867613 h 2867613"/>
                <a:gd name="connsiteX10-801" fmla="*/ 1460767 w 1460767"/>
                <a:gd name="connsiteY10-802" fmla="*/ 2867613 h 2867613"/>
                <a:gd name="connsiteX11-803" fmla="*/ 1460767 w 1460767"/>
                <a:gd name="connsiteY11-804" fmla="*/ 1246260 h 2867613"/>
                <a:gd name="connsiteX12-805" fmla="*/ 1459514 w 1460767"/>
                <a:gd name="connsiteY12-806" fmla="*/ 1205270 h 2867613"/>
                <a:gd name="connsiteX13-807" fmla="*/ 1446529 w 1460767"/>
                <a:gd name="connsiteY13-808" fmla="*/ 1124726 h 2867613"/>
                <a:gd name="connsiteX14-809" fmla="*/ 827356 w 1460767"/>
                <a:gd name="connsiteY14-810" fmla="*/ 52286 h 2867613"/>
                <a:gd name="connsiteX15-811" fmla="*/ 762905 w 1460767"/>
                <a:gd name="connsiteY15-812" fmla="*/ 2831 h 2867613"/>
                <a:gd name="connsiteX16-813" fmla="*/ 744103 w 1460767"/>
                <a:gd name="connsiteY16-814" fmla="*/ 1520 h 2867613"/>
                <a:gd name="connsiteX17-815" fmla="*/ 739584 w 1460767"/>
                <a:gd name="connsiteY17-816" fmla="*/ 0 h 2867613"/>
                <a:gd name="connsiteX0-817" fmla="*/ 740307 w 1461490"/>
                <a:gd name="connsiteY0-818" fmla="*/ 0 h 2867613"/>
                <a:gd name="connsiteX1-819" fmla="*/ 731671 w 1461490"/>
                <a:gd name="connsiteY1-820" fmla="*/ 602 h 2867613"/>
                <a:gd name="connsiteX2-821" fmla="*/ 723036 w 1461490"/>
                <a:gd name="connsiteY2-822" fmla="*/ 0 h 2867613"/>
                <a:gd name="connsiteX3-823" fmla="*/ 718517 w 1461490"/>
                <a:gd name="connsiteY3-824" fmla="*/ 1520 h 2867613"/>
                <a:gd name="connsiteX4-825" fmla="*/ 699715 w 1461490"/>
                <a:gd name="connsiteY4-826" fmla="*/ 2831 h 2867613"/>
                <a:gd name="connsiteX5-827" fmla="*/ 635263 w 1461490"/>
                <a:gd name="connsiteY5-828" fmla="*/ 52286 h 2867613"/>
                <a:gd name="connsiteX6-829" fmla="*/ 16090 w 1461490"/>
                <a:gd name="connsiteY6-830" fmla="*/ 1124726 h 2867613"/>
                <a:gd name="connsiteX7-831" fmla="*/ 723 w 1461490"/>
                <a:gd name="connsiteY7-832" fmla="*/ 1205270 h 2867613"/>
                <a:gd name="connsiteX8-833" fmla="*/ 1852 w 1461490"/>
                <a:gd name="connsiteY8-834" fmla="*/ 1246260 h 2867613"/>
                <a:gd name="connsiteX9-835" fmla="*/ 1852 w 1461490"/>
                <a:gd name="connsiteY9-836" fmla="*/ 2867613 h 2867613"/>
                <a:gd name="connsiteX10-837" fmla="*/ 1461490 w 1461490"/>
                <a:gd name="connsiteY10-838" fmla="*/ 2867613 h 2867613"/>
                <a:gd name="connsiteX11-839" fmla="*/ 1461490 w 1461490"/>
                <a:gd name="connsiteY11-840" fmla="*/ 1246260 h 2867613"/>
                <a:gd name="connsiteX12-841" fmla="*/ 1460237 w 1461490"/>
                <a:gd name="connsiteY12-842" fmla="*/ 1205270 h 2867613"/>
                <a:gd name="connsiteX13-843" fmla="*/ 1447252 w 1461490"/>
                <a:gd name="connsiteY13-844" fmla="*/ 1124726 h 2867613"/>
                <a:gd name="connsiteX14-845" fmla="*/ 828079 w 1461490"/>
                <a:gd name="connsiteY14-846" fmla="*/ 52286 h 2867613"/>
                <a:gd name="connsiteX15-847" fmla="*/ 763628 w 1461490"/>
                <a:gd name="connsiteY15-848" fmla="*/ 2831 h 2867613"/>
                <a:gd name="connsiteX16-849" fmla="*/ 744826 w 1461490"/>
                <a:gd name="connsiteY16-850" fmla="*/ 1520 h 2867613"/>
                <a:gd name="connsiteX17-851" fmla="*/ 740307 w 1461490"/>
                <a:gd name="connsiteY17-852" fmla="*/ 0 h 286761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1461490" h="2867613">
                  <a:moveTo>
                    <a:pt x="740307" y="0"/>
                  </a:moveTo>
                  <a:lnTo>
                    <a:pt x="731671" y="602"/>
                  </a:lnTo>
                  <a:lnTo>
                    <a:pt x="723036" y="0"/>
                  </a:lnTo>
                  <a:lnTo>
                    <a:pt x="718517" y="1520"/>
                  </a:lnTo>
                  <a:lnTo>
                    <a:pt x="699715" y="2831"/>
                  </a:lnTo>
                  <a:cubicBezTo>
                    <a:pt x="673476" y="9862"/>
                    <a:pt x="649919" y="26902"/>
                    <a:pt x="635263" y="52286"/>
                  </a:cubicBezTo>
                  <a:lnTo>
                    <a:pt x="16090" y="1124726"/>
                  </a:lnTo>
                  <a:cubicBezTo>
                    <a:pt x="1435" y="1150109"/>
                    <a:pt x="837" y="1174269"/>
                    <a:pt x="723" y="1205270"/>
                  </a:cubicBezTo>
                  <a:cubicBezTo>
                    <a:pt x="-1282" y="1221314"/>
                    <a:pt x="1476" y="1232597"/>
                    <a:pt x="1852" y="1246260"/>
                  </a:cubicBezTo>
                  <a:lnTo>
                    <a:pt x="1852" y="2867613"/>
                  </a:lnTo>
                  <a:lnTo>
                    <a:pt x="1461490" y="2867613"/>
                  </a:lnTo>
                  <a:lnTo>
                    <a:pt x="1461490" y="1246260"/>
                  </a:lnTo>
                  <a:cubicBezTo>
                    <a:pt x="1461072" y="1232597"/>
                    <a:pt x="1460655" y="1228458"/>
                    <a:pt x="1460237" y="1205270"/>
                  </a:cubicBezTo>
                  <a:cubicBezTo>
                    <a:pt x="1460123" y="1181412"/>
                    <a:pt x="1461907" y="1150109"/>
                    <a:pt x="1447252" y="1124726"/>
                  </a:cubicBezTo>
                  <a:lnTo>
                    <a:pt x="828079" y="52286"/>
                  </a:lnTo>
                  <a:cubicBezTo>
                    <a:pt x="813424" y="26902"/>
                    <a:pt x="789867" y="9862"/>
                    <a:pt x="763628" y="2831"/>
                  </a:cubicBezTo>
                  <a:lnTo>
                    <a:pt x="744826" y="1520"/>
                  </a:lnTo>
                  <a:lnTo>
                    <a:pt x="740307" y="0"/>
                  </a:lnTo>
                  <a:close/>
                </a:path>
              </a:pathLst>
            </a:custGeom>
            <a:gradFill flip="none" rotWithShape="1">
              <a:gsLst>
                <a:gs pos="0">
                  <a:schemeClr val="bg1"/>
                </a:gs>
                <a:gs pos="100000">
                  <a:schemeClr val="bg1">
                    <a:lumMod val="85000"/>
                  </a:schemeClr>
                </a:gs>
              </a:gsLst>
              <a:lin ang="2700000" scaled="1"/>
            </a:gradFill>
            <a:ln w="19050">
              <a:gradFill flip="none" rotWithShape="1">
                <a:gsLst>
                  <a:gs pos="0">
                    <a:schemeClr val="bg1">
                      <a:lumMod val="85000"/>
                    </a:schemeClr>
                  </a:gs>
                  <a:gs pos="100000">
                    <a:schemeClr val="bg1"/>
                  </a:gs>
                </a:gsLst>
                <a:lin ang="2700000" scaled="1"/>
              </a:gradFill>
            </a:ln>
            <a:effectLst>
              <a:outerShdw blurRad="1524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7" name="图片 16"/>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rcRect t="76775"/>
            <a:stretch>
              <a:fillRect/>
            </a:stretch>
          </p:blipFill>
          <p:spPr>
            <a:xfrm>
              <a:off x="8018039" y="1072437"/>
              <a:ext cx="1870920" cy="155494"/>
            </a:xfrm>
            <a:prstGeom prst="rect">
              <a:avLst/>
            </a:prstGeom>
          </p:spPr>
        </p:pic>
      </p:grpSp>
      <p:grpSp>
        <p:nvGrpSpPr>
          <p:cNvPr id="18" name="淘宝店chenying0907出品 17"/>
          <p:cNvGrpSpPr/>
          <p:nvPr/>
        </p:nvGrpSpPr>
        <p:grpSpPr>
          <a:xfrm>
            <a:off x="7108400" y="1917626"/>
            <a:ext cx="1877923" cy="800797"/>
            <a:chOff x="8018039" y="1072437"/>
            <a:chExt cx="1870920" cy="797810"/>
          </a:xfrm>
        </p:grpSpPr>
        <p:sp>
          <p:nvSpPr>
            <p:cNvPr id="19" name="淘宝店chenying0907出品 18"/>
            <p:cNvSpPr/>
            <p:nvPr/>
          </p:nvSpPr>
          <p:spPr>
            <a:xfrm rot="10800000">
              <a:off x="8589540" y="1079580"/>
              <a:ext cx="727919" cy="790667"/>
            </a:xfrm>
            <a:custGeom>
              <a:gdLst>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11900 w 1459638"/>
                <a:gd name="connsiteY8" fmla="*/ 1222209 h 2867613"/>
                <a:gd name="connsiteX9" fmla="*/ 12843 w 1459638"/>
                <a:gd name="connsiteY9" fmla="*/ 1226882 h 2867613"/>
                <a:gd name="connsiteX10" fmla="*/ 17684 w 1459638"/>
                <a:gd name="connsiteY10" fmla="*/ 1234061 h 2867613"/>
                <a:gd name="connsiteX11" fmla="*/ 21480 w 1459638"/>
                <a:gd name="connsiteY11" fmla="*/ 1241840 h 2867613"/>
                <a:gd name="connsiteX12" fmla="*/ 25054 w 1459638"/>
                <a:gd name="connsiteY12" fmla="*/ 1244992 h 2867613"/>
                <a:gd name="connsiteX13" fmla="*/ 25909 w 1459638"/>
                <a:gd name="connsiteY13" fmla="*/ 1246260 h 2867613"/>
                <a:gd name="connsiteX14" fmla="*/ 0 w 1459638"/>
                <a:gd name="connsiteY14" fmla="*/ 1246260 h 2867613"/>
                <a:gd name="connsiteX15" fmla="*/ 0 w 1459638"/>
                <a:gd name="connsiteY15" fmla="*/ 2867613 h 2867613"/>
                <a:gd name="connsiteX16" fmla="*/ 1459638 w 1459638"/>
                <a:gd name="connsiteY16" fmla="*/ 2867613 h 2867613"/>
                <a:gd name="connsiteX17" fmla="*/ 1459638 w 1459638"/>
                <a:gd name="connsiteY17" fmla="*/ 1246260 h 2867613"/>
                <a:gd name="connsiteX18" fmla="*/ 1433729 w 1459638"/>
                <a:gd name="connsiteY18" fmla="*/ 1246260 h 2867613"/>
                <a:gd name="connsiteX19" fmla="*/ 1434584 w 1459638"/>
                <a:gd name="connsiteY19" fmla="*/ 1244992 h 2867613"/>
                <a:gd name="connsiteX20" fmla="*/ 1438159 w 1459638"/>
                <a:gd name="connsiteY20" fmla="*/ 1241840 h 2867613"/>
                <a:gd name="connsiteX21" fmla="*/ 1441954 w 1459638"/>
                <a:gd name="connsiteY21" fmla="*/ 1234061 h 2867613"/>
                <a:gd name="connsiteX22" fmla="*/ 1446795 w 1459638"/>
                <a:gd name="connsiteY22" fmla="*/ 1226882 h 2867613"/>
                <a:gd name="connsiteX23" fmla="*/ 1447738 w 1459638"/>
                <a:gd name="connsiteY23" fmla="*/ 1222209 h 2867613"/>
                <a:gd name="connsiteX24" fmla="*/ 1456004 w 1459638"/>
                <a:gd name="connsiteY24" fmla="*/ 1205270 h 2867613"/>
                <a:gd name="connsiteX25" fmla="*/ 1445400 w 1459638"/>
                <a:gd name="connsiteY25" fmla="*/ 1124726 h 2867613"/>
                <a:gd name="connsiteX26" fmla="*/ 826227 w 1459638"/>
                <a:gd name="connsiteY26" fmla="*/ 52286 h 2867613"/>
                <a:gd name="connsiteX27" fmla="*/ 761776 w 1459638"/>
                <a:gd name="connsiteY27" fmla="*/ 2831 h 2867613"/>
                <a:gd name="connsiteX28" fmla="*/ 742974 w 1459638"/>
                <a:gd name="connsiteY28" fmla="*/ 1520 h 2867613"/>
                <a:gd name="connsiteX0-1" fmla="*/ 738455 w 1459638"/>
                <a:gd name="connsiteY0-2" fmla="*/ 0 h 2867613"/>
                <a:gd name="connsiteX1-3" fmla="*/ 729819 w 1459638"/>
                <a:gd name="connsiteY1-4" fmla="*/ 602 h 2867613"/>
                <a:gd name="connsiteX2-5" fmla="*/ 721184 w 1459638"/>
                <a:gd name="connsiteY2-6" fmla="*/ 0 h 2867613"/>
                <a:gd name="connsiteX3-7" fmla="*/ 716665 w 1459638"/>
                <a:gd name="connsiteY3-8" fmla="*/ 1520 h 2867613"/>
                <a:gd name="connsiteX4-9" fmla="*/ 697863 w 1459638"/>
                <a:gd name="connsiteY4-10" fmla="*/ 2831 h 2867613"/>
                <a:gd name="connsiteX5-11" fmla="*/ 633411 w 1459638"/>
                <a:gd name="connsiteY5-12" fmla="*/ 52286 h 2867613"/>
                <a:gd name="connsiteX6-13" fmla="*/ 14238 w 1459638"/>
                <a:gd name="connsiteY6-14" fmla="*/ 1124726 h 2867613"/>
                <a:gd name="connsiteX7-15" fmla="*/ 3634 w 1459638"/>
                <a:gd name="connsiteY7-16" fmla="*/ 1205270 h 2867613"/>
                <a:gd name="connsiteX8-17" fmla="*/ 11900 w 1459638"/>
                <a:gd name="connsiteY8-18" fmla="*/ 1222209 h 2867613"/>
                <a:gd name="connsiteX9-19" fmla="*/ 12843 w 1459638"/>
                <a:gd name="connsiteY9-20" fmla="*/ 1226882 h 2867613"/>
                <a:gd name="connsiteX10-21" fmla="*/ 17684 w 1459638"/>
                <a:gd name="connsiteY10-22" fmla="*/ 1234061 h 2867613"/>
                <a:gd name="connsiteX11-23" fmla="*/ 21480 w 1459638"/>
                <a:gd name="connsiteY11-24" fmla="*/ 1241840 h 2867613"/>
                <a:gd name="connsiteX12-25" fmla="*/ 25054 w 1459638"/>
                <a:gd name="connsiteY12-26" fmla="*/ 1244992 h 2867613"/>
                <a:gd name="connsiteX13-27" fmla="*/ 25909 w 1459638"/>
                <a:gd name="connsiteY13-28" fmla="*/ 1246260 h 2867613"/>
                <a:gd name="connsiteX14-29" fmla="*/ 0 w 1459638"/>
                <a:gd name="connsiteY14-30" fmla="*/ 1246260 h 2867613"/>
                <a:gd name="connsiteX15-31" fmla="*/ 0 w 1459638"/>
                <a:gd name="connsiteY15-32" fmla="*/ 2867613 h 2867613"/>
                <a:gd name="connsiteX16-33" fmla="*/ 1459638 w 1459638"/>
                <a:gd name="connsiteY16-34" fmla="*/ 2867613 h 2867613"/>
                <a:gd name="connsiteX17-35" fmla="*/ 1459638 w 1459638"/>
                <a:gd name="connsiteY17-36" fmla="*/ 1246260 h 2867613"/>
                <a:gd name="connsiteX18-37" fmla="*/ 1433729 w 1459638"/>
                <a:gd name="connsiteY18-38" fmla="*/ 1246260 h 2867613"/>
                <a:gd name="connsiteX19-39" fmla="*/ 1434584 w 1459638"/>
                <a:gd name="connsiteY19-40" fmla="*/ 1244992 h 2867613"/>
                <a:gd name="connsiteX20-41" fmla="*/ 1438159 w 1459638"/>
                <a:gd name="connsiteY20-42" fmla="*/ 1241840 h 2867613"/>
                <a:gd name="connsiteX21-43" fmla="*/ 1446795 w 1459638"/>
                <a:gd name="connsiteY21-44" fmla="*/ 1226882 h 2867613"/>
                <a:gd name="connsiteX22-45" fmla="*/ 1447738 w 1459638"/>
                <a:gd name="connsiteY22-46" fmla="*/ 1222209 h 2867613"/>
                <a:gd name="connsiteX23-47" fmla="*/ 1456004 w 1459638"/>
                <a:gd name="connsiteY23-48" fmla="*/ 1205270 h 2867613"/>
                <a:gd name="connsiteX24-49" fmla="*/ 1445400 w 1459638"/>
                <a:gd name="connsiteY24-50" fmla="*/ 1124726 h 2867613"/>
                <a:gd name="connsiteX25-51" fmla="*/ 826227 w 1459638"/>
                <a:gd name="connsiteY25-52" fmla="*/ 52286 h 2867613"/>
                <a:gd name="connsiteX26-53" fmla="*/ 761776 w 1459638"/>
                <a:gd name="connsiteY26-54" fmla="*/ 2831 h 2867613"/>
                <a:gd name="connsiteX27-55" fmla="*/ 742974 w 1459638"/>
                <a:gd name="connsiteY27-56" fmla="*/ 1520 h 2867613"/>
                <a:gd name="connsiteX28-57" fmla="*/ 738455 w 1459638"/>
                <a:gd name="connsiteY28-58" fmla="*/ 0 h 2867613"/>
                <a:gd name="connsiteX0-59" fmla="*/ 738455 w 1459638"/>
                <a:gd name="connsiteY0-60" fmla="*/ 0 h 2867613"/>
                <a:gd name="connsiteX1-61" fmla="*/ 729819 w 1459638"/>
                <a:gd name="connsiteY1-62" fmla="*/ 602 h 2867613"/>
                <a:gd name="connsiteX2-63" fmla="*/ 721184 w 1459638"/>
                <a:gd name="connsiteY2-64" fmla="*/ 0 h 2867613"/>
                <a:gd name="connsiteX3-65" fmla="*/ 716665 w 1459638"/>
                <a:gd name="connsiteY3-66" fmla="*/ 1520 h 2867613"/>
                <a:gd name="connsiteX4-67" fmla="*/ 697863 w 1459638"/>
                <a:gd name="connsiteY4-68" fmla="*/ 2831 h 2867613"/>
                <a:gd name="connsiteX5-69" fmla="*/ 633411 w 1459638"/>
                <a:gd name="connsiteY5-70" fmla="*/ 52286 h 2867613"/>
                <a:gd name="connsiteX6-71" fmla="*/ 14238 w 1459638"/>
                <a:gd name="connsiteY6-72" fmla="*/ 1124726 h 2867613"/>
                <a:gd name="connsiteX7-73" fmla="*/ 3634 w 1459638"/>
                <a:gd name="connsiteY7-74" fmla="*/ 1205270 h 2867613"/>
                <a:gd name="connsiteX8-75" fmla="*/ 11900 w 1459638"/>
                <a:gd name="connsiteY8-76" fmla="*/ 1222209 h 2867613"/>
                <a:gd name="connsiteX9-77" fmla="*/ 12843 w 1459638"/>
                <a:gd name="connsiteY9-78" fmla="*/ 1226882 h 2867613"/>
                <a:gd name="connsiteX10-79" fmla="*/ 17684 w 1459638"/>
                <a:gd name="connsiteY10-80" fmla="*/ 1234061 h 2867613"/>
                <a:gd name="connsiteX11-81" fmla="*/ 21480 w 1459638"/>
                <a:gd name="connsiteY11-82" fmla="*/ 1241840 h 2867613"/>
                <a:gd name="connsiteX12-83" fmla="*/ 25054 w 1459638"/>
                <a:gd name="connsiteY12-84" fmla="*/ 1244992 h 2867613"/>
                <a:gd name="connsiteX13-85" fmla="*/ 25909 w 1459638"/>
                <a:gd name="connsiteY13-86" fmla="*/ 1246260 h 2867613"/>
                <a:gd name="connsiteX14-87" fmla="*/ 0 w 1459638"/>
                <a:gd name="connsiteY14-88" fmla="*/ 1246260 h 2867613"/>
                <a:gd name="connsiteX15-89" fmla="*/ 0 w 1459638"/>
                <a:gd name="connsiteY15-90" fmla="*/ 2867613 h 2867613"/>
                <a:gd name="connsiteX16-91" fmla="*/ 1459638 w 1459638"/>
                <a:gd name="connsiteY16-92" fmla="*/ 2867613 h 2867613"/>
                <a:gd name="connsiteX17-93" fmla="*/ 1459638 w 1459638"/>
                <a:gd name="connsiteY17-94" fmla="*/ 1246260 h 2867613"/>
                <a:gd name="connsiteX18-95" fmla="*/ 1433729 w 1459638"/>
                <a:gd name="connsiteY18-96" fmla="*/ 1246260 h 2867613"/>
                <a:gd name="connsiteX19-97" fmla="*/ 1434584 w 1459638"/>
                <a:gd name="connsiteY19-98" fmla="*/ 1244992 h 2867613"/>
                <a:gd name="connsiteX20-99" fmla="*/ 1438159 w 1459638"/>
                <a:gd name="connsiteY20-100" fmla="*/ 1241840 h 2867613"/>
                <a:gd name="connsiteX21-101" fmla="*/ 1447738 w 1459638"/>
                <a:gd name="connsiteY21-102" fmla="*/ 1222209 h 2867613"/>
                <a:gd name="connsiteX22-103" fmla="*/ 1456004 w 1459638"/>
                <a:gd name="connsiteY22-104" fmla="*/ 1205270 h 2867613"/>
                <a:gd name="connsiteX23-105" fmla="*/ 1445400 w 1459638"/>
                <a:gd name="connsiteY23-106" fmla="*/ 1124726 h 2867613"/>
                <a:gd name="connsiteX24-107" fmla="*/ 826227 w 1459638"/>
                <a:gd name="connsiteY24-108" fmla="*/ 52286 h 2867613"/>
                <a:gd name="connsiteX25-109" fmla="*/ 761776 w 1459638"/>
                <a:gd name="connsiteY25-110" fmla="*/ 2831 h 2867613"/>
                <a:gd name="connsiteX26-111" fmla="*/ 742974 w 1459638"/>
                <a:gd name="connsiteY26-112" fmla="*/ 1520 h 2867613"/>
                <a:gd name="connsiteX27-113" fmla="*/ 738455 w 1459638"/>
                <a:gd name="connsiteY27-114" fmla="*/ 0 h 2867613"/>
                <a:gd name="connsiteX0-115" fmla="*/ 738455 w 1459638"/>
                <a:gd name="connsiteY0-116" fmla="*/ 0 h 2867613"/>
                <a:gd name="connsiteX1-117" fmla="*/ 729819 w 1459638"/>
                <a:gd name="connsiteY1-118" fmla="*/ 602 h 2867613"/>
                <a:gd name="connsiteX2-119" fmla="*/ 721184 w 1459638"/>
                <a:gd name="connsiteY2-120" fmla="*/ 0 h 2867613"/>
                <a:gd name="connsiteX3-121" fmla="*/ 716665 w 1459638"/>
                <a:gd name="connsiteY3-122" fmla="*/ 1520 h 2867613"/>
                <a:gd name="connsiteX4-123" fmla="*/ 697863 w 1459638"/>
                <a:gd name="connsiteY4-124" fmla="*/ 2831 h 2867613"/>
                <a:gd name="connsiteX5-125" fmla="*/ 633411 w 1459638"/>
                <a:gd name="connsiteY5-126" fmla="*/ 52286 h 2867613"/>
                <a:gd name="connsiteX6-127" fmla="*/ 14238 w 1459638"/>
                <a:gd name="connsiteY6-128" fmla="*/ 1124726 h 2867613"/>
                <a:gd name="connsiteX7-129" fmla="*/ 3634 w 1459638"/>
                <a:gd name="connsiteY7-130" fmla="*/ 1205270 h 2867613"/>
                <a:gd name="connsiteX8-131" fmla="*/ 11900 w 1459638"/>
                <a:gd name="connsiteY8-132" fmla="*/ 1222209 h 2867613"/>
                <a:gd name="connsiteX9-133" fmla="*/ 12843 w 1459638"/>
                <a:gd name="connsiteY9-134" fmla="*/ 1226882 h 2867613"/>
                <a:gd name="connsiteX10-135" fmla="*/ 17684 w 1459638"/>
                <a:gd name="connsiteY10-136" fmla="*/ 1234061 h 2867613"/>
                <a:gd name="connsiteX11-137" fmla="*/ 21480 w 1459638"/>
                <a:gd name="connsiteY11-138" fmla="*/ 1241840 h 2867613"/>
                <a:gd name="connsiteX12-139" fmla="*/ 25054 w 1459638"/>
                <a:gd name="connsiteY12-140" fmla="*/ 1244992 h 2867613"/>
                <a:gd name="connsiteX13-141" fmla="*/ 25909 w 1459638"/>
                <a:gd name="connsiteY13-142" fmla="*/ 1246260 h 2867613"/>
                <a:gd name="connsiteX14-143" fmla="*/ 0 w 1459638"/>
                <a:gd name="connsiteY14-144" fmla="*/ 1246260 h 2867613"/>
                <a:gd name="connsiteX15-145" fmla="*/ 0 w 1459638"/>
                <a:gd name="connsiteY15-146" fmla="*/ 2867613 h 2867613"/>
                <a:gd name="connsiteX16-147" fmla="*/ 1459638 w 1459638"/>
                <a:gd name="connsiteY16-148" fmla="*/ 2867613 h 2867613"/>
                <a:gd name="connsiteX17-149" fmla="*/ 1459638 w 1459638"/>
                <a:gd name="connsiteY17-150" fmla="*/ 1246260 h 2867613"/>
                <a:gd name="connsiteX18-151" fmla="*/ 1433729 w 1459638"/>
                <a:gd name="connsiteY18-152" fmla="*/ 1246260 h 2867613"/>
                <a:gd name="connsiteX19-153" fmla="*/ 1434584 w 1459638"/>
                <a:gd name="connsiteY19-154" fmla="*/ 1244992 h 2867613"/>
                <a:gd name="connsiteX20-155" fmla="*/ 1447738 w 1459638"/>
                <a:gd name="connsiteY20-156" fmla="*/ 1222209 h 2867613"/>
                <a:gd name="connsiteX21-157" fmla="*/ 1456004 w 1459638"/>
                <a:gd name="connsiteY21-158" fmla="*/ 1205270 h 2867613"/>
                <a:gd name="connsiteX22-159" fmla="*/ 1445400 w 1459638"/>
                <a:gd name="connsiteY22-160" fmla="*/ 1124726 h 2867613"/>
                <a:gd name="connsiteX23-161" fmla="*/ 826227 w 1459638"/>
                <a:gd name="connsiteY23-162" fmla="*/ 52286 h 2867613"/>
                <a:gd name="connsiteX24-163" fmla="*/ 761776 w 1459638"/>
                <a:gd name="connsiteY24-164" fmla="*/ 2831 h 2867613"/>
                <a:gd name="connsiteX25-165" fmla="*/ 742974 w 1459638"/>
                <a:gd name="connsiteY25-166" fmla="*/ 1520 h 2867613"/>
                <a:gd name="connsiteX26-167" fmla="*/ 738455 w 1459638"/>
                <a:gd name="connsiteY26-168" fmla="*/ 0 h 2867613"/>
                <a:gd name="connsiteX0-169" fmla="*/ 738455 w 1459638"/>
                <a:gd name="connsiteY0-170" fmla="*/ 0 h 2867613"/>
                <a:gd name="connsiteX1-171" fmla="*/ 729819 w 1459638"/>
                <a:gd name="connsiteY1-172" fmla="*/ 602 h 2867613"/>
                <a:gd name="connsiteX2-173" fmla="*/ 721184 w 1459638"/>
                <a:gd name="connsiteY2-174" fmla="*/ 0 h 2867613"/>
                <a:gd name="connsiteX3-175" fmla="*/ 716665 w 1459638"/>
                <a:gd name="connsiteY3-176" fmla="*/ 1520 h 2867613"/>
                <a:gd name="connsiteX4-177" fmla="*/ 697863 w 1459638"/>
                <a:gd name="connsiteY4-178" fmla="*/ 2831 h 2867613"/>
                <a:gd name="connsiteX5-179" fmla="*/ 633411 w 1459638"/>
                <a:gd name="connsiteY5-180" fmla="*/ 52286 h 2867613"/>
                <a:gd name="connsiteX6-181" fmla="*/ 14238 w 1459638"/>
                <a:gd name="connsiteY6-182" fmla="*/ 1124726 h 2867613"/>
                <a:gd name="connsiteX7-183" fmla="*/ 3634 w 1459638"/>
                <a:gd name="connsiteY7-184" fmla="*/ 1205270 h 2867613"/>
                <a:gd name="connsiteX8-185" fmla="*/ 11900 w 1459638"/>
                <a:gd name="connsiteY8-186" fmla="*/ 1222209 h 2867613"/>
                <a:gd name="connsiteX9-187" fmla="*/ 12843 w 1459638"/>
                <a:gd name="connsiteY9-188" fmla="*/ 1226882 h 2867613"/>
                <a:gd name="connsiteX10-189" fmla="*/ 17684 w 1459638"/>
                <a:gd name="connsiteY10-190" fmla="*/ 1234061 h 2867613"/>
                <a:gd name="connsiteX11-191" fmla="*/ 21480 w 1459638"/>
                <a:gd name="connsiteY11-192" fmla="*/ 1241840 h 2867613"/>
                <a:gd name="connsiteX12-193" fmla="*/ 25054 w 1459638"/>
                <a:gd name="connsiteY12-194" fmla="*/ 1244992 h 2867613"/>
                <a:gd name="connsiteX13-195" fmla="*/ 25909 w 1459638"/>
                <a:gd name="connsiteY13-196" fmla="*/ 1246260 h 2867613"/>
                <a:gd name="connsiteX14-197" fmla="*/ 0 w 1459638"/>
                <a:gd name="connsiteY14-198" fmla="*/ 1246260 h 2867613"/>
                <a:gd name="connsiteX15-199" fmla="*/ 0 w 1459638"/>
                <a:gd name="connsiteY15-200" fmla="*/ 2867613 h 2867613"/>
                <a:gd name="connsiteX16-201" fmla="*/ 1459638 w 1459638"/>
                <a:gd name="connsiteY16-202" fmla="*/ 2867613 h 2867613"/>
                <a:gd name="connsiteX17-203" fmla="*/ 1459638 w 1459638"/>
                <a:gd name="connsiteY17-204" fmla="*/ 1246260 h 2867613"/>
                <a:gd name="connsiteX18-205" fmla="*/ 1433729 w 1459638"/>
                <a:gd name="connsiteY18-206" fmla="*/ 1246260 h 2867613"/>
                <a:gd name="connsiteX19-207" fmla="*/ 1447738 w 1459638"/>
                <a:gd name="connsiteY19-208" fmla="*/ 1222209 h 2867613"/>
                <a:gd name="connsiteX20-209" fmla="*/ 1456004 w 1459638"/>
                <a:gd name="connsiteY20-210" fmla="*/ 1205270 h 2867613"/>
                <a:gd name="connsiteX21-211" fmla="*/ 1445400 w 1459638"/>
                <a:gd name="connsiteY21-212" fmla="*/ 1124726 h 2867613"/>
                <a:gd name="connsiteX22-213" fmla="*/ 826227 w 1459638"/>
                <a:gd name="connsiteY22-214" fmla="*/ 52286 h 2867613"/>
                <a:gd name="connsiteX23-215" fmla="*/ 761776 w 1459638"/>
                <a:gd name="connsiteY23-216" fmla="*/ 2831 h 2867613"/>
                <a:gd name="connsiteX24-217" fmla="*/ 742974 w 1459638"/>
                <a:gd name="connsiteY24-218" fmla="*/ 1520 h 2867613"/>
                <a:gd name="connsiteX25-219" fmla="*/ 738455 w 1459638"/>
                <a:gd name="connsiteY25-220" fmla="*/ 0 h 2867613"/>
                <a:gd name="connsiteX0-221" fmla="*/ 738455 w 1459638"/>
                <a:gd name="connsiteY0-222" fmla="*/ 0 h 2867613"/>
                <a:gd name="connsiteX1-223" fmla="*/ 729819 w 1459638"/>
                <a:gd name="connsiteY1-224" fmla="*/ 602 h 2867613"/>
                <a:gd name="connsiteX2-225" fmla="*/ 721184 w 1459638"/>
                <a:gd name="connsiteY2-226" fmla="*/ 0 h 2867613"/>
                <a:gd name="connsiteX3-227" fmla="*/ 716665 w 1459638"/>
                <a:gd name="connsiteY3-228" fmla="*/ 1520 h 2867613"/>
                <a:gd name="connsiteX4-229" fmla="*/ 697863 w 1459638"/>
                <a:gd name="connsiteY4-230" fmla="*/ 2831 h 2867613"/>
                <a:gd name="connsiteX5-231" fmla="*/ 633411 w 1459638"/>
                <a:gd name="connsiteY5-232" fmla="*/ 52286 h 2867613"/>
                <a:gd name="connsiteX6-233" fmla="*/ 14238 w 1459638"/>
                <a:gd name="connsiteY6-234" fmla="*/ 1124726 h 2867613"/>
                <a:gd name="connsiteX7-235" fmla="*/ 3634 w 1459638"/>
                <a:gd name="connsiteY7-236" fmla="*/ 1205270 h 2867613"/>
                <a:gd name="connsiteX8-237" fmla="*/ 11900 w 1459638"/>
                <a:gd name="connsiteY8-238" fmla="*/ 1222209 h 2867613"/>
                <a:gd name="connsiteX9-239" fmla="*/ 12843 w 1459638"/>
                <a:gd name="connsiteY9-240" fmla="*/ 1226882 h 2867613"/>
                <a:gd name="connsiteX10-241" fmla="*/ 17684 w 1459638"/>
                <a:gd name="connsiteY10-242" fmla="*/ 1234061 h 2867613"/>
                <a:gd name="connsiteX11-243" fmla="*/ 21480 w 1459638"/>
                <a:gd name="connsiteY11-244" fmla="*/ 1241840 h 2867613"/>
                <a:gd name="connsiteX12-245" fmla="*/ 25054 w 1459638"/>
                <a:gd name="connsiteY12-246" fmla="*/ 1244992 h 2867613"/>
                <a:gd name="connsiteX13-247" fmla="*/ 25909 w 1459638"/>
                <a:gd name="connsiteY13-248" fmla="*/ 1246260 h 2867613"/>
                <a:gd name="connsiteX14-249" fmla="*/ 0 w 1459638"/>
                <a:gd name="connsiteY14-250" fmla="*/ 1246260 h 2867613"/>
                <a:gd name="connsiteX15-251" fmla="*/ 0 w 1459638"/>
                <a:gd name="connsiteY15-252" fmla="*/ 2867613 h 2867613"/>
                <a:gd name="connsiteX16-253" fmla="*/ 1459638 w 1459638"/>
                <a:gd name="connsiteY16-254" fmla="*/ 2867613 h 2867613"/>
                <a:gd name="connsiteX17-255" fmla="*/ 1459638 w 1459638"/>
                <a:gd name="connsiteY17-256" fmla="*/ 1246260 h 2867613"/>
                <a:gd name="connsiteX18-257" fmla="*/ 1447738 w 1459638"/>
                <a:gd name="connsiteY18-258" fmla="*/ 1222209 h 2867613"/>
                <a:gd name="connsiteX19-259" fmla="*/ 1456004 w 1459638"/>
                <a:gd name="connsiteY19-260" fmla="*/ 1205270 h 2867613"/>
                <a:gd name="connsiteX20-261" fmla="*/ 1445400 w 1459638"/>
                <a:gd name="connsiteY20-262" fmla="*/ 1124726 h 2867613"/>
                <a:gd name="connsiteX21-263" fmla="*/ 826227 w 1459638"/>
                <a:gd name="connsiteY21-264" fmla="*/ 52286 h 2867613"/>
                <a:gd name="connsiteX22-265" fmla="*/ 761776 w 1459638"/>
                <a:gd name="connsiteY22-266" fmla="*/ 2831 h 2867613"/>
                <a:gd name="connsiteX23-267" fmla="*/ 742974 w 1459638"/>
                <a:gd name="connsiteY23-268" fmla="*/ 1520 h 2867613"/>
                <a:gd name="connsiteX24-269" fmla="*/ 738455 w 1459638"/>
                <a:gd name="connsiteY24-270" fmla="*/ 0 h 2867613"/>
                <a:gd name="connsiteX0-271" fmla="*/ 738455 w 1459638"/>
                <a:gd name="connsiteY0-272" fmla="*/ 0 h 2867613"/>
                <a:gd name="connsiteX1-273" fmla="*/ 729819 w 1459638"/>
                <a:gd name="connsiteY1-274" fmla="*/ 602 h 2867613"/>
                <a:gd name="connsiteX2-275" fmla="*/ 721184 w 1459638"/>
                <a:gd name="connsiteY2-276" fmla="*/ 0 h 2867613"/>
                <a:gd name="connsiteX3-277" fmla="*/ 716665 w 1459638"/>
                <a:gd name="connsiteY3-278" fmla="*/ 1520 h 2867613"/>
                <a:gd name="connsiteX4-279" fmla="*/ 697863 w 1459638"/>
                <a:gd name="connsiteY4-280" fmla="*/ 2831 h 2867613"/>
                <a:gd name="connsiteX5-281" fmla="*/ 633411 w 1459638"/>
                <a:gd name="connsiteY5-282" fmla="*/ 52286 h 2867613"/>
                <a:gd name="connsiteX6-283" fmla="*/ 14238 w 1459638"/>
                <a:gd name="connsiteY6-284" fmla="*/ 1124726 h 2867613"/>
                <a:gd name="connsiteX7-285" fmla="*/ 3634 w 1459638"/>
                <a:gd name="connsiteY7-286" fmla="*/ 1205270 h 2867613"/>
                <a:gd name="connsiteX8-287" fmla="*/ 11900 w 1459638"/>
                <a:gd name="connsiteY8-288" fmla="*/ 1222209 h 2867613"/>
                <a:gd name="connsiteX9-289" fmla="*/ 12843 w 1459638"/>
                <a:gd name="connsiteY9-290" fmla="*/ 1226882 h 2867613"/>
                <a:gd name="connsiteX10-291" fmla="*/ 17684 w 1459638"/>
                <a:gd name="connsiteY10-292" fmla="*/ 1234061 h 2867613"/>
                <a:gd name="connsiteX11-293" fmla="*/ 21480 w 1459638"/>
                <a:gd name="connsiteY11-294" fmla="*/ 1241840 h 2867613"/>
                <a:gd name="connsiteX12-295" fmla="*/ 25054 w 1459638"/>
                <a:gd name="connsiteY12-296" fmla="*/ 1244992 h 2867613"/>
                <a:gd name="connsiteX13-297" fmla="*/ 25909 w 1459638"/>
                <a:gd name="connsiteY13-298" fmla="*/ 1246260 h 2867613"/>
                <a:gd name="connsiteX14-299" fmla="*/ 0 w 1459638"/>
                <a:gd name="connsiteY14-300" fmla="*/ 1246260 h 2867613"/>
                <a:gd name="connsiteX15-301" fmla="*/ 0 w 1459638"/>
                <a:gd name="connsiteY15-302" fmla="*/ 2867613 h 2867613"/>
                <a:gd name="connsiteX16-303" fmla="*/ 1459638 w 1459638"/>
                <a:gd name="connsiteY16-304" fmla="*/ 2867613 h 2867613"/>
                <a:gd name="connsiteX17-305" fmla="*/ 1459638 w 1459638"/>
                <a:gd name="connsiteY17-306" fmla="*/ 1246260 h 2867613"/>
                <a:gd name="connsiteX18-307" fmla="*/ 1456004 w 1459638"/>
                <a:gd name="connsiteY18-308" fmla="*/ 1205270 h 2867613"/>
                <a:gd name="connsiteX19-309" fmla="*/ 1445400 w 1459638"/>
                <a:gd name="connsiteY19-310" fmla="*/ 1124726 h 2867613"/>
                <a:gd name="connsiteX20-311" fmla="*/ 826227 w 1459638"/>
                <a:gd name="connsiteY20-312" fmla="*/ 52286 h 2867613"/>
                <a:gd name="connsiteX21-313" fmla="*/ 761776 w 1459638"/>
                <a:gd name="connsiteY21-314" fmla="*/ 2831 h 2867613"/>
                <a:gd name="connsiteX22-315" fmla="*/ 742974 w 1459638"/>
                <a:gd name="connsiteY22-316" fmla="*/ 1520 h 2867613"/>
                <a:gd name="connsiteX23-317" fmla="*/ 738455 w 1459638"/>
                <a:gd name="connsiteY23-318" fmla="*/ 0 h 2867613"/>
                <a:gd name="connsiteX0-319" fmla="*/ 738455 w 1459638"/>
                <a:gd name="connsiteY0-320" fmla="*/ 0 h 2867613"/>
                <a:gd name="connsiteX1-321" fmla="*/ 729819 w 1459638"/>
                <a:gd name="connsiteY1-322" fmla="*/ 602 h 2867613"/>
                <a:gd name="connsiteX2-323" fmla="*/ 721184 w 1459638"/>
                <a:gd name="connsiteY2-324" fmla="*/ 0 h 2867613"/>
                <a:gd name="connsiteX3-325" fmla="*/ 716665 w 1459638"/>
                <a:gd name="connsiteY3-326" fmla="*/ 1520 h 2867613"/>
                <a:gd name="connsiteX4-327" fmla="*/ 697863 w 1459638"/>
                <a:gd name="connsiteY4-328" fmla="*/ 2831 h 2867613"/>
                <a:gd name="connsiteX5-329" fmla="*/ 633411 w 1459638"/>
                <a:gd name="connsiteY5-330" fmla="*/ 52286 h 2867613"/>
                <a:gd name="connsiteX6-331" fmla="*/ 14238 w 1459638"/>
                <a:gd name="connsiteY6-332" fmla="*/ 1124726 h 2867613"/>
                <a:gd name="connsiteX7-333" fmla="*/ 3634 w 1459638"/>
                <a:gd name="connsiteY7-334" fmla="*/ 1205270 h 2867613"/>
                <a:gd name="connsiteX8-335" fmla="*/ 11900 w 1459638"/>
                <a:gd name="connsiteY8-336" fmla="*/ 1222209 h 2867613"/>
                <a:gd name="connsiteX9-337" fmla="*/ 12843 w 1459638"/>
                <a:gd name="connsiteY9-338" fmla="*/ 1226882 h 2867613"/>
                <a:gd name="connsiteX10-339" fmla="*/ 17684 w 1459638"/>
                <a:gd name="connsiteY10-340" fmla="*/ 1234061 h 2867613"/>
                <a:gd name="connsiteX11-341" fmla="*/ 21480 w 1459638"/>
                <a:gd name="connsiteY11-342" fmla="*/ 1241840 h 2867613"/>
                <a:gd name="connsiteX12-343" fmla="*/ 25054 w 1459638"/>
                <a:gd name="connsiteY12-344" fmla="*/ 1244992 h 2867613"/>
                <a:gd name="connsiteX13-345" fmla="*/ 0 w 1459638"/>
                <a:gd name="connsiteY13-346" fmla="*/ 1246260 h 2867613"/>
                <a:gd name="connsiteX14-347" fmla="*/ 0 w 1459638"/>
                <a:gd name="connsiteY14-348" fmla="*/ 2867613 h 2867613"/>
                <a:gd name="connsiteX15-349" fmla="*/ 1459638 w 1459638"/>
                <a:gd name="connsiteY15-350" fmla="*/ 2867613 h 2867613"/>
                <a:gd name="connsiteX16-351" fmla="*/ 1459638 w 1459638"/>
                <a:gd name="connsiteY16-352" fmla="*/ 1246260 h 2867613"/>
                <a:gd name="connsiteX17-353" fmla="*/ 1456004 w 1459638"/>
                <a:gd name="connsiteY17-354" fmla="*/ 1205270 h 2867613"/>
                <a:gd name="connsiteX18-355" fmla="*/ 1445400 w 1459638"/>
                <a:gd name="connsiteY18-356" fmla="*/ 1124726 h 2867613"/>
                <a:gd name="connsiteX19-357" fmla="*/ 826227 w 1459638"/>
                <a:gd name="connsiteY19-358" fmla="*/ 52286 h 2867613"/>
                <a:gd name="connsiteX20-359" fmla="*/ 761776 w 1459638"/>
                <a:gd name="connsiteY20-360" fmla="*/ 2831 h 2867613"/>
                <a:gd name="connsiteX21-361" fmla="*/ 742974 w 1459638"/>
                <a:gd name="connsiteY21-362" fmla="*/ 1520 h 2867613"/>
                <a:gd name="connsiteX22-363" fmla="*/ 738455 w 1459638"/>
                <a:gd name="connsiteY22-364" fmla="*/ 0 h 2867613"/>
                <a:gd name="connsiteX0-365" fmla="*/ 738455 w 1459638"/>
                <a:gd name="connsiteY0-366" fmla="*/ 0 h 2867613"/>
                <a:gd name="connsiteX1-367" fmla="*/ 729819 w 1459638"/>
                <a:gd name="connsiteY1-368" fmla="*/ 602 h 2867613"/>
                <a:gd name="connsiteX2-369" fmla="*/ 721184 w 1459638"/>
                <a:gd name="connsiteY2-370" fmla="*/ 0 h 2867613"/>
                <a:gd name="connsiteX3-371" fmla="*/ 716665 w 1459638"/>
                <a:gd name="connsiteY3-372" fmla="*/ 1520 h 2867613"/>
                <a:gd name="connsiteX4-373" fmla="*/ 697863 w 1459638"/>
                <a:gd name="connsiteY4-374" fmla="*/ 2831 h 2867613"/>
                <a:gd name="connsiteX5-375" fmla="*/ 633411 w 1459638"/>
                <a:gd name="connsiteY5-376" fmla="*/ 52286 h 2867613"/>
                <a:gd name="connsiteX6-377" fmla="*/ 14238 w 1459638"/>
                <a:gd name="connsiteY6-378" fmla="*/ 1124726 h 2867613"/>
                <a:gd name="connsiteX7-379" fmla="*/ 3634 w 1459638"/>
                <a:gd name="connsiteY7-380" fmla="*/ 1205270 h 2867613"/>
                <a:gd name="connsiteX8-381" fmla="*/ 11900 w 1459638"/>
                <a:gd name="connsiteY8-382" fmla="*/ 1222209 h 2867613"/>
                <a:gd name="connsiteX9-383" fmla="*/ 12843 w 1459638"/>
                <a:gd name="connsiteY9-384" fmla="*/ 1226882 h 2867613"/>
                <a:gd name="connsiteX10-385" fmla="*/ 17684 w 1459638"/>
                <a:gd name="connsiteY10-386" fmla="*/ 1234061 h 2867613"/>
                <a:gd name="connsiteX11-387" fmla="*/ 21480 w 1459638"/>
                <a:gd name="connsiteY11-388" fmla="*/ 1241840 h 2867613"/>
                <a:gd name="connsiteX12-389" fmla="*/ 0 w 1459638"/>
                <a:gd name="connsiteY12-390" fmla="*/ 1246260 h 2867613"/>
                <a:gd name="connsiteX13-391" fmla="*/ 0 w 1459638"/>
                <a:gd name="connsiteY13-392" fmla="*/ 2867613 h 2867613"/>
                <a:gd name="connsiteX14-393" fmla="*/ 1459638 w 1459638"/>
                <a:gd name="connsiteY14-394" fmla="*/ 2867613 h 2867613"/>
                <a:gd name="connsiteX15-395" fmla="*/ 1459638 w 1459638"/>
                <a:gd name="connsiteY15-396" fmla="*/ 1246260 h 2867613"/>
                <a:gd name="connsiteX16-397" fmla="*/ 1456004 w 1459638"/>
                <a:gd name="connsiteY16-398" fmla="*/ 1205270 h 2867613"/>
                <a:gd name="connsiteX17-399" fmla="*/ 1445400 w 1459638"/>
                <a:gd name="connsiteY17-400" fmla="*/ 1124726 h 2867613"/>
                <a:gd name="connsiteX18-401" fmla="*/ 826227 w 1459638"/>
                <a:gd name="connsiteY18-402" fmla="*/ 52286 h 2867613"/>
                <a:gd name="connsiteX19-403" fmla="*/ 761776 w 1459638"/>
                <a:gd name="connsiteY19-404" fmla="*/ 2831 h 2867613"/>
                <a:gd name="connsiteX20-405" fmla="*/ 742974 w 1459638"/>
                <a:gd name="connsiteY20-406" fmla="*/ 1520 h 2867613"/>
                <a:gd name="connsiteX21-407" fmla="*/ 738455 w 1459638"/>
                <a:gd name="connsiteY21-408" fmla="*/ 0 h 2867613"/>
                <a:gd name="connsiteX0-409" fmla="*/ 738455 w 1459638"/>
                <a:gd name="connsiteY0-410" fmla="*/ 0 h 2867613"/>
                <a:gd name="connsiteX1-411" fmla="*/ 729819 w 1459638"/>
                <a:gd name="connsiteY1-412" fmla="*/ 602 h 2867613"/>
                <a:gd name="connsiteX2-413" fmla="*/ 721184 w 1459638"/>
                <a:gd name="connsiteY2-414" fmla="*/ 0 h 2867613"/>
                <a:gd name="connsiteX3-415" fmla="*/ 716665 w 1459638"/>
                <a:gd name="connsiteY3-416" fmla="*/ 1520 h 2867613"/>
                <a:gd name="connsiteX4-417" fmla="*/ 697863 w 1459638"/>
                <a:gd name="connsiteY4-418" fmla="*/ 2831 h 2867613"/>
                <a:gd name="connsiteX5-419" fmla="*/ 633411 w 1459638"/>
                <a:gd name="connsiteY5-420" fmla="*/ 52286 h 2867613"/>
                <a:gd name="connsiteX6-421" fmla="*/ 14238 w 1459638"/>
                <a:gd name="connsiteY6-422" fmla="*/ 1124726 h 2867613"/>
                <a:gd name="connsiteX7-423" fmla="*/ 3634 w 1459638"/>
                <a:gd name="connsiteY7-424" fmla="*/ 1205270 h 2867613"/>
                <a:gd name="connsiteX8-425" fmla="*/ 11900 w 1459638"/>
                <a:gd name="connsiteY8-426" fmla="*/ 1222209 h 2867613"/>
                <a:gd name="connsiteX9-427" fmla="*/ 12843 w 1459638"/>
                <a:gd name="connsiteY9-428" fmla="*/ 1226882 h 2867613"/>
                <a:gd name="connsiteX10-429" fmla="*/ 17684 w 1459638"/>
                <a:gd name="connsiteY10-430" fmla="*/ 1234061 h 2867613"/>
                <a:gd name="connsiteX11-431" fmla="*/ 0 w 1459638"/>
                <a:gd name="connsiteY11-432" fmla="*/ 1246260 h 2867613"/>
                <a:gd name="connsiteX12-433" fmla="*/ 0 w 1459638"/>
                <a:gd name="connsiteY12-434" fmla="*/ 2867613 h 2867613"/>
                <a:gd name="connsiteX13-435" fmla="*/ 1459638 w 1459638"/>
                <a:gd name="connsiteY13-436" fmla="*/ 2867613 h 2867613"/>
                <a:gd name="connsiteX14-437" fmla="*/ 1459638 w 1459638"/>
                <a:gd name="connsiteY14-438" fmla="*/ 1246260 h 2867613"/>
                <a:gd name="connsiteX15-439" fmla="*/ 1456004 w 1459638"/>
                <a:gd name="connsiteY15-440" fmla="*/ 1205270 h 2867613"/>
                <a:gd name="connsiteX16-441" fmla="*/ 1445400 w 1459638"/>
                <a:gd name="connsiteY16-442" fmla="*/ 1124726 h 2867613"/>
                <a:gd name="connsiteX17-443" fmla="*/ 826227 w 1459638"/>
                <a:gd name="connsiteY17-444" fmla="*/ 52286 h 2867613"/>
                <a:gd name="connsiteX18-445" fmla="*/ 761776 w 1459638"/>
                <a:gd name="connsiteY18-446" fmla="*/ 2831 h 2867613"/>
                <a:gd name="connsiteX19-447" fmla="*/ 742974 w 1459638"/>
                <a:gd name="connsiteY19-448" fmla="*/ 1520 h 2867613"/>
                <a:gd name="connsiteX20-449" fmla="*/ 738455 w 1459638"/>
                <a:gd name="connsiteY20-450" fmla="*/ 0 h 2867613"/>
                <a:gd name="connsiteX0-451" fmla="*/ 738455 w 1459638"/>
                <a:gd name="connsiteY0-452" fmla="*/ 0 h 2867613"/>
                <a:gd name="connsiteX1-453" fmla="*/ 729819 w 1459638"/>
                <a:gd name="connsiteY1-454" fmla="*/ 602 h 2867613"/>
                <a:gd name="connsiteX2-455" fmla="*/ 721184 w 1459638"/>
                <a:gd name="connsiteY2-456" fmla="*/ 0 h 2867613"/>
                <a:gd name="connsiteX3-457" fmla="*/ 716665 w 1459638"/>
                <a:gd name="connsiteY3-458" fmla="*/ 1520 h 2867613"/>
                <a:gd name="connsiteX4-459" fmla="*/ 697863 w 1459638"/>
                <a:gd name="connsiteY4-460" fmla="*/ 2831 h 2867613"/>
                <a:gd name="connsiteX5-461" fmla="*/ 633411 w 1459638"/>
                <a:gd name="connsiteY5-462" fmla="*/ 52286 h 2867613"/>
                <a:gd name="connsiteX6-463" fmla="*/ 14238 w 1459638"/>
                <a:gd name="connsiteY6-464" fmla="*/ 1124726 h 2867613"/>
                <a:gd name="connsiteX7-465" fmla="*/ 3634 w 1459638"/>
                <a:gd name="connsiteY7-466" fmla="*/ 1205270 h 2867613"/>
                <a:gd name="connsiteX8-467" fmla="*/ 11900 w 1459638"/>
                <a:gd name="connsiteY8-468" fmla="*/ 1222209 h 2867613"/>
                <a:gd name="connsiteX9-469" fmla="*/ 12843 w 1459638"/>
                <a:gd name="connsiteY9-470" fmla="*/ 1226882 h 2867613"/>
                <a:gd name="connsiteX10-471" fmla="*/ 0 w 1459638"/>
                <a:gd name="connsiteY10-472" fmla="*/ 1246260 h 2867613"/>
                <a:gd name="connsiteX11-473" fmla="*/ 0 w 1459638"/>
                <a:gd name="connsiteY11-474" fmla="*/ 2867613 h 2867613"/>
                <a:gd name="connsiteX12-475" fmla="*/ 1459638 w 1459638"/>
                <a:gd name="connsiteY12-476" fmla="*/ 2867613 h 2867613"/>
                <a:gd name="connsiteX13-477" fmla="*/ 1459638 w 1459638"/>
                <a:gd name="connsiteY13-478" fmla="*/ 1246260 h 2867613"/>
                <a:gd name="connsiteX14-479" fmla="*/ 1456004 w 1459638"/>
                <a:gd name="connsiteY14-480" fmla="*/ 1205270 h 2867613"/>
                <a:gd name="connsiteX15-481" fmla="*/ 1445400 w 1459638"/>
                <a:gd name="connsiteY15-482" fmla="*/ 1124726 h 2867613"/>
                <a:gd name="connsiteX16-483" fmla="*/ 826227 w 1459638"/>
                <a:gd name="connsiteY16-484" fmla="*/ 52286 h 2867613"/>
                <a:gd name="connsiteX17-485" fmla="*/ 761776 w 1459638"/>
                <a:gd name="connsiteY17-486" fmla="*/ 2831 h 2867613"/>
                <a:gd name="connsiteX18-487" fmla="*/ 742974 w 1459638"/>
                <a:gd name="connsiteY18-488" fmla="*/ 1520 h 2867613"/>
                <a:gd name="connsiteX19-489" fmla="*/ 738455 w 1459638"/>
                <a:gd name="connsiteY19-490" fmla="*/ 0 h 2867613"/>
                <a:gd name="connsiteX0-491" fmla="*/ 738455 w 1459638"/>
                <a:gd name="connsiteY0-492" fmla="*/ 0 h 2867613"/>
                <a:gd name="connsiteX1-493" fmla="*/ 729819 w 1459638"/>
                <a:gd name="connsiteY1-494" fmla="*/ 602 h 2867613"/>
                <a:gd name="connsiteX2-495" fmla="*/ 721184 w 1459638"/>
                <a:gd name="connsiteY2-496" fmla="*/ 0 h 2867613"/>
                <a:gd name="connsiteX3-497" fmla="*/ 716665 w 1459638"/>
                <a:gd name="connsiteY3-498" fmla="*/ 1520 h 2867613"/>
                <a:gd name="connsiteX4-499" fmla="*/ 697863 w 1459638"/>
                <a:gd name="connsiteY4-500" fmla="*/ 2831 h 2867613"/>
                <a:gd name="connsiteX5-501" fmla="*/ 633411 w 1459638"/>
                <a:gd name="connsiteY5-502" fmla="*/ 52286 h 2867613"/>
                <a:gd name="connsiteX6-503" fmla="*/ 14238 w 1459638"/>
                <a:gd name="connsiteY6-504" fmla="*/ 1124726 h 2867613"/>
                <a:gd name="connsiteX7-505" fmla="*/ 3634 w 1459638"/>
                <a:gd name="connsiteY7-506" fmla="*/ 1205270 h 2867613"/>
                <a:gd name="connsiteX8-507" fmla="*/ 11900 w 1459638"/>
                <a:gd name="connsiteY8-508" fmla="*/ 1222209 h 2867613"/>
                <a:gd name="connsiteX9-509" fmla="*/ 0 w 1459638"/>
                <a:gd name="connsiteY9-510" fmla="*/ 1246260 h 2867613"/>
                <a:gd name="connsiteX10-511" fmla="*/ 0 w 1459638"/>
                <a:gd name="connsiteY10-512" fmla="*/ 2867613 h 2867613"/>
                <a:gd name="connsiteX11-513" fmla="*/ 1459638 w 1459638"/>
                <a:gd name="connsiteY11-514" fmla="*/ 2867613 h 2867613"/>
                <a:gd name="connsiteX12-515" fmla="*/ 1459638 w 1459638"/>
                <a:gd name="connsiteY12-516" fmla="*/ 1246260 h 2867613"/>
                <a:gd name="connsiteX13-517" fmla="*/ 1456004 w 1459638"/>
                <a:gd name="connsiteY13-518" fmla="*/ 1205270 h 2867613"/>
                <a:gd name="connsiteX14-519" fmla="*/ 1445400 w 1459638"/>
                <a:gd name="connsiteY14-520" fmla="*/ 1124726 h 2867613"/>
                <a:gd name="connsiteX15-521" fmla="*/ 826227 w 1459638"/>
                <a:gd name="connsiteY15-522" fmla="*/ 52286 h 2867613"/>
                <a:gd name="connsiteX16-523" fmla="*/ 761776 w 1459638"/>
                <a:gd name="connsiteY16-524" fmla="*/ 2831 h 2867613"/>
                <a:gd name="connsiteX17-525" fmla="*/ 742974 w 1459638"/>
                <a:gd name="connsiteY17-526" fmla="*/ 1520 h 2867613"/>
                <a:gd name="connsiteX18-527" fmla="*/ 738455 w 1459638"/>
                <a:gd name="connsiteY18-528" fmla="*/ 0 h 2867613"/>
                <a:gd name="connsiteX0-529" fmla="*/ 738455 w 1459638"/>
                <a:gd name="connsiteY0-530" fmla="*/ 0 h 2867613"/>
                <a:gd name="connsiteX1-531" fmla="*/ 729819 w 1459638"/>
                <a:gd name="connsiteY1-532" fmla="*/ 602 h 2867613"/>
                <a:gd name="connsiteX2-533" fmla="*/ 721184 w 1459638"/>
                <a:gd name="connsiteY2-534" fmla="*/ 0 h 2867613"/>
                <a:gd name="connsiteX3-535" fmla="*/ 716665 w 1459638"/>
                <a:gd name="connsiteY3-536" fmla="*/ 1520 h 2867613"/>
                <a:gd name="connsiteX4-537" fmla="*/ 697863 w 1459638"/>
                <a:gd name="connsiteY4-538" fmla="*/ 2831 h 2867613"/>
                <a:gd name="connsiteX5-539" fmla="*/ 633411 w 1459638"/>
                <a:gd name="connsiteY5-540" fmla="*/ 52286 h 2867613"/>
                <a:gd name="connsiteX6-541" fmla="*/ 14238 w 1459638"/>
                <a:gd name="connsiteY6-542" fmla="*/ 1124726 h 2867613"/>
                <a:gd name="connsiteX7-543" fmla="*/ 3634 w 1459638"/>
                <a:gd name="connsiteY7-544" fmla="*/ 1205270 h 2867613"/>
                <a:gd name="connsiteX8-545" fmla="*/ 0 w 1459638"/>
                <a:gd name="connsiteY8-546" fmla="*/ 1246260 h 2867613"/>
                <a:gd name="connsiteX9-547" fmla="*/ 0 w 1459638"/>
                <a:gd name="connsiteY9-548" fmla="*/ 2867613 h 2867613"/>
                <a:gd name="connsiteX10-549" fmla="*/ 1459638 w 1459638"/>
                <a:gd name="connsiteY10-550" fmla="*/ 2867613 h 2867613"/>
                <a:gd name="connsiteX11-551" fmla="*/ 1459638 w 1459638"/>
                <a:gd name="connsiteY11-552" fmla="*/ 1246260 h 2867613"/>
                <a:gd name="connsiteX12-553" fmla="*/ 1456004 w 1459638"/>
                <a:gd name="connsiteY12-554" fmla="*/ 1205270 h 2867613"/>
                <a:gd name="connsiteX13-555" fmla="*/ 1445400 w 1459638"/>
                <a:gd name="connsiteY13-556" fmla="*/ 1124726 h 2867613"/>
                <a:gd name="connsiteX14-557" fmla="*/ 826227 w 1459638"/>
                <a:gd name="connsiteY14-558" fmla="*/ 52286 h 2867613"/>
                <a:gd name="connsiteX15-559" fmla="*/ 761776 w 1459638"/>
                <a:gd name="connsiteY15-560" fmla="*/ 2831 h 2867613"/>
                <a:gd name="connsiteX16-561" fmla="*/ 742974 w 1459638"/>
                <a:gd name="connsiteY16-562" fmla="*/ 1520 h 2867613"/>
                <a:gd name="connsiteX17-563" fmla="*/ 738455 w 1459638"/>
                <a:gd name="connsiteY17-564" fmla="*/ 0 h 2867613"/>
                <a:gd name="connsiteX0-565" fmla="*/ 738455 w 1461451"/>
                <a:gd name="connsiteY0-566" fmla="*/ 0 h 2867613"/>
                <a:gd name="connsiteX1-567" fmla="*/ 729819 w 1461451"/>
                <a:gd name="connsiteY1-568" fmla="*/ 602 h 2867613"/>
                <a:gd name="connsiteX2-569" fmla="*/ 721184 w 1461451"/>
                <a:gd name="connsiteY2-570" fmla="*/ 0 h 2867613"/>
                <a:gd name="connsiteX3-571" fmla="*/ 716665 w 1461451"/>
                <a:gd name="connsiteY3-572" fmla="*/ 1520 h 2867613"/>
                <a:gd name="connsiteX4-573" fmla="*/ 697863 w 1461451"/>
                <a:gd name="connsiteY4-574" fmla="*/ 2831 h 2867613"/>
                <a:gd name="connsiteX5-575" fmla="*/ 633411 w 1461451"/>
                <a:gd name="connsiteY5-576" fmla="*/ 52286 h 2867613"/>
                <a:gd name="connsiteX6-577" fmla="*/ 14238 w 1461451"/>
                <a:gd name="connsiteY6-578" fmla="*/ 1124726 h 2867613"/>
                <a:gd name="connsiteX7-579" fmla="*/ 3634 w 1461451"/>
                <a:gd name="connsiteY7-580" fmla="*/ 1205270 h 2867613"/>
                <a:gd name="connsiteX8-581" fmla="*/ 0 w 1461451"/>
                <a:gd name="connsiteY8-582" fmla="*/ 1246260 h 2867613"/>
                <a:gd name="connsiteX9-583" fmla="*/ 0 w 1461451"/>
                <a:gd name="connsiteY9-584" fmla="*/ 2867613 h 2867613"/>
                <a:gd name="connsiteX10-585" fmla="*/ 1459638 w 1461451"/>
                <a:gd name="connsiteY10-586" fmla="*/ 2867613 h 2867613"/>
                <a:gd name="connsiteX11-587" fmla="*/ 1459638 w 1461451"/>
                <a:gd name="connsiteY11-588" fmla="*/ 1246260 h 2867613"/>
                <a:gd name="connsiteX12-589" fmla="*/ 1458385 w 1461451"/>
                <a:gd name="connsiteY12-590" fmla="*/ 1205270 h 2867613"/>
                <a:gd name="connsiteX13-591" fmla="*/ 1445400 w 1461451"/>
                <a:gd name="connsiteY13-592" fmla="*/ 1124726 h 2867613"/>
                <a:gd name="connsiteX14-593" fmla="*/ 826227 w 1461451"/>
                <a:gd name="connsiteY14-594" fmla="*/ 52286 h 2867613"/>
                <a:gd name="connsiteX15-595" fmla="*/ 761776 w 1461451"/>
                <a:gd name="connsiteY15-596" fmla="*/ 2831 h 2867613"/>
                <a:gd name="connsiteX16-597" fmla="*/ 742974 w 1461451"/>
                <a:gd name="connsiteY16-598" fmla="*/ 1520 h 2867613"/>
                <a:gd name="connsiteX17-599" fmla="*/ 738455 w 1461451"/>
                <a:gd name="connsiteY17-600" fmla="*/ 0 h 2867613"/>
                <a:gd name="connsiteX0-601" fmla="*/ 738455 w 1461451"/>
                <a:gd name="connsiteY0-602" fmla="*/ 0 h 2867613"/>
                <a:gd name="connsiteX1-603" fmla="*/ 729819 w 1461451"/>
                <a:gd name="connsiteY1-604" fmla="*/ 602 h 2867613"/>
                <a:gd name="connsiteX2-605" fmla="*/ 721184 w 1461451"/>
                <a:gd name="connsiteY2-606" fmla="*/ 0 h 2867613"/>
                <a:gd name="connsiteX3-607" fmla="*/ 716665 w 1461451"/>
                <a:gd name="connsiteY3-608" fmla="*/ 1520 h 2867613"/>
                <a:gd name="connsiteX4-609" fmla="*/ 697863 w 1461451"/>
                <a:gd name="connsiteY4-610" fmla="*/ 2831 h 2867613"/>
                <a:gd name="connsiteX5-611" fmla="*/ 633411 w 1461451"/>
                <a:gd name="connsiteY5-612" fmla="*/ 52286 h 2867613"/>
                <a:gd name="connsiteX6-613" fmla="*/ 14238 w 1461451"/>
                <a:gd name="connsiteY6-614" fmla="*/ 1124726 h 2867613"/>
                <a:gd name="connsiteX7-615" fmla="*/ 3634 w 1461451"/>
                <a:gd name="connsiteY7-616" fmla="*/ 1205270 h 2867613"/>
                <a:gd name="connsiteX8-617" fmla="*/ 0 w 1461451"/>
                <a:gd name="connsiteY8-618" fmla="*/ 1246260 h 2867613"/>
                <a:gd name="connsiteX9-619" fmla="*/ 0 w 1461451"/>
                <a:gd name="connsiteY9-620" fmla="*/ 2867613 h 2867613"/>
                <a:gd name="connsiteX10-621" fmla="*/ 1459638 w 1461451"/>
                <a:gd name="connsiteY10-622" fmla="*/ 2867613 h 2867613"/>
                <a:gd name="connsiteX11-623" fmla="*/ 1459638 w 1461451"/>
                <a:gd name="connsiteY11-624" fmla="*/ 1246260 h 2867613"/>
                <a:gd name="connsiteX12-625" fmla="*/ 1458385 w 1461451"/>
                <a:gd name="connsiteY12-626" fmla="*/ 1205270 h 2867613"/>
                <a:gd name="connsiteX13-627" fmla="*/ 1445400 w 1461451"/>
                <a:gd name="connsiteY13-628" fmla="*/ 1124726 h 2867613"/>
                <a:gd name="connsiteX14-629" fmla="*/ 826227 w 1461451"/>
                <a:gd name="connsiteY14-630" fmla="*/ 52286 h 2867613"/>
                <a:gd name="connsiteX15-631" fmla="*/ 761776 w 1461451"/>
                <a:gd name="connsiteY15-632" fmla="*/ 2831 h 2867613"/>
                <a:gd name="connsiteX16-633" fmla="*/ 742974 w 1461451"/>
                <a:gd name="connsiteY16-634" fmla="*/ 1520 h 2867613"/>
                <a:gd name="connsiteX17-635" fmla="*/ 738455 w 1461451"/>
                <a:gd name="connsiteY17-636" fmla="*/ 0 h 2867613"/>
                <a:gd name="connsiteX0-637" fmla="*/ 738455 w 1459638"/>
                <a:gd name="connsiteY0-638" fmla="*/ 0 h 2867613"/>
                <a:gd name="connsiteX1-639" fmla="*/ 729819 w 1459638"/>
                <a:gd name="connsiteY1-640" fmla="*/ 602 h 2867613"/>
                <a:gd name="connsiteX2-641" fmla="*/ 721184 w 1459638"/>
                <a:gd name="connsiteY2-642" fmla="*/ 0 h 2867613"/>
                <a:gd name="connsiteX3-643" fmla="*/ 716665 w 1459638"/>
                <a:gd name="connsiteY3-644" fmla="*/ 1520 h 2867613"/>
                <a:gd name="connsiteX4-645" fmla="*/ 697863 w 1459638"/>
                <a:gd name="connsiteY4-646" fmla="*/ 2831 h 2867613"/>
                <a:gd name="connsiteX5-647" fmla="*/ 633411 w 1459638"/>
                <a:gd name="connsiteY5-648" fmla="*/ 52286 h 2867613"/>
                <a:gd name="connsiteX6-649" fmla="*/ 14238 w 1459638"/>
                <a:gd name="connsiteY6-650" fmla="*/ 1124726 h 2867613"/>
                <a:gd name="connsiteX7-651" fmla="*/ 3634 w 1459638"/>
                <a:gd name="connsiteY7-652" fmla="*/ 1205270 h 2867613"/>
                <a:gd name="connsiteX8-653" fmla="*/ 0 w 1459638"/>
                <a:gd name="connsiteY8-654" fmla="*/ 1246260 h 2867613"/>
                <a:gd name="connsiteX9-655" fmla="*/ 0 w 1459638"/>
                <a:gd name="connsiteY9-656" fmla="*/ 2867613 h 2867613"/>
                <a:gd name="connsiteX10-657" fmla="*/ 1459638 w 1459638"/>
                <a:gd name="connsiteY10-658" fmla="*/ 2867613 h 2867613"/>
                <a:gd name="connsiteX11-659" fmla="*/ 1459638 w 1459638"/>
                <a:gd name="connsiteY11-660" fmla="*/ 1246260 h 2867613"/>
                <a:gd name="connsiteX12-661" fmla="*/ 1458385 w 1459638"/>
                <a:gd name="connsiteY12-662" fmla="*/ 1205270 h 2867613"/>
                <a:gd name="connsiteX13-663" fmla="*/ 1445400 w 1459638"/>
                <a:gd name="connsiteY13-664" fmla="*/ 1124726 h 2867613"/>
                <a:gd name="connsiteX14-665" fmla="*/ 826227 w 1459638"/>
                <a:gd name="connsiteY14-666" fmla="*/ 52286 h 2867613"/>
                <a:gd name="connsiteX15-667" fmla="*/ 761776 w 1459638"/>
                <a:gd name="connsiteY15-668" fmla="*/ 2831 h 2867613"/>
                <a:gd name="connsiteX16-669" fmla="*/ 742974 w 1459638"/>
                <a:gd name="connsiteY16-670" fmla="*/ 1520 h 2867613"/>
                <a:gd name="connsiteX17-671" fmla="*/ 738455 w 1459638"/>
                <a:gd name="connsiteY17-672" fmla="*/ 0 h 2867613"/>
                <a:gd name="connsiteX0-673" fmla="*/ 738455 w 1459638"/>
                <a:gd name="connsiteY0-674" fmla="*/ 0 h 2867613"/>
                <a:gd name="connsiteX1-675" fmla="*/ 729819 w 1459638"/>
                <a:gd name="connsiteY1-676" fmla="*/ 602 h 2867613"/>
                <a:gd name="connsiteX2-677" fmla="*/ 721184 w 1459638"/>
                <a:gd name="connsiteY2-678" fmla="*/ 0 h 2867613"/>
                <a:gd name="connsiteX3-679" fmla="*/ 716665 w 1459638"/>
                <a:gd name="connsiteY3-680" fmla="*/ 1520 h 2867613"/>
                <a:gd name="connsiteX4-681" fmla="*/ 697863 w 1459638"/>
                <a:gd name="connsiteY4-682" fmla="*/ 2831 h 2867613"/>
                <a:gd name="connsiteX5-683" fmla="*/ 633411 w 1459638"/>
                <a:gd name="connsiteY5-684" fmla="*/ 52286 h 2867613"/>
                <a:gd name="connsiteX6-685" fmla="*/ 14238 w 1459638"/>
                <a:gd name="connsiteY6-686" fmla="*/ 1124726 h 2867613"/>
                <a:gd name="connsiteX7-687" fmla="*/ 3634 w 1459638"/>
                <a:gd name="connsiteY7-688" fmla="*/ 1205270 h 2867613"/>
                <a:gd name="connsiteX8-689" fmla="*/ 0 w 1459638"/>
                <a:gd name="connsiteY8-690" fmla="*/ 1246260 h 2867613"/>
                <a:gd name="connsiteX9-691" fmla="*/ 0 w 1459638"/>
                <a:gd name="connsiteY9-692" fmla="*/ 2867613 h 2867613"/>
                <a:gd name="connsiteX10-693" fmla="*/ 1459638 w 1459638"/>
                <a:gd name="connsiteY10-694" fmla="*/ 2867613 h 2867613"/>
                <a:gd name="connsiteX11-695" fmla="*/ 1459638 w 1459638"/>
                <a:gd name="connsiteY11-696" fmla="*/ 1246260 h 2867613"/>
                <a:gd name="connsiteX12-697" fmla="*/ 1458385 w 1459638"/>
                <a:gd name="connsiteY12-698" fmla="*/ 1205270 h 2867613"/>
                <a:gd name="connsiteX13-699" fmla="*/ 1445400 w 1459638"/>
                <a:gd name="connsiteY13-700" fmla="*/ 1124726 h 2867613"/>
                <a:gd name="connsiteX14-701" fmla="*/ 826227 w 1459638"/>
                <a:gd name="connsiteY14-702" fmla="*/ 52286 h 2867613"/>
                <a:gd name="connsiteX15-703" fmla="*/ 761776 w 1459638"/>
                <a:gd name="connsiteY15-704" fmla="*/ 2831 h 2867613"/>
                <a:gd name="connsiteX16-705" fmla="*/ 742974 w 1459638"/>
                <a:gd name="connsiteY16-706" fmla="*/ 1520 h 2867613"/>
                <a:gd name="connsiteX17-707" fmla="*/ 738455 w 1459638"/>
                <a:gd name="connsiteY17-708" fmla="*/ 0 h 2867613"/>
                <a:gd name="connsiteX0-709" fmla="*/ 738455 w 1459638"/>
                <a:gd name="connsiteY0-710" fmla="*/ 0 h 2867613"/>
                <a:gd name="connsiteX1-711" fmla="*/ 729819 w 1459638"/>
                <a:gd name="connsiteY1-712" fmla="*/ 602 h 2867613"/>
                <a:gd name="connsiteX2-713" fmla="*/ 721184 w 1459638"/>
                <a:gd name="connsiteY2-714" fmla="*/ 0 h 2867613"/>
                <a:gd name="connsiteX3-715" fmla="*/ 716665 w 1459638"/>
                <a:gd name="connsiteY3-716" fmla="*/ 1520 h 2867613"/>
                <a:gd name="connsiteX4-717" fmla="*/ 697863 w 1459638"/>
                <a:gd name="connsiteY4-718" fmla="*/ 2831 h 2867613"/>
                <a:gd name="connsiteX5-719" fmla="*/ 633411 w 1459638"/>
                <a:gd name="connsiteY5-720" fmla="*/ 52286 h 2867613"/>
                <a:gd name="connsiteX6-721" fmla="*/ 14238 w 1459638"/>
                <a:gd name="connsiteY6-722" fmla="*/ 1124726 h 2867613"/>
                <a:gd name="connsiteX7-723" fmla="*/ 3634 w 1459638"/>
                <a:gd name="connsiteY7-724" fmla="*/ 1205270 h 2867613"/>
                <a:gd name="connsiteX8-725" fmla="*/ 0 w 1459638"/>
                <a:gd name="connsiteY8-726" fmla="*/ 1246260 h 2867613"/>
                <a:gd name="connsiteX9-727" fmla="*/ 0 w 1459638"/>
                <a:gd name="connsiteY9-728" fmla="*/ 2867613 h 2867613"/>
                <a:gd name="connsiteX10-729" fmla="*/ 1459638 w 1459638"/>
                <a:gd name="connsiteY10-730" fmla="*/ 2867613 h 2867613"/>
                <a:gd name="connsiteX11-731" fmla="*/ 1459638 w 1459638"/>
                <a:gd name="connsiteY11-732" fmla="*/ 1246260 h 2867613"/>
                <a:gd name="connsiteX12-733" fmla="*/ 1458385 w 1459638"/>
                <a:gd name="connsiteY12-734" fmla="*/ 1205270 h 2867613"/>
                <a:gd name="connsiteX13-735" fmla="*/ 1445400 w 1459638"/>
                <a:gd name="connsiteY13-736" fmla="*/ 1124726 h 2867613"/>
                <a:gd name="connsiteX14-737" fmla="*/ 826227 w 1459638"/>
                <a:gd name="connsiteY14-738" fmla="*/ 52286 h 2867613"/>
                <a:gd name="connsiteX15-739" fmla="*/ 761776 w 1459638"/>
                <a:gd name="connsiteY15-740" fmla="*/ 2831 h 2867613"/>
                <a:gd name="connsiteX16-741" fmla="*/ 742974 w 1459638"/>
                <a:gd name="connsiteY16-742" fmla="*/ 1520 h 2867613"/>
                <a:gd name="connsiteX17-743" fmla="*/ 738455 w 1459638"/>
                <a:gd name="connsiteY17-744" fmla="*/ 0 h 2867613"/>
                <a:gd name="connsiteX0-745" fmla="*/ 741212 w 1462395"/>
                <a:gd name="connsiteY0-746" fmla="*/ 0 h 2867613"/>
                <a:gd name="connsiteX1-747" fmla="*/ 732576 w 1462395"/>
                <a:gd name="connsiteY1-748" fmla="*/ 602 h 2867613"/>
                <a:gd name="connsiteX2-749" fmla="*/ 723941 w 1462395"/>
                <a:gd name="connsiteY2-750" fmla="*/ 0 h 2867613"/>
                <a:gd name="connsiteX3-751" fmla="*/ 719422 w 1462395"/>
                <a:gd name="connsiteY3-752" fmla="*/ 1520 h 2867613"/>
                <a:gd name="connsiteX4-753" fmla="*/ 700620 w 1462395"/>
                <a:gd name="connsiteY4-754" fmla="*/ 2831 h 2867613"/>
                <a:gd name="connsiteX5-755" fmla="*/ 636168 w 1462395"/>
                <a:gd name="connsiteY5-756" fmla="*/ 52286 h 2867613"/>
                <a:gd name="connsiteX6-757" fmla="*/ 16995 w 1462395"/>
                <a:gd name="connsiteY6-758" fmla="*/ 1124726 h 2867613"/>
                <a:gd name="connsiteX7-759" fmla="*/ 1628 w 1462395"/>
                <a:gd name="connsiteY7-760" fmla="*/ 1205270 h 2867613"/>
                <a:gd name="connsiteX8-761" fmla="*/ 2757 w 1462395"/>
                <a:gd name="connsiteY8-762" fmla="*/ 1246260 h 2867613"/>
                <a:gd name="connsiteX9-763" fmla="*/ 2757 w 1462395"/>
                <a:gd name="connsiteY9-764" fmla="*/ 2867613 h 2867613"/>
                <a:gd name="connsiteX10-765" fmla="*/ 1462395 w 1462395"/>
                <a:gd name="connsiteY10-766" fmla="*/ 2867613 h 2867613"/>
                <a:gd name="connsiteX11-767" fmla="*/ 1462395 w 1462395"/>
                <a:gd name="connsiteY11-768" fmla="*/ 1246260 h 2867613"/>
                <a:gd name="connsiteX12-769" fmla="*/ 1461142 w 1462395"/>
                <a:gd name="connsiteY12-770" fmla="*/ 1205270 h 2867613"/>
                <a:gd name="connsiteX13-771" fmla="*/ 1448157 w 1462395"/>
                <a:gd name="connsiteY13-772" fmla="*/ 1124726 h 2867613"/>
                <a:gd name="connsiteX14-773" fmla="*/ 828984 w 1462395"/>
                <a:gd name="connsiteY14-774" fmla="*/ 52286 h 2867613"/>
                <a:gd name="connsiteX15-775" fmla="*/ 764533 w 1462395"/>
                <a:gd name="connsiteY15-776" fmla="*/ 2831 h 2867613"/>
                <a:gd name="connsiteX16-777" fmla="*/ 745731 w 1462395"/>
                <a:gd name="connsiteY16-778" fmla="*/ 1520 h 2867613"/>
                <a:gd name="connsiteX17-779" fmla="*/ 741212 w 1462395"/>
                <a:gd name="connsiteY17-780" fmla="*/ 0 h 2867613"/>
                <a:gd name="connsiteX0-781" fmla="*/ 739584 w 1460767"/>
                <a:gd name="connsiteY0-782" fmla="*/ 0 h 2867613"/>
                <a:gd name="connsiteX1-783" fmla="*/ 730948 w 1460767"/>
                <a:gd name="connsiteY1-784" fmla="*/ 602 h 2867613"/>
                <a:gd name="connsiteX2-785" fmla="*/ 722313 w 1460767"/>
                <a:gd name="connsiteY2-786" fmla="*/ 0 h 2867613"/>
                <a:gd name="connsiteX3-787" fmla="*/ 717794 w 1460767"/>
                <a:gd name="connsiteY3-788" fmla="*/ 1520 h 2867613"/>
                <a:gd name="connsiteX4-789" fmla="*/ 698992 w 1460767"/>
                <a:gd name="connsiteY4-790" fmla="*/ 2831 h 2867613"/>
                <a:gd name="connsiteX5-791" fmla="*/ 634540 w 1460767"/>
                <a:gd name="connsiteY5-792" fmla="*/ 52286 h 2867613"/>
                <a:gd name="connsiteX6-793" fmla="*/ 15367 w 1460767"/>
                <a:gd name="connsiteY6-794" fmla="*/ 1124726 h 2867613"/>
                <a:gd name="connsiteX7-795" fmla="*/ 0 w 1460767"/>
                <a:gd name="connsiteY7-796" fmla="*/ 1205270 h 2867613"/>
                <a:gd name="connsiteX8-797" fmla="*/ 1129 w 1460767"/>
                <a:gd name="connsiteY8-798" fmla="*/ 1246260 h 2867613"/>
                <a:gd name="connsiteX9-799" fmla="*/ 1129 w 1460767"/>
                <a:gd name="connsiteY9-800" fmla="*/ 2867613 h 2867613"/>
                <a:gd name="connsiteX10-801" fmla="*/ 1460767 w 1460767"/>
                <a:gd name="connsiteY10-802" fmla="*/ 2867613 h 2867613"/>
                <a:gd name="connsiteX11-803" fmla="*/ 1460767 w 1460767"/>
                <a:gd name="connsiteY11-804" fmla="*/ 1246260 h 2867613"/>
                <a:gd name="connsiteX12-805" fmla="*/ 1459514 w 1460767"/>
                <a:gd name="connsiteY12-806" fmla="*/ 1205270 h 2867613"/>
                <a:gd name="connsiteX13-807" fmla="*/ 1446529 w 1460767"/>
                <a:gd name="connsiteY13-808" fmla="*/ 1124726 h 2867613"/>
                <a:gd name="connsiteX14-809" fmla="*/ 827356 w 1460767"/>
                <a:gd name="connsiteY14-810" fmla="*/ 52286 h 2867613"/>
                <a:gd name="connsiteX15-811" fmla="*/ 762905 w 1460767"/>
                <a:gd name="connsiteY15-812" fmla="*/ 2831 h 2867613"/>
                <a:gd name="connsiteX16-813" fmla="*/ 744103 w 1460767"/>
                <a:gd name="connsiteY16-814" fmla="*/ 1520 h 2867613"/>
                <a:gd name="connsiteX17-815" fmla="*/ 739584 w 1460767"/>
                <a:gd name="connsiteY17-816" fmla="*/ 0 h 2867613"/>
                <a:gd name="connsiteX0-817" fmla="*/ 740307 w 1461490"/>
                <a:gd name="connsiteY0-818" fmla="*/ 0 h 2867613"/>
                <a:gd name="connsiteX1-819" fmla="*/ 731671 w 1461490"/>
                <a:gd name="connsiteY1-820" fmla="*/ 602 h 2867613"/>
                <a:gd name="connsiteX2-821" fmla="*/ 723036 w 1461490"/>
                <a:gd name="connsiteY2-822" fmla="*/ 0 h 2867613"/>
                <a:gd name="connsiteX3-823" fmla="*/ 718517 w 1461490"/>
                <a:gd name="connsiteY3-824" fmla="*/ 1520 h 2867613"/>
                <a:gd name="connsiteX4-825" fmla="*/ 699715 w 1461490"/>
                <a:gd name="connsiteY4-826" fmla="*/ 2831 h 2867613"/>
                <a:gd name="connsiteX5-827" fmla="*/ 635263 w 1461490"/>
                <a:gd name="connsiteY5-828" fmla="*/ 52286 h 2867613"/>
                <a:gd name="connsiteX6-829" fmla="*/ 16090 w 1461490"/>
                <a:gd name="connsiteY6-830" fmla="*/ 1124726 h 2867613"/>
                <a:gd name="connsiteX7-831" fmla="*/ 723 w 1461490"/>
                <a:gd name="connsiteY7-832" fmla="*/ 1205270 h 2867613"/>
                <a:gd name="connsiteX8-833" fmla="*/ 1852 w 1461490"/>
                <a:gd name="connsiteY8-834" fmla="*/ 1246260 h 2867613"/>
                <a:gd name="connsiteX9-835" fmla="*/ 1852 w 1461490"/>
                <a:gd name="connsiteY9-836" fmla="*/ 2867613 h 2867613"/>
                <a:gd name="connsiteX10-837" fmla="*/ 1461490 w 1461490"/>
                <a:gd name="connsiteY10-838" fmla="*/ 2867613 h 2867613"/>
                <a:gd name="connsiteX11-839" fmla="*/ 1461490 w 1461490"/>
                <a:gd name="connsiteY11-840" fmla="*/ 1246260 h 2867613"/>
                <a:gd name="connsiteX12-841" fmla="*/ 1460237 w 1461490"/>
                <a:gd name="connsiteY12-842" fmla="*/ 1205270 h 2867613"/>
                <a:gd name="connsiteX13-843" fmla="*/ 1447252 w 1461490"/>
                <a:gd name="connsiteY13-844" fmla="*/ 1124726 h 2867613"/>
                <a:gd name="connsiteX14-845" fmla="*/ 828079 w 1461490"/>
                <a:gd name="connsiteY14-846" fmla="*/ 52286 h 2867613"/>
                <a:gd name="connsiteX15-847" fmla="*/ 763628 w 1461490"/>
                <a:gd name="connsiteY15-848" fmla="*/ 2831 h 2867613"/>
                <a:gd name="connsiteX16-849" fmla="*/ 744826 w 1461490"/>
                <a:gd name="connsiteY16-850" fmla="*/ 1520 h 2867613"/>
                <a:gd name="connsiteX17-851" fmla="*/ 740307 w 1461490"/>
                <a:gd name="connsiteY17-852" fmla="*/ 0 h 286761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1461490" h="2867613">
                  <a:moveTo>
                    <a:pt x="740307" y="0"/>
                  </a:moveTo>
                  <a:lnTo>
                    <a:pt x="731671" y="602"/>
                  </a:lnTo>
                  <a:lnTo>
                    <a:pt x="723036" y="0"/>
                  </a:lnTo>
                  <a:lnTo>
                    <a:pt x="718517" y="1520"/>
                  </a:lnTo>
                  <a:lnTo>
                    <a:pt x="699715" y="2831"/>
                  </a:lnTo>
                  <a:cubicBezTo>
                    <a:pt x="673476" y="9862"/>
                    <a:pt x="649919" y="26902"/>
                    <a:pt x="635263" y="52286"/>
                  </a:cubicBezTo>
                  <a:lnTo>
                    <a:pt x="16090" y="1124726"/>
                  </a:lnTo>
                  <a:cubicBezTo>
                    <a:pt x="1435" y="1150109"/>
                    <a:pt x="837" y="1174269"/>
                    <a:pt x="723" y="1205270"/>
                  </a:cubicBezTo>
                  <a:cubicBezTo>
                    <a:pt x="-1282" y="1221314"/>
                    <a:pt x="1476" y="1232597"/>
                    <a:pt x="1852" y="1246260"/>
                  </a:cubicBezTo>
                  <a:lnTo>
                    <a:pt x="1852" y="2867613"/>
                  </a:lnTo>
                  <a:lnTo>
                    <a:pt x="1461490" y="2867613"/>
                  </a:lnTo>
                  <a:lnTo>
                    <a:pt x="1461490" y="1246260"/>
                  </a:lnTo>
                  <a:cubicBezTo>
                    <a:pt x="1461072" y="1232597"/>
                    <a:pt x="1460655" y="1228458"/>
                    <a:pt x="1460237" y="1205270"/>
                  </a:cubicBezTo>
                  <a:cubicBezTo>
                    <a:pt x="1460123" y="1181412"/>
                    <a:pt x="1461907" y="1150109"/>
                    <a:pt x="1447252" y="1124726"/>
                  </a:cubicBezTo>
                  <a:lnTo>
                    <a:pt x="828079" y="52286"/>
                  </a:lnTo>
                  <a:cubicBezTo>
                    <a:pt x="813424" y="26902"/>
                    <a:pt x="789867" y="9862"/>
                    <a:pt x="763628" y="2831"/>
                  </a:cubicBezTo>
                  <a:lnTo>
                    <a:pt x="744826" y="1520"/>
                  </a:lnTo>
                  <a:lnTo>
                    <a:pt x="740307" y="0"/>
                  </a:lnTo>
                  <a:close/>
                </a:path>
              </a:pathLst>
            </a:custGeom>
            <a:gradFill flip="none" rotWithShape="1">
              <a:gsLst>
                <a:gs pos="0">
                  <a:schemeClr val="bg1"/>
                </a:gs>
                <a:gs pos="100000">
                  <a:schemeClr val="bg1">
                    <a:lumMod val="85000"/>
                  </a:schemeClr>
                </a:gs>
              </a:gsLst>
              <a:lin ang="2700000" scaled="1"/>
            </a:gradFill>
            <a:ln w="19050">
              <a:gradFill flip="none" rotWithShape="1">
                <a:gsLst>
                  <a:gs pos="0">
                    <a:schemeClr val="bg1">
                      <a:lumMod val="85000"/>
                    </a:schemeClr>
                  </a:gs>
                  <a:gs pos="100000">
                    <a:schemeClr val="bg1"/>
                  </a:gs>
                </a:gsLst>
                <a:lin ang="2700000" scaled="1"/>
              </a:gradFill>
            </a:ln>
            <a:effectLst>
              <a:outerShdw blurRad="1524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20" name="图片 19"/>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rcRect t="76775"/>
            <a:stretch>
              <a:fillRect/>
            </a:stretch>
          </p:blipFill>
          <p:spPr>
            <a:xfrm>
              <a:off x="8018039" y="1072437"/>
              <a:ext cx="1870920" cy="155494"/>
            </a:xfrm>
            <a:prstGeom prst="rect">
              <a:avLst/>
            </a:prstGeom>
          </p:spPr>
        </p:pic>
      </p:grpSp>
      <p:grpSp>
        <p:nvGrpSpPr>
          <p:cNvPr id="30" name="淘宝店chenying0907出品 29"/>
          <p:cNvGrpSpPr/>
          <p:nvPr/>
        </p:nvGrpSpPr>
        <p:grpSpPr>
          <a:xfrm>
            <a:off x="5246867" y="2637706"/>
            <a:ext cx="1877923" cy="800797"/>
            <a:chOff x="8018039" y="1072437"/>
            <a:chExt cx="1870920" cy="797810"/>
          </a:xfrm>
        </p:grpSpPr>
        <p:sp>
          <p:nvSpPr>
            <p:cNvPr id="31" name="淘宝店chenying0907出品 30"/>
            <p:cNvSpPr/>
            <p:nvPr/>
          </p:nvSpPr>
          <p:spPr>
            <a:xfrm rot="10800000">
              <a:off x="8589540" y="1079580"/>
              <a:ext cx="727919" cy="790667"/>
            </a:xfrm>
            <a:custGeom>
              <a:gdLst>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11900 w 1459638"/>
                <a:gd name="connsiteY8" fmla="*/ 1222209 h 2867613"/>
                <a:gd name="connsiteX9" fmla="*/ 12843 w 1459638"/>
                <a:gd name="connsiteY9" fmla="*/ 1226882 h 2867613"/>
                <a:gd name="connsiteX10" fmla="*/ 17684 w 1459638"/>
                <a:gd name="connsiteY10" fmla="*/ 1234061 h 2867613"/>
                <a:gd name="connsiteX11" fmla="*/ 21480 w 1459638"/>
                <a:gd name="connsiteY11" fmla="*/ 1241840 h 2867613"/>
                <a:gd name="connsiteX12" fmla="*/ 25054 w 1459638"/>
                <a:gd name="connsiteY12" fmla="*/ 1244992 h 2867613"/>
                <a:gd name="connsiteX13" fmla="*/ 25909 w 1459638"/>
                <a:gd name="connsiteY13" fmla="*/ 1246260 h 2867613"/>
                <a:gd name="connsiteX14" fmla="*/ 0 w 1459638"/>
                <a:gd name="connsiteY14" fmla="*/ 1246260 h 2867613"/>
                <a:gd name="connsiteX15" fmla="*/ 0 w 1459638"/>
                <a:gd name="connsiteY15" fmla="*/ 2867613 h 2867613"/>
                <a:gd name="connsiteX16" fmla="*/ 1459638 w 1459638"/>
                <a:gd name="connsiteY16" fmla="*/ 2867613 h 2867613"/>
                <a:gd name="connsiteX17" fmla="*/ 1459638 w 1459638"/>
                <a:gd name="connsiteY17" fmla="*/ 1246260 h 2867613"/>
                <a:gd name="connsiteX18" fmla="*/ 1433729 w 1459638"/>
                <a:gd name="connsiteY18" fmla="*/ 1246260 h 2867613"/>
                <a:gd name="connsiteX19" fmla="*/ 1434584 w 1459638"/>
                <a:gd name="connsiteY19" fmla="*/ 1244992 h 2867613"/>
                <a:gd name="connsiteX20" fmla="*/ 1438159 w 1459638"/>
                <a:gd name="connsiteY20" fmla="*/ 1241840 h 2867613"/>
                <a:gd name="connsiteX21" fmla="*/ 1441954 w 1459638"/>
                <a:gd name="connsiteY21" fmla="*/ 1234061 h 2867613"/>
                <a:gd name="connsiteX22" fmla="*/ 1446795 w 1459638"/>
                <a:gd name="connsiteY22" fmla="*/ 1226882 h 2867613"/>
                <a:gd name="connsiteX23" fmla="*/ 1447738 w 1459638"/>
                <a:gd name="connsiteY23" fmla="*/ 1222209 h 2867613"/>
                <a:gd name="connsiteX24" fmla="*/ 1456004 w 1459638"/>
                <a:gd name="connsiteY24" fmla="*/ 1205270 h 2867613"/>
                <a:gd name="connsiteX25" fmla="*/ 1445400 w 1459638"/>
                <a:gd name="connsiteY25" fmla="*/ 1124726 h 2867613"/>
                <a:gd name="connsiteX26" fmla="*/ 826227 w 1459638"/>
                <a:gd name="connsiteY26" fmla="*/ 52286 h 2867613"/>
                <a:gd name="connsiteX27" fmla="*/ 761776 w 1459638"/>
                <a:gd name="connsiteY27" fmla="*/ 2831 h 2867613"/>
                <a:gd name="connsiteX28" fmla="*/ 742974 w 1459638"/>
                <a:gd name="connsiteY28" fmla="*/ 1520 h 2867613"/>
                <a:gd name="connsiteX0-1" fmla="*/ 738455 w 1459638"/>
                <a:gd name="connsiteY0-2" fmla="*/ 0 h 2867613"/>
                <a:gd name="connsiteX1-3" fmla="*/ 729819 w 1459638"/>
                <a:gd name="connsiteY1-4" fmla="*/ 602 h 2867613"/>
                <a:gd name="connsiteX2-5" fmla="*/ 721184 w 1459638"/>
                <a:gd name="connsiteY2-6" fmla="*/ 0 h 2867613"/>
                <a:gd name="connsiteX3-7" fmla="*/ 716665 w 1459638"/>
                <a:gd name="connsiteY3-8" fmla="*/ 1520 h 2867613"/>
                <a:gd name="connsiteX4-9" fmla="*/ 697863 w 1459638"/>
                <a:gd name="connsiteY4-10" fmla="*/ 2831 h 2867613"/>
                <a:gd name="connsiteX5-11" fmla="*/ 633411 w 1459638"/>
                <a:gd name="connsiteY5-12" fmla="*/ 52286 h 2867613"/>
                <a:gd name="connsiteX6-13" fmla="*/ 14238 w 1459638"/>
                <a:gd name="connsiteY6-14" fmla="*/ 1124726 h 2867613"/>
                <a:gd name="connsiteX7-15" fmla="*/ 3634 w 1459638"/>
                <a:gd name="connsiteY7-16" fmla="*/ 1205270 h 2867613"/>
                <a:gd name="connsiteX8-17" fmla="*/ 11900 w 1459638"/>
                <a:gd name="connsiteY8-18" fmla="*/ 1222209 h 2867613"/>
                <a:gd name="connsiteX9-19" fmla="*/ 12843 w 1459638"/>
                <a:gd name="connsiteY9-20" fmla="*/ 1226882 h 2867613"/>
                <a:gd name="connsiteX10-21" fmla="*/ 17684 w 1459638"/>
                <a:gd name="connsiteY10-22" fmla="*/ 1234061 h 2867613"/>
                <a:gd name="connsiteX11-23" fmla="*/ 21480 w 1459638"/>
                <a:gd name="connsiteY11-24" fmla="*/ 1241840 h 2867613"/>
                <a:gd name="connsiteX12-25" fmla="*/ 25054 w 1459638"/>
                <a:gd name="connsiteY12-26" fmla="*/ 1244992 h 2867613"/>
                <a:gd name="connsiteX13-27" fmla="*/ 25909 w 1459638"/>
                <a:gd name="connsiteY13-28" fmla="*/ 1246260 h 2867613"/>
                <a:gd name="connsiteX14-29" fmla="*/ 0 w 1459638"/>
                <a:gd name="connsiteY14-30" fmla="*/ 1246260 h 2867613"/>
                <a:gd name="connsiteX15-31" fmla="*/ 0 w 1459638"/>
                <a:gd name="connsiteY15-32" fmla="*/ 2867613 h 2867613"/>
                <a:gd name="connsiteX16-33" fmla="*/ 1459638 w 1459638"/>
                <a:gd name="connsiteY16-34" fmla="*/ 2867613 h 2867613"/>
                <a:gd name="connsiteX17-35" fmla="*/ 1459638 w 1459638"/>
                <a:gd name="connsiteY17-36" fmla="*/ 1246260 h 2867613"/>
                <a:gd name="connsiteX18-37" fmla="*/ 1433729 w 1459638"/>
                <a:gd name="connsiteY18-38" fmla="*/ 1246260 h 2867613"/>
                <a:gd name="connsiteX19-39" fmla="*/ 1434584 w 1459638"/>
                <a:gd name="connsiteY19-40" fmla="*/ 1244992 h 2867613"/>
                <a:gd name="connsiteX20-41" fmla="*/ 1438159 w 1459638"/>
                <a:gd name="connsiteY20-42" fmla="*/ 1241840 h 2867613"/>
                <a:gd name="connsiteX21-43" fmla="*/ 1446795 w 1459638"/>
                <a:gd name="connsiteY21-44" fmla="*/ 1226882 h 2867613"/>
                <a:gd name="connsiteX22-45" fmla="*/ 1447738 w 1459638"/>
                <a:gd name="connsiteY22-46" fmla="*/ 1222209 h 2867613"/>
                <a:gd name="connsiteX23-47" fmla="*/ 1456004 w 1459638"/>
                <a:gd name="connsiteY23-48" fmla="*/ 1205270 h 2867613"/>
                <a:gd name="connsiteX24-49" fmla="*/ 1445400 w 1459638"/>
                <a:gd name="connsiteY24-50" fmla="*/ 1124726 h 2867613"/>
                <a:gd name="connsiteX25-51" fmla="*/ 826227 w 1459638"/>
                <a:gd name="connsiteY25-52" fmla="*/ 52286 h 2867613"/>
                <a:gd name="connsiteX26-53" fmla="*/ 761776 w 1459638"/>
                <a:gd name="connsiteY26-54" fmla="*/ 2831 h 2867613"/>
                <a:gd name="connsiteX27-55" fmla="*/ 742974 w 1459638"/>
                <a:gd name="connsiteY27-56" fmla="*/ 1520 h 2867613"/>
                <a:gd name="connsiteX28-57" fmla="*/ 738455 w 1459638"/>
                <a:gd name="connsiteY28-58" fmla="*/ 0 h 2867613"/>
                <a:gd name="connsiteX0-59" fmla="*/ 738455 w 1459638"/>
                <a:gd name="connsiteY0-60" fmla="*/ 0 h 2867613"/>
                <a:gd name="connsiteX1-61" fmla="*/ 729819 w 1459638"/>
                <a:gd name="connsiteY1-62" fmla="*/ 602 h 2867613"/>
                <a:gd name="connsiteX2-63" fmla="*/ 721184 w 1459638"/>
                <a:gd name="connsiteY2-64" fmla="*/ 0 h 2867613"/>
                <a:gd name="connsiteX3-65" fmla="*/ 716665 w 1459638"/>
                <a:gd name="connsiteY3-66" fmla="*/ 1520 h 2867613"/>
                <a:gd name="connsiteX4-67" fmla="*/ 697863 w 1459638"/>
                <a:gd name="connsiteY4-68" fmla="*/ 2831 h 2867613"/>
                <a:gd name="connsiteX5-69" fmla="*/ 633411 w 1459638"/>
                <a:gd name="connsiteY5-70" fmla="*/ 52286 h 2867613"/>
                <a:gd name="connsiteX6-71" fmla="*/ 14238 w 1459638"/>
                <a:gd name="connsiteY6-72" fmla="*/ 1124726 h 2867613"/>
                <a:gd name="connsiteX7-73" fmla="*/ 3634 w 1459638"/>
                <a:gd name="connsiteY7-74" fmla="*/ 1205270 h 2867613"/>
                <a:gd name="connsiteX8-75" fmla="*/ 11900 w 1459638"/>
                <a:gd name="connsiteY8-76" fmla="*/ 1222209 h 2867613"/>
                <a:gd name="connsiteX9-77" fmla="*/ 12843 w 1459638"/>
                <a:gd name="connsiteY9-78" fmla="*/ 1226882 h 2867613"/>
                <a:gd name="connsiteX10-79" fmla="*/ 17684 w 1459638"/>
                <a:gd name="connsiteY10-80" fmla="*/ 1234061 h 2867613"/>
                <a:gd name="connsiteX11-81" fmla="*/ 21480 w 1459638"/>
                <a:gd name="connsiteY11-82" fmla="*/ 1241840 h 2867613"/>
                <a:gd name="connsiteX12-83" fmla="*/ 25054 w 1459638"/>
                <a:gd name="connsiteY12-84" fmla="*/ 1244992 h 2867613"/>
                <a:gd name="connsiteX13-85" fmla="*/ 25909 w 1459638"/>
                <a:gd name="connsiteY13-86" fmla="*/ 1246260 h 2867613"/>
                <a:gd name="connsiteX14-87" fmla="*/ 0 w 1459638"/>
                <a:gd name="connsiteY14-88" fmla="*/ 1246260 h 2867613"/>
                <a:gd name="connsiteX15-89" fmla="*/ 0 w 1459638"/>
                <a:gd name="connsiteY15-90" fmla="*/ 2867613 h 2867613"/>
                <a:gd name="connsiteX16-91" fmla="*/ 1459638 w 1459638"/>
                <a:gd name="connsiteY16-92" fmla="*/ 2867613 h 2867613"/>
                <a:gd name="connsiteX17-93" fmla="*/ 1459638 w 1459638"/>
                <a:gd name="connsiteY17-94" fmla="*/ 1246260 h 2867613"/>
                <a:gd name="connsiteX18-95" fmla="*/ 1433729 w 1459638"/>
                <a:gd name="connsiteY18-96" fmla="*/ 1246260 h 2867613"/>
                <a:gd name="connsiteX19-97" fmla="*/ 1434584 w 1459638"/>
                <a:gd name="connsiteY19-98" fmla="*/ 1244992 h 2867613"/>
                <a:gd name="connsiteX20-99" fmla="*/ 1438159 w 1459638"/>
                <a:gd name="connsiteY20-100" fmla="*/ 1241840 h 2867613"/>
                <a:gd name="connsiteX21-101" fmla="*/ 1447738 w 1459638"/>
                <a:gd name="connsiteY21-102" fmla="*/ 1222209 h 2867613"/>
                <a:gd name="connsiteX22-103" fmla="*/ 1456004 w 1459638"/>
                <a:gd name="connsiteY22-104" fmla="*/ 1205270 h 2867613"/>
                <a:gd name="connsiteX23-105" fmla="*/ 1445400 w 1459638"/>
                <a:gd name="connsiteY23-106" fmla="*/ 1124726 h 2867613"/>
                <a:gd name="connsiteX24-107" fmla="*/ 826227 w 1459638"/>
                <a:gd name="connsiteY24-108" fmla="*/ 52286 h 2867613"/>
                <a:gd name="connsiteX25-109" fmla="*/ 761776 w 1459638"/>
                <a:gd name="connsiteY25-110" fmla="*/ 2831 h 2867613"/>
                <a:gd name="connsiteX26-111" fmla="*/ 742974 w 1459638"/>
                <a:gd name="connsiteY26-112" fmla="*/ 1520 h 2867613"/>
                <a:gd name="connsiteX27-113" fmla="*/ 738455 w 1459638"/>
                <a:gd name="connsiteY27-114" fmla="*/ 0 h 2867613"/>
                <a:gd name="connsiteX0-115" fmla="*/ 738455 w 1459638"/>
                <a:gd name="connsiteY0-116" fmla="*/ 0 h 2867613"/>
                <a:gd name="connsiteX1-117" fmla="*/ 729819 w 1459638"/>
                <a:gd name="connsiteY1-118" fmla="*/ 602 h 2867613"/>
                <a:gd name="connsiteX2-119" fmla="*/ 721184 w 1459638"/>
                <a:gd name="connsiteY2-120" fmla="*/ 0 h 2867613"/>
                <a:gd name="connsiteX3-121" fmla="*/ 716665 w 1459638"/>
                <a:gd name="connsiteY3-122" fmla="*/ 1520 h 2867613"/>
                <a:gd name="connsiteX4-123" fmla="*/ 697863 w 1459638"/>
                <a:gd name="connsiteY4-124" fmla="*/ 2831 h 2867613"/>
                <a:gd name="connsiteX5-125" fmla="*/ 633411 w 1459638"/>
                <a:gd name="connsiteY5-126" fmla="*/ 52286 h 2867613"/>
                <a:gd name="connsiteX6-127" fmla="*/ 14238 w 1459638"/>
                <a:gd name="connsiteY6-128" fmla="*/ 1124726 h 2867613"/>
                <a:gd name="connsiteX7-129" fmla="*/ 3634 w 1459638"/>
                <a:gd name="connsiteY7-130" fmla="*/ 1205270 h 2867613"/>
                <a:gd name="connsiteX8-131" fmla="*/ 11900 w 1459638"/>
                <a:gd name="connsiteY8-132" fmla="*/ 1222209 h 2867613"/>
                <a:gd name="connsiteX9-133" fmla="*/ 12843 w 1459638"/>
                <a:gd name="connsiteY9-134" fmla="*/ 1226882 h 2867613"/>
                <a:gd name="connsiteX10-135" fmla="*/ 17684 w 1459638"/>
                <a:gd name="connsiteY10-136" fmla="*/ 1234061 h 2867613"/>
                <a:gd name="connsiteX11-137" fmla="*/ 21480 w 1459638"/>
                <a:gd name="connsiteY11-138" fmla="*/ 1241840 h 2867613"/>
                <a:gd name="connsiteX12-139" fmla="*/ 25054 w 1459638"/>
                <a:gd name="connsiteY12-140" fmla="*/ 1244992 h 2867613"/>
                <a:gd name="connsiteX13-141" fmla="*/ 25909 w 1459638"/>
                <a:gd name="connsiteY13-142" fmla="*/ 1246260 h 2867613"/>
                <a:gd name="connsiteX14-143" fmla="*/ 0 w 1459638"/>
                <a:gd name="connsiteY14-144" fmla="*/ 1246260 h 2867613"/>
                <a:gd name="connsiteX15-145" fmla="*/ 0 w 1459638"/>
                <a:gd name="connsiteY15-146" fmla="*/ 2867613 h 2867613"/>
                <a:gd name="connsiteX16-147" fmla="*/ 1459638 w 1459638"/>
                <a:gd name="connsiteY16-148" fmla="*/ 2867613 h 2867613"/>
                <a:gd name="connsiteX17-149" fmla="*/ 1459638 w 1459638"/>
                <a:gd name="connsiteY17-150" fmla="*/ 1246260 h 2867613"/>
                <a:gd name="connsiteX18-151" fmla="*/ 1433729 w 1459638"/>
                <a:gd name="connsiteY18-152" fmla="*/ 1246260 h 2867613"/>
                <a:gd name="connsiteX19-153" fmla="*/ 1434584 w 1459638"/>
                <a:gd name="connsiteY19-154" fmla="*/ 1244992 h 2867613"/>
                <a:gd name="connsiteX20-155" fmla="*/ 1447738 w 1459638"/>
                <a:gd name="connsiteY20-156" fmla="*/ 1222209 h 2867613"/>
                <a:gd name="connsiteX21-157" fmla="*/ 1456004 w 1459638"/>
                <a:gd name="connsiteY21-158" fmla="*/ 1205270 h 2867613"/>
                <a:gd name="connsiteX22-159" fmla="*/ 1445400 w 1459638"/>
                <a:gd name="connsiteY22-160" fmla="*/ 1124726 h 2867613"/>
                <a:gd name="connsiteX23-161" fmla="*/ 826227 w 1459638"/>
                <a:gd name="connsiteY23-162" fmla="*/ 52286 h 2867613"/>
                <a:gd name="connsiteX24-163" fmla="*/ 761776 w 1459638"/>
                <a:gd name="connsiteY24-164" fmla="*/ 2831 h 2867613"/>
                <a:gd name="connsiteX25-165" fmla="*/ 742974 w 1459638"/>
                <a:gd name="connsiteY25-166" fmla="*/ 1520 h 2867613"/>
                <a:gd name="connsiteX26-167" fmla="*/ 738455 w 1459638"/>
                <a:gd name="connsiteY26-168" fmla="*/ 0 h 2867613"/>
                <a:gd name="connsiteX0-169" fmla="*/ 738455 w 1459638"/>
                <a:gd name="connsiteY0-170" fmla="*/ 0 h 2867613"/>
                <a:gd name="connsiteX1-171" fmla="*/ 729819 w 1459638"/>
                <a:gd name="connsiteY1-172" fmla="*/ 602 h 2867613"/>
                <a:gd name="connsiteX2-173" fmla="*/ 721184 w 1459638"/>
                <a:gd name="connsiteY2-174" fmla="*/ 0 h 2867613"/>
                <a:gd name="connsiteX3-175" fmla="*/ 716665 w 1459638"/>
                <a:gd name="connsiteY3-176" fmla="*/ 1520 h 2867613"/>
                <a:gd name="connsiteX4-177" fmla="*/ 697863 w 1459638"/>
                <a:gd name="connsiteY4-178" fmla="*/ 2831 h 2867613"/>
                <a:gd name="connsiteX5-179" fmla="*/ 633411 w 1459638"/>
                <a:gd name="connsiteY5-180" fmla="*/ 52286 h 2867613"/>
                <a:gd name="connsiteX6-181" fmla="*/ 14238 w 1459638"/>
                <a:gd name="connsiteY6-182" fmla="*/ 1124726 h 2867613"/>
                <a:gd name="connsiteX7-183" fmla="*/ 3634 w 1459638"/>
                <a:gd name="connsiteY7-184" fmla="*/ 1205270 h 2867613"/>
                <a:gd name="connsiteX8-185" fmla="*/ 11900 w 1459638"/>
                <a:gd name="connsiteY8-186" fmla="*/ 1222209 h 2867613"/>
                <a:gd name="connsiteX9-187" fmla="*/ 12843 w 1459638"/>
                <a:gd name="connsiteY9-188" fmla="*/ 1226882 h 2867613"/>
                <a:gd name="connsiteX10-189" fmla="*/ 17684 w 1459638"/>
                <a:gd name="connsiteY10-190" fmla="*/ 1234061 h 2867613"/>
                <a:gd name="connsiteX11-191" fmla="*/ 21480 w 1459638"/>
                <a:gd name="connsiteY11-192" fmla="*/ 1241840 h 2867613"/>
                <a:gd name="connsiteX12-193" fmla="*/ 25054 w 1459638"/>
                <a:gd name="connsiteY12-194" fmla="*/ 1244992 h 2867613"/>
                <a:gd name="connsiteX13-195" fmla="*/ 25909 w 1459638"/>
                <a:gd name="connsiteY13-196" fmla="*/ 1246260 h 2867613"/>
                <a:gd name="connsiteX14-197" fmla="*/ 0 w 1459638"/>
                <a:gd name="connsiteY14-198" fmla="*/ 1246260 h 2867613"/>
                <a:gd name="connsiteX15-199" fmla="*/ 0 w 1459638"/>
                <a:gd name="connsiteY15-200" fmla="*/ 2867613 h 2867613"/>
                <a:gd name="connsiteX16-201" fmla="*/ 1459638 w 1459638"/>
                <a:gd name="connsiteY16-202" fmla="*/ 2867613 h 2867613"/>
                <a:gd name="connsiteX17-203" fmla="*/ 1459638 w 1459638"/>
                <a:gd name="connsiteY17-204" fmla="*/ 1246260 h 2867613"/>
                <a:gd name="connsiteX18-205" fmla="*/ 1433729 w 1459638"/>
                <a:gd name="connsiteY18-206" fmla="*/ 1246260 h 2867613"/>
                <a:gd name="connsiteX19-207" fmla="*/ 1447738 w 1459638"/>
                <a:gd name="connsiteY19-208" fmla="*/ 1222209 h 2867613"/>
                <a:gd name="connsiteX20-209" fmla="*/ 1456004 w 1459638"/>
                <a:gd name="connsiteY20-210" fmla="*/ 1205270 h 2867613"/>
                <a:gd name="connsiteX21-211" fmla="*/ 1445400 w 1459638"/>
                <a:gd name="connsiteY21-212" fmla="*/ 1124726 h 2867613"/>
                <a:gd name="connsiteX22-213" fmla="*/ 826227 w 1459638"/>
                <a:gd name="connsiteY22-214" fmla="*/ 52286 h 2867613"/>
                <a:gd name="connsiteX23-215" fmla="*/ 761776 w 1459638"/>
                <a:gd name="connsiteY23-216" fmla="*/ 2831 h 2867613"/>
                <a:gd name="connsiteX24-217" fmla="*/ 742974 w 1459638"/>
                <a:gd name="connsiteY24-218" fmla="*/ 1520 h 2867613"/>
                <a:gd name="connsiteX25-219" fmla="*/ 738455 w 1459638"/>
                <a:gd name="connsiteY25-220" fmla="*/ 0 h 2867613"/>
                <a:gd name="connsiteX0-221" fmla="*/ 738455 w 1459638"/>
                <a:gd name="connsiteY0-222" fmla="*/ 0 h 2867613"/>
                <a:gd name="connsiteX1-223" fmla="*/ 729819 w 1459638"/>
                <a:gd name="connsiteY1-224" fmla="*/ 602 h 2867613"/>
                <a:gd name="connsiteX2-225" fmla="*/ 721184 w 1459638"/>
                <a:gd name="connsiteY2-226" fmla="*/ 0 h 2867613"/>
                <a:gd name="connsiteX3-227" fmla="*/ 716665 w 1459638"/>
                <a:gd name="connsiteY3-228" fmla="*/ 1520 h 2867613"/>
                <a:gd name="connsiteX4-229" fmla="*/ 697863 w 1459638"/>
                <a:gd name="connsiteY4-230" fmla="*/ 2831 h 2867613"/>
                <a:gd name="connsiteX5-231" fmla="*/ 633411 w 1459638"/>
                <a:gd name="connsiteY5-232" fmla="*/ 52286 h 2867613"/>
                <a:gd name="connsiteX6-233" fmla="*/ 14238 w 1459638"/>
                <a:gd name="connsiteY6-234" fmla="*/ 1124726 h 2867613"/>
                <a:gd name="connsiteX7-235" fmla="*/ 3634 w 1459638"/>
                <a:gd name="connsiteY7-236" fmla="*/ 1205270 h 2867613"/>
                <a:gd name="connsiteX8-237" fmla="*/ 11900 w 1459638"/>
                <a:gd name="connsiteY8-238" fmla="*/ 1222209 h 2867613"/>
                <a:gd name="connsiteX9-239" fmla="*/ 12843 w 1459638"/>
                <a:gd name="connsiteY9-240" fmla="*/ 1226882 h 2867613"/>
                <a:gd name="connsiteX10-241" fmla="*/ 17684 w 1459638"/>
                <a:gd name="connsiteY10-242" fmla="*/ 1234061 h 2867613"/>
                <a:gd name="connsiteX11-243" fmla="*/ 21480 w 1459638"/>
                <a:gd name="connsiteY11-244" fmla="*/ 1241840 h 2867613"/>
                <a:gd name="connsiteX12-245" fmla="*/ 25054 w 1459638"/>
                <a:gd name="connsiteY12-246" fmla="*/ 1244992 h 2867613"/>
                <a:gd name="connsiteX13-247" fmla="*/ 25909 w 1459638"/>
                <a:gd name="connsiteY13-248" fmla="*/ 1246260 h 2867613"/>
                <a:gd name="connsiteX14-249" fmla="*/ 0 w 1459638"/>
                <a:gd name="connsiteY14-250" fmla="*/ 1246260 h 2867613"/>
                <a:gd name="connsiteX15-251" fmla="*/ 0 w 1459638"/>
                <a:gd name="connsiteY15-252" fmla="*/ 2867613 h 2867613"/>
                <a:gd name="connsiteX16-253" fmla="*/ 1459638 w 1459638"/>
                <a:gd name="connsiteY16-254" fmla="*/ 2867613 h 2867613"/>
                <a:gd name="connsiteX17-255" fmla="*/ 1459638 w 1459638"/>
                <a:gd name="connsiteY17-256" fmla="*/ 1246260 h 2867613"/>
                <a:gd name="connsiteX18-257" fmla="*/ 1447738 w 1459638"/>
                <a:gd name="connsiteY18-258" fmla="*/ 1222209 h 2867613"/>
                <a:gd name="connsiteX19-259" fmla="*/ 1456004 w 1459638"/>
                <a:gd name="connsiteY19-260" fmla="*/ 1205270 h 2867613"/>
                <a:gd name="connsiteX20-261" fmla="*/ 1445400 w 1459638"/>
                <a:gd name="connsiteY20-262" fmla="*/ 1124726 h 2867613"/>
                <a:gd name="connsiteX21-263" fmla="*/ 826227 w 1459638"/>
                <a:gd name="connsiteY21-264" fmla="*/ 52286 h 2867613"/>
                <a:gd name="connsiteX22-265" fmla="*/ 761776 w 1459638"/>
                <a:gd name="connsiteY22-266" fmla="*/ 2831 h 2867613"/>
                <a:gd name="connsiteX23-267" fmla="*/ 742974 w 1459638"/>
                <a:gd name="connsiteY23-268" fmla="*/ 1520 h 2867613"/>
                <a:gd name="connsiteX24-269" fmla="*/ 738455 w 1459638"/>
                <a:gd name="connsiteY24-270" fmla="*/ 0 h 2867613"/>
                <a:gd name="connsiteX0-271" fmla="*/ 738455 w 1459638"/>
                <a:gd name="connsiteY0-272" fmla="*/ 0 h 2867613"/>
                <a:gd name="connsiteX1-273" fmla="*/ 729819 w 1459638"/>
                <a:gd name="connsiteY1-274" fmla="*/ 602 h 2867613"/>
                <a:gd name="connsiteX2-275" fmla="*/ 721184 w 1459638"/>
                <a:gd name="connsiteY2-276" fmla="*/ 0 h 2867613"/>
                <a:gd name="connsiteX3-277" fmla="*/ 716665 w 1459638"/>
                <a:gd name="connsiteY3-278" fmla="*/ 1520 h 2867613"/>
                <a:gd name="connsiteX4-279" fmla="*/ 697863 w 1459638"/>
                <a:gd name="connsiteY4-280" fmla="*/ 2831 h 2867613"/>
                <a:gd name="connsiteX5-281" fmla="*/ 633411 w 1459638"/>
                <a:gd name="connsiteY5-282" fmla="*/ 52286 h 2867613"/>
                <a:gd name="connsiteX6-283" fmla="*/ 14238 w 1459638"/>
                <a:gd name="connsiteY6-284" fmla="*/ 1124726 h 2867613"/>
                <a:gd name="connsiteX7-285" fmla="*/ 3634 w 1459638"/>
                <a:gd name="connsiteY7-286" fmla="*/ 1205270 h 2867613"/>
                <a:gd name="connsiteX8-287" fmla="*/ 11900 w 1459638"/>
                <a:gd name="connsiteY8-288" fmla="*/ 1222209 h 2867613"/>
                <a:gd name="connsiteX9-289" fmla="*/ 12843 w 1459638"/>
                <a:gd name="connsiteY9-290" fmla="*/ 1226882 h 2867613"/>
                <a:gd name="connsiteX10-291" fmla="*/ 17684 w 1459638"/>
                <a:gd name="connsiteY10-292" fmla="*/ 1234061 h 2867613"/>
                <a:gd name="connsiteX11-293" fmla="*/ 21480 w 1459638"/>
                <a:gd name="connsiteY11-294" fmla="*/ 1241840 h 2867613"/>
                <a:gd name="connsiteX12-295" fmla="*/ 25054 w 1459638"/>
                <a:gd name="connsiteY12-296" fmla="*/ 1244992 h 2867613"/>
                <a:gd name="connsiteX13-297" fmla="*/ 25909 w 1459638"/>
                <a:gd name="connsiteY13-298" fmla="*/ 1246260 h 2867613"/>
                <a:gd name="connsiteX14-299" fmla="*/ 0 w 1459638"/>
                <a:gd name="connsiteY14-300" fmla="*/ 1246260 h 2867613"/>
                <a:gd name="connsiteX15-301" fmla="*/ 0 w 1459638"/>
                <a:gd name="connsiteY15-302" fmla="*/ 2867613 h 2867613"/>
                <a:gd name="connsiteX16-303" fmla="*/ 1459638 w 1459638"/>
                <a:gd name="connsiteY16-304" fmla="*/ 2867613 h 2867613"/>
                <a:gd name="connsiteX17-305" fmla="*/ 1459638 w 1459638"/>
                <a:gd name="connsiteY17-306" fmla="*/ 1246260 h 2867613"/>
                <a:gd name="connsiteX18-307" fmla="*/ 1456004 w 1459638"/>
                <a:gd name="connsiteY18-308" fmla="*/ 1205270 h 2867613"/>
                <a:gd name="connsiteX19-309" fmla="*/ 1445400 w 1459638"/>
                <a:gd name="connsiteY19-310" fmla="*/ 1124726 h 2867613"/>
                <a:gd name="connsiteX20-311" fmla="*/ 826227 w 1459638"/>
                <a:gd name="connsiteY20-312" fmla="*/ 52286 h 2867613"/>
                <a:gd name="connsiteX21-313" fmla="*/ 761776 w 1459638"/>
                <a:gd name="connsiteY21-314" fmla="*/ 2831 h 2867613"/>
                <a:gd name="connsiteX22-315" fmla="*/ 742974 w 1459638"/>
                <a:gd name="connsiteY22-316" fmla="*/ 1520 h 2867613"/>
                <a:gd name="connsiteX23-317" fmla="*/ 738455 w 1459638"/>
                <a:gd name="connsiteY23-318" fmla="*/ 0 h 2867613"/>
                <a:gd name="connsiteX0-319" fmla="*/ 738455 w 1459638"/>
                <a:gd name="connsiteY0-320" fmla="*/ 0 h 2867613"/>
                <a:gd name="connsiteX1-321" fmla="*/ 729819 w 1459638"/>
                <a:gd name="connsiteY1-322" fmla="*/ 602 h 2867613"/>
                <a:gd name="connsiteX2-323" fmla="*/ 721184 w 1459638"/>
                <a:gd name="connsiteY2-324" fmla="*/ 0 h 2867613"/>
                <a:gd name="connsiteX3-325" fmla="*/ 716665 w 1459638"/>
                <a:gd name="connsiteY3-326" fmla="*/ 1520 h 2867613"/>
                <a:gd name="connsiteX4-327" fmla="*/ 697863 w 1459638"/>
                <a:gd name="connsiteY4-328" fmla="*/ 2831 h 2867613"/>
                <a:gd name="connsiteX5-329" fmla="*/ 633411 w 1459638"/>
                <a:gd name="connsiteY5-330" fmla="*/ 52286 h 2867613"/>
                <a:gd name="connsiteX6-331" fmla="*/ 14238 w 1459638"/>
                <a:gd name="connsiteY6-332" fmla="*/ 1124726 h 2867613"/>
                <a:gd name="connsiteX7-333" fmla="*/ 3634 w 1459638"/>
                <a:gd name="connsiteY7-334" fmla="*/ 1205270 h 2867613"/>
                <a:gd name="connsiteX8-335" fmla="*/ 11900 w 1459638"/>
                <a:gd name="connsiteY8-336" fmla="*/ 1222209 h 2867613"/>
                <a:gd name="connsiteX9-337" fmla="*/ 12843 w 1459638"/>
                <a:gd name="connsiteY9-338" fmla="*/ 1226882 h 2867613"/>
                <a:gd name="connsiteX10-339" fmla="*/ 17684 w 1459638"/>
                <a:gd name="connsiteY10-340" fmla="*/ 1234061 h 2867613"/>
                <a:gd name="connsiteX11-341" fmla="*/ 21480 w 1459638"/>
                <a:gd name="connsiteY11-342" fmla="*/ 1241840 h 2867613"/>
                <a:gd name="connsiteX12-343" fmla="*/ 25054 w 1459638"/>
                <a:gd name="connsiteY12-344" fmla="*/ 1244992 h 2867613"/>
                <a:gd name="connsiteX13-345" fmla="*/ 0 w 1459638"/>
                <a:gd name="connsiteY13-346" fmla="*/ 1246260 h 2867613"/>
                <a:gd name="connsiteX14-347" fmla="*/ 0 w 1459638"/>
                <a:gd name="connsiteY14-348" fmla="*/ 2867613 h 2867613"/>
                <a:gd name="connsiteX15-349" fmla="*/ 1459638 w 1459638"/>
                <a:gd name="connsiteY15-350" fmla="*/ 2867613 h 2867613"/>
                <a:gd name="connsiteX16-351" fmla="*/ 1459638 w 1459638"/>
                <a:gd name="connsiteY16-352" fmla="*/ 1246260 h 2867613"/>
                <a:gd name="connsiteX17-353" fmla="*/ 1456004 w 1459638"/>
                <a:gd name="connsiteY17-354" fmla="*/ 1205270 h 2867613"/>
                <a:gd name="connsiteX18-355" fmla="*/ 1445400 w 1459638"/>
                <a:gd name="connsiteY18-356" fmla="*/ 1124726 h 2867613"/>
                <a:gd name="connsiteX19-357" fmla="*/ 826227 w 1459638"/>
                <a:gd name="connsiteY19-358" fmla="*/ 52286 h 2867613"/>
                <a:gd name="connsiteX20-359" fmla="*/ 761776 w 1459638"/>
                <a:gd name="connsiteY20-360" fmla="*/ 2831 h 2867613"/>
                <a:gd name="connsiteX21-361" fmla="*/ 742974 w 1459638"/>
                <a:gd name="connsiteY21-362" fmla="*/ 1520 h 2867613"/>
                <a:gd name="connsiteX22-363" fmla="*/ 738455 w 1459638"/>
                <a:gd name="connsiteY22-364" fmla="*/ 0 h 2867613"/>
                <a:gd name="connsiteX0-365" fmla="*/ 738455 w 1459638"/>
                <a:gd name="connsiteY0-366" fmla="*/ 0 h 2867613"/>
                <a:gd name="connsiteX1-367" fmla="*/ 729819 w 1459638"/>
                <a:gd name="connsiteY1-368" fmla="*/ 602 h 2867613"/>
                <a:gd name="connsiteX2-369" fmla="*/ 721184 w 1459638"/>
                <a:gd name="connsiteY2-370" fmla="*/ 0 h 2867613"/>
                <a:gd name="connsiteX3-371" fmla="*/ 716665 w 1459638"/>
                <a:gd name="connsiteY3-372" fmla="*/ 1520 h 2867613"/>
                <a:gd name="connsiteX4-373" fmla="*/ 697863 w 1459638"/>
                <a:gd name="connsiteY4-374" fmla="*/ 2831 h 2867613"/>
                <a:gd name="connsiteX5-375" fmla="*/ 633411 w 1459638"/>
                <a:gd name="connsiteY5-376" fmla="*/ 52286 h 2867613"/>
                <a:gd name="connsiteX6-377" fmla="*/ 14238 w 1459638"/>
                <a:gd name="connsiteY6-378" fmla="*/ 1124726 h 2867613"/>
                <a:gd name="connsiteX7-379" fmla="*/ 3634 w 1459638"/>
                <a:gd name="connsiteY7-380" fmla="*/ 1205270 h 2867613"/>
                <a:gd name="connsiteX8-381" fmla="*/ 11900 w 1459638"/>
                <a:gd name="connsiteY8-382" fmla="*/ 1222209 h 2867613"/>
                <a:gd name="connsiteX9-383" fmla="*/ 12843 w 1459638"/>
                <a:gd name="connsiteY9-384" fmla="*/ 1226882 h 2867613"/>
                <a:gd name="connsiteX10-385" fmla="*/ 17684 w 1459638"/>
                <a:gd name="connsiteY10-386" fmla="*/ 1234061 h 2867613"/>
                <a:gd name="connsiteX11-387" fmla="*/ 21480 w 1459638"/>
                <a:gd name="connsiteY11-388" fmla="*/ 1241840 h 2867613"/>
                <a:gd name="connsiteX12-389" fmla="*/ 0 w 1459638"/>
                <a:gd name="connsiteY12-390" fmla="*/ 1246260 h 2867613"/>
                <a:gd name="connsiteX13-391" fmla="*/ 0 w 1459638"/>
                <a:gd name="connsiteY13-392" fmla="*/ 2867613 h 2867613"/>
                <a:gd name="connsiteX14-393" fmla="*/ 1459638 w 1459638"/>
                <a:gd name="connsiteY14-394" fmla="*/ 2867613 h 2867613"/>
                <a:gd name="connsiteX15-395" fmla="*/ 1459638 w 1459638"/>
                <a:gd name="connsiteY15-396" fmla="*/ 1246260 h 2867613"/>
                <a:gd name="connsiteX16-397" fmla="*/ 1456004 w 1459638"/>
                <a:gd name="connsiteY16-398" fmla="*/ 1205270 h 2867613"/>
                <a:gd name="connsiteX17-399" fmla="*/ 1445400 w 1459638"/>
                <a:gd name="connsiteY17-400" fmla="*/ 1124726 h 2867613"/>
                <a:gd name="connsiteX18-401" fmla="*/ 826227 w 1459638"/>
                <a:gd name="connsiteY18-402" fmla="*/ 52286 h 2867613"/>
                <a:gd name="connsiteX19-403" fmla="*/ 761776 w 1459638"/>
                <a:gd name="connsiteY19-404" fmla="*/ 2831 h 2867613"/>
                <a:gd name="connsiteX20-405" fmla="*/ 742974 w 1459638"/>
                <a:gd name="connsiteY20-406" fmla="*/ 1520 h 2867613"/>
                <a:gd name="connsiteX21-407" fmla="*/ 738455 w 1459638"/>
                <a:gd name="connsiteY21-408" fmla="*/ 0 h 2867613"/>
                <a:gd name="connsiteX0-409" fmla="*/ 738455 w 1459638"/>
                <a:gd name="connsiteY0-410" fmla="*/ 0 h 2867613"/>
                <a:gd name="connsiteX1-411" fmla="*/ 729819 w 1459638"/>
                <a:gd name="connsiteY1-412" fmla="*/ 602 h 2867613"/>
                <a:gd name="connsiteX2-413" fmla="*/ 721184 w 1459638"/>
                <a:gd name="connsiteY2-414" fmla="*/ 0 h 2867613"/>
                <a:gd name="connsiteX3-415" fmla="*/ 716665 w 1459638"/>
                <a:gd name="connsiteY3-416" fmla="*/ 1520 h 2867613"/>
                <a:gd name="connsiteX4-417" fmla="*/ 697863 w 1459638"/>
                <a:gd name="connsiteY4-418" fmla="*/ 2831 h 2867613"/>
                <a:gd name="connsiteX5-419" fmla="*/ 633411 w 1459638"/>
                <a:gd name="connsiteY5-420" fmla="*/ 52286 h 2867613"/>
                <a:gd name="connsiteX6-421" fmla="*/ 14238 w 1459638"/>
                <a:gd name="connsiteY6-422" fmla="*/ 1124726 h 2867613"/>
                <a:gd name="connsiteX7-423" fmla="*/ 3634 w 1459638"/>
                <a:gd name="connsiteY7-424" fmla="*/ 1205270 h 2867613"/>
                <a:gd name="connsiteX8-425" fmla="*/ 11900 w 1459638"/>
                <a:gd name="connsiteY8-426" fmla="*/ 1222209 h 2867613"/>
                <a:gd name="connsiteX9-427" fmla="*/ 12843 w 1459638"/>
                <a:gd name="connsiteY9-428" fmla="*/ 1226882 h 2867613"/>
                <a:gd name="connsiteX10-429" fmla="*/ 17684 w 1459638"/>
                <a:gd name="connsiteY10-430" fmla="*/ 1234061 h 2867613"/>
                <a:gd name="connsiteX11-431" fmla="*/ 0 w 1459638"/>
                <a:gd name="connsiteY11-432" fmla="*/ 1246260 h 2867613"/>
                <a:gd name="connsiteX12-433" fmla="*/ 0 w 1459638"/>
                <a:gd name="connsiteY12-434" fmla="*/ 2867613 h 2867613"/>
                <a:gd name="connsiteX13-435" fmla="*/ 1459638 w 1459638"/>
                <a:gd name="connsiteY13-436" fmla="*/ 2867613 h 2867613"/>
                <a:gd name="connsiteX14-437" fmla="*/ 1459638 w 1459638"/>
                <a:gd name="connsiteY14-438" fmla="*/ 1246260 h 2867613"/>
                <a:gd name="connsiteX15-439" fmla="*/ 1456004 w 1459638"/>
                <a:gd name="connsiteY15-440" fmla="*/ 1205270 h 2867613"/>
                <a:gd name="connsiteX16-441" fmla="*/ 1445400 w 1459638"/>
                <a:gd name="connsiteY16-442" fmla="*/ 1124726 h 2867613"/>
                <a:gd name="connsiteX17-443" fmla="*/ 826227 w 1459638"/>
                <a:gd name="connsiteY17-444" fmla="*/ 52286 h 2867613"/>
                <a:gd name="connsiteX18-445" fmla="*/ 761776 w 1459638"/>
                <a:gd name="connsiteY18-446" fmla="*/ 2831 h 2867613"/>
                <a:gd name="connsiteX19-447" fmla="*/ 742974 w 1459638"/>
                <a:gd name="connsiteY19-448" fmla="*/ 1520 h 2867613"/>
                <a:gd name="connsiteX20-449" fmla="*/ 738455 w 1459638"/>
                <a:gd name="connsiteY20-450" fmla="*/ 0 h 2867613"/>
                <a:gd name="connsiteX0-451" fmla="*/ 738455 w 1459638"/>
                <a:gd name="connsiteY0-452" fmla="*/ 0 h 2867613"/>
                <a:gd name="connsiteX1-453" fmla="*/ 729819 w 1459638"/>
                <a:gd name="connsiteY1-454" fmla="*/ 602 h 2867613"/>
                <a:gd name="connsiteX2-455" fmla="*/ 721184 w 1459638"/>
                <a:gd name="connsiteY2-456" fmla="*/ 0 h 2867613"/>
                <a:gd name="connsiteX3-457" fmla="*/ 716665 w 1459638"/>
                <a:gd name="connsiteY3-458" fmla="*/ 1520 h 2867613"/>
                <a:gd name="connsiteX4-459" fmla="*/ 697863 w 1459638"/>
                <a:gd name="connsiteY4-460" fmla="*/ 2831 h 2867613"/>
                <a:gd name="connsiteX5-461" fmla="*/ 633411 w 1459638"/>
                <a:gd name="connsiteY5-462" fmla="*/ 52286 h 2867613"/>
                <a:gd name="connsiteX6-463" fmla="*/ 14238 w 1459638"/>
                <a:gd name="connsiteY6-464" fmla="*/ 1124726 h 2867613"/>
                <a:gd name="connsiteX7-465" fmla="*/ 3634 w 1459638"/>
                <a:gd name="connsiteY7-466" fmla="*/ 1205270 h 2867613"/>
                <a:gd name="connsiteX8-467" fmla="*/ 11900 w 1459638"/>
                <a:gd name="connsiteY8-468" fmla="*/ 1222209 h 2867613"/>
                <a:gd name="connsiteX9-469" fmla="*/ 12843 w 1459638"/>
                <a:gd name="connsiteY9-470" fmla="*/ 1226882 h 2867613"/>
                <a:gd name="connsiteX10-471" fmla="*/ 0 w 1459638"/>
                <a:gd name="connsiteY10-472" fmla="*/ 1246260 h 2867613"/>
                <a:gd name="connsiteX11-473" fmla="*/ 0 w 1459638"/>
                <a:gd name="connsiteY11-474" fmla="*/ 2867613 h 2867613"/>
                <a:gd name="connsiteX12-475" fmla="*/ 1459638 w 1459638"/>
                <a:gd name="connsiteY12-476" fmla="*/ 2867613 h 2867613"/>
                <a:gd name="connsiteX13-477" fmla="*/ 1459638 w 1459638"/>
                <a:gd name="connsiteY13-478" fmla="*/ 1246260 h 2867613"/>
                <a:gd name="connsiteX14-479" fmla="*/ 1456004 w 1459638"/>
                <a:gd name="connsiteY14-480" fmla="*/ 1205270 h 2867613"/>
                <a:gd name="connsiteX15-481" fmla="*/ 1445400 w 1459638"/>
                <a:gd name="connsiteY15-482" fmla="*/ 1124726 h 2867613"/>
                <a:gd name="connsiteX16-483" fmla="*/ 826227 w 1459638"/>
                <a:gd name="connsiteY16-484" fmla="*/ 52286 h 2867613"/>
                <a:gd name="connsiteX17-485" fmla="*/ 761776 w 1459638"/>
                <a:gd name="connsiteY17-486" fmla="*/ 2831 h 2867613"/>
                <a:gd name="connsiteX18-487" fmla="*/ 742974 w 1459638"/>
                <a:gd name="connsiteY18-488" fmla="*/ 1520 h 2867613"/>
                <a:gd name="connsiteX19-489" fmla="*/ 738455 w 1459638"/>
                <a:gd name="connsiteY19-490" fmla="*/ 0 h 2867613"/>
                <a:gd name="connsiteX0-491" fmla="*/ 738455 w 1459638"/>
                <a:gd name="connsiteY0-492" fmla="*/ 0 h 2867613"/>
                <a:gd name="connsiteX1-493" fmla="*/ 729819 w 1459638"/>
                <a:gd name="connsiteY1-494" fmla="*/ 602 h 2867613"/>
                <a:gd name="connsiteX2-495" fmla="*/ 721184 w 1459638"/>
                <a:gd name="connsiteY2-496" fmla="*/ 0 h 2867613"/>
                <a:gd name="connsiteX3-497" fmla="*/ 716665 w 1459638"/>
                <a:gd name="connsiteY3-498" fmla="*/ 1520 h 2867613"/>
                <a:gd name="connsiteX4-499" fmla="*/ 697863 w 1459638"/>
                <a:gd name="connsiteY4-500" fmla="*/ 2831 h 2867613"/>
                <a:gd name="connsiteX5-501" fmla="*/ 633411 w 1459638"/>
                <a:gd name="connsiteY5-502" fmla="*/ 52286 h 2867613"/>
                <a:gd name="connsiteX6-503" fmla="*/ 14238 w 1459638"/>
                <a:gd name="connsiteY6-504" fmla="*/ 1124726 h 2867613"/>
                <a:gd name="connsiteX7-505" fmla="*/ 3634 w 1459638"/>
                <a:gd name="connsiteY7-506" fmla="*/ 1205270 h 2867613"/>
                <a:gd name="connsiteX8-507" fmla="*/ 11900 w 1459638"/>
                <a:gd name="connsiteY8-508" fmla="*/ 1222209 h 2867613"/>
                <a:gd name="connsiteX9-509" fmla="*/ 0 w 1459638"/>
                <a:gd name="connsiteY9-510" fmla="*/ 1246260 h 2867613"/>
                <a:gd name="connsiteX10-511" fmla="*/ 0 w 1459638"/>
                <a:gd name="connsiteY10-512" fmla="*/ 2867613 h 2867613"/>
                <a:gd name="connsiteX11-513" fmla="*/ 1459638 w 1459638"/>
                <a:gd name="connsiteY11-514" fmla="*/ 2867613 h 2867613"/>
                <a:gd name="connsiteX12-515" fmla="*/ 1459638 w 1459638"/>
                <a:gd name="connsiteY12-516" fmla="*/ 1246260 h 2867613"/>
                <a:gd name="connsiteX13-517" fmla="*/ 1456004 w 1459638"/>
                <a:gd name="connsiteY13-518" fmla="*/ 1205270 h 2867613"/>
                <a:gd name="connsiteX14-519" fmla="*/ 1445400 w 1459638"/>
                <a:gd name="connsiteY14-520" fmla="*/ 1124726 h 2867613"/>
                <a:gd name="connsiteX15-521" fmla="*/ 826227 w 1459638"/>
                <a:gd name="connsiteY15-522" fmla="*/ 52286 h 2867613"/>
                <a:gd name="connsiteX16-523" fmla="*/ 761776 w 1459638"/>
                <a:gd name="connsiteY16-524" fmla="*/ 2831 h 2867613"/>
                <a:gd name="connsiteX17-525" fmla="*/ 742974 w 1459638"/>
                <a:gd name="connsiteY17-526" fmla="*/ 1520 h 2867613"/>
                <a:gd name="connsiteX18-527" fmla="*/ 738455 w 1459638"/>
                <a:gd name="connsiteY18-528" fmla="*/ 0 h 2867613"/>
                <a:gd name="connsiteX0-529" fmla="*/ 738455 w 1459638"/>
                <a:gd name="connsiteY0-530" fmla="*/ 0 h 2867613"/>
                <a:gd name="connsiteX1-531" fmla="*/ 729819 w 1459638"/>
                <a:gd name="connsiteY1-532" fmla="*/ 602 h 2867613"/>
                <a:gd name="connsiteX2-533" fmla="*/ 721184 w 1459638"/>
                <a:gd name="connsiteY2-534" fmla="*/ 0 h 2867613"/>
                <a:gd name="connsiteX3-535" fmla="*/ 716665 w 1459638"/>
                <a:gd name="connsiteY3-536" fmla="*/ 1520 h 2867613"/>
                <a:gd name="connsiteX4-537" fmla="*/ 697863 w 1459638"/>
                <a:gd name="connsiteY4-538" fmla="*/ 2831 h 2867613"/>
                <a:gd name="connsiteX5-539" fmla="*/ 633411 w 1459638"/>
                <a:gd name="connsiteY5-540" fmla="*/ 52286 h 2867613"/>
                <a:gd name="connsiteX6-541" fmla="*/ 14238 w 1459638"/>
                <a:gd name="connsiteY6-542" fmla="*/ 1124726 h 2867613"/>
                <a:gd name="connsiteX7-543" fmla="*/ 3634 w 1459638"/>
                <a:gd name="connsiteY7-544" fmla="*/ 1205270 h 2867613"/>
                <a:gd name="connsiteX8-545" fmla="*/ 0 w 1459638"/>
                <a:gd name="connsiteY8-546" fmla="*/ 1246260 h 2867613"/>
                <a:gd name="connsiteX9-547" fmla="*/ 0 w 1459638"/>
                <a:gd name="connsiteY9-548" fmla="*/ 2867613 h 2867613"/>
                <a:gd name="connsiteX10-549" fmla="*/ 1459638 w 1459638"/>
                <a:gd name="connsiteY10-550" fmla="*/ 2867613 h 2867613"/>
                <a:gd name="connsiteX11-551" fmla="*/ 1459638 w 1459638"/>
                <a:gd name="connsiteY11-552" fmla="*/ 1246260 h 2867613"/>
                <a:gd name="connsiteX12-553" fmla="*/ 1456004 w 1459638"/>
                <a:gd name="connsiteY12-554" fmla="*/ 1205270 h 2867613"/>
                <a:gd name="connsiteX13-555" fmla="*/ 1445400 w 1459638"/>
                <a:gd name="connsiteY13-556" fmla="*/ 1124726 h 2867613"/>
                <a:gd name="connsiteX14-557" fmla="*/ 826227 w 1459638"/>
                <a:gd name="connsiteY14-558" fmla="*/ 52286 h 2867613"/>
                <a:gd name="connsiteX15-559" fmla="*/ 761776 w 1459638"/>
                <a:gd name="connsiteY15-560" fmla="*/ 2831 h 2867613"/>
                <a:gd name="connsiteX16-561" fmla="*/ 742974 w 1459638"/>
                <a:gd name="connsiteY16-562" fmla="*/ 1520 h 2867613"/>
                <a:gd name="connsiteX17-563" fmla="*/ 738455 w 1459638"/>
                <a:gd name="connsiteY17-564" fmla="*/ 0 h 2867613"/>
                <a:gd name="connsiteX0-565" fmla="*/ 738455 w 1461451"/>
                <a:gd name="connsiteY0-566" fmla="*/ 0 h 2867613"/>
                <a:gd name="connsiteX1-567" fmla="*/ 729819 w 1461451"/>
                <a:gd name="connsiteY1-568" fmla="*/ 602 h 2867613"/>
                <a:gd name="connsiteX2-569" fmla="*/ 721184 w 1461451"/>
                <a:gd name="connsiteY2-570" fmla="*/ 0 h 2867613"/>
                <a:gd name="connsiteX3-571" fmla="*/ 716665 w 1461451"/>
                <a:gd name="connsiteY3-572" fmla="*/ 1520 h 2867613"/>
                <a:gd name="connsiteX4-573" fmla="*/ 697863 w 1461451"/>
                <a:gd name="connsiteY4-574" fmla="*/ 2831 h 2867613"/>
                <a:gd name="connsiteX5-575" fmla="*/ 633411 w 1461451"/>
                <a:gd name="connsiteY5-576" fmla="*/ 52286 h 2867613"/>
                <a:gd name="connsiteX6-577" fmla="*/ 14238 w 1461451"/>
                <a:gd name="connsiteY6-578" fmla="*/ 1124726 h 2867613"/>
                <a:gd name="connsiteX7-579" fmla="*/ 3634 w 1461451"/>
                <a:gd name="connsiteY7-580" fmla="*/ 1205270 h 2867613"/>
                <a:gd name="connsiteX8-581" fmla="*/ 0 w 1461451"/>
                <a:gd name="connsiteY8-582" fmla="*/ 1246260 h 2867613"/>
                <a:gd name="connsiteX9-583" fmla="*/ 0 w 1461451"/>
                <a:gd name="connsiteY9-584" fmla="*/ 2867613 h 2867613"/>
                <a:gd name="connsiteX10-585" fmla="*/ 1459638 w 1461451"/>
                <a:gd name="connsiteY10-586" fmla="*/ 2867613 h 2867613"/>
                <a:gd name="connsiteX11-587" fmla="*/ 1459638 w 1461451"/>
                <a:gd name="connsiteY11-588" fmla="*/ 1246260 h 2867613"/>
                <a:gd name="connsiteX12-589" fmla="*/ 1458385 w 1461451"/>
                <a:gd name="connsiteY12-590" fmla="*/ 1205270 h 2867613"/>
                <a:gd name="connsiteX13-591" fmla="*/ 1445400 w 1461451"/>
                <a:gd name="connsiteY13-592" fmla="*/ 1124726 h 2867613"/>
                <a:gd name="connsiteX14-593" fmla="*/ 826227 w 1461451"/>
                <a:gd name="connsiteY14-594" fmla="*/ 52286 h 2867613"/>
                <a:gd name="connsiteX15-595" fmla="*/ 761776 w 1461451"/>
                <a:gd name="connsiteY15-596" fmla="*/ 2831 h 2867613"/>
                <a:gd name="connsiteX16-597" fmla="*/ 742974 w 1461451"/>
                <a:gd name="connsiteY16-598" fmla="*/ 1520 h 2867613"/>
                <a:gd name="connsiteX17-599" fmla="*/ 738455 w 1461451"/>
                <a:gd name="connsiteY17-600" fmla="*/ 0 h 2867613"/>
                <a:gd name="connsiteX0-601" fmla="*/ 738455 w 1461451"/>
                <a:gd name="connsiteY0-602" fmla="*/ 0 h 2867613"/>
                <a:gd name="connsiteX1-603" fmla="*/ 729819 w 1461451"/>
                <a:gd name="connsiteY1-604" fmla="*/ 602 h 2867613"/>
                <a:gd name="connsiteX2-605" fmla="*/ 721184 w 1461451"/>
                <a:gd name="connsiteY2-606" fmla="*/ 0 h 2867613"/>
                <a:gd name="connsiteX3-607" fmla="*/ 716665 w 1461451"/>
                <a:gd name="connsiteY3-608" fmla="*/ 1520 h 2867613"/>
                <a:gd name="connsiteX4-609" fmla="*/ 697863 w 1461451"/>
                <a:gd name="connsiteY4-610" fmla="*/ 2831 h 2867613"/>
                <a:gd name="connsiteX5-611" fmla="*/ 633411 w 1461451"/>
                <a:gd name="connsiteY5-612" fmla="*/ 52286 h 2867613"/>
                <a:gd name="connsiteX6-613" fmla="*/ 14238 w 1461451"/>
                <a:gd name="connsiteY6-614" fmla="*/ 1124726 h 2867613"/>
                <a:gd name="connsiteX7-615" fmla="*/ 3634 w 1461451"/>
                <a:gd name="connsiteY7-616" fmla="*/ 1205270 h 2867613"/>
                <a:gd name="connsiteX8-617" fmla="*/ 0 w 1461451"/>
                <a:gd name="connsiteY8-618" fmla="*/ 1246260 h 2867613"/>
                <a:gd name="connsiteX9-619" fmla="*/ 0 w 1461451"/>
                <a:gd name="connsiteY9-620" fmla="*/ 2867613 h 2867613"/>
                <a:gd name="connsiteX10-621" fmla="*/ 1459638 w 1461451"/>
                <a:gd name="connsiteY10-622" fmla="*/ 2867613 h 2867613"/>
                <a:gd name="connsiteX11-623" fmla="*/ 1459638 w 1461451"/>
                <a:gd name="connsiteY11-624" fmla="*/ 1246260 h 2867613"/>
                <a:gd name="connsiteX12-625" fmla="*/ 1458385 w 1461451"/>
                <a:gd name="connsiteY12-626" fmla="*/ 1205270 h 2867613"/>
                <a:gd name="connsiteX13-627" fmla="*/ 1445400 w 1461451"/>
                <a:gd name="connsiteY13-628" fmla="*/ 1124726 h 2867613"/>
                <a:gd name="connsiteX14-629" fmla="*/ 826227 w 1461451"/>
                <a:gd name="connsiteY14-630" fmla="*/ 52286 h 2867613"/>
                <a:gd name="connsiteX15-631" fmla="*/ 761776 w 1461451"/>
                <a:gd name="connsiteY15-632" fmla="*/ 2831 h 2867613"/>
                <a:gd name="connsiteX16-633" fmla="*/ 742974 w 1461451"/>
                <a:gd name="connsiteY16-634" fmla="*/ 1520 h 2867613"/>
                <a:gd name="connsiteX17-635" fmla="*/ 738455 w 1461451"/>
                <a:gd name="connsiteY17-636" fmla="*/ 0 h 2867613"/>
                <a:gd name="connsiteX0-637" fmla="*/ 738455 w 1459638"/>
                <a:gd name="connsiteY0-638" fmla="*/ 0 h 2867613"/>
                <a:gd name="connsiteX1-639" fmla="*/ 729819 w 1459638"/>
                <a:gd name="connsiteY1-640" fmla="*/ 602 h 2867613"/>
                <a:gd name="connsiteX2-641" fmla="*/ 721184 w 1459638"/>
                <a:gd name="connsiteY2-642" fmla="*/ 0 h 2867613"/>
                <a:gd name="connsiteX3-643" fmla="*/ 716665 w 1459638"/>
                <a:gd name="connsiteY3-644" fmla="*/ 1520 h 2867613"/>
                <a:gd name="connsiteX4-645" fmla="*/ 697863 w 1459638"/>
                <a:gd name="connsiteY4-646" fmla="*/ 2831 h 2867613"/>
                <a:gd name="connsiteX5-647" fmla="*/ 633411 w 1459638"/>
                <a:gd name="connsiteY5-648" fmla="*/ 52286 h 2867613"/>
                <a:gd name="connsiteX6-649" fmla="*/ 14238 w 1459638"/>
                <a:gd name="connsiteY6-650" fmla="*/ 1124726 h 2867613"/>
                <a:gd name="connsiteX7-651" fmla="*/ 3634 w 1459638"/>
                <a:gd name="connsiteY7-652" fmla="*/ 1205270 h 2867613"/>
                <a:gd name="connsiteX8-653" fmla="*/ 0 w 1459638"/>
                <a:gd name="connsiteY8-654" fmla="*/ 1246260 h 2867613"/>
                <a:gd name="connsiteX9-655" fmla="*/ 0 w 1459638"/>
                <a:gd name="connsiteY9-656" fmla="*/ 2867613 h 2867613"/>
                <a:gd name="connsiteX10-657" fmla="*/ 1459638 w 1459638"/>
                <a:gd name="connsiteY10-658" fmla="*/ 2867613 h 2867613"/>
                <a:gd name="connsiteX11-659" fmla="*/ 1459638 w 1459638"/>
                <a:gd name="connsiteY11-660" fmla="*/ 1246260 h 2867613"/>
                <a:gd name="connsiteX12-661" fmla="*/ 1458385 w 1459638"/>
                <a:gd name="connsiteY12-662" fmla="*/ 1205270 h 2867613"/>
                <a:gd name="connsiteX13-663" fmla="*/ 1445400 w 1459638"/>
                <a:gd name="connsiteY13-664" fmla="*/ 1124726 h 2867613"/>
                <a:gd name="connsiteX14-665" fmla="*/ 826227 w 1459638"/>
                <a:gd name="connsiteY14-666" fmla="*/ 52286 h 2867613"/>
                <a:gd name="connsiteX15-667" fmla="*/ 761776 w 1459638"/>
                <a:gd name="connsiteY15-668" fmla="*/ 2831 h 2867613"/>
                <a:gd name="connsiteX16-669" fmla="*/ 742974 w 1459638"/>
                <a:gd name="connsiteY16-670" fmla="*/ 1520 h 2867613"/>
                <a:gd name="connsiteX17-671" fmla="*/ 738455 w 1459638"/>
                <a:gd name="connsiteY17-672" fmla="*/ 0 h 2867613"/>
                <a:gd name="connsiteX0-673" fmla="*/ 738455 w 1459638"/>
                <a:gd name="connsiteY0-674" fmla="*/ 0 h 2867613"/>
                <a:gd name="connsiteX1-675" fmla="*/ 729819 w 1459638"/>
                <a:gd name="connsiteY1-676" fmla="*/ 602 h 2867613"/>
                <a:gd name="connsiteX2-677" fmla="*/ 721184 w 1459638"/>
                <a:gd name="connsiteY2-678" fmla="*/ 0 h 2867613"/>
                <a:gd name="connsiteX3-679" fmla="*/ 716665 w 1459638"/>
                <a:gd name="connsiteY3-680" fmla="*/ 1520 h 2867613"/>
                <a:gd name="connsiteX4-681" fmla="*/ 697863 w 1459638"/>
                <a:gd name="connsiteY4-682" fmla="*/ 2831 h 2867613"/>
                <a:gd name="connsiteX5-683" fmla="*/ 633411 w 1459638"/>
                <a:gd name="connsiteY5-684" fmla="*/ 52286 h 2867613"/>
                <a:gd name="connsiteX6-685" fmla="*/ 14238 w 1459638"/>
                <a:gd name="connsiteY6-686" fmla="*/ 1124726 h 2867613"/>
                <a:gd name="connsiteX7-687" fmla="*/ 3634 w 1459638"/>
                <a:gd name="connsiteY7-688" fmla="*/ 1205270 h 2867613"/>
                <a:gd name="connsiteX8-689" fmla="*/ 0 w 1459638"/>
                <a:gd name="connsiteY8-690" fmla="*/ 1246260 h 2867613"/>
                <a:gd name="connsiteX9-691" fmla="*/ 0 w 1459638"/>
                <a:gd name="connsiteY9-692" fmla="*/ 2867613 h 2867613"/>
                <a:gd name="connsiteX10-693" fmla="*/ 1459638 w 1459638"/>
                <a:gd name="connsiteY10-694" fmla="*/ 2867613 h 2867613"/>
                <a:gd name="connsiteX11-695" fmla="*/ 1459638 w 1459638"/>
                <a:gd name="connsiteY11-696" fmla="*/ 1246260 h 2867613"/>
                <a:gd name="connsiteX12-697" fmla="*/ 1458385 w 1459638"/>
                <a:gd name="connsiteY12-698" fmla="*/ 1205270 h 2867613"/>
                <a:gd name="connsiteX13-699" fmla="*/ 1445400 w 1459638"/>
                <a:gd name="connsiteY13-700" fmla="*/ 1124726 h 2867613"/>
                <a:gd name="connsiteX14-701" fmla="*/ 826227 w 1459638"/>
                <a:gd name="connsiteY14-702" fmla="*/ 52286 h 2867613"/>
                <a:gd name="connsiteX15-703" fmla="*/ 761776 w 1459638"/>
                <a:gd name="connsiteY15-704" fmla="*/ 2831 h 2867613"/>
                <a:gd name="connsiteX16-705" fmla="*/ 742974 w 1459638"/>
                <a:gd name="connsiteY16-706" fmla="*/ 1520 h 2867613"/>
                <a:gd name="connsiteX17-707" fmla="*/ 738455 w 1459638"/>
                <a:gd name="connsiteY17-708" fmla="*/ 0 h 2867613"/>
                <a:gd name="connsiteX0-709" fmla="*/ 738455 w 1459638"/>
                <a:gd name="connsiteY0-710" fmla="*/ 0 h 2867613"/>
                <a:gd name="connsiteX1-711" fmla="*/ 729819 w 1459638"/>
                <a:gd name="connsiteY1-712" fmla="*/ 602 h 2867613"/>
                <a:gd name="connsiteX2-713" fmla="*/ 721184 w 1459638"/>
                <a:gd name="connsiteY2-714" fmla="*/ 0 h 2867613"/>
                <a:gd name="connsiteX3-715" fmla="*/ 716665 w 1459638"/>
                <a:gd name="connsiteY3-716" fmla="*/ 1520 h 2867613"/>
                <a:gd name="connsiteX4-717" fmla="*/ 697863 w 1459638"/>
                <a:gd name="connsiteY4-718" fmla="*/ 2831 h 2867613"/>
                <a:gd name="connsiteX5-719" fmla="*/ 633411 w 1459638"/>
                <a:gd name="connsiteY5-720" fmla="*/ 52286 h 2867613"/>
                <a:gd name="connsiteX6-721" fmla="*/ 14238 w 1459638"/>
                <a:gd name="connsiteY6-722" fmla="*/ 1124726 h 2867613"/>
                <a:gd name="connsiteX7-723" fmla="*/ 3634 w 1459638"/>
                <a:gd name="connsiteY7-724" fmla="*/ 1205270 h 2867613"/>
                <a:gd name="connsiteX8-725" fmla="*/ 0 w 1459638"/>
                <a:gd name="connsiteY8-726" fmla="*/ 1246260 h 2867613"/>
                <a:gd name="connsiteX9-727" fmla="*/ 0 w 1459638"/>
                <a:gd name="connsiteY9-728" fmla="*/ 2867613 h 2867613"/>
                <a:gd name="connsiteX10-729" fmla="*/ 1459638 w 1459638"/>
                <a:gd name="connsiteY10-730" fmla="*/ 2867613 h 2867613"/>
                <a:gd name="connsiteX11-731" fmla="*/ 1459638 w 1459638"/>
                <a:gd name="connsiteY11-732" fmla="*/ 1246260 h 2867613"/>
                <a:gd name="connsiteX12-733" fmla="*/ 1458385 w 1459638"/>
                <a:gd name="connsiteY12-734" fmla="*/ 1205270 h 2867613"/>
                <a:gd name="connsiteX13-735" fmla="*/ 1445400 w 1459638"/>
                <a:gd name="connsiteY13-736" fmla="*/ 1124726 h 2867613"/>
                <a:gd name="connsiteX14-737" fmla="*/ 826227 w 1459638"/>
                <a:gd name="connsiteY14-738" fmla="*/ 52286 h 2867613"/>
                <a:gd name="connsiteX15-739" fmla="*/ 761776 w 1459638"/>
                <a:gd name="connsiteY15-740" fmla="*/ 2831 h 2867613"/>
                <a:gd name="connsiteX16-741" fmla="*/ 742974 w 1459638"/>
                <a:gd name="connsiteY16-742" fmla="*/ 1520 h 2867613"/>
                <a:gd name="connsiteX17-743" fmla="*/ 738455 w 1459638"/>
                <a:gd name="connsiteY17-744" fmla="*/ 0 h 2867613"/>
                <a:gd name="connsiteX0-745" fmla="*/ 741212 w 1462395"/>
                <a:gd name="connsiteY0-746" fmla="*/ 0 h 2867613"/>
                <a:gd name="connsiteX1-747" fmla="*/ 732576 w 1462395"/>
                <a:gd name="connsiteY1-748" fmla="*/ 602 h 2867613"/>
                <a:gd name="connsiteX2-749" fmla="*/ 723941 w 1462395"/>
                <a:gd name="connsiteY2-750" fmla="*/ 0 h 2867613"/>
                <a:gd name="connsiteX3-751" fmla="*/ 719422 w 1462395"/>
                <a:gd name="connsiteY3-752" fmla="*/ 1520 h 2867613"/>
                <a:gd name="connsiteX4-753" fmla="*/ 700620 w 1462395"/>
                <a:gd name="connsiteY4-754" fmla="*/ 2831 h 2867613"/>
                <a:gd name="connsiteX5-755" fmla="*/ 636168 w 1462395"/>
                <a:gd name="connsiteY5-756" fmla="*/ 52286 h 2867613"/>
                <a:gd name="connsiteX6-757" fmla="*/ 16995 w 1462395"/>
                <a:gd name="connsiteY6-758" fmla="*/ 1124726 h 2867613"/>
                <a:gd name="connsiteX7-759" fmla="*/ 1628 w 1462395"/>
                <a:gd name="connsiteY7-760" fmla="*/ 1205270 h 2867613"/>
                <a:gd name="connsiteX8-761" fmla="*/ 2757 w 1462395"/>
                <a:gd name="connsiteY8-762" fmla="*/ 1246260 h 2867613"/>
                <a:gd name="connsiteX9-763" fmla="*/ 2757 w 1462395"/>
                <a:gd name="connsiteY9-764" fmla="*/ 2867613 h 2867613"/>
                <a:gd name="connsiteX10-765" fmla="*/ 1462395 w 1462395"/>
                <a:gd name="connsiteY10-766" fmla="*/ 2867613 h 2867613"/>
                <a:gd name="connsiteX11-767" fmla="*/ 1462395 w 1462395"/>
                <a:gd name="connsiteY11-768" fmla="*/ 1246260 h 2867613"/>
                <a:gd name="connsiteX12-769" fmla="*/ 1461142 w 1462395"/>
                <a:gd name="connsiteY12-770" fmla="*/ 1205270 h 2867613"/>
                <a:gd name="connsiteX13-771" fmla="*/ 1448157 w 1462395"/>
                <a:gd name="connsiteY13-772" fmla="*/ 1124726 h 2867613"/>
                <a:gd name="connsiteX14-773" fmla="*/ 828984 w 1462395"/>
                <a:gd name="connsiteY14-774" fmla="*/ 52286 h 2867613"/>
                <a:gd name="connsiteX15-775" fmla="*/ 764533 w 1462395"/>
                <a:gd name="connsiteY15-776" fmla="*/ 2831 h 2867613"/>
                <a:gd name="connsiteX16-777" fmla="*/ 745731 w 1462395"/>
                <a:gd name="connsiteY16-778" fmla="*/ 1520 h 2867613"/>
                <a:gd name="connsiteX17-779" fmla="*/ 741212 w 1462395"/>
                <a:gd name="connsiteY17-780" fmla="*/ 0 h 2867613"/>
                <a:gd name="connsiteX0-781" fmla="*/ 739584 w 1460767"/>
                <a:gd name="connsiteY0-782" fmla="*/ 0 h 2867613"/>
                <a:gd name="connsiteX1-783" fmla="*/ 730948 w 1460767"/>
                <a:gd name="connsiteY1-784" fmla="*/ 602 h 2867613"/>
                <a:gd name="connsiteX2-785" fmla="*/ 722313 w 1460767"/>
                <a:gd name="connsiteY2-786" fmla="*/ 0 h 2867613"/>
                <a:gd name="connsiteX3-787" fmla="*/ 717794 w 1460767"/>
                <a:gd name="connsiteY3-788" fmla="*/ 1520 h 2867613"/>
                <a:gd name="connsiteX4-789" fmla="*/ 698992 w 1460767"/>
                <a:gd name="connsiteY4-790" fmla="*/ 2831 h 2867613"/>
                <a:gd name="connsiteX5-791" fmla="*/ 634540 w 1460767"/>
                <a:gd name="connsiteY5-792" fmla="*/ 52286 h 2867613"/>
                <a:gd name="connsiteX6-793" fmla="*/ 15367 w 1460767"/>
                <a:gd name="connsiteY6-794" fmla="*/ 1124726 h 2867613"/>
                <a:gd name="connsiteX7-795" fmla="*/ 0 w 1460767"/>
                <a:gd name="connsiteY7-796" fmla="*/ 1205270 h 2867613"/>
                <a:gd name="connsiteX8-797" fmla="*/ 1129 w 1460767"/>
                <a:gd name="connsiteY8-798" fmla="*/ 1246260 h 2867613"/>
                <a:gd name="connsiteX9-799" fmla="*/ 1129 w 1460767"/>
                <a:gd name="connsiteY9-800" fmla="*/ 2867613 h 2867613"/>
                <a:gd name="connsiteX10-801" fmla="*/ 1460767 w 1460767"/>
                <a:gd name="connsiteY10-802" fmla="*/ 2867613 h 2867613"/>
                <a:gd name="connsiteX11-803" fmla="*/ 1460767 w 1460767"/>
                <a:gd name="connsiteY11-804" fmla="*/ 1246260 h 2867613"/>
                <a:gd name="connsiteX12-805" fmla="*/ 1459514 w 1460767"/>
                <a:gd name="connsiteY12-806" fmla="*/ 1205270 h 2867613"/>
                <a:gd name="connsiteX13-807" fmla="*/ 1446529 w 1460767"/>
                <a:gd name="connsiteY13-808" fmla="*/ 1124726 h 2867613"/>
                <a:gd name="connsiteX14-809" fmla="*/ 827356 w 1460767"/>
                <a:gd name="connsiteY14-810" fmla="*/ 52286 h 2867613"/>
                <a:gd name="connsiteX15-811" fmla="*/ 762905 w 1460767"/>
                <a:gd name="connsiteY15-812" fmla="*/ 2831 h 2867613"/>
                <a:gd name="connsiteX16-813" fmla="*/ 744103 w 1460767"/>
                <a:gd name="connsiteY16-814" fmla="*/ 1520 h 2867613"/>
                <a:gd name="connsiteX17-815" fmla="*/ 739584 w 1460767"/>
                <a:gd name="connsiteY17-816" fmla="*/ 0 h 2867613"/>
                <a:gd name="connsiteX0-817" fmla="*/ 740307 w 1461490"/>
                <a:gd name="connsiteY0-818" fmla="*/ 0 h 2867613"/>
                <a:gd name="connsiteX1-819" fmla="*/ 731671 w 1461490"/>
                <a:gd name="connsiteY1-820" fmla="*/ 602 h 2867613"/>
                <a:gd name="connsiteX2-821" fmla="*/ 723036 w 1461490"/>
                <a:gd name="connsiteY2-822" fmla="*/ 0 h 2867613"/>
                <a:gd name="connsiteX3-823" fmla="*/ 718517 w 1461490"/>
                <a:gd name="connsiteY3-824" fmla="*/ 1520 h 2867613"/>
                <a:gd name="connsiteX4-825" fmla="*/ 699715 w 1461490"/>
                <a:gd name="connsiteY4-826" fmla="*/ 2831 h 2867613"/>
                <a:gd name="connsiteX5-827" fmla="*/ 635263 w 1461490"/>
                <a:gd name="connsiteY5-828" fmla="*/ 52286 h 2867613"/>
                <a:gd name="connsiteX6-829" fmla="*/ 16090 w 1461490"/>
                <a:gd name="connsiteY6-830" fmla="*/ 1124726 h 2867613"/>
                <a:gd name="connsiteX7-831" fmla="*/ 723 w 1461490"/>
                <a:gd name="connsiteY7-832" fmla="*/ 1205270 h 2867613"/>
                <a:gd name="connsiteX8-833" fmla="*/ 1852 w 1461490"/>
                <a:gd name="connsiteY8-834" fmla="*/ 1246260 h 2867613"/>
                <a:gd name="connsiteX9-835" fmla="*/ 1852 w 1461490"/>
                <a:gd name="connsiteY9-836" fmla="*/ 2867613 h 2867613"/>
                <a:gd name="connsiteX10-837" fmla="*/ 1461490 w 1461490"/>
                <a:gd name="connsiteY10-838" fmla="*/ 2867613 h 2867613"/>
                <a:gd name="connsiteX11-839" fmla="*/ 1461490 w 1461490"/>
                <a:gd name="connsiteY11-840" fmla="*/ 1246260 h 2867613"/>
                <a:gd name="connsiteX12-841" fmla="*/ 1460237 w 1461490"/>
                <a:gd name="connsiteY12-842" fmla="*/ 1205270 h 2867613"/>
                <a:gd name="connsiteX13-843" fmla="*/ 1447252 w 1461490"/>
                <a:gd name="connsiteY13-844" fmla="*/ 1124726 h 2867613"/>
                <a:gd name="connsiteX14-845" fmla="*/ 828079 w 1461490"/>
                <a:gd name="connsiteY14-846" fmla="*/ 52286 h 2867613"/>
                <a:gd name="connsiteX15-847" fmla="*/ 763628 w 1461490"/>
                <a:gd name="connsiteY15-848" fmla="*/ 2831 h 2867613"/>
                <a:gd name="connsiteX16-849" fmla="*/ 744826 w 1461490"/>
                <a:gd name="connsiteY16-850" fmla="*/ 1520 h 2867613"/>
                <a:gd name="connsiteX17-851" fmla="*/ 740307 w 1461490"/>
                <a:gd name="connsiteY17-852" fmla="*/ 0 h 286761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1461490" h="2867613">
                  <a:moveTo>
                    <a:pt x="740307" y="0"/>
                  </a:moveTo>
                  <a:lnTo>
                    <a:pt x="731671" y="602"/>
                  </a:lnTo>
                  <a:lnTo>
                    <a:pt x="723036" y="0"/>
                  </a:lnTo>
                  <a:lnTo>
                    <a:pt x="718517" y="1520"/>
                  </a:lnTo>
                  <a:lnTo>
                    <a:pt x="699715" y="2831"/>
                  </a:lnTo>
                  <a:cubicBezTo>
                    <a:pt x="673476" y="9862"/>
                    <a:pt x="649919" y="26902"/>
                    <a:pt x="635263" y="52286"/>
                  </a:cubicBezTo>
                  <a:lnTo>
                    <a:pt x="16090" y="1124726"/>
                  </a:lnTo>
                  <a:cubicBezTo>
                    <a:pt x="1435" y="1150109"/>
                    <a:pt x="837" y="1174269"/>
                    <a:pt x="723" y="1205270"/>
                  </a:cubicBezTo>
                  <a:cubicBezTo>
                    <a:pt x="-1282" y="1221314"/>
                    <a:pt x="1476" y="1232597"/>
                    <a:pt x="1852" y="1246260"/>
                  </a:cubicBezTo>
                  <a:lnTo>
                    <a:pt x="1852" y="2867613"/>
                  </a:lnTo>
                  <a:lnTo>
                    <a:pt x="1461490" y="2867613"/>
                  </a:lnTo>
                  <a:lnTo>
                    <a:pt x="1461490" y="1246260"/>
                  </a:lnTo>
                  <a:cubicBezTo>
                    <a:pt x="1461072" y="1232597"/>
                    <a:pt x="1460655" y="1228458"/>
                    <a:pt x="1460237" y="1205270"/>
                  </a:cubicBezTo>
                  <a:cubicBezTo>
                    <a:pt x="1460123" y="1181412"/>
                    <a:pt x="1461907" y="1150109"/>
                    <a:pt x="1447252" y="1124726"/>
                  </a:cubicBezTo>
                  <a:lnTo>
                    <a:pt x="828079" y="52286"/>
                  </a:lnTo>
                  <a:cubicBezTo>
                    <a:pt x="813424" y="26902"/>
                    <a:pt x="789867" y="9862"/>
                    <a:pt x="763628" y="2831"/>
                  </a:cubicBezTo>
                  <a:lnTo>
                    <a:pt x="744826" y="1520"/>
                  </a:lnTo>
                  <a:lnTo>
                    <a:pt x="740307" y="0"/>
                  </a:lnTo>
                  <a:close/>
                </a:path>
              </a:pathLst>
            </a:custGeom>
            <a:gradFill flip="none" rotWithShape="1">
              <a:gsLst>
                <a:gs pos="0">
                  <a:schemeClr val="bg1"/>
                </a:gs>
                <a:gs pos="100000">
                  <a:schemeClr val="bg1">
                    <a:lumMod val="85000"/>
                  </a:schemeClr>
                </a:gs>
              </a:gsLst>
              <a:lin ang="2700000" scaled="1"/>
            </a:gradFill>
            <a:ln w="19050">
              <a:gradFill flip="none" rotWithShape="1">
                <a:gsLst>
                  <a:gs pos="0">
                    <a:schemeClr val="bg1">
                      <a:lumMod val="85000"/>
                    </a:schemeClr>
                  </a:gs>
                  <a:gs pos="100000">
                    <a:schemeClr val="bg1"/>
                  </a:gs>
                </a:gsLst>
                <a:lin ang="2700000" scaled="1"/>
              </a:gradFill>
            </a:ln>
            <a:effectLst>
              <a:outerShdw blurRad="1524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32" name="图片 31"/>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rcRect t="76775"/>
            <a:stretch>
              <a:fillRect/>
            </a:stretch>
          </p:blipFill>
          <p:spPr>
            <a:xfrm>
              <a:off x="8018039" y="1072437"/>
              <a:ext cx="1870920" cy="155494"/>
            </a:xfrm>
            <a:prstGeom prst="rect">
              <a:avLst/>
            </a:prstGeom>
          </p:spPr>
        </p:pic>
      </p:grpSp>
      <p:sp>
        <p:nvSpPr>
          <p:cNvPr id="34" name="淘宝店chenying0907出品 41"/>
          <p:cNvSpPr txBox="1"/>
          <p:nvPr/>
        </p:nvSpPr>
        <p:spPr>
          <a:xfrm>
            <a:off x="5898169" y="2708534"/>
            <a:ext cx="556197" cy="400110"/>
          </a:xfrm>
          <a:prstGeom prst="rect">
            <a:avLst/>
          </a:prstGeom>
          <a:noFill/>
        </p:spPr>
        <p:txBody>
          <a:bodyPr wrap="square" rtlCol="0">
            <a:spAutoFit/>
          </a:bodyPr>
          <a:lstStyle/>
          <a:p>
            <a:pPr algn="ctr"/>
            <a:r>
              <a:rPr lang="en-US" altLang="zh-CN" sz="2000">
                <a:solidFill>
                  <a:schemeClr val="accent4"/>
                </a:solidFill>
                <a:latin typeface="Impact" panose="020b0806030902050204" pitchFamily="34" charset="0"/>
              </a:rPr>
              <a:t>01</a:t>
            </a:r>
            <a:endParaRPr lang="zh-CN" altLang="en-US" sz="2000">
              <a:solidFill>
                <a:schemeClr val="accent4"/>
              </a:solidFill>
              <a:latin typeface="Impact" panose="020b0806030902050204" pitchFamily="34" charset="0"/>
            </a:endParaRPr>
          </a:p>
        </p:txBody>
      </p:sp>
      <p:sp>
        <p:nvSpPr>
          <p:cNvPr id="35" name="淘宝店chenying0907出品 42"/>
          <p:cNvSpPr txBox="1"/>
          <p:nvPr/>
        </p:nvSpPr>
        <p:spPr>
          <a:xfrm>
            <a:off x="5872344" y="2999711"/>
            <a:ext cx="631004" cy="276999"/>
          </a:xfrm>
          <a:prstGeom prst="rect">
            <a:avLst/>
          </a:prstGeom>
          <a:noFill/>
        </p:spPr>
        <p:txBody>
          <a:bodyPr wrap="square" rtlCol="0">
            <a:spAutoFit/>
          </a:bodyPr>
          <a:lstStyle/>
          <a:p>
            <a:pPr algn="ctr"/>
            <a:r>
              <a:rPr lang="en-US" altLang="zh-CN" sz="1200">
                <a:solidFill>
                  <a:schemeClr val="accent4"/>
                </a:solidFill>
                <a:latin typeface="Impact" panose="020b0806030902050204" pitchFamily="34" charset="0"/>
                <a:ea typeface="LiHei Pro" pitchFamily="34" charset="-122"/>
              </a:rPr>
              <a:t>STEP</a:t>
            </a:r>
            <a:endParaRPr lang="zh-CN" altLang="en-US" sz="1200">
              <a:solidFill>
                <a:schemeClr val="accent4"/>
              </a:solidFill>
              <a:latin typeface="Impact" panose="020b0806030902050204" pitchFamily="34" charset="0"/>
              <a:ea typeface="LiHei Pro" pitchFamily="34" charset="-122"/>
            </a:endParaRPr>
          </a:p>
        </p:txBody>
      </p:sp>
      <p:grpSp>
        <p:nvGrpSpPr>
          <p:cNvPr id="42" name="Group 41"/>
          <p:cNvGrpSpPr>
            <a:grpSpLocks noChangeAspect="1"/>
          </p:cNvGrpSpPr>
          <p:nvPr/>
        </p:nvGrpSpPr>
        <p:grpSpPr>
          <a:xfrm>
            <a:off x="5957026" y="4479941"/>
            <a:ext cx="476727" cy="583580"/>
            <a:chOff x="3783" y="2089"/>
            <a:chExt cx="116" cy="142"/>
          </a:xfrm>
          <a:solidFill>
            <a:schemeClr val="bg1"/>
          </a:solidFill>
          <a:effectLst>
            <a:reflection blurRad="6350" stA="50000" endA="300" endPos="55000" dir="5400000" sy="-100000" algn="bl" rotWithShape="0"/>
          </a:effectLst>
          <a:scene3d>
            <a:camera prst="perspectiveAbove">
              <a:rot lat="1200000" lon="0" rev="0"/>
            </a:camera>
            <a:lightRig rig="threePt" dir="t">
              <a:rot lat="0" lon="0" rev="5400000"/>
            </a:lightRig>
          </a:scene3d>
        </p:grpSpPr>
        <p:sp>
          <p:nvSpPr>
            <p:cNvPr id="43" name="淘宝店chenying0907出品 42"/>
            <p:cNvSpPr/>
            <p:nvPr/>
          </p:nvSpPr>
          <p:spPr bwMode="auto">
            <a:xfrm>
              <a:off x="3791" y="2221"/>
              <a:ext cx="20" cy="10"/>
            </a:xfrm>
            <a:custGeom>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sp3d extrusionH="57150"/>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淘宝店chenying0907出品 43"/>
            <p:cNvSpPr/>
            <p:nvPr/>
          </p:nvSpPr>
          <p:spPr bwMode="auto">
            <a:xfrm>
              <a:off x="3818" y="2208"/>
              <a:ext cx="23" cy="23"/>
            </a:xfrm>
            <a:custGeom>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sp3d extrusionH="57150"/>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5" name="淘宝店chenying0907出品 44"/>
            <p:cNvSpPr/>
            <p:nvPr/>
          </p:nvSpPr>
          <p:spPr bwMode="auto">
            <a:xfrm>
              <a:off x="3849" y="2184"/>
              <a:ext cx="20" cy="47"/>
            </a:xfrm>
            <a:custGeom>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sp3d extrusionH="57150"/>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6" name="淘宝店chenying0907出品 45"/>
            <p:cNvSpPr/>
            <p:nvPr/>
          </p:nvSpPr>
          <p:spPr bwMode="auto">
            <a:xfrm>
              <a:off x="3877" y="2161"/>
              <a:ext cx="22" cy="70"/>
            </a:xfrm>
            <a:custGeom>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sp3d extrusionH="57150"/>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7" name="淘宝店chenying0907出品 46"/>
            <p:cNvSpPr/>
            <p:nvPr/>
          </p:nvSpPr>
          <p:spPr bwMode="auto">
            <a:xfrm>
              <a:off x="3821" y="2089"/>
              <a:ext cx="23" cy="27"/>
            </a:xfrm>
            <a:custGeom>
              <a:gdLst>
                <a:gd name="T0" fmla="*/ 5 w 9"/>
                <a:gd name="T1" fmla="*/ 10 h 11"/>
                <a:gd name="T2" fmla="*/ 8 w 9"/>
                <a:gd name="T3" fmla="*/ 4 h 11"/>
                <a:gd name="T4" fmla="*/ 5 w 9"/>
                <a:gd name="T5" fmla="*/ 0 h 11"/>
                <a:gd name="T6" fmla="*/ 0 w 9"/>
                <a:gd name="T7" fmla="*/ 4 h 11"/>
                <a:gd name="T8" fmla="*/ 5 w 9"/>
                <a:gd name="T9" fmla="*/ 10 h 11"/>
              </a:gd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sp3d extrusionH="57150"/>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8" name="淘宝店chenying0907出品 47"/>
            <p:cNvSpPr/>
            <p:nvPr/>
          </p:nvSpPr>
          <p:spPr bwMode="auto">
            <a:xfrm>
              <a:off x="3785" y="2164"/>
              <a:ext cx="36" cy="44"/>
            </a:xfrm>
            <a:custGeom>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sp3d extrusionH="57150"/>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9" name="淘宝店chenying0907出品 48"/>
            <p:cNvSpPr/>
            <p:nvPr/>
          </p:nvSpPr>
          <p:spPr bwMode="auto">
            <a:xfrm>
              <a:off x="3836" y="2116"/>
              <a:ext cx="33" cy="20"/>
            </a:xfrm>
            <a:custGeom>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sp3d extrusionH="57150"/>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0" name="淘宝店chenying0907出品 49"/>
            <p:cNvSpPr/>
            <p:nvPr/>
          </p:nvSpPr>
          <p:spPr bwMode="auto">
            <a:xfrm>
              <a:off x="3783" y="2116"/>
              <a:ext cx="58" cy="87"/>
            </a:xfrm>
            <a:custGeom>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sp3d extrusionH="57150"/>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1" name="Group 52"/>
          <p:cNvGrpSpPr>
            <a:grpSpLocks noChangeAspect="1"/>
          </p:cNvGrpSpPr>
          <p:nvPr/>
        </p:nvGrpSpPr>
        <p:grpSpPr>
          <a:xfrm>
            <a:off x="9957204" y="3004796"/>
            <a:ext cx="341448" cy="338502"/>
            <a:chOff x="3783" y="2102"/>
            <a:chExt cx="116" cy="115"/>
          </a:xfrm>
          <a:solidFill>
            <a:schemeClr val="bg1"/>
          </a:solidFill>
          <a:effectLst>
            <a:reflection blurRad="6350" stA="50000" endA="300" endPos="55000" dir="5400000" sy="-100000" algn="bl" rotWithShape="0"/>
          </a:effectLst>
          <a:scene3d>
            <a:camera prst="perspectiveFront">
              <a:rot lat="1200000" lon="0" rev="0"/>
            </a:camera>
            <a:lightRig rig="threePt" dir="t">
              <a:rot lat="0" lon="0" rev="5400000"/>
            </a:lightRig>
          </a:scene3d>
        </p:grpSpPr>
        <p:sp>
          <p:nvSpPr>
            <p:cNvPr id="52" name="淘宝店chenying0907出品 53"/>
            <p:cNvSpPr>
              <a:spLocks noEditPoints="1"/>
            </p:cNvSpPr>
            <p:nvPr/>
          </p:nvSpPr>
          <p:spPr bwMode="auto">
            <a:xfrm>
              <a:off x="3783" y="2102"/>
              <a:ext cx="116" cy="115"/>
            </a:xfrm>
            <a:custGeom>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sp3d extrusionH="57150"/>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3" name="淘宝店chenying0907出品 54"/>
            <p:cNvSpPr>
              <a:spLocks noEditPoints="1"/>
            </p:cNvSpPr>
            <p:nvPr/>
          </p:nvSpPr>
          <p:spPr bwMode="auto">
            <a:xfrm>
              <a:off x="3783" y="2102"/>
              <a:ext cx="116" cy="115"/>
            </a:xfrm>
            <a:custGeom>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sp3d extrusionH="57150"/>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4" name="淘宝店chenying0907出品 55"/>
            <p:cNvSpPr/>
            <p:nvPr/>
          </p:nvSpPr>
          <p:spPr bwMode="auto">
            <a:xfrm>
              <a:off x="3839" y="2115"/>
              <a:ext cx="7" cy="10"/>
            </a:xfrm>
            <a:custGeom>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sp3d extrusionH="57150"/>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5" name="淘宝店chenying0907出品 56"/>
            <p:cNvSpPr/>
            <p:nvPr/>
          </p:nvSpPr>
          <p:spPr bwMode="auto">
            <a:xfrm>
              <a:off x="3839" y="2195"/>
              <a:ext cx="7" cy="10"/>
            </a:xfrm>
            <a:custGeom>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sp3d extrusionH="57150"/>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6" name="淘宝店chenying0907出品 57"/>
            <p:cNvSpPr/>
            <p:nvPr/>
          </p:nvSpPr>
          <p:spPr bwMode="auto">
            <a:xfrm>
              <a:off x="3796" y="2155"/>
              <a:ext cx="10" cy="10"/>
            </a:xfrm>
            <a:custGeom>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sp3d extrusionH="57150"/>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7" name="淘宝店chenying0907出品 58"/>
            <p:cNvSpPr/>
            <p:nvPr/>
          </p:nvSpPr>
          <p:spPr bwMode="auto">
            <a:xfrm>
              <a:off x="3877" y="2155"/>
              <a:ext cx="10" cy="10"/>
            </a:xfrm>
            <a:custGeom>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sp3d extrusionH="57150"/>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8" name="淘宝店chenying0907出品 59"/>
            <p:cNvSpPr/>
            <p:nvPr/>
          </p:nvSpPr>
          <p:spPr bwMode="auto">
            <a:xfrm>
              <a:off x="3813" y="2127"/>
              <a:ext cx="33" cy="38"/>
            </a:xfrm>
            <a:custGeom>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sp3d extrusionH="57150"/>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9" name="Group 62"/>
          <p:cNvGrpSpPr>
            <a:grpSpLocks noChangeAspect="1"/>
          </p:cNvGrpSpPr>
          <p:nvPr/>
        </p:nvGrpSpPr>
        <p:grpSpPr>
          <a:xfrm>
            <a:off x="7881138" y="3771846"/>
            <a:ext cx="484626" cy="386950"/>
            <a:chOff x="3775" y="2110"/>
            <a:chExt cx="129" cy="103"/>
          </a:xfrm>
          <a:solidFill>
            <a:schemeClr val="bg1"/>
          </a:solidFill>
          <a:effectLst>
            <a:reflection blurRad="6350" stA="50000" endA="300" endPos="55000" dir="5400000" sy="-100000" algn="bl" rotWithShape="0"/>
          </a:effectLst>
          <a:scene3d>
            <a:camera prst="perspectiveAbove">
              <a:rot lat="1200000" lon="0" rev="0"/>
            </a:camera>
            <a:lightRig rig="threePt" dir="t">
              <a:rot lat="0" lon="0" rev="5400000"/>
            </a:lightRig>
          </a:scene3d>
        </p:grpSpPr>
        <p:sp>
          <p:nvSpPr>
            <p:cNvPr id="60" name="淘宝店chenying0907出品 63"/>
            <p:cNvSpPr/>
            <p:nvPr/>
          </p:nvSpPr>
          <p:spPr bwMode="auto">
            <a:xfrm>
              <a:off x="3775" y="2177"/>
              <a:ext cx="40" cy="36"/>
            </a:xfrm>
            <a:custGeom>
              <a:gdLst>
                <a:gd name="T0" fmla="*/ 5 w 16"/>
                <a:gd name="T1" fmla="*/ 0 h 14"/>
                <a:gd name="T2" fmla="*/ 0 w 16"/>
                <a:gd name="T3" fmla="*/ 4 h 14"/>
                <a:gd name="T4" fmla="*/ 10 w 16"/>
                <a:gd name="T5" fmla="*/ 14 h 14"/>
                <a:gd name="T6" fmla="*/ 16 w 16"/>
                <a:gd name="T7" fmla="*/ 9 h 14"/>
                <a:gd name="T8" fmla="*/ 5 w 16"/>
                <a:gd name="T9" fmla="*/ 0 h 14"/>
              </a:gd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sp3d extrusionH="57150"/>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1" name="淘宝店chenying0907出品 64"/>
            <p:cNvSpPr/>
            <p:nvPr/>
          </p:nvSpPr>
          <p:spPr bwMode="auto">
            <a:xfrm>
              <a:off x="3795" y="2156"/>
              <a:ext cx="109" cy="41"/>
            </a:xfrm>
            <a:custGeom>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sp3d extrusionH="57150"/>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2" name="淘宝店chenying0907出品 65"/>
            <p:cNvSpPr>
              <a:spLocks noEditPoints="1"/>
            </p:cNvSpPr>
            <p:nvPr/>
          </p:nvSpPr>
          <p:spPr bwMode="auto">
            <a:xfrm>
              <a:off x="3810" y="2110"/>
              <a:ext cx="94" cy="41"/>
            </a:xfrm>
            <a:custGeom>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sp3d extrusionH="57150"/>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64" name="淘宝店chenying0907出品 41"/>
          <p:cNvSpPr txBox="1"/>
          <p:nvPr/>
        </p:nvSpPr>
        <p:spPr>
          <a:xfrm>
            <a:off x="7769263" y="1988829"/>
            <a:ext cx="556197" cy="400110"/>
          </a:xfrm>
          <a:prstGeom prst="rect">
            <a:avLst/>
          </a:prstGeom>
          <a:noFill/>
        </p:spPr>
        <p:txBody>
          <a:bodyPr wrap="square" rtlCol="0">
            <a:spAutoFit/>
          </a:bodyPr>
          <a:lstStyle/>
          <a:p>
            <a:pPr algn="ctr"/>
            <a:r>
              <a:rPr lang="en-US" altLang="zh-CN" sz="2000">
                <a:solidFill>
                  <a:schemeClr val="accent4"/>
                </a:solidFill>
                <a:latin typeface="Impact" panose="020b0806030902050204" pitchFamily="34" charset="0"/>
              </a:rPr>
              <a:t>02</a:t>
            </a:r>
            <a:endParaRPr lang="zh-CN" altLang="en-US" sz="2000">
              <a:solidFill>
                <a:schemeClr val="accent4"/>
              </a:solidFill>
              <a:latin typeface="Impact" panose="020b0806030902050204" pitchFamily="34" charset="0"/>
            </a:endParaRPr>
          </a:p>
        </p:txBody>
      </p:sp>
      <p:sp>
        <p:nvSpPr>
          <p:cNvPr id="65" name="淘宝店chenying0907出品 42"/>
          <p:cNvSpPr txBox="1"/>
          <p:nvPr/>
        </p:nvSpPr>
        <p:spPr>
          <a:xfrm>
            <a:off x="7743438" y="2280006"/>
            <a:ext cx="631004" cy="276999"/>
          </a:xfrm>
          <a:prstGeom prst="rect">
            <a:avLst/>
          </a:prstGeom>
          <a:noFill/>
        </p:spPr>
        <p:txBody>
          <a:bodyPr wrap="square" rtlCol="0">
            <a:spAutoFit/>
          </a:bodyPr>
          <a:lstStyle/>
          <a:p>
            <a:pPr algn="ctr"/>
            <a:r>
              <a:rPr lang="en-US" altLang="zh-CN" sz="1200">
                <a:solidFill>
                  <a:schemeClr val="accent4"/>
                </a:solidFill>
                <a:latin typeface="Impact" panose="020b0806030902050204" pitchFamily="34" charset="0"/>
                <a:ea typeface="LiHei Pro" pitchFamily="34" charset="-122"/>
              </a:rPr>
              <a:t>STEP</a:t>
            </a:r>
            <a:endParaRPr lang="zh-CN" altLang="en-US" sz="1200">
              <a:solidFill>
                <a:schemeClr val="accent4"/>
              </a:solidFill>
              <a:latin typeface="Impact" panose="020b0806030902050204" pitchFamily="34" charset="0"/>
              <a:ea typeface="LiHei Pro" pitchFamily="34" charset="-122"/>
            </a:endParaRPr>
          </a:p>
        </p:txBody>
      </p:sp>
      <p:sp>
        <p:nvSpPr>
          <p:cNvPr id="66" name="淘宝店chenying0907出品 41"/>
          <p:cNvSpPr txBox="1"/>
          <p:nvPr/>
        </p:nvSpPr>
        <p:spPr>
          <a:xfrm>
            <a:off x="9731277" y="1271400"/>
            <a:ext cx="556197" cy="400110"/>
          </a:xfrm>
          <a:prstGeom prst="rect">
            <a:avLst/>
          </a:prstGeom>
          <a:noFill/>
        </p:spPr>
        <p:txBody>
          <a:bodyPr wrap="square" rtlCol="0">
            <a:spAutoFit/>
          </a:bodyPr>
          <a:lstStyle/>
          <a:p>
            <a:pPr algn="ctr"/>
            <a:r>
              <a:rPr lang="en-US" altLang="zh-CN" sz="2000">
                <a:solidFill>
                  <a:schemeClr val="accent4"/>
                </a:solidFill>
                <a:latin typeface="Impact" panose="020b0806030902050204" pitchFamily="34" charset="0"/>
              </a:rPr>
              <a:t>03</a:t>
            </a:r>
            <a:endParaRPr lang="zh-CN" altLang="en-US" sz="2000">
              <a:solidFill>
                <a:schemeClr val="accent4"/>
              </a:solidFill>
              <a:latin typeface="Impact" panose="020b0806030902050204" pitchFamily="34" charset="0"/>
            </a:endParaRPr>
          </a:p>
        </p:txBody>
      </p:sp>
      <p:sp>
        <p:nvSpPr>
          <p:cNvPr id="67" name="淘宝店chenying0907出品 42"/>
          <p:cNvSpPr txBox="1"/>
          <p:nvPr/>
        </p:nvSpPr>
        <p:spPr>
          <a:xfrm>
            <a:off x="9705452" y="1562577"/>
            <a:ext cx="631004" cy="276999"/>
          </a:xfrm>
          <a:prstGeom prst="rect">
            <a:avLst/>
          </a:prstGeom>
          <a:noFill/>
        </p:spPr>
        <p:txBody>
          <a:bodyPr wrap="square" rtlCol="0">
            <a:spAutoFit/>
          </a:bodyPr>
          <a:lstStyle/>
          <a:p>
            <a:pPr algn="ctr"/>
            <a:r>
              <a:rPr lang="en-US" altLang="zh-CN" sz="1200">
                <a:solidFill>
                  <a:schemeClr val="accent4"/>
                </a:solidFill>
                <a:latin typeface="Impact" panose="020b0806030902050204" pitchFamily="34" charset="0"/>
                <a:ea typeface="LiHei Pro" pitchFamily="34" charset="-122"/>
              </a:rPr>
              <a:t>STEP</a:t>
            </a:r>
            <a:endParaRPr lang="zh-CN" altLang="en-US" sz="1200">
              <a:solidFill>
                <a:schemeClr val="accent4"/>
              </a:solidFill>
              <a:latin typeface="Impact" panose="020b0806030902050204" pitchFamily="34" charset="0"/>
              <a:ea typeface="LiHei Pro" pitchFamily="34" charset="-122"/>
            </a:endParaRPr>
          </a:p>
        </p:txBody>
      </p:sp>
      <p:sp>
        <p:nvSpPr>
          <p:cNvPr id="68" name="淘宝店chenying0907出品 67"/>
          <p:cNvSpPr/>
          <p:nvPr/>
        </p:nvSpPr>
        <p:spPr>
          <a:xfrm>
            <a:off x="5313094" y="3591100"/>
            <a:ext cx="1338810" cy="323157"/>
          </a:xfrm>
          <a:prstGeom prst="rect">
            <a:avLst/>
          </a:prstGeom>
        </p:spPr>
        <p:txBody>
          <a:bodyPr wrap="none" lIns="91431" tIns="45716" rIns="91431" bIns="45716">
            <a:spAutoFit/>
          </a:bodyPr>
          <a:lstStyle/>
          <a:p>
            <a:r>
              <a:rPr lang="zh-CN" altLang="en-US" sz="1500" b="1">
                <a:solidFill>
                  <a:schemeClr val="accent4"/>
                </a:solidFill>
                <a:latin typeface="方正兰亭黑_GBK" pitchFamily="2" charset="-122"/>
                <a:ea typeface="方正兰亭黑_GBK" pitchFamily="2" charset="-122"/>
              </a:rPr>
              <a:t>市场感知能力</a:t>
            </a:r>
            <a:endParaRPr lang="en-US" altLang="zh-CN" sz="1500" b="1">
              <a:solidFill>
                <a:schemeClr val="accent4"/>
              </a:solidFill>
              <a:latin typeface="方正兰亭黑_GBK" pitchFamily="2" charset="-122"/>
              <a:ea typeface="方正兰亭黑_GBK" pitchFamily="2" charset="-122"/>
            </a:endParaRPr>
          </a:p>
        </p:txBody>
      </p:sp>
      <p:sp>
        <p:nvSpPr>
          <p:cNvPr id="69" name="淘宝店chenying0907出品 47"/>
          <p:cNvSpPr>
            <a:spLocks noChangeArrowheads="1"/>
          </p:cNvSpPr>
          <p:nvPr/>
        </p:nvSpPr>
        <p:spPr bwMode="auto">
          <a:xfrm>
            <a:off x="5259268" y="3909968"/>
            <a:ext cx="1675283" cy="43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000">
                <a:latin typeface="方正兰亭黑_GBK" pitchFamily="2" charset="-122"/>
                <a:ea typeface="方正兰亭黑_GBK" pitchFamily="2" charset="-122"/>
                <a:sym typeface="微软雅黑" panose="020b0503020204020204" pitchFamily="34" charset="-122"/>
              </a:rPr>
              <a:t>在此录入图表的描述说明，在此录入图表的描述说明。</a:t>
            </a:r>
            <a:endParaRPr lang="zh-CN" altLang="en-US" sz="1000">
              <a:latin typeface="方正兰亭黑_GBK" pitchFamily="2" charset="-122"/>
              <a:ea typeface="方正兰亭黑_GBK" pitchFamily="2" charset="-122"/>
              <a:sym typeface="微软雅黑" panose="020b0503020204020204" pitchFamily="34" charset="-122"/>
            </a:endParaRPr>
          </a:p>
        </p:txBody>
      </p:sp>
      <p:sp>
        <p:nvSpPr>
          <p:cNvPr id="70" name="淘宝店chenying0907出品 69"/>
          <p:cNvSpPr/>
          <p:nvPr/>
        </p:nvSpPr>
        <p:spPr>
          <a:xfrm>
            <a:off x="7395434" y="2850890"/>
            <a:ext cx="1338810" cy="323157"/>
          </a:xfrm>
          <a:prstGeom prst="rect">
            <a:avLst/>
          </a:prstGeom>
        </p:spPr>
        <p:txBody>
          <a:bodyPr wrap="none" lIns="91431" tIns="45716" rIns="91431" bIns="45716">
            <a:spAutoFit/>
          </a:bodyPr>
          <a:lstStyle/>
          <a:p>
            <a:r>
              <a:rPr lang="zh-CN" altLang="en-US" sz="1500" b="1">
                <a:solidFill>
                  <a:schemeClr val="accent4"/>
                </a:solidFill>
                <a:latin typeface="方正兰亭黑_GBK" pitchFamily="2" charset="-122"/>
                <a:ea typeface="方正兰亭黑_GBK" pitchFamily="2" charset="-122"/>
              </a:rPr>
              <a:t>市场开拓能力</a:t>
            </a:r>
            <a:endParaRPr lang="en-US" altLang="zh-CN" sz="1500" b="1">
              <a:solidFill>
                <a:schemeClr val="accent4"/>
              </a:solidFill>
              <a:latin typeface="方正兰亭黑_GBK" pitchFamily="2" charset="-122"/>
              <a:ea typeface="方正兰亭黑_GBK" pitchFamily="2" charset="-122"/>
            </a:endParaRPr>
          </a:p>
        </p:txBody>
      </p:sp>
      <p:sp>
        <p:nvSpPr>
          <p:cNvPr id="71" name="淘宝店chenying0907出品 47"/>
          <p:cNvSpPr>
            <a:spLocks noChangeArrowheads="1"/>
          </p:cNvSpPr>
          <p:nvPr/>
        </p:nvSpPr>
        <p:spPr bwMode="auto">
          <a:xfrm>
            <a:off x="7341608" y="3169758"/>
            <a:ext cx="1817250" cy="43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000">
                <a:latin typeface="方正兰亭黑_GBK" pitchFamily="2" charset="-122"/>
                <a:ea typeface="方正兰亭黑_GBK" pitchFamily="2" charset="-122"/>
                <a:sym typeface="微软雅黑" panose="020b0503020204020204" pitchFamily="34" charset="-122"/>
              </a:rPr>
              <a:t>在此录入图表的描述说明，在此录入图表的描述说明。</a:t>
            </a:r>
            <a:endParaRPr lang="zh-CN" altLang="en-US" sz="1000">
              <a:latin typeface="方正兰亭黑_GBK" pitchFamily="2" charset="-122"/>
              <a:ea typeface="方正兰亭黑_GBK" pitchFamily="2" charset="-122"/>
              <a:sym typeface="微软雅黑" panose="020b0503020204020204" pitchFamily="34" charset="-122"/>
            </a:endParaRPr>
          </a:p>
        </p:txBody>
      </p:sp>
      <p:sp>
        <p:nvSpPr>
          <p:cNvPr id="72" name="淘宝店chenying0907出品 71"/>
          <p:cNvSpPr/>
          <p:nvPr/>
        </p:nvSpPr>
        <p:spPr>
          <a:xfrm>
            <a:off x="9347591" y="2095686"/>
            <a:ext cx="1338810" cy="323157"/>
          </a:xfrm>
          <a:prstGeom prst="rect">
            <a:avLst/>
          </a:prstGeom>
        </p:spPr>
        <p:txBody>
          <a:bodyPr wrap="none" lIns="91431" tIns="45716" rIns="91431" bIns="45716">
            <a:spAutoFit/>
          </a:bodyPr>
          <a:lstStyle/>
          <a:p>
            <a:r>
              <a:rPr lang="zh-CN" altLang="en-US" sz="1500" b="1">
                <a:solidFill>
                  <a:schemeClr val="accent4"/>
                </a:solidFill>
                <a:latin typeface="方正兰亭黑_GBK" pitchFamily="2" charset="-122"/>
                <a:ea typeface="方正兰亭黑_GBK" pitchFamily="2" charset="-122"/>
              </a:rPr>
              <a:t>市场管理能力</a:t>
            </a:r>
            <a:endParaRPr lang="en-US" altLang="zh-CN" sz="1500" b="1">
              <a:solidFill>
                <a:schemeClr val="accent4"/>
              </a:solidFill>
              <a:latin typeface="方正兰亭黑_GBK" pitchFamily="2" charset="-122"/>
              <a:ea typeface="方正兰亭黑_GBK" pitchFamily="2" charset="-122"/>
            </a:endParaRPr>
          </a:p>
        </p:txBody>
      </p:sp>
      <p:sp>
        <p:nvSpPr>
          <p:cNvPr id="73" name="淘宝店chenying0907出品 47"/>
          <p:cNvSpPr>
            <a:spLocks noChangeArrowheads="1"/>
          </p:cNvSpPr>
          <p:nvPr/>
        </p:nvSpPr>
        <p:spPr bwMode="auto">
          <a:xfrm>
            <a:off x="9293765" y="2414554"/>
            <a:ext cx="1817250" cy="43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000">
                <a:latin typeface="方正兰亭黑_GBK" pitchFamily="2" charset="-122"/>
                <a:ea typeface="方正兰亭黑_GBK" pitchFamily="2" charset="-122"/>
                <a:sym typeface="微软雅黑" panose="020b0503020204020204" pitchFamily="34" charset="-122"/>
              </a:rPr>
              <a:t>在此录入图表的描述说明，在此录入图表的描述说明。</a:t>
            </a:r>
            <a:endParaRPr lang="zh-CN" altLang="en-US" sz="1000">
              <a:latin typeface="方正兰亭黑_GBK" pitchFamily="2" charset="-122"/>
              <a:ea typeface="方正兰亭黑_GBK" pitchFamily="2" charset="-122"/>
              <a:sym typeface="微软雅黑" panose="020b0503020204020204" pitchFamily="34" charset="-122"/>
            </a:endParaRPr>
          </a:p>
        </p:txBody>
      </p:sp>
      <p:sp>
        <p:nvSpPr>
          <p:cNvPr id="74" name="淘宝店chenying0907出品 37"/>
          <p:cNvSpPr>
            <a:spLocks noChangeArrowheads="1"/>
          </p:cNvSpPr>
          <p:nvPr/>
        </p:nvSpPr>
        <p:spPr bwMode="auto">
          <a:xfrm>
            <a:off x="740028" y="1540544"/>
            <a:ext cx="4179287" cy="1754318"/>
          </a:xfrm>
          <a:prstGeom prst="rect">
            <a:avLst/>
          </a:prstGeom>
          <a:noFill/>
          <a:ln>
            <a:noFill/>
          </a:ln>
        </p:spPr>
        <p:txBody>
          <a:bodyPr wrap="square" lIns="91431" tIns="45716" rIns="91431" bIns="45716">
            <a:spAutoFit/>
          </a:bodyPr>
          <a:lstStyle/>
          <a:p>
            <a:pPr>
              <a:lnSpc>
                <a:spcPct val="150000"/>
              </a:lnSpc>
              <a:spcBef>
                <a:spcPct val="0"/>
              </a:spcBef>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图表的描述说明，在此录入上述图表的描述说明。请输入您的文字对目标进行说明请输入您的文字对目标进行说明请输入您的文字对目标进行说明。在此录入图表的描述说明，在此录入图表的描述说明，在此录入图表的描述说明，在此录入上述图表的描述说明。</a:t>
            </a:r>
            <a:endParaRPr lang="zh-CN" altLang="en-US" sz="1200">
              <a:latin typeface="方正兰亭黑_GBK" pitchFamily="2" charset="-122"/>
              <a:ea typeface="方正兰亭黑_GBK" pitchFamily="2" charset="-122"/>
              <a:sym typeface="微软雅黑" panose="020b0503020204020204" pitchFamily="34" charset="-122"/>
            </a:endParaRPr>
          </a:p>
        </p:txBody>
      </p:sp>
    </p:spTree>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par>
                          <p:cTn id="17" fill="hold" nodeType="afterGroup">
                            <p:stCondLst>
                              <p:cond delay="700"/>
                            </p:stCondLst>
                            <p:childTnLst>
                              <p:par>
                                <p:cTn id="18" presetID="42"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1700"/>
                            </p:stCondLst>
                            <p:childTnLst>
                              <p:par>
                                <p:cTn id="24" presetID="2" presetClass="entr" presetSubtype="2"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1+#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0-#ppt_w/2"/>
                                          </p:val>
                                        </p:tav>
                                        <p:tav tm="100000">
                                          <p:val>
                                            <p:strVal val="#ppt_x"/>
                                          </p:val>
                                        </p:tav>
                                      </p:tavLst>
                                    </p:anim>
                                    <p:anim calcmode="lin" valueType="num">
                                      <p:cBhvr additive="base">
                                        <p:cTn id="31" dur="500" fill="hold"/>
                                        <p:tgtEl>
                                          <p:spTgt spid="11"/>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2200"/>
                            </p:stCondLst>
                            <p:childTnLst>
                              <p:par>
                                <p:cTn id="33" presetID="47"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par>
                                <p:cTn id="38" presetID="31" presetClass="entr" presetSubtype="0" fill="hold" nodeType="withEffect">
                                  <p:stCondLst>
                                    <p:cond delay="300"/>
                                  </p:stCondLst>
                                  <p:childTnLst>
                                    <p:set>
                                      <p:cBhvr>
                                        <p:cTn id="39" dur="1" fill="hold">
                                          <p:stCondLst>
                                            <p:cond delay="0"/>
                                          </p:stCondLst>
                                        </p:cTn>
                                        <p:tgtEl>
                                          <p:spTgt spid="42"/>
                                        </p:tgtEl>
                                        <p:attrNameLst>
                                          <p:attrName>style.visibility</p:attrName>
                                        </p:attrNameLst>
                                      </p:cBhvr>
                                      <p:to>
                                        <p:strVal val="visible"/>
                                      </p:to>
                                    </p:set>
                                    <p:anim calcmode="lin" valueType="num">
                                      <p:cBhvr>
                                        <p:cTn id="40" dur="1000" fill="hold"/>
                                        <p:tgtEl>
                                          <p:spTgt spid="42"/>
                                        </p:tgtEl>
                                        <p:attrNameLst>
                                          <p:attrName>ppt_w</p:attrName>
                                        </p:attrNameLst>
                                      </p:cBhvr>
                                      <p:tavLst>
                                        <p:tav tm="0">
                                          <p:val>
                                            <p:fltVal val="0"/>
                                          </p:val>
                                        </p:tav>
                                        <p:tav tm="100000">
                                          <p:val>
                                            <p:strVal val="#ppt_w"/>
                                          </p:val>
                                        </p:tav>
                                      </p:tavLst>
                                    </p:anim>
                                    <p:anim calcmode="lin" valueType="num">
                                      <p:cBhvr>
                                        <p:cTn id="41" dur="1000" fill="hold"/>
                                        <p:tgtEl>
                                          <p:spTgt spid="42"/>
                                        </p:tgtEl>
                                        <p:attrNameLst>
                                          <p:attrName>ppt_h</p:attrName>
                                        </p:attrNameLst>
                                      </p:cBhvr>
                                      <p:tavLst>
                                        <p:tav tm="0">
                                          <p:val>
                                            <p:fltVal val="0"/>
                                          </p:val>
                                        </p:tav>
                                        <p:tav tm="100000">
                                          <p:val>
                                            <p:strVal val="#ppt_h"/>
                                          </p:val>
                                        </p:tav>
                                      </p:tavLst>
                                    </p:anim>
                                    <p:anim calcmode="lin" valueType="num">
                                      <p:cBhvr>
                                        <p:cTn id="42" dur="1000" fill="hold"/>
                                        <p:tgtEl>
                                          <p:spTgt spid="42"/>
                                        </p:tgtEl>
                                        <p:attrNameLst>
                                          <p:attrName>style.rotation</p:attrName>
                                        </p:attrNameLst>
                                      </p:cBhvr>
                                      <p:tavLst>
                                        <p:tav tm="0">
                                          <p:val>
                                            <p:fltVal val="90"/>
                                          </p:val>
                                        </p:tav>
                                        <p:tav tm="100000">
                                          <p:val>
                                            <p:fltVal val="0"/>
                                          </p:val>
                                        </p:tav>
                                      </p:tavLst>
                                    </p:anim>
                                    <p:animEffect transition="in" filter="fade">
                                      <p:cBhvr>
                                        <p:cTn id="43" dur="1000"/>
                                        <p:tgtEl>
                                          <p:spTgt spid="42"/>
                                        </p:tgtEl>
                                      </p:cBhvr>
                                    </p:animEffect>
                                  </p:childTnLst>
                                </p:cTn>
                              </p:par>
                              <p:par>
                                <p:cTn id="44" presetID="31" presetClass="entr" presetSubtype="0" fill="hold" nodeType="withEffect">
                                  <p:stCondLst>
                                    <p:cond delay="600"/>
                                  </p:stCondLst>
                                  <p:childTnLst>
                                    <p:set>
                                      <p:cBhvr>
                                        <p:cTn id="45" dur="1" fill="hold">
                                          <p:stCondLst>
                                            <p:cond delay="0"/>
                                          </p:stCondLst>
                                        </p:cTn>
                                        <p:tgtEl>
                                          <p:spTgt spid="59"/>
                                        </p:tgtEl>
                                        <p:attrNameLst>
                                          <p:attrName>style.visibility</p:attrName>
                                        </p:attrNameLst>
                                      </p:cBhvr>
                                      <p:to>
                                        <p:strVal val="visible"/>
                                      </p:to>
                                    </p:set>
                                    <p:anim calcmode="lin" valueType="num">
                                      <p:cBhvr>
                                        <p:cTn id="46" dur="1000" fill="hold"/>
                                        <p:tgtEl>
                                          <p:spTgt spid="59"/>
                                        </p:tgtEl>
                                        <p:attrNameLst>
                                          <p:attrName>ppt_w</p:attrName>
                                        </p:attrNameLst>
                                      </p:cBhvr>
                                      <p:tavLst>
                                        <p:tav tm="0">
                                          <p:val>
                                            <p:fltVal val="0"/>
                                          </p:val>
                                        </p:tav>
                                        <p:tav tm="100000">
                                          <p:val>
                                            <p:strVal val="#ppt_w"/>
                                          </p:val>
                                        </p:tav>
                                      </p:tavLst>
                                    </p:anim>
                                    <p:anim calcmode="lin" valueType="num">
                                      <p:cBhvr>
                                        <p:cTn id="47" dur="1000" fill="hold"/>
                                        <p:tgtEl>
                                          <p:spTgt spid="59"/>
                                        </p:tgtEl>
                                        <p:attrNameLst>
                                          <p:attrName>ppt_h</p:attrName>
                                        </p:attrNameLst>
                                      </p:cBhvr>
                                      <p:tavLst>
                                        <p:tav tm="0">
                                          <p:val>
                                            <p:fltVal val="0"/>
                                          </p:val>
                                        </p:tav>
                                        <p:tav tm="100000">
                                          <p:val>
                                            <p:strVal val="#ppt_h"/>
                                          </p:val>
                                        </p:tav>
                                      </p:tavLst>
                                    </p:anim>
                                    <p:anim calcmode="lin" valueType="num">
                                      <p:cBhvr>
                                        <p:cTn id="48" dur="1000" fill="hold"/>
                                        <p:tgtEl>
                                          <p:spTgt spid="59"/>
                                        </p:tgtEl>
                                        <p:attrNameLst>
                                          <p:attrName>style.rotation</p:attrName>
                                        </p:attrNameLst>
                                      </p:cBhvr>
                                      <p:tavLst>
                                        <p:tav tm="0">
                                          <p:val>
                                            <p:fltVal val="90"/>
                                          </p:val>
                                        </p:tav>
                                        <p:tav tm="100000">
                                          <p:val>
                                            <p:fltVal val="0"/>
                                          </p:val>
                                        </p:tav>
                                      </p:tavLst>
                                    </p:anim>
                                    <p:animEffect transition="in" filter="fade">
                                      <p:cBhvr>
                                        <p:cTn id="49" dur="1000"/>
                                        <p:tgtEl>
                                          <p:spTgt spid="59"/>
                                        </p:tgtEl>
                                      </p:cBhvr>
                                    </p:animEffect>
                                  </p:childTnLst>
                                </p:cTn>
                              </p:par>
                              <p:par>
                                <p:cTn id="50" presetID="31" presetClass="entr" presetSubtype="0" fill="hold" nodeType="withEffect">
                                  <p:stCondLst>
                                    <p:cond delay="900"/>
                                  </p:stCondLst>
                                  <p:childTnLst>
                                    <p:set>
                                      <p:cBhvr>
                                        <p:cTn id="51" dur="1" fill="hold">
                                          <p:stCondLst>
                                            <p:cond delay="0"/>
                                          </p:stCondLst>
                                        </p:cTn>
                                        <p:tgtEl>
                                          <p:spTgt spid="51"/>
                                        </p:tgtEl>
                                        <p:attrNameLst>
                                          <p:attrName>style.visibility</p:attrName>
                                        </p:attrNameLst>
                                      </p:cBhvr>
                                      <p:to>
                                        <p:strVal val="visible"/>
                                      </p:to>
                                    </p:set>
                                    <p:anim calcmode="lin" valueType="num">
                                      <p:cBhvr>
                                        <p:cTn id="52" dur="1000" fill="hold"/>
                                        <p:tgtEl>
                                          <p:spTgt spid="51"/>
                                        </p:tgtEl>
                                        <p:attrNameLst>
                                          <p:attrName>ppt_w</p:attrName>
                                        </p:attrNameLst>
                                      </p:cBhvr>
                                      <p:tavLst>
                                        <p:tav tm="0">
                                          <p:val>
                                            <p:fltVal val="0"/>
                                          </p:val>
                                        </p:tav>
                                        <p:tav tm="100000">
                                          <p:val>
                                            <p:strVal val="#ppt_w"/>
                                          </p:val>
                                        </p:tav>
                                      </p:tavLst>
                                    </p:anim>
                                    <p:anim calcmode="lin" valueType="num">
                                      <p:cBhvr>
                                        <p:cTn id="53" dur="1000" fill="hold"/>
                                        <p:tgtEl>
                                          <p:spTgt spid="51"/>
                                        </p:tgtEl>
                                        <p:attrNameLst>
                                          <p:attrName>ppt_h</p:attrName>
                                        </p:attrNameLst>
                                      </p:cBhvr>
                                      <p:tavLst>
                                        <p:tav tm="0">
                                          <p:val>
                                            <p:fltVal val="0"/>
                                          </p:val>
                                        </p:tav>
                                        <p:tav tm="100000">
                                          <p:val>
                                            <p:strVal val="#ppt_h"/>
                                          </p:val>
                                        </p:tav>
                                      </p:tavLst>
                                    </p:anim>
                                    <p:anim calcmode="lin" valueType="num">
                                      <p:cBhvr>
                                        <p:cTn id="54" dur="1000" fill="hold"/>
                                        <p:tgtEl>
                                          <p:spTgt spid="51"/>
                                        </p:tgtEl>
                                        <p:attrNameLst>
                                          <p:attrName>style.rotation</p:attrName>
                                        </p:attrNameLst>
                                      </p:cBhvr>
                                      <p:tavLst>
                                        <p:tav tm="0">
                                          <p:val>
                                            <p:fltVal val="90"/>
                                          </p:val>
                                        </p:tav>
                                        <p:tav tm="100000">
                                          <p:val>
                                            <p:fltVal val="0"/>
                                          </p:val>
                                        </p:tav>
                                      </p:tavLst>
                                    </p:anim>
                                    <p:animEffect transition="in" filter="fade">
                                      <p:cBhvr>
                                        <p:cTn id="55" dur="1000"/>
                                        <p:tgtEl>
                                          <p:spTgt spid="51"/>
                                        </p:tgtEl>
                                      </p:cBhvr>
                                    </p:animEffect>
                                  </p:childTnLst>
                                </p:cTn>
                              </p:par>
                            </p:childTnLst>
                          </p:cTn>
                        </p:par>
                        <p:par>
                          <p:cTn id="56" fill="hold" nodeType="afterGroup">
                            <p:stCondLst>
                              <p:cond delay="4100"/>
                            </p:stCondLst>
                            <p:childTnLst>
                              <p:par>
                                <p:cTn id="57" presetID="47" presetClass="entr" presetSubtype="0"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1000"/>
                                        <p:tgtEl>
                                          <p:spTgt spid="30"/>
                                        </p:tgtEl>
                                      </p:cBhvr>
                                    </p:animEffect>
                                    <p:anim calcmode="lin" valueType="num">
                                      <p:cBhvr>
                                        <p:cTn id="60" dur="1000" fill="hold"/>
                                        <p:tgtEl>
                                          <p:spTgt spid="30"/>
                                        </p:tgtEl>
                                        <p:attrNameLst>
                                          <p:attrName>ppt_x</p:attrName>
                                        </p:attrNameLst>
                                      </p:cBhvr>
                                      <p:tavLst>
                                        <p:tav tm="0">
                                          <p:val>
                                            <p:strVal val="#ppt_x"/>
                                          </p:val>
                                        </p:tav>
                                        <p:tav tm="100000">
                                          <p:val>
                                            <p:strVal val="#ppt_x"/>
                                          </p:val>
                                        </p:tav>
                                      </p:tavLst>
                                    </p:anim>
                                    <p:anim calcmode="lin" valueType="num">
                                      <p:cBhvr>
                                        <p:cTn id="61" dur="1000" fill="hold"/>
                                        <p:tgtEl>
                                          <p:spTgt spid="30"/>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1000"/>
                                        <p:tgtEl>
                                          <p:spTgt spid="34"/>
                                        </p:tgtEl>
                                      </p:cBhvr>
                                    </p:animEffect>
                                    <p:anim calcmode="lin" valueType="num">
                                      <p:cBhvr>
                                        <p:cTn id="65" dur="1000" fill="hold"/>
                                        <p:tgtEl>
                                          <p:spTgt spid="34"/>
                                        </p:tgtEl>
                                        <p:attrNameLst>
                                          <p:attrName>ppt_x</p:attrName>
                                        </p:attrNameLst>
                                      </p:cBhvr>
                                      <p:tavLst>
                                        <p:tav tm="0">
                                          <p:val>
                                            <p:strVal val="#ppt_x"/>
                                          </p:val>
                                        </p:tav>
                                        <p:tav tm="100000">
                                          <p:val>
                                            <p:strVal val="#ppt_x"/>
                                          </p:val>
                                        </p:tav>
                                      </p:tavLst>
                                    </p:anim>
                                    <p:anim calcmode="lin" valueType="num">
                                      <p:cBhvr>
                                        <p:cTn id="66" dur="1000" fill="hold"/>
                                        <p:tgtEl>
                                          <p:spTgt spid="34"/>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nodeType="afterGroup">
                            <p:stCondLst>
                              <p:cond delay="5100"/>
                            </p:stCondLst>
                            <p:childTnLst>
                              <p:par>
                                <p:cTn id="73" presetID="2" presetClass="entr" presetSubtype="4"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additive="base">
                                        <p:cTn id="75" dur="500" fill="hold"/>
                                        <p:tgtEl>
                                          <p:spTgt spid="68"/>
                                        </p:tgtEl>
                                        <p:attrNameLst>
                                          <p:attrName>ppt_x</p:attrName>
                                        </p:attrNameLst>
                                      </p:cBhvr>
                                      <p:tavLst>
                                        <p:tav tm="0">
                                          <p:val>
                                            <p:strVal val="#ppt_x"/>
                                          </p:val>
                                        </p:tav>
                                        <p:tav tm="100000">
                                          <p:val>
                                            <p:strVal val="#ppt_x"/>
                                          </p:val>
                                        </p:tav>
                                      </p:tavLst>
                                    </p:anim>
                                    <p:anim calcmode="lin" valueType="num">
                                      <p:cBhvr additive="base">
                                        <p:cTn id="76" dur="500" fill="hold"/>
                                        <p:tgtEl>
                                          <p:spTgt spid="6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69"/>
                                        </p:tgtEl>
                                        <p:attrNameLst>
                                          <p:attrName>style.visibility</p:attrName>
                                        </p:attrNameLst>
                                      </p:cBhvr>
                                      <p:to>
                                        <p:strVal val="visible"/>
                                      </p:to>
                                    </p:set>
                                    <p:anim calcmode="lin" valueType="num">
                                      <p:cBhvr additive="base">
                                        <p:cTn id="79" dur="500" fill="hold"/>
                                        <p:tgtEl>
                                          <p:spTgt spid="69"/>
                                        </p:tgtEl>
                                        <p:attrNameLst>
                                          <p:attrName>ppt_x</p:attrName>
                                        </p:attrNameLst>
                                      </p:cBhvr>
                                      <p:tavLst>
                                        <p:tav tm="0">
                                          <p:val>
                                            <p:strVal val="#ppt_x"/>
                                          </p:val>
                                        </p:tav>
                                        <p:tav tm="100000">
                                          <p:val>
                                            <p:strVal val="#ppt_x"/>
                                          </p:val>
                                        </p:tav>
                                      </p:tavLst>
                                    </p:anim>
                                    <p:anim calcmode="lin" valueType="num">
                                      <p:cBhvr additive="base">
                                        <p:cTn id="80" dur="500" fill="hold"/>
                                        <p:tgtEl>
                                          <p:spTgt spid="69"/>
                                        </p:tgtEl>
                                        <p:attrNameLst>
                                          <p:attrName>ppt_y</p:attrName>
                                        </p:attrNameLst>
                                      </p:cBhvr>
                                      <p:tavLst>
                                        <p:tav tm="0">
                                          <p:val>
                                            <p:strVal val="1+#ppt_h/2"/>
                                          </p:val>
                                        </p:tav>
                                        <p:tav tm="100000">
                                          <p:val>
                                            <p:strVal val="#ppt_y"/>
                                          </p:val>
                                        </p:tav>
                                      </p:tavLst>
                                    </p:anim>
                                  </p:childTnLst>
                                </p:cTn>
                              </p:par>
                            </p:childTnLst>
                          </p:cTn>
                        </p:par>
                        <p:par>
                          <p:cTn id="81" fill="hold" nodeType="afterGroup">
                            <p:stCondLst>
                              <p:cond delay="5600"/>
                            </p:stCondLst>
                            <p:childTnLst>
                              <p:par>
                                <p:cTn id="82" presetID="47" presetClass="entr" presetSubtype="0" fill="hold" nodeType="after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1000"/>
                                        <p:tgtEl>
                                          <p:spTgt spid="18"/>
                                        </p:tgtEl>
                                      </p:cBhvr>
                                    </p:animEffect>
                                    <p:anim calcmode="lin" valueType="num">
                                      <p:cBhvr>
                                        <p:cTn id="85" dur="1000" fill="hold"/>
                                        <p:tgtEl>
                                          <p:spTgt spid="18"/>
                                        </p:tgtEl>
                                        <p:attrNameLst>
                                          <p:attrName>ppt_x</p:attrName>
                                        </p:attrNameLst>
                                      </p:cBhvr>
                                      <p:tavLst>
                                        <p:tav tm="0">
                                          <p:val>
                                            <p:strVal val="#ppt_x"/>
                                          </p:val>
                                        </p:tav>
                                        <p:tav tm="100000">
                                          <p:val>
                                            <p:strVal val="#ppt_x"/>
                                          </p:val>
                                        </p:tav>
                                      </p:tavLst>
                                    </p:anim>
                                    <p:anim calcmode="lin" valueType="num">
                                      <p:cBhvr>
                                        <p:cTn id="86" dur="1000" fill="hold"/>
                                        <p:tgtEl>
                                          <p:spTgt spid="1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64"/>
                                        </p:tgtEl>
                                        <p:attrNameLst>
                                          <p:attrName>style.visibility</p:attrName>
                                        </p:attrNameLst>
                                      </p:cBhvr>
                                      <p:to>
                                        <p:strVal val="visible"/>
                                      </p:to>
                                    </p:set>
                                    <p:animEffect transition="in" filter="fade">
                                      <p:cBhvr>
                                        <p:cTn id="89" dur="1000"/>
                                        <p:tgtEl>
                                          <p:spTgt spid="64"/>
                                        </p:tgtEl>
                                      </p:cBhvr>
                                    </p:animEffect>
                                    <p:anim calcmode="lin" valueType="num">
                                      <p:cBhvr>
                                        <p:cTn id="90" dur="1000" fill="hold"/>
                                        <p:tgtEl>
                                          <p:spTgt spid="64"/>
                                        </p:tgtEl>
                                        <p:attrNameLst>
                                          <p:attrName>ppt_x</p:attrName>
                                        </p:attrNameLst>
                                      </p:cBhvr>
                                      <p:tavLst>
                                        <p:tav tm="0">
                                          <p:val>
                                            <p:strVal val="#ppt_x"/>
                                          </p:val>
                                        </p:tav>
                                        <p:tav tm="100000">
                                          <p:val>
                                            <p:strVal val="#ppt_x"/>
                                          </p:val>
                                        </p:tav>
                                      </p:tavLst>
                                    </p:anim>
                                    <p:anim calcmode="lin" valueType="num">
                                      <p:cBhvr>
                                        <p:cTn id="91" dur="1000" fill="hold"/>
                                        <p:tgtEl>
                                          <p:spTgt spid="64"/>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fade">
                                      <p:cBhvr>
                                        <p:cTn id="94" dur="1000"/>
                                        <p:tgtEl>
                                          <p:spTgt spid="65"/>
                                        </p:tgtEl>
                                      </p:cBhvr>
                                    </p:animEffect>
                                    <p:anim calcmode="lin" valueType="num">
                                      <p:cBhvr>
                                        <p:cTn id="95" dur="1000" fill="hold"/>
                                        <p:tgtEl>
                                          <p:spTgt spid="65"/>
                                        </p:tgtEl>
                                        <p:attrNameLst>
                                          <p:attrName>ppt_x</p:attrName>
                                        </p:attrNameLst>
                                      </p:cBhvr>
                                      <p:tavLst>
                                        <p:tav tm="0">
                                          <p:val>
                                            <p:strVal val="#ppt_x"/>
                                          </p:val>
                                        </p:tav>
                                        <p:tav tm="100000">
                                          <p:val>
                                            <p:strVal val="#ppt_x"/>
                                          </p:val>
                                        </p:tav>
                                      </p:tavLst>
                                    </p:anim>
                                    <p:anim calcmode="lin" valueType="num">
                                      <p:cBhvr>
                                        <p:cTn id="96" dur="1000" fill="hold"/>
                                        <p:tgtEl>
                                          <p:spTgt spid="65"/>
                                        </p:tgtEl>
                                        <p:attrNameLst>
                                          <p:attrName>ppt_y</p:attrName>
                                        </p:attrNameLst>
                                      </p:cBhvr>
                                      <p:tavLst>
                                        <p:tav tm="0">
                                          <p:val>
                                            <p:strVal val="#ppt_y-.1"/>
                                          </p:val>
                                        </p:tav>
                                        <p:tav tm="100000">
                                          <p:val>
                                            <p:strVal val="#ppt_y"/>
                                          </p:val>
                                        </p:tav>
                                      </p:tavLst>
                                    </p:anim>
                                  </p:childTnLst>
                                </p:cTn>
                              </p:par>
                            </p:childTnLst>
                          </p:cTn>
                        </p:par>
                        <p:par>
                          <p:cTn id="97" fill="hold" nodeType="afterGroup">
                            <p:stCondLst>
                              <p:cond delay="6600"/>
                            </p:stCondLst>
                            <p:childTnLst>
                              <p:par>
                                <p:cTn id="98" presetID="2" presetClass="entr" presetSubtype="8" fill="hold" grpId="0" nodeType="afterEffect">
                                  <p:stCondLst>
                                    <p:cond delay="0"/>
                                  </p:stCondLst>
                                  <p:childTnLst>
                                    <p:set>
                                      <p:cBhvr>
                                        <p:cTn id="99" dur="1" fill="hold">
                                          <p:stCondLst>
                                            <p:cond delay="0"/>
                                          </p:stCondLst>
                                        </p:cTn>
                                        <p:tgtEl>
                                          <p:spTgt spid="70"/>
                                        </p:tgtEl>
                                        <p:attrNameLst>
                                          <p:attrName>style.visibility</p:attrName>
                                        </p:attrNameLst>
                                      </p:cBhvr>
                                      <p:to>
                                        <p:strVal val="visible"/>
                                      </p:to>
                                    </p:set>
                                    <p:anim calcmode="lin" valueType="num">
                                      <p:cBhvr additive="base">
                                        <p:cTn id="100" dur="500" fill="hold"/>
                                        <p:tgtEl>
                                          <p:spTgt spid="70"/>
                                        </p:tgtEl>
                                        <p:attrNameLst>
                                          <p:attrName>ppt_x</p:attrName>
                                        </p:attrNameLst>
                                      </p:cBhvr>
                                      <p:tavLst>
                                        <p:tav tm="0">
                                          <p:val>
                                            <p:strVal val="0-#ppt_w/2"/>
                                          </p:val>
                                        </p:tav>
                                        <p:tav tm="100000">
                                          <p:val>
                                            <p:strVal val="#ppt_x"/>
                                          </p:val>
                                        </p:tav>
                                      </p:tavLst>
                                    </p:anim>
                                    <p:anim calcmode="lin" valueType="num">
                                      <p:cBhvr additive="base">
                                        <p:cTn id="101" dur="500" fill="hold"/>
                                        <p:tgtEl>
                                          <p:spTgt spid="70"/>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71"/>
                                        </p:tgtEl>
                                        <p:attrNameLst>
                                          <p:attrName>style.visibility</p:attrName>
                                        </p:attrNameLst>
                                      </p:cBhvr>
                                      <p:to>
                                        <p:strVal val="visible"/>
                                      </p:to>
                                    </p:set>
                                    <p:anim calcmode="lin" valueType="num">
                                      <p:cBhvr additive="base">
                                        <p:cTn id="104" dur="500" fill="hold"/>
                                        <p:tgtEl>
                                          <p:spTgt spid="71"/>
                                        </p:tgtEl>
                                        <p:attrNameLst>
                                          <p:attrName>ppt_x</p:attrName>
                                        </p:attrNameLst>
                                      </p:cBhvr>
                                      <p:tavLst>
                                        <p:tav tm="0">
                                          <p:val>
                                            <p:strVal val="0-#ppt_w/2"/>
                                          </p:val>
                                        </p:tav>
                                        <p:tav tm="100000">
                                          <p:val>
                                            <p:strVal val="#ppt_x"/>
                                          </p:val>
                                        </p:tav>
                                      </p:tavLst>
                                    </p:anim>
                                    <p:anim calcmode="lin" valueType="num">
                                      <p:cBhvr additive="base">
                                        <p:cTn id="105" dur="500" fill="hold"/>
                                        <p:tgtEl>
                                          <p:spTgt spid="71"/>
                                        </p:tgtEl>
                                        <p:attrNameLst>
                                          <p:attrName>ppt_y</p:attrName>
                                        </p:attrNameLst>
                                      </p:cBhvr>
                                      <p:tavLst>
                                        <p:tav tm="0">
                                          <p:val>
                                            <p:strVal val="#ppt_y"/>
                                          </p:val>
                                        </p:tav>
                                        <p:tav tm="100000">
                                          <p:val>
                                            <p:strVal val="#ppt_y"/>
                                          </p:val>
                                        </p:tav>
                                      </p:tavLst>
                                    </p:anim>
                                  </p:childTnLst>
                                </p:cTn>
                              </p:par>
                            </p:childTnLst>
                          </p:cTn>
                        </p:par>
                        <p:par>
                          <p:cTn id="106" fill="hold" nodeType="afterGroup">
                            <p:stCondLst>
                              <p:cond delay="7100"/>
                            </p:stCondLst>
                            <p:childTnLst>
                              <p:par>
                                <p:cTn id="107" presetID="47" presetClass="entr" presetSubtype="0" fill="hold"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1000" fill="hold"/>
                                        <p:tgtEl>
                                          <p:spTgt spid="66"/>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fade">
                                      <p:cBhvr>
                                        <p:cTn id="119" dur="1000"/>
                                        <p:tgtEl>
                                          <p:spTgt spid="67"/>
                                        </p:tgtEl>
                                      </p:cBhvr>
                                    </p:animEffect>
                                    <p:anim calcmode="lin" valueType="num">
                                      <p:cBhvr>
                                        <p:cTn id="120" dur="1000" fill="hold"/>
                                        <p:tgtEl>
                                          <p:spTgt spid="67"/>
                                        </p:tgtEl>
                                        <p:attrNameLst>
                                          <p:attrName>ppt_x</p:attrName>
                                        </p:attrNameLst>
                                      </p:cBhvr>
                                      <p:tavLst>
                                        <p:tav tm="0">
                                          <p:val>
                                            <p:strVal val="#ppt_x"/>
                                          </p:val>
                                        </p:tav>
                                        <p:tav tm="100000">
                                          <p:val>
                                            <p:strVal val="#ppt_x"/>
                                          </p:val>
                                        </p:tav>
                                      </p:tavLst>
                                    </p:anim>
                                    <p:anim calcmode="lin" valueType="num">
                                      <p:cBhvr>
                                        <p:cTn id="121" dur="1000" fill="hold"/>
                                        <p:tgtEl>
                                          <p:spTgt spid="67"/>
                                        </p:tgtEl>
                                        <p:attrNameLst>
                                          <p:attrName>ppt_y</p:attrName>
                                        </p:attrNameLst>
                                      </p:cBhvr>
                                      <p:tavLst>
                                        <p:tav tm="0">
                                          <p:val>
                                            <p:strVal val="#ppt_y-.1"/>
                                          </p:val>
                                        </p:tav>
                                        <p:tav tm="100000">
                                          <p:val>
                                            <p:strVal val="#ppt_y"/>
                                          </p:val>
                                        </p:tav>
                                      </p:tavLst>
                                    </p:anim>
                                  </p:childTnLst>
                                </p:cTn>
                              </p:par>
                            </p:childTnLst>
                          </p:cTn>
                        </p:par>
                        <p:par>
                          <p:cTn id="122" fill="hold" nodeType="afterGroup">
                            <p:stCondLst>
                              <p:cond delay="8100"/>
                            </p:stCondLst>
                            <p:childTnLst>
                              <p:par>
                                <p:cTn id="123" presetID="2" presetClass="entr" presetSubtype="8" fill="hold" grpId="0" nodeType="afterEffect">
                                  <p:stCondLst>
                                    <p:cond delay="0"/>
                                  </p:stCondLst>
                                  <p:childTnLst>
                                    <p:set>
                                      <p:cBhvr>
                                        <p:cTn id="124" dur="1" fill="hold">
                                          <p:stCondLst>
                                            <p:cond delay="0"/>
                                          </p:stCondLst>
                                        </p:cTn>
                                        <p:tgtEl>
                                          <p:spTgt spid="72"/>
                                        </p:tgtEl>
                                        <p:attrNameLst>
                                          <p:attrName>style.visibility</p:attrName>
                                        </p:attrNameLst>
                                      </p:cBhvr>
                                      <p:to>
                                        <p:strVal val="visible"/>
                                      </p:to>
                                    </p:set>
                                    <p:anim calcmode="lin" valueType="num">
                                      <p:cBhvr additive="base">
                                        <p:cTn id="125" dur="500" fill="hold"/>
                                        <p:tgtEl>
                                          <p:spTgt spid="72"/>
                                        </p:tgtEl>
                                        <p:attrNameLst>
                                          <p:attrName>ppt_x</p:attrName>
                                        </p:attrNameLst>
                                      </p:cBhvr>
                                      <p:tavLst>
                                        <p:tav tm="0">
                                          <p:val>
                                            <p:strVal val="0-#ppt_w/2"/>
                                          </p:val>
                                        </p:tav>
                                        <p:tav tm="100000">
                                          <p:val>
                                            <p:strVal val="#ppt_x"/>
                                          </p:val>
                                        </p:tav>
                                      </p:tavLst>
                                    </p:anim>
                                    <p:anim calcmode="lin" valueType="num">
                                      <p:cBhvr additive="base">
                                        <p:cTn id="126" dur="500" fill="hold"/>
                                        <p:tgtEl>
                                          <p:spTgt spid="72"/>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73"/>
                                        </p:tgtEl>
                                        <p:attrNameLst>
                                          <p:attrName>style.visibility</p:attrName>
                                        </p:attrNameLst>
                                      </p:cBhvr>
                                      <p:to>
                                        <p:strVal val="visible"/>
                                      </p:to>
                                    </p:set>
                                    <p:anim calcmode="lin" valueType="num">
                                      <p:cBhvr additive="base">
                                        <p:cTn id="129" dur="500" fill="hold"/>
                                        <p:tgtEl>
                                          <p:spTgt spid="73"/>
                                        </p:tgtEl>
                                        <p:attrNameLst>
                                          <p:attrName>ppt_x</p:attrName>
                                        </p:attrNameLst>
                                      </p:cBhvr>
                                      <p:tavLst>
                                        <p:tav tm="0">
                                          <p:val>
                                            <p:strVal val="0-#ppt_w/2"/>
                                          </p:val>
                                        </p:tav>
                                        <p:tav tm="100000">
                                          <p:val>
                                            <p:strVal val="#ppt_x"/>
                                          </p:val>
                                        </p:tav>
                                      </p:tavLst>
                                    </p:anim>
                                    <p:anim calcmode="lin" valueType="num">
                                      <p:cBhvr additive="base">
                                        <p:cTn id="130" dur="500" fill="hold"/>
                                        <p:tgtEl>
                                          <p:spTgt spid="73"/>
                                        </p:tgtEl>
                                        <p:attrNameLst>
                                          <p:attrName>ppt_y</p:attrName>
                                        </p:attrNameLst>
                                      </p:cBhvr>
                                      <p:tavLst>
                                        <p:tav tm="0">
                                          <p:val>
                                            <p:strVal val="#ppt_y"/>
                                          </p:val>
                                        </p:tav>
                                        <p:tav tm="100000">
                                          <p:val>
                                            <p:strVal val="#ppt_y"/>
                                          </p:val>
                                        </p:tav>
                                      </p:tavLst>
                                    </p:anim>
                                  </p:childTnLst>
                                </p:cTn>
                              </p:par>
                            </p:childTnLst>
                          </p:cTn>
                        </p:par>
                        <p:par>
                          <p:cTn id="131" fill="hold" nodeType="afterGroup">
                            <p:stCondLst>
                              <p:cond delay="8600"/>
                            </p:stCondLst>
                            <p:childTnLst>
                              <p:par>
                                <p:cTn id="132" presetID="22" presetClass="entr" presetSubtype="1" fill="hold" grpId="0" nodeType="afterEffect">
                                  <p:stCondLst>
                                    <p:cond delay="0"/>
                                  </p:stCondLst>
                                  <p:iterate type="wd">
                                    <p:tmPct val="6588"/>
                                  </p:iterate>
                                  <p:childTnLst>
                                    <p:set>
                                      <p:cBhvr>
                                        <p:cTn id="133" dur="1" fill="hold">
                                          <p:stCondLst>
                                            <p:cond delay="0"/>
                                          </p:stCondLst>
                                        </p:cTn>
                                        <p:tgtEl>
                                          <p:spTgt spid="74"/>
                                        </p:tgtEl>
                                        <p:attrNameLst>
                                          <p:attrName>style.visibility</p:attrName>
                                        </p:attrNameLst>
                                      </p:cBhvr>
                                      <p:to>
                                        <p:strVal val="visible"/>
                                      </p:to>
                                    </p:set>
                                    <p:animEffect transition="in" filter="wipe(up)">
                                      <p:cBhvr>
                                        <p:cTn id="134"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animBg="1"/>
      <p:bldP spid="11" grpId="0" animBg="1"/>
      <p:bldP spid="34" grpId="0"/>
      <p:bldP spid="35" grpId="0"/>
      <p:bldP spid="64" grpId="0"/>
      <p:bldP spid="65" grpId="0"/>
      <p:bldP spid="66" grpId="0"/>
      <p:bldP spid="67" grpId="0"/>
      <p:bldP spid="68" grpId="0"/>
      <p:bldP spid="69" grpId="0"/>
      <p:bldP spid="70" grpId="0"/>
      <p:bldP spid="71" grpId="0"/>
      <p:bldP spid="72" grpId="0"/>
      <p:bldP spid="73" grpId="0"/>
      <p:bldP spid="74"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淘宝店chenying0907出品 8"/>
          <p:cNvSpPr>
            <a:spLocks noChangeArrowheads="1"/>
          </p:cNvSpPr>
          <p:nvPr/>
        </p:nvSpPr>
        <p:spPr bwMode="auto">
          <a:xfrm>
            <a:off x="3176" y="-3176"/>
            <a:ext cx="2913359" cy="6862763"/>
          </a:xfrm>
          <a:prstGeom prst="rect">
            <a:avLst/>
          </a:prstGeom>
          <a:solidFill>
            <a:schemeClr val="accent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solidFill>
                <a:schemeClr val="lt1"/>
              </a:solidFill>
            </a:endParaRPr>
          </a:p>
        </p:txBody>
      </p:sp>
      <p:sp>
        <p:nvSpPr>
          <p:cNvPr id="5" name="圆角淘宝店chenying0907出品 4"/>
          <p:cNvSpPr/>
          <p:nvPr/>
        </p:nvSpPr>
        <p:spPr>
          <a:xfrm>
            <a:off x="1900924" y="2207916"/>
            <a:ext cx="1800200" cy="1800200"/>
          </a:xfrm>
          <a:prstGeom prst="roundRect">
            <a:avLst>
              <a:gd name="adj" fmla="val 10438"/>
            </a:avLst>
          </a:prstGeom>
          <a:solidFill>
            <a:schemeClr val="bg1">
              <a:lumMod val="95000"/>
            </a:schemeClr>
          </a:solidFill>
          <a:ln w="50800">
            <a:noFill/>
          </a:ln>
          <a:effectLst>
            <a:outerShdw blurRad="50800" dist="38100" dir="2700000" algn="tl" rotWithShape="0">
              <a:prstClr val="black">
                <a:alpha val="40000"/>
              </a:prstClr>
            </a:outerShdw>
          </a:effectLst>
          <a:scene3d>
            <a:camera prst="orthographicFront"/>
            <a:lightRig rig="threePt" dir="t"/>
          </a:scene3d>
          <a:sp3d prstMaterial="softEdge">
            <a:bevelT w="82550" h="25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srgbClr val="FFFFFF"/>
              </a:solidFill>
              <a:latin typeface="Calibri"/>
              <a:ea typeface="宋体" panose="02010600030101010101" pitchFamily="2" charset="-122"/>
            </a:endParaRPr>
          </a:p>
        </p:txBody>
      </p:sp>
      <p:sp>
        <p:nvSpPr>
          <p:cNvPr id="11" name="TextBox 10"/>
          <p:cNvSpPr txBox="1"/>
          <p:nvPr/>
        </p:nvSpPr>
        <p:spPr>
          <a:xfrm>
            <a:off x="3935742" y="2144899"/>
            <a:ext cx="3464538" cy="1323439"/>
          </a:xfrm>
          <a:prstGeom prst="rect">
            <a:avLst/>
          </a:prstGeom>
          <a:noFill/>
        </p:spPr>
        <p:txBody>
          <a:bodyPr wrap="none" rtlCol="0">
            <a:spAutoFit/>
          </a:bodyPr>
          <a:lstStyle/>
          <a:p>
            <a:pPr algn="ctr"/>
            <a:r>
              <a:rPr lang="en-US" altLang="zh-CN" sz="8000">
                <a:solidFill>
                  <a:schemeClr val="accent4"/>
                </a:solidFill>
                <a:latin typeface="Impact" panose="020b0806030902050204" pitchFamily="34" charset="0"/>
              </a:rPr>
              <a:t>PART 04</a:t>
            </a:r>
            <a:endParaRPr lang="zh-CN" altLang="en-US" sz="8000">
              <a:solidFill>
                <a:schemeClr val="accent4"/>
              </a:solidFill>
              <a:latin typeface="Impact" panose="020b0806030902050204" pitchFamily="34" charset="0"/>
            </a:endParaRPr>
          </a:p>
        </p:txBody>
      </p:sp>
      <p:sp>
        <p:nvSpPr>
          <p:cNvPr id="12" name="淘宝店chenying0907出品 14"/>
          <p:cNvSpPr>
            <a:spLocks noChangeArrowheads="1"/>
          </p:cNvSpPr>
          <p:nvPr/>
        </p:nvSpPr>
        <p:spPr bwMode="auto">
          <a:xfrm>
            <a:off x="4175426" y="3370832"/>
            <a:ext cx="2693045" cy="538609"/>
          </a:xfrm>
          <a:prstGeom prst="rect">
            <a:avLst/>
          </a:prstGeom>
          <a:noFill/>
          <a:ln w="9525">
            <a:noFill/>
            <a:miter lim="800000"/>
          </a:ln>
        </p:spPr>
        <p:txBody>
          <a:bodyPr vert="horz" wrap="none" lIns="0" tIns="0" rIns="0" bIns="0" numCol="1" anchor="t" anchorCtr="0" compatLnSpc="1">
            <a:spAutoFit/>
          </a:bodyPr>
          <a:lstStyle/>
          <a:p>
            <a:pPr defTabSz="914400" fontAlgn="base">
              <a:spcBef>
                <a:spcPct val="0"/>
              </a:spcBef>
              <a:spcAft>
                <a:spcPct val="0"/>
              </a:spcAft>
            </a:pPr>
            <a:r>
              <a:rPr lang="zh-CN" altLang="en-US" sz="3500">
                <a:latin typeface="方正兰亭特黑_GBK" pitchFamily="2" charset="-122"/>
                <a:ea typeface="方正兰亭特黑_GBK" pitchFamily="2" charset="-122"/>
                <a:cs typeface="宋体" panose="02010600030101010101" pitchFamily="2" charset="-122"/>
              </a:rPr>
              <a:t>当前形势分析</a:t>
            </a:r>
            <a:endParaRPr lang="zh-CN" sz="3500">
              <a:latin typeface="方正兰亭特黑_GBK" pitchFamily="2" charset="-122"/>
              <a:ea typeface="方正兰亭特黑_GBK" pitchFamily="2" charset="-122"/>
              <a:cs typeface="宋体" panose="02010600030101010101" pitchFamily="2" charset="-122"/>
            </a:endParaRPr>
          </a:p>
        </p:txBody>
      </p:sp>
      <p:cxnSp>
        <p:nvCxnSpPr>
          <p:cNvPr id="13" name="淘宝店chenying0907出品 12"/>
          <p:cNvCxnSpPr/>
          <p:nvPr/>
        </p:nvCxnSpPr>
        <p:spPr>
          <a:xfrm>
            <a:off x="4016295" y="4013077"/>
            <a:ext cx="6878013" cy="0"/>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19" name="Text Box 13"/>
          <p:cNvSpPr txBox="1">
            <a:spLocks noChangeArrowheads="1"/>
          </p:cNvSpPr>
          <p:nvPr/>
        </p:nvSpPr>
        <p:spPr bwMode="auto">
          <a:xfrm>
            <a:off x="4784482" y="4270974"/>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a:ea typeface="微软雅黑" panose="020b0503020204020204" pitchFamily="34" charset="-122"/>
              </a:rPr>
              <a:t>行业发展预测</a:t>
            </a:r>
            <a:endParaRPr lang="zh-CN" altLang="en-US" sz="2000">
              <a:ea typeface="微软雅黑" panose="020b0503020204020204" pitchFamily="34" charset="-122"/>
            </a:endParaRPr>
          </a:p>
        </p:txBody>
      </p:sp>
      <p:sp>
        <p:nvSpPr>
          <p:cNvPr id="24" name="Text Box 13"/>
          <p:cNvSpPr txBox="1">
            <a:spLocks noChangeArrowheads="1"/>
          </p:cNvSpPr>
          <p:nvPr/>
        </p:nvSpPr>
        <p:spPr bwMode="auto">
          <a:xfrm>
            <a:off x="4784481" y="4829884"/>
            <a:ext cx="2236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a:ea typeface="微软雅黑" panose="020b0503020204020204" pitchFamily="34" charset="-122"/>
              </a:rPr>
              <a:t>竞争对手动向预测</a:t>
            </a:r>
            <a:endParaRPr lang="zh-CN" altLang="en-US" sz="2000">
              <a:ea typeface="微软雅黑" panose="020b0503020204020204" pitchFamily="34" charset="-122"/>
            </a:endParaRPr>
          </a:p>
        </p:txBody>
      </p:sp>
      <p:sp>
        <p:nvSpPr>
          <p:cNvPr id="34" name="Text Box 13"/>
          <p:cNvSpPr txBox="1">
            <a:spLocks noChangeArrowheads="1"/>
          </p:cNvSpPr>
          <p:nvPr/>
        </p:nvSpPr>
        <p:spPr bwMode="auto">
          <a:xfrm>
            <a:off x="8312873" y="4270974"/>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a:ea typeface="微软雅黑" panose="020b0503020204020204" pitchFamily="34" charset="-122"/>
              </a:rPr>
              <a:t>内部环境分析</a:t>
            </a:r>
            <a:endParaRPr lang="zh-CN" altLang="en-US" sz="2000">
              <a:ea typeface="微软雅黑" panose="020b0503020204020204" pitchFamily="34" charset="-122"/>
            </a:endParaRPr>
          </a:p>
        </p:txBody>
      </p:sp>
      <p:sp>
        <p:nvSpPr>
          <p:cNvPr id="39" name="Text Box 13"/>
          <p:cNvSpPr txBox="1">
            <a:spLocks noChangeArrowheads="1"/>
          </p:cNvSpPr>
          <p:nvPr/>
        </p:nvSpPr>
        <p:spPr bwMode="auto">
          <a:xfrm>
            <a:off x="8312873" y="4829884"/>
            <a:ext cx="13273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a:ea typeface="微软雅黑" panose="020b0503020204020204" pitchFamily="34" charset="-122"/>
              </a:rPr>
              <a:t>SWOT</a:t>
            </a:r>
            <a:r>
              <a:rPr lang="zh-CN" altLang="en-US" sz="2000">
                <a:ea typeface="微软雅黑" panose="020b0503020204020204" pitchFamily="34" charset="-122"/>
              </a:rPr>
              <a:t>分析</a:t>
            </a:r>
            <a:endParaRPr lang="zh-CN" altLang="en-US" sz="2000">
              <a:ea typeface="微软雅黑" panose="020b0503020204020204" pitchFamily="34" charset="-122"/>
            </a:endParaRPr>
          </a:p>
        </p:txBody>
      </p:sp>
      <p:sp>
        <p:nvSpPr>
          <p:cNvPr id="55" name="淘宝店chenying0907出品 5"/>
          <p:cNvSpPr>
            <a:spLocks noEditPoints="1"/>
          </p:cNvSpPr>
          <p:nvPr/>
        </p:nvSpPr>
        <p:spPr bwMode="auto">
          <a:xfrm>
            <a:off x="4619937" y="4279803"/>
            <a:ext cx="190974" cy="333701"/>
          </a:xfrm>
          <a:custGeom>
            <a:gdLst>
              <a:gd name="T0" fmla="*/ 9122 w 9215"/>
              <a:gd name="T1" fmla="*/ 3667 h 16102"/>
              <a:gd name="T2" fmla="*/ 8763 w 9215"/>
              <a:gd name="T3" fmla="*/ 2601 h 16102"/>
              <a:gd name="T4" fmla="*/ 8166 w 9215"/>
              <a:gd name="T5" fmla="*/ 1672 h 16102"/>
              <a:gd name="T6" fmla="*/ 7368 w 9215"/>
              <a:gd name="T7" fmla="*/ 913 h 16102"/>
              <a:gd name="T8" fmla="*/ 6406 w 9215"/>
              <a:gd name="T9" fmla="*/ 361 h 16102"/>
              <a:gd name="T10" fmla="*/ 5314 w 9215"/>
              <a:gd name="T11" fmla="*/ 53 h 16102"/>
              <a:gd name="T12" fmla="*/ 4139 w 9215"/>
              <a:gd name="T13" fmla="*/ 24 h 16102"/>
              <a:gd name="T14" fmla="*/ 3025 w 9215"/>
              <a:gd name="T15" fmla="*/ 279 h 16102"/>
              <a:gd name="T16" fmla="*/ 2031 w 9215"/>
              <a:gd name="T17" fmla="*/ 785 h 16102"/>
              <a:gd name="T18" fmla="*/ 1196 w 9215"/>
              <a:gd name="T19" fmla="*/ 1505 h 16102"/>
              <a:gd name="T20" fmla="*/ 556 w 9215"/>
              <a:gd name="T21" fmla="*/ 2403 h 16102"/>
              <a:gd name="T22" fmla="*/ 145 w 9215"/>
              <a:gd name="T23" fmla="*/ 3445 h 16102"/>
              <a:gd name="T24" fmla="*/ 0 w 9215"/>
              <a:gd name="T25" fmla="*/ 4592 h 16102"/>
              <a:gd name="T26" fmla="*/ 16 w 9215"/>
              <a:gd name="T27" fmla="*/ 4981 h 16102"/>
              <a:gd name="T28" fmla="*/ 65 w 9215"/>
              <a:gd name="T29" fmla="*/ 5359 h 16102"/>
              <a:gd name="T30" fmla="*/ 143 w 9215"/>
              <a:gd name="T31" fmla="*/ 5728 h 16102"/>
              <a:gd name="T32" fmla="*/ 251 w 9215"/>
              <a:gd name="T33" fmla="*/ 6086 h 16102"/>
              <a:gd name="T34" fmla="*/ 387 w 9215"/>
              <a:gd name="T35" fmla="*/ 6431 h 16102"/>
              <a:gd name="T36" fmla="*/ 549 w 9215"/>
              <a:gd name="T37" fmla="*/ 6762 h 16102"/>
              <a:gd name="T38" fmla="*/ 8633 w 9215"/>
              <a:gd name="T39" fmla="*/ 6827 h 16102"/>
              <a:gd name="T40" fmla="*/ 8800 w 9215"/>
              <a:gd name="T41" fmla="*/ 6498 h 16102"/>
              <a:gd name="T42" fmla="*/ 8940 w 9215"/>
              <a:gd name="T43" fmla="*/ 6156 h 16102"/>
              <a:gd name="T44" fmla="*/ 9053 w 9215"/>
              <a:gd name="T45" fmla="*/ 5801 h 16102"/>
              <a:gd name="T46" fmla="*/ 9137 w 9215"/>
              <a:gd name="T47" fmla="*/ 5434 h 16102"/>
              <a:gd name="T48" fmla="*/ 9192 w 9215"/>
              <a:gd name="T49" fmla="*/ 5057 h 16102"/>
              <a:gd name="T50" fmla="*/ 9214 w 9215"/>
              <a:gd name="T51" fmla="*/ 4671 h 16102"/>
              <a:gd name="T52" fmla="*/ 4262 w 9215"/>
              <a:gd name="T53" fmla="*/ 8037 h 16102"/>
              <a:gd name="T54" fmla="*/ 3438 w 9215"/>
              <a:gd name="T55" fmla="*/ 7848 h 16102"/>
              <a:gd name="T56" fmla="*/ 2705 w 9215"/>
              <a:gd name="T57" fmla="*/ 7474 h 16102"/>
              <a:gd name="T58" fmla="*/ 2088 w 9215"/>
              <a:gd name="T59" fmla="*/ 6941 h 16102"/>
              <a:gd name="T60" fmla="*/ 1615 w 9215"/>
              <a:gd name="T61" fmla="*/ 6276 h 16102"/>
              <a:gd name="T62" fmla="*/ 1312 w 9215"/>
              <a:gd name="T63" fmla="*/ 5504 h 16102"/>
              <a:gd name="T64" fmla="*/ 1206 w 9215"/>
              <a:gd name="T65" fmla="*/ 4652 h 16102"/>
              <a:gd name="T66" fmla="*/ 1312 w 9215"/>
              <a:gd name="T67" fmla="*/ 3803 h 16102"/>
              <a:gd name="T68" fmla="*/ 1615 w 9215"/>
              <a:gd name="T69" fmla="*/ 3032 h 16102"/>
              <a:gd name="T70" fmla="*/ 2088 w 9215"/>
              <a:gd name="T71" fmla="*/ 2366 h 16102"/>
              <a:gd name="T72" fmla="*/ 2705 w 9215"/>
              <a:gd name="T73" fmla="*/ 1832 h 16102"/>
              <a:gd name="T74" fmla="*/ 3438 w 9215"/>
              <a:gd name="T75" fmla="*/ 1456 h 16102"/>
              <a:gd name="T76" fmla="*/ 4262 w 9215"/>
              <a:gd name="T77" fmla="*/ 1267 h 16102"/>
              <a:gd name="T78" fmla="*/ 5129 w 9215"/>
              <a:gd name="T79" fmla="*/ 1289 h 16102"/>
              <a:gd name="T80" fmla="*/ 5935 w 9215"/>
              <a:gd name="T81" fmla="*/ 1518 h 16102"/>
              <a:gd name="T82" fmla="*/ 6646 w 9215"/>
              <a:gd name="T83" fmla="*/ 1926 h 16102"/>
              <a:gd name="T84" fmla="*/ 7236 w 9215"/>
              <a:gd name="T85" fmla="*/ 2489 h 16102"/>
              <a:gd name="T86" fmla="*/ 7678 w 9215"/>
              <a:gd name="T87" fmla="*/ 3178 h 16102"/>
              <a:gd name="T88" fmla="*/ 7945 w 9215"/>
              <a:gd name="T89" fmla="*/ 3967 h 16102"/>
              <a:gd name="T90" fmla="*/ 8009 w 9215"/>
              <a:gd name="T91" fmla="*/ 4828 h 16102"/>
              <a:gd name="T92" fmla="*/ 7861 w 9215"/>
              <a:gd name="T93" fmla="*/ 5665 h 16102"/>
              <a:gd name="T94" fmla="*/ 7521 w 9215"/>
              <a:gd name="T95" fmla="*/ 6418 h 16102"/>
              <a:gd name="T96" fmla="*/ 7017 w 9215"/>
              <a:gd name="T97" fmla="*/ 7059 h 16102"/>
              <a:gd name="T98" fmla="*/ 6375 w 9215"/>
              <a:gd name="T99" fmla="*/ 7562 h 16102"/>
              <a:gd name="T100" fmla="*/ 5623 w 9215"/>
              <a:gd name="T101" fmla="*/ 7901 h 16102"/>
              <a:gd name="T102" fmla="*/ 4786 w 9215"/>
              <a:gd name="T103" fmla="*/ 8050 h 16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215" h="16102">
                <a:moveTo>
                  <a:pt x="9215" y="4592"/>
                </a:moveTo>
                <a:lnTo>
                  <a:pt x="9209" y="4356"/>
                </a:lnTo>
                <a:lnTo>
                  <a:pt x="9191" y="4122"/>
                </a:lnTo>
                <a:lnTo>
                  <a:pt x="9162" y="3893"/>
                </a:lnTo>
                <a:lnTo>
                  <a:pt x="9122" y="3667"/>
                </a:lnTo>
                <a:lnTo>
                  <a:pt x="9071" y="3445"/>
                </a:lnTo>
                <a:lnTo>
                  <a:pt x="9009" y="3226"/>
                </a:lnTo>
                <a:lnTo>
                  <a:pt x="8936" y="3013"/>
                </a:lnTo>
                <a:lnTo>
                  <a:pt x="8855" y="2805"/>
                </a:lnTo>
                <a:lnTo>
                  <a:pt x="8763" y="2601"/>
                </a:lnTo>
                <a:lnTo>
                  <a:pt x="8661" y="2403"/>
                </a:lnTo>
                <a:lnTo>
                  <a:pt x="8551" y="2211"/>
                </a:lnTo>
                <a:lnTo>
                  <a:pt x="8431" y="2025"/>
                </a:lnTo>
                <a:lnTo>
                  <a:pt x="8302" y="1845"/>
                </a:lnTo>
                <a:lnTo>
                  <a:pt x="8166" y="1672"/>
                </a:lnTo>
                <a:lnTo>
                  <a:pt x="8022" y="1505"/>
                </a:lnTo>
                <a:lnTo>
                  <a:pt x="7869" y="1346"/>
                </a:lnTo>
                <a:lnTo>
                  <a:pt x="7710" y="1194"/>
                </a:lnTo>
                <a:lnTo>
                  <a:pt x="7543" y="1049"/>
                </a:lnTo>
                <a:lnTo>
                  <a:pt x="7368" y="913"/>
                </a:lnTo>
                <a:lnTo>
                  <a:pt x="7189" y="785"/>
                </a:lnTo>
                <a:lnTo>
                  <a:pt x="7002" y="665"/>
                </a:lnTo>
                <a:lnTo>
                  <a:pt x="6809" y="555"/>
                </a:lnTo>
                <a:lnTo>
                  <a:pt x="6610" y="453"/>
                </a:lnTo>
                <a:lnTo>
                  <a:pt x="6406" y="361"/>
                </a:lnTo>
                <a:lnTo>
                  <a:pt x="6197" y="279"/>
                </a:lnTo>
                <a:lnTo>
                  <a:pt x="5983" y="206"/>
                </a:lnTo>
                <a:lnTo>
                  <a:pt x="5764" y="145"/>
                </a:lnTo>
                <a:lnTo>
                  <a:pt x="5541" y="94"/>
                </a:lnTo>
                <a:lnTo>
                  <a:pt x="5314" y="53"/>
                </a:lnTo>
                <a:lnTo>
                  <a:pt x="5083" y="24"/>
                </a:lnTo>
                <a:lnTo>
                  <a:pt x="4848" y="6"/>
                </a:lnTo>
                <a:lnTo>
                  <a:pt x="4611" y="0"/>
                </a:lnTo>
                <a:lnTo>
                  <a:pt x="4374" y="6"/>
                </a:lnTo>
                <a:lnTo>
                  <a:pt x="4139" y="24"/>
                </a:lnTo>
                <a:lnTo>
                  <a:pt x="3908" y="53"/>
                </a:lnTo>
                <a:lnTo>
                  <a:pt x="3681" y="94"/>
                </a:lnTo>
                <a:lnTo>
                  <a:pt x="3458" y="145"/>
                </a:lnTo>
                <a:lnTo>
                  <a:pt x="3239" y="206"/>
                </a:lnTo>
                <a:lnTo>
                  <a:pt x="3025" y="279"/>
                </a:lnTo>
                <a:lnTo>
                  <a:pt x="2815" y="361"/>
                </a:lnTo>
                <a:lnTo>
                  <a:pt x="2611" y="453"/>
                </a:lnTo>
                <a:lnTo>
                  <a:pt x="2412" y="555"/>
                </a:lnTo>
                <a:lnTo>
                  <a:pt x="2219" y="665"/>
                </a:lnTo>
                <a:lnTo>
                  <a:pt x="2031" y="785"/>
                </a:lnTo>
                <a:lnTo>
                  <a:pt x="1851" y="913"/>
                </a:lnTo>
                <a:lnTo>
                  <a:pt x="1677" y="1049"/>
                </a:lnTo>
                <a:lnTo>
                  <a:pt x="1509" y="1194"/>
                </a:lnTo>
                <a:lnTo>
                  <a:pt x="1350" y="1346"/>
                </a:lnTo>
                <a:lnTo>
                  <a:pt x="1196" y="1505"/>
                </a:lnTo>
                <a:lnTo>
                  <a:pt x="1052" y="1672"/>
                </a:lnTo>
                <a:lnTo>
                  <a:pt x="915" y="1845"/>
                </a:lnTo>
                <a:lnTo>
                  <a:pt x="787" y="2025"/>
                </a:lnTo>
                <a:lnTo>
                  <a:pt x="667" y="2211"/>
                </a:lnTo>
                <a:lnTo>
                  <a:pt x="556" y="2403"/>
                </a:lnTo>
                <a:lnTo>
                  <a:pt x="454" y="2601"/>
                </a:lnTo>
                <a:lnTo>
                  <a:pt x="362" y="2805"/>
                </a:lnTo>
                <a:lnTo>
                  <a:pt x="280" y="3013"/>
                </a:lnTo>
                <a:lnTo>
                  <a:pt x="207" y="3226"/>
                </a:lnTo>
                <a:lnTo>
                  <a:pt x="145" y="3445"/>
                </a:lnTo>
                <a:lnTo>
                  <a:pt x="94" y="3667"/>
                </a:lnTo>
                <a:lnTo>
                  <a:pt x="54" y="3893"/>
                </a:lnTo>
                <a:lnTo>
                  <a:pt x="24" y="4122"/>
                </a:lnTo>
                <a:lnTo>
                  <a:pt x="6" y="4356"/>
                </a:lnTo>
                <a:lnTo>
                  <a:pt x="0" y="4592"/>
                </a:lnTo>
                <a:lnTo>
                  <a:pt x="1" y="4671"/>
                </a:lnTo>
                <a:lnTo>
                  <a:pt x="3" y="4748"/>
                </a:lnTo>
                <a:lnTo>
                  <a:pt x="6" y="4826"/>
                </a:lnTo>
                <a:lnTo>
                  <a:pt x="10" y="4903"/>
                </a:lnTo>
                <a:lnTo>
                  <a:pt x="16" y="4981"/>
                </a:lnTo>
                <a:lnTo>
                  <a:pt x="23" y="5057"/>
                </a:lnTo>
                <a:lnTo>
                  <a:pt x="32" y="5133"/>
                </a:lnTo>
                <a:lnTo>
                  <a:pt x="41" y="5209"/>
                </a:lnTo>
                <a:lnTo>
                  <a:pt x="53" y="5284"/>
                </a:lnTo>
                <a:lnTo>
                  <a:pt x="65" y="5359"/>
                </a:lnTo>
                <a:lnTo>
                  <a:pt x="78" y="5434"/>
                </a:lnTo>
                <a:lnTo>
                  <a:pt x="93" y="5508"/>
                </a:lnTo>
                <a:lnTo>
                  <a:pt x="108" y="5582"/>
                </a:lnTo>
                <a:lnTo>
                  <a:pt x="125" y="5655"/>
                </a:lnTo>
                <a:lnTo>
                  <a:pt x="143" y="5728"/>
                </a:lnTo>
                <a:lnTo>
                  <a:pt x="163" y="5801"/>
                </a:lnTo>
                <a:lnTo>
                  <a:pt x="183" y="5872"/>
                </a:lnTo>
                <a:lnTo>
                  <a:pt x="205" y="5945"/>
                </a:lnTo>
                <a:lnTo>
                  <a:pt x="227" y="6015"/>
                </a:lnTo>
                <a:lnTo>
                  <a:pt x="251" y="6086"/>
                </a:lnTo>
                <a:lnTo>
                  <a:pt x="277" y="6156"/>
                </a:lnTo>
                <a:lnTo>
                  <a:pt x="302" y="6225"/>
                </a:lnTo>
                <a:lnTo>
                  <a:pt x="329" y="6294"/>
                </a:lnTo>
                <a:lnTo>
                  <a:pt x="357" y="6363"/>
                </a:lnTo>
                <a:lnTo>
                  <a:pt x="387" y="6431"/>
                </a:lnTo>
                <a:lnTo>
                  <a:pt x="417" y="6498"/>
                </a:lnTo>
                <a:lnTo>
                  <a:pt x="448" y="6566"/>
                </a:lnTo>
                <a:lnTo>
                  <a:pt x="481" y="6631"/>
                </a:lnTo>
                <a:lnTo>
                  <a:pt x="515" y="6697"/>
                </a:lnTo>
                <a:lnTo>
                  <a:pt x="549" y="6762"/>
                </a:lnTo>
                <a:lnTo>
                  <a:pt x="585" y="6827"/>
                </a:lnTo>
                <a:lnTo>
                  <a:pt x="621" y="6891"/>
                </a:lnTo>
                <a:lnTo>
                  <a:pt x="4611" y="16102"/>
                </a:lnTo>
                <a:lnTo>
                  <a:pt x="8597" y="6891"/>
                </a:lnTo>
                <a:lnTo>
                  <a:pt x="8633" y="6827"/>
                </a:lnTo>
                <a:lnTo>
                  <a:pt x="8669" y="6762"/>
                </a:lnTo>
                <a:lnTo>
                  <a:pt x="8703" y="6697"/>
                </a:lnTo>
                <a:lnTo>
                  <a:pt x="8736" y="6631"/>
                </a:lnTo>
                <a:lnTo>
                  <a:pt x="8769" y="6566"/>
                </a:lnTo>
                <a:lnTo>
                  <a:pt x="8800" y="6498"/>
                </a:lnTo>
                <a:lnTo>
                  <a:pt x="8830" y="6431"/>
                </a:lnTo>
                <a:lnTo>
                  <a:pt x="8859" y="6363"/>
                </a:lnTo>
                <a:lnTo>
                  <a:pt x="8887" y="6294"/>
                </a:lnTo>
                <a:lnTo>
                  <a:pt x="8914" y="6225"/>
                </a:lnTo>
                <a:lnTo>
                  <a:pt x="8940" y="6156"/>
                </a:lnTo>
                <a:lnTo>
                  <a:pt x="8965" y="6086"/>
                </a:lnTo>
                <a:lnTo>
                  <a:pt x="8989" y="6015"/>
                </a:lnTo>
                <a:lnTo>
                  <a:pt x="9011" y="5945"/>
                </a:lnTo>
                <a:lnTo>
                  <a:pt x="9032" y="5872"/>
                </a:lnTo>
                <a:lnTo>
                  <a:pt x="9053" y="5801"/>
                </a:lnTo>
                <a:lnTo>
                  <a:pt x="9073" y="5728"/>
                </a:lnTo>
                <a:lnTo>
                  <a:pt x="9090" y="5655"/>
                </a:lnTo>
                <a:lnTo>
                  <a:pt x="9107" y="5582"/>
                </a:lnTo>
                <a:lnTo>
                  <a:pt x="9123" y="5508"/>
                </a:lnTo>
                <a:lnTo>
                  <a:pt x="9137" y="5434"/>
                </a:lnTo>
                <a:lnTo>
                  <a:pt x="9150" y="5359"/>
                </a:lnTo>
                <a:lnTo>
                  <a:pt x="9162" y="5284"/>
                </a:lnTo>
                <a:lnTo>
                  <a:pt x="9174" y="5209"/>
                </a:lnTo>
                <a:lnTo>
                  <a:pt x="9183" y="5133"/>
                </a:lnTo>
                <a:lnTo>
                  <a:pt x="9192" y="5057"/>
                </a:lnTo>
                <a:lnTo>
                  <a:pt x="9199" y="4981"/>
                </a:lnTo>
                <a:lnTo>
                  <a:pt x="9205" y="4903"/>
                </a:lnTo>
                <a:lnTo>
                  <a:pt x="9209" y="4826"/>
                </a:lnTo>
                <a:lnTo>
                  <a:pt x="9212" y="4748"/>
                </a:lnTo>
                <a:lnTo>
                  <a:pt x="9214" y="4671"/>
                </a:lnTo>
                <a:lnTo>
                  <a:pt x="9215" y="4592"/>
                </a:lnTo>
                <a:close/>
                <a:moveTo>
                  <a:pt x="4611" y="8054"/>
                </a:moveTo>
                <a:lnTo>
                  <a:pt x="4611" y="8054"/>
                </a:lnTo>
                <a:lnTo>
                  <a:pt x="4435" y="8050"/>
                </a:lnTo>
                <a:lnTo>
                  <a:pt x="4262" y="8037"/>
                </a:lnTo>
                <a:lnTo>
                  <a:pt x="4091" y="8015"/>
                </a:lnTo>
                <a:lnTo>
                  <a:pt x="3923" y="7985"/>
                </a:lnTo>
                <a:lnTo>
                  <a:pt x="3758" y="7947"/>
                </a:lnTo>
                <a:lnTo>
                  <a:pt x="3596" y="7901"/>
                </a:lnTo>
                <a:lnTo>
                  <a:pt x="3438" y="7848"/>
                </a:lnTo>
                <a:lnTo>
                  <a:pt x="3283" y="7787"/>
                </a:lnTo>
                <a:lnTo>
                  <a:pt x="3132" y="7719"/>
                </a:lnTo>
                <a:lnTo>
                  <a:pt x="2986" y="7644"/>
                </a:lnTo>
                <a:lnTo>
                  <a:pt x="2843" y="7562"/>
                </a:lnTo>
                <a:lnTo>
                  <a:pt x="2705" y="7474"/>
                </a:lnTo>
                <a:lnTo>
                  <a:pt x="2572" y="7380"/>
                </a:lnTo>
                <a:lnTo>
                  <a:pt x="2442" y="7278"/>
                </a:lnTo>
                <a:lnTo>
                  <a:pt x="2319" y="7171"/>
                </a:lnTo>
                <a:lnTo>
                  <a:pt x="2201" y="7059"/>
                </a:lnTo>
                <a:lnTo>
                  <a:pt x="2088" y="6941"/>
                </a:lnTo>
                <a:lnTo>
                  <a:pt x="1981" y="6817"/>
                </a:lnTo>
                <a:lnTo>
                  <a:pt x="1880" y="6689"/>
                </a:lnTo>
                <a:lnTo>
                  <a:pt x="1785" y="6556"/>
                </a:lnTo>
                <a:lnTo>
                  <a:pt x="1697" y="6418"/>
                </a:lnTo>
                <a:lnTo>
                  <a:pt x="1615" y="6276"/>
                </a:lnTo>
                <a:lnTo>
                  <a:pt x="1540" y="6129"/>
                </a:lnTo>
                <a:lnTo>
                  <a:pt x="1472" y="5978"/>
                </a:lnTo>
                <a:lnTo>
                  <a:pt x="1411" y="5823"/>
                </a:lnTo>
                <a:lnTo>
                  <a:pt x="1358" y="5665"/>
                </a:lnTo>
                <a:lnTo>
                  <a:pt x="1312" y="5504"/>
                </a:lnTo>
                <a:lnTo>
                  <a:pt x="1274" y="5339"/>
                </a:lnTo>
                <a:lnTo>
                  <a:pt x="1244" y="5171"/>
                </a:lnTo>
                <a:lnTo>
                  <a:pt x="1223" y="5001"/>
                </a:lnTo>
                <a:lnTo>
                  <a:pt x="1210" y="4828"/>
                </a:lnTo>
                <a:lnTo>
                  <a:pt x="1206" y="4652"/>
                </a:lnTo>
                <a:lnTo>
                  <a:pt x="1210" y="4477"/>
                </a:lnTo>
                <a:lnTo>
                  <a:pt x="1223" y="4305"/>
                </a:lnTo>
                <a:lnTo>
                  <a:pt x="1244" y="4135"/>
                </a:lnTo>
                <a:lnTo>
                  <a:pt x="1274" y="3967"/>
                </a:lnTo>
                <a:lnTo>
                  <a:pt x="1312" y="3803"/>
                </a:lnTo>
                <a:lnTo>
                  <a:pt x="1358" y="3642"/>
                </a:lnTo>
                <a:lnTo>
                  <a:pt x="1411" y="3484"/>
                </a:lnTo>
                <a:lnTo>
                  <a:pt x="1472" y="3329"/>
                </a:lnTo>
                <a:lnTo>
                  <a:pt x="1540" y="3178"/>
                </a:lnTo>
                <a:lnTo>
                  <a:pt x="1615" y="3032"/>
                </a:lnTo>
                <a:lnTo>
                  <a:pt x="1697" y="2889"/>
                </a:lnTo>
                <a:lnTo>
                  <a:pt x="1785" y="2751"/>
                </a:lnTo>
                <a:lnTo>
                  <a:pt x="1880" y="2618"/>
                </a:lnTo>
                <a:lnTo>
                  <a:pt x="1981" y="2489"/>
                </a:lnTo>
                <a:lnTo>
                  <a:pt x="2088" y="2366"/>
                </a:lnTo>
                <a:lnTo>
                  <a:pt x="2201" y="2247"/>
                </a:lnTo>
                <a:lnTo>
                  <a:pt x="2319" y="2135"/>
                </a:lnTo>
                <a:lnTo>
                  <a:pt x="2442" y="2028"/>
                </a:lnTo>
                <a:lnTo>
                  <a:pt x="2572" y="1926"/>
                </a:lnTo>
                <a:lnTo>
                  <a:pt x="2705" y="1832"/>
                </a:lnTo>
                <a:lnTo>
                  <a:pt x="2843" y="1743"/>
                </a:lnTo>
                <a:lnTo>
                  <a:pt x="2986" y="1662"/>
                </a:lnTo>
                <a:lnTo>
                  <a:pt x="3132" y="1586"/>
                </a:lnTo>
                <a:lnTo>
                  <a:pt x="3283" y="1518"/>
                </a:lnTo>
                <a:lnTo>
                  <a:pt x="3438" y="1456"/>
                </a:lnTo>
                <a:lnTo>
                  <a:pt x="3596" y="1403"/>
                </a:lnTo>
                <a:lnTo>
                  <a:pt x="3758" y="1358"/>
                </a:lnTo>
                <a:lnTo>
                  <a:pt x="3923" y="1319"/>
                </a:lnTo>
                <a:lnTo>
                  <a:pt x="4091" y="1289"/>
                </a:lnTo>
                <a:lnTo>
                  <a:pt x="4262" y="1267"/>
                </a:lnTo>
                <a:lnTo>
                  <a:pt x="4435" y="1254"/>
                </a:lnTo>
                <a:lnTo>
                  <a:pt x="4611" y="1250"/>
                </a:lnTo>
                <a:lnTo>
                  <a:pt x="4786" y="1254"/>
                </a:lnTo>
                <a:lnTo>
                  <a:pt x="4958" y="1267"/>
                </a:lnTo>
                <a:lnTo>
                  <a:pt x="5129" y="1289"/>
                </a:lnTo>
                <a:lnTo>
                  <a:pt x="5297" y="1319"/>
                </a:lnTo>
                <a:lnTo>
                  <a:pt x="5461" y="1358"/>
                </a:lnTo>
                <a:lnTo>
                  <a:pt x="5623" y="1403"/>
                </a:lnTo>
                <a:lnTo>
                  <a:pt x="5780" y="1456"/>
                </a:lnTo>
                <a:lnTo>
                  <a:pt x="5935" y="1518"/>
                </a:lnTo>
                <a:lnTo>
                  <a:pt x="6086" y="1586"/>
                </a:lnTo>
                <a:lnTo>
                  <a:pt x="6233" y="1662"/>
                </a:lnTo>
                <a:lnTo>
                  <a:pt x="6375" y="1743"/>
                </a:lnTo>
                <a:lnTo>
                  <a:pt x="6513" y="1832"/>
                </a:lnTo>
                <a:lnTo>
                  <a:pt x="6646" y="1926"/>
                </a:lnTo>
                <a:lnTo>
                  <a:pt x="6775" y="2028"/>
                </a:lnTo>
                <a:lnTo>
                  <a:pt x="6899" y="2135"/>
                </a:lnTo>
                <a:lnTo>
                  <a:pt x="7017" y="2247"/>
                </a:lnTo>
                <a:lnTo>
                  <a:pt x="7129" y="2366"/>
                </a:lnTo>
                <a:lnTo>
                  <a:pt x="7236" y="2489"/>
                </a:lnTo>
                <a:lnTo>
                  <a:pt x="7337" y="2618"/>
                </a:lnTo>
                <a:lnTo>
                  <a:pt x="7432" y="2751"/>
                </a:lnTo>
                <a:lnTo>
                  <a:pt x="7521" y="2889"/>
                </a:lnTo>
                <a:lnTo>
                  <a:pt x="7603" y="3032"/>
                </a:lnTo>
                <a:lnTo>
                  <a:pt x="7678" y="3178"/>
                </a:lnTo>
                <a:lnTo>
                  <a:pt x="7746" y="3329"/>
                </a:lnTo>
                <a:lnTo>
                  <a:pt x="7808" y="3484"/>
                </a:lnTo>
                <a:lnTo>
                  <a:pt x="7861" y="3642"/>
                </a:lnTo>
                <a:lnTo>
                  <a:pt x="7907" y="3803"/>
                </a:lnTo>
                <a:lnTo>
                  <a:pt x="7945" y="3967"/>
                </a:lnTo>
                <a:lnTo>
                  <a:pt x="7974" y="4135"/>
                </a:lnTo>
                <a:lnTo>
                  <a:pt x="7996" y="4305"/>
                </a:lnTo>
                <a:lnTo>
                  <a:pt x="8009" y="4477"/>
                </a:lnTo>
                <a:lnTo>
                  <a:pt x="8014" y="4652"/>
                </a:lnTo>
                <a:lnTo>
                  <a:pt x="8009" y="4828"/>
                </a:lnTo>
                <a:lnTo>
                  <a:pt x="7996" y="5001"/>
                </a:lnTo>
                <a:lnTo>
                  <a:pt x="7974" y="5171"/>
                </a:lnTo>
                <a:lnTo>
                  <a:pt x="7945" y="5339"/>
                </a:lnTo>
                <a:lnTo>
                  <a:pt x="7907" y="5504"/>
                </a:lnTo>
                <a:lnTo>
                  <a:pt x="7861" y="5665"/>
                </a:lnTo>
                <a:lnTo>
                  <a:pt x="7808" y="5823"/>
                </a:lnTo>
                <a:lnTo>
                  <a:pt x="7746" y="5978"/>
                </a:lnTo>
                <a:lnTo>
                  <a:pt x="7678" y="6129"/>
                </a:lnTo>
                <a:lnTo>
                  <a:pt x="7603" y="6276"/>
                </a:lnTo>
                <a:lnTo>
                  <a:pt x="7521" y="6418"/>
                </a:lnTo>
                <a:lnTo>
                  <a:pt x="7432" y="6556"/>
                </a:lnTo>
                <a:lnTo>
                  <a:pt x="7337" y="6689"/>
                </a:lnTo>
                <a:lnTo>
                  <a:pt x="7236" y="6817"/>
                </a:lnTo>
                <a:lnTo>
                  <a:pt x="7129" y="6941"/>
                </a:lnTo>
                <a:lnTo>
                  <a:pt x="7017" y="7059"/>
                </a:lnTo>
                <a:lnTo>
                  <a:pt x="6899" y="7171"/>
                </a:lnTo>
                <a:lnTo>
                  <a:pt x="6775" y="7278"/>
                </a:lnTo>
                <a:lnTo>
                  <a:pt x="6646" y="7380"/>
                </a:lnTo>
                <a:lnTo>
                  <a:pt x="6513" y="7474"/>
                </a:lnTo>
                <a:lnTo>
                  <a:pt x="6375" y="7562"/>
                </a:lnTo>
                <a:lnTo>
                  <a:pt x="6233" y="7644"/>
                </a:lnTo>
                <a:lnTo>
                  <a:pt x="6086" y="7719"/>
                </a:lnTo>
                <a:lnTo>
                  <a:pt x="5935" y="7787"/>
                </a:lnTo>
                <a:lnTo>
                  <a:pt x="5780" y="7848"/>
                </a:lnTo>
                <a:lnTo>
                  <a:pt x="5623" y="7901"/>
                </a:lnTo>
                <a:lnTo>
                  <a:pt x="5461" y="7947"/>
                </a:lnTo>
                <a:lnTo>
                  <a:pt x="5297" y="7985"/>
                </a:lnTo>
                <a:lnTo>
                  <a:pt x="5129" y="8015"/>
                </a:lnTo>
                <a:lnTo>
                  <a:pt x="4958" y="8037"/>
                </a:lnTo>
                <a:lnTo>
                  <a:pt x="4786" y="8050"/>
                </a:lnTo>
                <a:lnTo>
                  <a:pt x="4611" y="8054"/>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56" name="淘宝店chenying0907出品 5"/>
          <p:cNvSpPr>
            <a:spLocks noEditPoints="1"/>
          </p:cNvSpPr>
          <p:nvPr/>
        </p:nvSpPr>
        <p:spPr bwMode="auto">
          <a:xfrm>
            <a:off x="8106263" y="4279803"/>
            <a:ext cx="190974" cy="333701"/>
          </a:xfrm>
          <a:custGeom>
            <a:gdLst>
              <a:gd name="T0" fmla="*/ 9122 w 9215"/>
              <a:gd name="T1" fmla="*/ 3667 h 16102"/>
              <a:gd name="T2" fmla="*/ 8763 w 9215"/>
              <a:gd name="T3" fmla="*/ 2601 h 16102"/>
              <a:gd name="T4" fmla="*/ 8166 w 9215"/>
              <a:gd name="T5" fmla="*/ 1672 h 16102"/>
              <a:gd name="T6" fmla="*/ 7368 w 9215"/>
              <a:gd name="T7" fmla="*/ 913 h 16102"/>
              <a:gd name="T8" fmla="*/ 6406 w 9215"/>
              <a:gd name="T9" fmla="*/ 361 h 16102"/>
              <a:gd name="T10" fmla="*/ 5314 w 9215"/>
              <a:gd name="T11" fmla="*/ 53 h 16102"/>
              <a:gd name="T12" fmla="*/ 4139 w 9215"/>
              <a:gd name="T13" fmla="*/ 24 h 16102"/>
              <a:gd name="T14" fmla="*/ 3025 w 9215"/>
              <a:gd name="T15" fmla="*/ 279 h 16102"/>
              <a:gd name="T16" fmla="*/ 2031 w 9215"/>
              <a:gd name="T17" fmla="*/ 785 h 16102"/>
              <a:gd name="T18" fmla="*/ 1196 w 9215"/>
              <a:gd name="T19" fmla="*/ 1505 h 16102"/>
              <a:gd name="T20" fmla="*/ 556 w 9215"/>
              <a:gd name="T21" fmla="*/ 2403 h 16102"/>
              <a:gd name="T22" fmla="*/ 145 w 9215"/>
              <a:gd name="T23" fmla="*/ 3445 h 16102"/>
              <a:gd name="T24" fmla="*/ 0 w 9215"/>
              <a:gd name="T25" fmla="*/ 4592 h 16102"/>
              <a:gd name="T26" fmla="*/ 16 w 9215"/>
              <a:gd name="T27" fmla="*/ 4981 h 16102"/>
              <a:gd name="T28" fmla="*/ 65 w 9215"/>
              <a:gd name="T29" fmla="*/ 5359 h 16102"/>
              <a:gd name="T30" fmla="*/ 143 w 9215"/>
              <a:gd name="T31" fmla="*/ 5728 h 16102"/>
              <a:gd name="T32" fmla="*/ 251 w 9215"/>
              <a:gd name="T33" fmla="*/ 6086 h 16102"/>
              <a:gd name="T34" fmla="*/ 387 w 9215"/>
              <a:gd name="T35" fmla="*/ 6431 h 16102"/>
              <a:gd name="T36" fmla="*/ 549 w 9215"/>
              <a:gd name="T37" fmla="*/ 6762 h 16102"/>
              <a:gd name="T38" fmla="*/ 8633 w 9215"/>
              <a:gd name="T39" fmla="*/ 6827 h 16102"/>
              <a:gd name="T40" fmla="*/ 8800 w 9215"/>
              <a:gd name="T41" fmla="*/ 6498 h 16102"/>
              <a:gd name="T42" fmla="*/ 8940 w 9215"/>
              <a:gd name="T43" fmla="*/ 6156 h 16102"/>
              <a:gd name="T44" fmla="*/ 9053 w 9215"/>
              <a:gd name="T45" fmla="*/ 5801 h 16102"/>
              <a:gd name="T46" fmla="*/ 9137 w 9215"/>
              <a:gd name="T47" fmla="*/ 5434 h 16102"/>
              <a:gd name="T48" fmla="*/ 9192 w 9215"/>
              <a:gd name="T49" fmla="*/ 5057 h 16102"/>
              <a:gd name="T50" fmla="*/ 9214 w 9215"/>
              <a:gd name="T51" fmla="*/ 4671 h 16102"/>
              <a:gd name="T52" fmla="*/ 4262 w 9215"/>
              <a:gd name="T53" fmla="*/ 8037 h 16102"/>
              <a:gd name="T54" fmla="*/ 3438 w 9215"/>
              <a:gd name="T55" fmla="*/ 7848 h 16102"/>
              <a:gd name="T56" fmla="*/ 2705 w 9215"/>
              <a:gd name="T57" fmla="*/ 7474 h 16102"/>
              <a:gd name="T58" fmla="*/ 2088 w 9215"/>
              <a:gd name="T59" fmla="*/ 6941 h 16102"/>
              <a:gd name="T60" fmla="*/ 1615 w 9215"/>
              <a:gd name="T61" fmla="*/ 6276 h 16102"/>
              <a:gd name="T62" fmla="*/ 1312 w 9215"/>
              <a:gd name="T63" fmla="*/ 5504 h 16102"/>
              <a:gd name="T64" fmla="*/ 1206 w 9215"/>
              <a:gd name="T65" fmla="*/ 4652 h 16102"/>
              <a:gd name="T66" fmla="*/ 1312 w 9215"/>
              <a:gd name="T67" fmla="*/ 3803 h 16102"/>
              <a:gd name="T68" fmla="*/ 1615 w 9215"/>
              <a:gd name="T69" fmla="*/ 3032 h 16102"/>
              <a:gd name="T70" fmla="*/ 2088 w 9215"/>
              <a:gd name="T71" fmla="*/ 2366 h 16102"/>
              <a:gd name="T72" fmla="*/ 2705 w 9215"/>
              <a:gd name="T73" fmla="*/ 1832 h 16102"/>
              <a:gd name="T74" fmla="*/ 3438 w 9215"/>
              <a:gd name="T75" fmla="*/ 1456 h 16102"/>
              <a:gd name="T76" fmla="*/ 4262 w 9215"/>
              <a:gd name="T77" fmla="*/ 1267 h 16102"/>
              <a:gd name="T78" fmla="*/ 5129 w 9215"/>
              <a:gd name="T79" fmla="*/ 1289 h 16102"/>
              <a:gd name="T80" fmla="*/ 5935 w 9215"/>
              <a:gd name="T81" fmla="*/ 1518 h 16102"/>
              <a:gd name="T82" fmla="*/ 6646 w 9215"/>
              <a:gd name="T83" fmla="*/ 1926 h 16102"/>
              <a:gd name="T84" fmla="*/ 7236 w 9215"/>
              <a:gd name="T85" fmla="*/ 2489 h 16102"/>
              <a:gd name="T86" fmla="*/ 7678 w 9215"/>
              <a:gd name="T87" fmla="*/ 3178 h 16102"/>
              <a:gd name="T88" fmla="*/ 7945 w 9215"/>
              <a:gd name="T89" fmla="*/ 3967 h 16102"/>
              <a:gd name="T90" fmla="*/ 8009 w 9215"/>
              <a:gd name="T91" fmla="*/ 4828 h 16102"/>
              <a:gd name="T92" fmla="*/ 7861 w 9215"/>
              <a:gd name="T93" fmla="*/ 5665 h 16102"/>
              <a:gd name="T94" fmla="*/ 7521 w 9215"/>
              <a:gd name="T95" fmla="*/ 6418 h 16102"/>
              <a:gd name="T96" fmla="*/ 7017 w 9215"/>
              <a:gd name="T97" fmla="*/ 7059 h 16102"/>
              <a:gd name="T98" fmla="*/ 6375 w 9215"/>
              <a:gd name="T99" fmla="*/ 7562 h 16102"/>
              <a:gd name="T100" fmla="*/ 5623 w 9215"/>
              <a:gd name="T101" fmla="*/ 7901 h 16102"/>
              <a:gd name="T102" fmla="*/ 4786 w 9215"/>
              <a:gd name="T103" fmla="*/ 8050 h 16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215" h="16102">
                <a:moveTo>
                  <a:pt x="9215" y="4592"/>
                </a:moveTo>
                <a:lnTo>
                  <a:pt x="9209" y="4356"/>
                </a:lnTo>
                <a:lnTo>
                  <a:pt x="9191" y="4122"/>
                </a:lnTo>
                <a:lnTo>
                  <a:pt x="9162" y="3893"/>
                </a:lnTo>
                <a:lnTo>
                  <a:pt x="9122" y="3667"/>
                </a:lnTo>
                <a:lnTo>
                  <a:pt x="9071" y="3445"/>
                </a:lnTo>
                <a:lnTo>
                  <a:pt x="9009" y="3226"/>
                </a:lnTo>
                <a:lnTo>
                  <a:pt x="8936" y="3013"/>
                </a:lnTo>
                <a:lnTo>
                  <a:pt x="8855" y="2805"/>
                </a:lnTo>
                <a:lnTo>
                  <a:pt x="8763" y="2601"/>
                </a:lnTo>
                <a:lnTo>
                  <a:pt x="8661" y="2403"/>
                </a:lnTo>
                <a:lnTo>
                  <a:pt x="8551" y="2211"/>
                </a:lnTo>
                <a:lnTo>
                  <a:pt x="8431" y="2025"/>
                </a:lnTo>
                <a:lnTo>
                  <a:pt x="8302" y="1845"/>
                </a:lnTo>
                <a:lnTo>
                  <a:pt x="8166" y="1672"/>
                </a:lnTo>
                <a:lnTo>
                  <a:pt x="8022" y="1505"/>
                </a:lnTo>
                <a:lnTo>
                  <a:pt x="7869" y="1346"/>
                </a:lnTo>
                <a:lnTo>
                  <a:pt x="7710" y="1194"/>
                </a:lnTo>
                <a:lnTo>
                  <a:pt x="7543" y="1049"/>
                </a:lnTo>
                <a:lnTo>
                  <a:pt x="7368" y="913"/>
                </a:lnTo>
                <a:lnTo>
                  <a:pt x="7189" y="785"/>
                </a:lnTo>
                <a:lnTo>
                  <a:pt x="7002" y="665"/>
                </a:lnTo>
                <a:lnTo>
                  <a:pt x="6809" y="555"/>
                </a:lnTo>
                <a:lnTo>
                  <a:pt x="6610" y="453"/>
                </a:lnTo>
                <a:lnTo>
                  <a:pt x="6406" y="361"/>
                </a:lnTo>
                <a:lnTo>
                  <a:pt x="6197" y="279"/>
                </a:lnTo>
                <a:lnTo>
                  <a:pt x="5983" y="206"/>
                </a:lnTo>
                <a:lnTo>
                  <a:pt x="5764" y="145"/>
                </a:lnTo>
                <a:lnTo>
                  <a:pt x="5541" y="94"/>
                </a:lnTo>
                <a:lnTo>
                  <a:pt x="5314" y="53"/>
                </a:lnTo>
                <a:lnTo>
                  <a:pt x="5083" y="24"/>
                </a:lnTo>
                <a:lnTo>
                  <a:pt x="4848" y="6"/>
                </a:lnTo>
                <a:lnTo>
                  <a:pt x="4611" y="0"/>
                </a:lnTo>
                <a:lnTo>
                  <a:pt x="4374" y="6"/>
                </a:lnTo>
                <a:lnTo>
                  <a:pt x="4139" y="24"/>
                </a:lnTo>
                <a:lnTo>
                  <a:pt x="3908" y="53"/>
                </a:lnTo>
                <a:lnTo>
                  <a:pt x="3681" y="94"/>
                </a:lnTo>
                <a:lnTo>
                  <a:pt x="3458" y="145"/>
                </a:lnTo>
                <a:lnTo>
                  <a:pt x="3239" y="206"/>
                </a:lnTo>
                <a:lnTo>
                  <a:pt x="3025" y="279"/>
                </a:lnTo>
                <a:lnTo>
                  <a:pt x="2815" y="361"/>
                </a:lnTo>
                <a:lnTo>
                  <a:pt x="2611" y="453"/>
                </a:lnTo>
                <a:lnTo>
                  <a:pt x="2412" y="555"/>
                </a:lnTo>
                <a:lnTo>
                  <a:pt x="2219" y="665"/>
                </a:lnTo>
                <a:lnTo>
                  <a:pt x="2031" y="785"/>
                </a:lnTo>
                <a:lnTo>
                  <a:pt x="1851" y="913"/>
                </a:lnTo>
                <a:lnTo>
                  <a:pt x="1677" y="1049"/>
                </a:lnTo>
                <a:lnTo>
                  <a:pt x="1509" y="1194"/>
                </a:lnTo>
                <a:lnTo>
                  <a:pt x="1350" y="1346"/>
                </a:lnTo>
                <a:lnTo>
                  <a:pt x="1196" y="1505"/>
                </a:lnTo>
                <a:lnTo>
                  <a:pt x="1052" y="1672"/>
                </a:lnTo>
                <a:lnTo>
                  <a:pt x="915" y="1845"/>
                </a:lnTo>
                <a:lnTo>
                  <a:pt x="787" y="2025"/>
                </a:lnTo>
                <a:lnTo>
                  <a:pt x="667" y="2211"/>
                </a:lnTo>
                <a:lnTo>
                  <a:pt x="556" y="2403"/>
                </a:lnTo>
                <a:lnTo>
                  <a:pt x="454" y="2601"/>
                </a:lnTo>
                <a:lnTo>
                  <a:pt x="362" y="2805"/>
                </a:lnTo>
                <a:lnTo>
                  <a:pt x="280" y="3013"/>
                </a:lnTo>
                <a:lnTo>
                  <a:pt x="207" y="3226"/>
                </a:lnTo>
                <a:lnTo>
                  <a:pt x="145" y="3445"/>
                </a:lnTo>
                <a:lnTo>
                  <a:pt x="94" y="3667"/>
                </a:lnTo>
                <a:lnTo>
                  <a:pt x="54" y="3893"/>
                </a:lnTo>
                <a:lnTo>
                  <a:pt x="24" y="4122"/>
                </a:lnTo>
                <a:lnTo>
                  <a:pt x="6" y="4356"/>
                </a:lnTo>
                <a:lnTo>
                  <a:pt x="0" y="4592"/>
                </a:lnTo>
                <a:lnTo>
                  <a:pt x="1" y="4671"/>
                </a:lnTo>
                <a:lnTo>
                  <a:pt x="3" y="4748"/>
                </a:lnTo>
                <a:lnTo>
                  <a:pt x="6" y="4826"/>
                </a:lnTo>
                <a:lnTo>
                  <a:pt x="10" y="4903"/>
                </a:lnTo>
                <a:lnTo>
                  <a:pt x="16" y="4981"/>
                </a:lnTo>
                <a:lnTo>
                  <a:pt x="23" y="5057"/>
                </a:lnTo>
                <a:lnTo>
                  <a:pt x="32" y="5133"/>
                </a:lnTo>
                <a:lnTo>
                  <a:pt x="41" y="5209"/>
                </a:lnTo>
                <a:lnTo>
                  <a:pt x="53" y="5284"/>
                </a:lnTo>
                <a:lnTo>
                  <a:pt x="65" y="5359"/>
                </a:lnTo>
                <a:lnTo>
                  <a:pt x="78" y="5434"/>
                </a:lnTo>
                <a:lnTo>
                  <a:pt x="93" y="5508"/>
                </a:lnTo>
                <a:lnTo>
                  <a:pt x="108" y="5582"/>
                </a:lnTo>
                <a:lnTo>
                  <a:pt x="125" y="5655"/>
                </a:lnTo>
                <a:lnTo>
                  <a:pt x="143" y="5728"/>
                </a:lnTo>
                <a:lnTo>
                  <a:pt x="163" y="5801"/>
                </a:lnTo>
                <a:lnTo>
                  <a:pt x="183" y="5872"/>
                </a:lnTo>
                <a:lnTo>
                  <a:pt x="205" y="5945"/>
                </a:lnTo>
                <a:lnTo>
                  <a:pt x="227" y="6015"/>
                </a:lnTo>
                <a:lnTo>
                  <a:pt x="251" y="6086"/>
                </a:lnTo>
                <a:lnTo>
                  <a:pt x="277" y="6156"/>
                </a:lnTo>
                <a:lnTo>
                  <a:pt x="302" y="6225"/>
                </a:lnTo>
                <a:lnTo>
                  <a:pt x="329" y="6294"/>
                </a:lnTo>
                <a:lnTo>
                  <a:pt x="357" y="6363"/>
                </a:lnTo>
                <a:lnTo>
                  <a:pt x="387" y="6431"/>
                </a:lnTo>
                <a:lnTo>
                  <a:pt x="417" y="6498"/>
                </a:lnTo>
                <a:lnTo>
                  <a:pt x="448" y="6566"/>
                </a:lnTo>
                <a:lnTo>
                  <a:pt x="481" y="6631"/>
                </a:lnTo>
                <a:lnTo>
                  <a:pt x="515" y="6697"/>
                </a:lnTo>
                <a:lnTo>
                  <a:pt x="549" y="6762"/>
                </a:lnTo>
                <a:lnTo>
                  <a:pt x="585" y="6827"/>
                </a:lnTo>
                <a:lnTo>
                  <a:pt x="621" y="6891"/>
                </a:lnTo>
                <a:lnTo>
                  <a:pt x="4611" y="16102"/>
                </a:lnTo>
                <a:lnTo>
                  <a:pt x="8597" y="6891"/>
                </a:lnTo>
                <a:lnTo>
                  <a:pt x="8633" y="6827"/>
                </a:lnTo>
                <a:lnTo>
                  <a:pt x="8669" y="6762"/>
                </a:lnTo>
                <a:lnTo>
                  <a:pt x="8703" y="6697"/>
                </a:lnTo>
                <a:lnTo>
                  <a:pt x="8736" y="6631"/>
                </a:lnTo>
                <a:lnTo>
                  <a:pt x="8769" y="6566"/>
                </a:lnTo>
                <a:lnTo>
                  <a:pt x="8800" y="6498"/>
                </a:lnTo>
                <a:lnTo>
                  <a:pt x="8830" y="6431"/>
                </a:lnTo>
                <a:lnTo>
                  <a:pt x="8859" y="6363"/>
                </a:lnTo>
                <a:lnTo>
                  <a:pt x="8887" y="6294"/>
                </a:lnTo>
                <a:lnTo>
                  <a:pt x="8914" y="6225"/>
                </a:lnTo>
                <a:lnTo>
                  <a:pt x="8940" y="6156"/>
                </a:lnTo>
                <a:lnTo>
                  <a:pt x="8965" y="6086"/>
                </a:lnTo>
                <a:lnTo>
                  <a:pt x="8989" y="6015"/>
                </a:lnTo>
                <a:lnTo>
                  <a:pt x="9011" y="5945"/>
                </a:lnTo>
                <a:lnTo>
                  <a:pt x="9032" y="5872"/>
                </a:lnTo>
                <a:lnTo>
                  <a:pt x="9053" y="5801"/>
                </a:lnTo>
                <a:lnTo>
                  <a:pt x="9073" y="5728"/>
                </a:lnTo>
                <a:lnTo>
                  <a:pt x="9090" y="5655"/>
                </a:lnTo>
                <a:lnTo>
                  <a:pt x="9107" y="5582"/>
                </a:lnTo>
                <a:lnTo>
                  <a:pt x="9123" y="5508"/>
                </a:lnTo>
                <a:lnTo>
                  <a:pt x="9137" y="5434"/>
                </a:lnTo>
                <a:lnTo>
                  <a:pt x="9150" y="5359"/>
                </a:lnTo>
                <a:lnTo>
                  <a:pt x="9162" y="5284"/>
                </a:lnTo>
                <a:lnTo>
                  <a:pt x="9174" y="5209"/>
                </a:lnTo>
                <a:lnTo>
                  <a:pt x="9183" y="5133"/>
                </a:lnTo>
                <a:lnTo>
                  <a:pt x="9192" y="5057"/>
                </a:lnTo>
                <a:lnTo>
                  <a:pt x="9199" y="4981"/>
                </a:lnTo>
                <a:lnTo>
                  <a:pt x="9205" y="4903"/>
                </a:lnTo>
                <a:lnTo>
                  <a:pt x="9209" y="4826"/>
                </a:lnTo>
                <a:lnTo>
                  <a:pt x="9212" y="4748"/>
                </a:lnTo>
                <a:lnTo>
                  <a:pt x="9214" y="4671"/>
                </a:lnTo>
                <a:lnTo>
                  <a:pt x="9215" y="4592"/>
                </a:lnTo>
                <a:close/>
                <a:moveTo>
                  <a:pt x="4611" y="8054"/>
                </a:moveTo>
                <a:lnTo>
                  <a:pt x="4611" y="8054"/>
                </a:lnTo>
                <a:lnTo>
                  <a:pt x="4435" y="8050"/>
                </a:lnTo>
                <a:lnTo>
                  <a:pt x="4262" y="8037"/>
                </a:lnTo>
                <a:lnTo>
                  <a:pt x="4091" y="8015"/>
                </a:lnTo>
                <a:lnTo>
                  <a:pt x="3923" y="7985"/>
                </a:lnTo>
                <a:lnTo>
                  <a:pt x="3758" y="7947"/>
                </a:lnTo>
                <a:lnTo>
                  <a:pt x="3596" y="7901"/>
                </a:lnTo>
                <a:lnTo>
                  <a:pt x="3438" y="7848"/>
                </a:lnTo>
                <a:lnTo>
                  <a:pt x="3283" y="7787"/>
                </a:lnTo>
                <a:lnTo>
                  <a:pt x="3132" y="7719"/>
                </a:lnTo>
                <a:lnTo>
                  <a:pt x="2986" y="7644"/>
                </a:lnTo>
                <a:lnTo>
                  <a:pt x="2843" y="7562"/>
                </a:lnTo>
                <a:lnTo>
                  <a:pt x="2705" y="7474"/>
                </a:lnTo>
                <a:lnTo>
                  <a:pt x="2572" y="7380"/>
                </a:lnTo>
                <a:lnTo>
                  <a:pt x="2442" y="7278"/>
                </a:lnTo>
                <a:lnTo>
                  <a:pt x="2319" y="7171"/>
                </a:lnTo>
                <a:lnTo>
                  <a:pt x="2201" y="7059"/>
                </a:lnTo>
                <a:lnTo>
                  <a:pt x="2088" y="6941"/>
                </a:lnTo>
                <a:lnTo>
                  <a:pt x="1981" y="6817"/>
                </a:lnTo>
                <a:lnTo>
                  <a:pt x="1880" y="6689"/>
                </a:lnTo>
                <a:lnTo>
                  <a:pt x="1785" y="6556"/>
                </a:lnTo>
                <a:lnTo>
                  <a:pt x="1697" y="6418"/>
                </a:lnTo>
                <a:lnTo>
                  <a:pt x="1615" y="6276"/>
                </a:lnTo>
                <a:lnTo>
                  <a:pt x="1540" y="6129"/>
                </a:lnTo>
                <a:lnTo>
                  <a:pt x="1472" y="5978"/>
                </a:lnTo>
                <a:lnTo>
                  <a:pt x="1411" y="5823"/>
                </a:lnTo>
                <a:lnTo>
                  <a:pt x="1358" y="5665"/>
                </a:lnTo>
                <a:lnTo>
                  <a:pt x="1312" y="5504"/>
                </a:lnTo>
                <a:lnTo>
                  <a:pt x="1274" y="5339"/>
                </a:lnTo>
                <a:lnTo>
                  <a:pt x="1244" y="5171"/>
                </a:lnTo>
                <a:lnTo>
                  <a:pt x="1223" y="5001"/>
                </a:lnTo>
                <a:lnTo>
                  <a:pt x="1210" y="4828"/>
                </a:lnTo>
                <a:lnTo>
                  <a:pt x="1206" y="4652"/>
                </a:lnTo>
                <a:lnTo>
                  <a:pt x="1210" y="4477"/>
                </a:lnTo>
                <a:lnTo>
                  <a:pt x="1223" y="4305"/>
                </a:lnTo>
                <a:lnTo>
                  <a:pt x="1244" y="4135"/>
                </a:lnTo>
                <a:lnTo>
                  <a:pt x="1274" y="3967"/>
                </a:lnTo>
                <a:lnTo>
                  <a:pt x="1312" y="3803"/>
                </a:lnTo>
                <a:lnTo>
                  <a:pt x="1358" y="3642"/>
                </a:lnTo>
                <a:lnTo>
                  <a:pt x="1411" y="3484"/>
                </a:lnTo>
                <a:lnTo>
                  <a:pt x="1472" y="3329"/>
                </a:lnTo>
                <a:lnTo>
                  <a:pt x="1540" y="3178"/>
                </a:lnTo>
                <a:lnTo>
                  <a:pt x="1615" y="3032"/>
                </a:lnTo>
                <a:lnTo>
                  <a:pt x="1697" y="2889"/>
                </a:lnTo>
                <a:lnTo>
                  <a:pt x="1785" y="2751"/>
                </a:lnTo>
                <a:lnTo>
                  <a:pt x="1880" y="2618"/>
                </a:lnTo>
                <a:lnTo>
                  <a:pt x="1981" y="2489"/>
                </a:lnTo>
                <a:lnTo>
                  <a:pt x="2088" y="2366"/>
                </a:lnTo>
                <a:lnTo>
                  <a:pt x="2201" y="2247"/>
                </a:lnTo>
                <a:lnTo>
                  <a:pt x="2319" y="2135"/>
                </a:lnTo>
                <a:lnTo>
                  <a:pt x="2442" y="2028"/>
                </a:lnTo>
                <a:lnTo>
                  <a:pt x="2572" y="1926"/>
                </a:lnTo>
                <a:lnTo>
                  <a:pt x="2705" y="1832"/>
                </a:lnTo>
                <a:lnTo>
                  <a:pt x="2843" y="1743"/>
                </a:lnTo>
                <a:lnTo>
                  <a:pt x="2986" y="1662"/>
                </a:lnTo>
                <a:lnTo>
                  <a:pt x="3132" y="1586"/>
                </a:lnTo>
                <a:lnTo>
                  <a:pt x="3283" y="1518"/>
                </a:lnTo>
                <a:lnTo>
                  <a:pt x="3438" y="1456"/>
                </a:lnTo>
                <a:lnTo>
                  <a:pt x="3596" y="1403"/>
                </a:lnTo>
                <a:lnTo>
                  <a:pt x="3758" y="1358"/>
                </a:lnTo>
                <a:lnTo>
                  <a:pt x="3923" y="1319"/>
                </a:lnTo>
                <a:lnTo>
                  <a:pt x="4091" y="1289"/>
                </a:lnTo>
                <a:lnTo>
                  <a:pt x="4262" y="1267"/>
                </a:lnTo>
                <a:lnTo>
                  <a:pt x="4435" y="1254"/>
                </a:lnTo>
                <a:lnTo>
                  <a:pt x="4611" y="1250"/>
                </a:lnTo>
                <a:lnTo>
                  <a:pt x="4786" y="1254"/>
                </a:lnTo>
                <a:lnTo>
                  <a:pt x="4958" y="1267"/>
                </a:lnTo>
                <a:lnTo>
                  <a:pt x="5129" y="1289"/>
                </a:lnTo>
                <a:lnTo>
                  <a:pt x="5297" y="1319"/>
                </a:lnTo>
                <a:lnTo>
                  <a:pt x="5461" y="1358"/>
                </a:lnTo>
                <a:lnTo>
                  <a:pt x="5623" y="1403"/>
                </a:lnTo>
                <a:lnTo>
                  <a:pt x="5780" y="1456"/>
                </a:lnTo>
                <a:lnTo>
                  <a:pt x="5935" y="1518"/>
                </a:lnTo>
                <a:lnTo>
                  <a:pt x="6086" y="1586"/>
                </a:lnTo>
                <a:lnTo>
                  <a:pt x="6233" y="1662"/>
                </a:lnTo>
                <a:lnTo>
                  <a:pt x="6375" y="1743"/>
                </a:lnTo>
                <a:lnTo>
                  <a:pt x="6513" y="1832"/>
                </a:lnTo>
                <a:lnTo>
                  <a:pt x="6646" y="1926"/>
                </a:lnTo>
                <a:lnTo>
                  <a:pt x="6775" y="2028"/>
                </a:lnTo>
                <a:lnTo>
                  <a:pt x="6899" y="2135"/>
                </a:lnTo>
                <a:lnTo>
                  <a:pt x="7017" y="2247"/>
                </a:lnTo>
                <a:lnTo>
                  <a:pt x="7129" y="2366"/>
                </a:lnTo>
                <a:lnTo>
                  <a:pt x="7236" y="2489"/>
                </a:lnTo>
                <a:lnTo>
                  <a:pt x="7337" y="2618"/>
                </a:lnTo>
                <a:lnTo>
                  <a:pt x="7432" y="2751"/>
                </a:lnTo>
                <a:lnTo>
                  <a:pt x="7521" y="2889"/>
                </a:lnTo>
                <a:lnTo>
                  <a:pt x="7603" y="3032"/>
                </a:lnTo>
                <a:lnTo>
                  <a:pt x="7678" y="3178"/>
                </a:lnTo>
                <a:lnTo>
                  <a:pt x="7746" y="3329"/>
                </a:lnTo>
                <a:lnTo>
                  <a:pt x="7808" y="3484"/>
                </a:lnTo>
                <a:lnTo>
                  <a:pt x="7861" y="3642"/>
                </a:lnTo>
                <a:lnTo>
                  <a:pt x="7907" y="3803"/>
                </a:lnTo>
                <a:lnTo>
                  <a:pt x="7945" y="3967"/>
                </a:lnTo>
                <a:lnTo>
                  <a:pt x="7974" y="4135"/>
                </a:lnTo>
                <a:lnTo>
                  <a:pt x="7996" y="4305"/>
                </a:lnTo>
                <a:lnTo>
                  <a:pt x="8009" y="4477"/>
                </a:lnTo>
                <a:lnTo>
                  <a:pt x="8014" y="4652"/>
                </a:lnTo>
                <a:lnTo>
                  <a:pt x="8009" y="4828"/>
                </a:lnTo>
                <a:lnTo>
                  <a:pt x="7996" y="5001"/>
                </a:lnTo>
                <a:lnTo>
                  <a:pt x="7974" y="5171"/>
                </a:lnTo>
                <a:lnTo>
                  <a:pt x="7945" y="5339"/>
                </a:lnTo>
                <a:lnTo>
                  <a:pt x="7907" y="5504"/>
                </a:lnTo>
                <a:lnTo>
                  <a:pt x="7861" y="5665"/>
                </a:lnTo>
                <a:lnTo>
                  <a:pt x="7808" y="5823"/>
                </a:lnTo>
                <a:lnTo>
                  <a:pt x="7746" y="5978"/>
                </a:lnTo>
                <a:lnTo>
                  <a:pt x="7678" y="6129"/>
                </a:lnTo>
                <a:lnTo>
                  <a:pt x="7603" y="6276"/>
                </a:lnTo>
                <a:lnTo>
                  <a:pt x="7521" y="6418"/>
                </a:lnTo>
                <a:lnTo>
                  <a:pt x="7432" y="6556"/>
                </a:lnTo>
                <a:lnTo>
                  <a:pt x="7337" y="6689"/>
                </a:lnTo>
                <a:lnTo>
                  <a:pt x="7236" y="6817"/>
                </a:lnTo>
                <a:lnTo>
                  <a:pt x="7129" y="6941"/>
                </a:lnTo>
                <a:lnTo>
                  <a:pt x="7017" y="7059"/>
                </a:lnTo>
                <a:lnTo>
                  <a:pt x="6899" y="7171"/>
                </a:lnTo>
                <a:lnTo>
                  <a:pt x="6775" y="7278"/>
                </a:lnTo>
                <a:lnTo>
                  <a:pt x="6646" y="7380"/>
                </a:lnTo>
                <a:lnTo>
                  <a:pt x="6513" y="7474"/>
                </a:lnTo>
                <a:lnTo>
                  <a:pt x="6375" y="7562"/>
                </a:lnTo>
                <a:lnTo>
                  <a:pt x="6233" y="7644"/>
                </a:lnTo>
                <a:lnTo>
                  <a:pt x="6086" y="7719"/>
                </a:lnTo>
                <a:lnTo>
                  <a:pt x="5935" y="7787"/>
                </a:lnTo>
                <a:lnTo>
                  <a:pt x="5780" y="7848"/>
                </a:lnTo>
                <a:lnTo>
                  <a:pt x="5623" y="7901"/>
                </a:lnTo>
                <a:lnTo>
                  <a:pt x="5461" y="7947"/>
                </a:lnTo>
                <a:lnTo>
                  <a:pt x="5297" y="7985"/>
                </a:lnTo>
                <a:lnTo>
                  <a:pt x="5129" y="8015"/>
                </a:lnTo>
                <a:lnTo>
                  <a:pt x="4958" y="8037"/>
                </a:lnTo>
                <a:lnTo>
                  <a:pt x="4786" y="8050"/>
                </a:lnTo>
                <a:lnTo>
                  <a:pt x="4611" y="8054"/>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57" name="淘宝店chenying0907出品 5"/>
          <p:cNvSpPr>
            <a:spLocks noEditPoints="1"/>
          </p:cNvSpPr>
          <p:nvPr/>
        </p:nvSpPr>
        <p:spPr bwMode="auto">
          <a:xfrm>
            <a:off x="4619937" y="4871266"/>
            <a:ext cx="190974" cy="333701"/>
          </a:xfrm>
          <a:custGeom>
            <a:gdLst>
              <a:gd name="T0" fmla="*/ 9122 w 9215"/>
              <a:gd name="T1" fmla="*/ 3667 h 16102"/>
              <a:gd name="T2" fmla="*/ 8763 w 9215"/>
              <a:gd name="T3" fmla="*/ 2601 h 16102"/>
              <a:gd name="T4" fmla="*/ 8166 w 9215"/>
              <a:gd name="T5" fmla="*/ 1672 h 16102"/>
              <a:gd name="T6" fmla="*/ 7368 w 9215"/>
              <a:gd name="T7" fmla="*/ 913 h 16102"/>
              <a:gd name="T8" fmla="*/ 6406 w 9215"/>
              <a:gd name="T9" fmla="*/ 361 h 16102"/>
              <a:gd name="T10" fmla="*/ 5314 w 9215"/>
              <a:gd name="T11" fmla="*/ 53 h 16102"/>
              <a:gd name="T12" fmla="*/ 4139 w 9215"/>
              <a:gd name="T13" fmla="*/ 24 h 16102"/>
              <a:gd name="T14" fmla="*/ 3025 w 9215"/>
              <a:gd name="T15" fmla="*/ 279 h 16102"/>
              <a:gd name="T16" fmla="*/ 2031 w 9215"/>
              <a:gd name="T17" fmla="*/ 785 h 16102"/>
              <a:gd name="T18" fmla="*/ 1196 w 9215"/>
              <a:gd name="T19" fmla="*/ 1505 h 16102"/>
              <a:gd name="T20" fmla="*/ 556 w 9215"/>
              <a:gd name="T21" fmla="*/ 2403 h 16102"/>
              <a:gd name="T22" fmla="*/ 145 w 9215"/>
              <a:gd name="T23" fmla="*/ 3445 h 16102"/>
              <a:gd name="T24" fmla="*/ 0 w 9215"/>
              <a:gd name="T25" fmla="*/ 4592 h 16102"/>
              <a:gd name="T26" fmla="*/ 16 w 9215"/>
              <a:gd name="T27" fmla="*/ 4981 h 16102"/>
              <a:gd name="T28" fmla="*/ 65 w 9215"/>
              <a:gd name="T29" fmla="*/ 5359 h 16102"/>
              <a:gd name="T30" fmla="*/ 143 w 9215"/>
              <a:gd name="T31" fmla="*/ 5728 h 16102"/>
              <a:gd name="T32" fmla="*/ 251 w 9215"/>
              <a:gd name="T33" fmla="*/ 6086 h 16102"/>
              <a:gd name="T34" fmla="*/ 387 w 9215"/>
              <a:gd name="T35" fmla="*/ 6431 h 16102"/>
              <a:gd name="T36" fmla="*/ 549 w 9215"/>
              <a:gd name="T37" fmla="*/ 6762 h 16102"/>
              <a:gd name="T38" fmla="*/ 8633 w 9215"/>
              <a:gd name="T39" fmla="*/ 6827 h 16102"/>
              <a:gd name="T40" fmla="*/ 8800 w 9215"/>
              <a:gd name="T41" fmla="*/ 6498 h 16102"/>
              <a:gd name="T42" fmla="*/ 8940 w 9215"/>
              <a:gd name="T43" fmla="*/ 6156 h 16102"/>
              <a:gd name="T44" fmla="*/ 9053 w 9215"/>
              <a:gd name="T45" fmla="*/ 5801 h 16102"/>
              <a:gd name="T46" fmla="*/ 9137 w 9215"/>
              <a:gd name="T47" fmla="*/ 5434 h 16102"/>
              <a:gd name="T48" fmla="*/ 9192 w 9215"/>
              <a:gd name="T49" fmla="*/ 5057 h 16102"/>
              <a:gd name="T50" fmla="*/ 9214 w 9215"/>
              <a:gd name="T51" fmla="*/ 4671 h 16102"/>
              <a:gd name="T52" fmla="*/ 4262 w 9215"/>
              <a:gd name="T53" fmla="*/ 8037 h 16102"/>
              <a:gd name="T54" fmla="*/ 3438 w 9215"/>
              <a:gd name="T55" fmla="*/ 7848 h 16102"/>
              <a:gd name="T56" fmla="*/ 2705 w 9215"/>
              <a:gd name="T57" fmla="*/ 7474 h 16102"/>
              <a:gd name="T58" fmla="*/ 2088 w 9215"/>
              <a:gd name="T59" fmla="*/ 6941 h 16102"/>
              <a:gd name="T60" fmla="*/ 1615 w 9215"/>
              <a:gd name="T61" fmla="*/ 6276 h 16102"/>
              <a:gd name="T62" fmla="*/ 1312 w 9215"/>
              <a:gd name="T63" fmla="*/ 5504 h 16102"/>
              <a:gd name="T64" fmla="*/ 1206 w 9215"/>
              <a:gd name="T65" fmla="*/ 4652 h 16102"/>
              <a:gd name="T66" fmla="*/ 1312 w 9215"/>
              <a:gd name="T67" fmla="*/ 3803 h 16102"/>
              <a:gd name="T68" fmla="*/ 1615 w 9215"/>
              <a:gd name="T69" fmla="*/ 3032 h 16102"/>
              <a:gd name="T70" fmla="*/ 2088 w 9215"/>
              <a:gd name="T71" fmla="*/ 2366 h 16102"/>
              <a:gd name="T72" fmla="*/ 2705 w 9215"/>
              <a:gd name="T73" fmla="*/ 1832 h 16102"/>
              <a:gd name="T74" fmla="*/ 3438 w 9215"/>
              <a:gd name="T75" fmla="*/ 1456 h 16102"/>
              <a:gd name="T76" fmla="*/ 4262 w 9215"/>
              <a:gd name="T77" fmla="*/ 1267 h 16102"/>
              <a:gd name="T78" fmla="*/ 5129 w 9215"/>
              <a:gd name="T79" fmla="*/ 1289 h 16102"/>
              <a:gd name="T80" fmla="*/ 5935 w 9215"/>
              <a:gd name="T81" fmla="*/ 1518 h 16102"/>
              <a:gd name="T82" fmla="*/ 6646 w 9215"/>
              <a:gd name="T83" fmla="*/ 1926 h 16102"/>
              <a:gd name="T84" fmla="*/ 7236 w 9215"/>
              <a:gd name="T85" fmla="*/ 2489 h 16102"/>
              <a:gd name="T86" fmla="*/ 7678 w 9215"/>
              <a:gd name="T87" fmla="*/ 3178 h 16102"/>
              <a:gd name="T88" fmla="*/ 7945 w 9215"/>
              <a:gd name="T89" fmla="*/ 3967 h 16102"/>
              <a:gd name="T90" fmla="*/ 8009 w 9215"/>
              <a:gd name="T91" fmla="*/ 4828 h 16102"/>
              <a:gd name="T92" fmla="*/ 7861 w 9215"/>
              <a:gd name="T93" fmla="*/ 5665 h 16102"/>
              <a:gd name="T94" fmla="*/ 7521 w 9215"/>
              <a:gd name="T95" fmla="*/ 6418 h 16102"/>
              <a:gd name="T96" fmla="*/ 7017 w 9215"/>
              <a:gd name="T97" fmla="*/ 7059 h 16102"/>
              <a:gd name="T98" fmla="*/ 6375 w 9215"/>
              <a:gd name="T99" fmla="*/ 7562 h 16102"/>
              <a:gd name="T100" fmla="*/ 5623 w 9215"/>
              <a:gd name="T101" fmla="*/ 7901 h 16102"/>
              <a:gd name="T102" fmla="*/ 4786 w 9215"/>
              <a:gd name="T103" fmla="*/ 8050 h 16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215" h="16102">
                <a:moveTo>
                  <a:pt x="9215" y="4592"/>
                </a:moveTo>
                <a:lnTo>
                  <a:pt x="9209" y="4356"/>
                </a:lnTo>
                <a:lnTo>
                  <a:pt x="9191" y="4122"/>
                </a:lnTo>
                <a:lnTo>
                  <a:pt x="9162" y="3893"/>
                </a:lnTo>
                <a:lnTo>
                  <a:pt x="9122" y="3667"/>
                </a:lnTo>
                <a:lnTo>
                  <a:pt x="9071" y="3445"/>
                </a:lnTo>
                <a:lnTo>
                  <a:pt x="9009" y="3226"/>
                </a:lnTo>
                <a:lnTo>
                  <a:pt x="8936" y="3013"/>
                </a:lnTo>
                <a:lnTo>
                  <a:pt x="8855" y="2805"/>
                </a:lnTo>
                <a:lnTo>
                  <a:pt x="8763" y="2601"/>
                </a:lnTo>
                <a:lnTo>
                  <a:pt x="8661" y="2403"/>
                </a:lnTo>
                <a:lnTo>
                  <a:pt x="8551" y="2211"/>
                </a:lnTo>
                <a:lnTo>
                  <a:pt x="8431" y="2025"/>
                </a:lnTo>
                <a:lnTo>
                  <a:pt x="8302" y="1845"/>
                </a:lnTo>
                <a:lnTo>
                  <a:pt x="8166" y="1672"/>
                </a:lnTo>
                <a:lnTo>
                  <a:pt x="8022" y="1505"/>
                </a:lnTo>
                <a:lnTo>
                  <a:pt x="7869" y="1346"/>
                </a:lnTo>
                <a:lnTo>
                  <a:pt x="7710" y="1194"/>
                </a:lnTo>
                <a:lnTo>
                  <a:pt x="7543" y="1049"/>
                </a:lnTo>
                <a:lnTo>
                  <a:pt x="7368" y="913"/>
                </a:lnTo>
                <a:lnTo>
                  <a:pt x="7189" y="785"/>
                </a:lnTo>
                <a:lnTo>
                  <a:pt x="7002" y="665"/>
                </a:lnTo>
                <a:lnTo>
                  <a:pt x="6809" y="555"/>
                </a:lnTo>
                <a:lnTo>
                  <a:pt x="6610" y="453"/>
                </a:lnTo>
                <a:lnTo>
                  <a:pt x="6406" y="361"/>
                </a:lnTo>
                <a:lnTo>
                  <a:pt x="6197" y="279"/>
                </a:lnTo>
                <a:lnTo>
                  <a:pt x="5983" y="206"/>
                </a:lnTo>
                <a:lnTo>
                  <a:pt x="5764" y="145"/>
                </a:lnTo>
                <a:lnTo>
                  <a:pt x="5541" y="94"/>
                </a:lnTo>
                <a:lnTo>
                  <a:pt x="5314" y="53"/>
                </a:lnTo>
                <a:lnTo>
                  <a:pt x="5083" y="24"/>
                </a:lnTo>
                <a:lnTo>
                  <a:pt x="4848" y="6"/>
                </a:lnTo>
                <a:lnTo>
                  <a:pt x="4611" y="0"/>
                </a:lnTo>
                <a:lnTo>
                  <a:pt x="4374" y="6"/>
                </a:lnTo>
                <a:lnTo>
                  <a:pt x="4139" y="24"/>
                </a:lnTo>
                <a:lnTo>
                  <a:pt x="3908" y="53"/>
                </a:lnTo>
                <a:lnTo>
                  <a:pt x="3681" y="94"/>
                </a:lnTo>
                <a:lnTo>
                  <a:pt x="3458" y="145"/>
                </a:lnTo>
                <a:lnTo>
                  <a:pt x="3239" y="206"/>
                </a:lnTo>
                <a:lnTo>
                  <a:pt x="3025" y="279"/>
                </a:lnTo>
                <a:lnTo>
                  <a:pt x="2815" y="361"/>
                </a:lnTo>
                <a:lnTo>
                  <a:pt x="2611" y="453"/>
                </a:lnTo>
                <a:lnTo>
                  <a:pt x="2412" y="555"/>
                </a:lnTo>
                <a:lnTo>
                  <a:pt x="2219" y="665"/>
                </a:lnTo>
                <a:lnTo>
                  <a:pt x="2031" y="785"/>
                </a:lnTo>
                <a:lnTo>
                  <a:pt x="1851" y="913"/>
                </a:lnTo>
                <a:lnTo>
                  <a:pt x="1677" y="1049"/>
                </a:lnTo>
                <a:lnTo>
                  <a:pt x="1509" y="1194"/>
                </a:lnTo>
                <a:lnTo>
                  <a:pt x="1350" y="1346"/>
                </a:lnTo>
                <a:lnTo>
                  <a:pt x="1196" y="1505"/>
                </a:lnTo>
                <a:lnTo>
                  <a:pt x="1052" y="1672"/>
                </a:lnTo>
                <a:lnTo>
                  <a:pt x="915" y="1845"/>
                </a:lnTo>
                <a:lnTo>
                  <a:pt x="787" y="2025"/>
                </a:lnTo>
                <a:lnTo>
                  <a:pt x="667" y="2211"/>
                </a:lnTo>
                <a:lnTo>
                  <a:pt x="556" y="2403"/>
                </a:lnTo>
                <a:lnTo>
                  <a:pt x="454" y="2601"/>
                </a:lnTo>
                <a:lnTo>
                  <a:pt x="362" y="2805"/>
                </a:lnTo>
                <a:lnTo>
                  <a:pt x="280" y="3013"/>
                </a:lnTo>
                <a:lnTo>
                  <a:pt x="207" y="3226"/>
                </a:lnTo>
                <a:lnTo>
                  <a:pt x="145" y="3445"/>
                </a:lnTo>
                <a:lnTo>
                  <a:pt x="94" y="3667"/>
                </a:lnTo>
                <a:lnTo>
                  <a:pt x="54" y="3893"/>
                </a:lnTo>
                <a:lnTo>
                  <a:pt x="24" y="4122"/>
                </a:lnTo>
                <a:lnTo>
                  <a:pt x="6" y="4356"/>
                </a:lnTo>
                <a:lnTo>
                  <a:pt x="0" y="4592"/>
                </a:lnTo>
                <a:lnTo>
                  <a:pt x="1" y="4671"/>
                </a:lnTo>
                <a:lnTo>
                  <a:pt x="3" y="4748"/>
                </a:lnTo>
                <a:lnTo>
                  <a:pt x="6" y="4826"/>
                </a:lnTo>
                <a:lnTo>
                  <a:pt x="10" y="4903"/>
                </a:lnTo>
                <a:lnTo>
                  <a:pt x="16" y="4981"/>
                </a:lnTo>
                <a:lnTo>
                  <a:pt x="23" y="5057"/>
                </a:lnTo>
                <a:lnTo>
                  <a:pt x="32" y="5133"/>
                </a:lnTo>
                <a:lnTo>
                  <a:pt x="41" y="5209"/>
                </a:lnTo>
                <a:lnTo>
                  <a:pt x="53" y="5284"/>
                </a:lnTo>
                <a:lnTo>
                  <a:pt x="65" y="5359"/>
                </a:lnTo>
                <a:lnTo>
                  <a:pt x="78" y="5434"/>
                </a:lnTo>
                <a:lnTo>
                  <a:pt x="93" y="5508"/>
                </a:lnTo>
                <a:lnTo>
                  <a:pt x="108" y="5582"/>
                </a:lnTo>
                <a:lnTo>
                  <a:pt x="125" y="5655"/>
                </a:lnTo>
                <a:lnTo>
                  <a:pt x="143" y="5728"/>
                </a:lnTo>
                <a:lnTo>
                  <a:pt x="163" y="5801"/>
                </a:lnTo>
                <a:lnTo>
                  <a:pt x="183" y="5872"/>
                </a:lnTo>
                <a:lnTo>
                  <a:pt x="205" y="5945"/>
                </a:lnTo>
                <a:lnTo>
                  <a:pt x="227" y="6015"/>
                </a:lnTo>
                <a:lnTo>
                  <a:pt x="251" y="6086"/>
                </a:lnTo>
                <a:lnTo>
                  <a:pt x="277" y="6156"/>
                </a:lnTo>
                <a:lnTo>
                  <a:pt x="302" y="6225"/>
                </a:lnTo>
                <a:lnTo>
                  <a:pt x="329" y="6294"/>
                </a:lnTo>
                <a:lnTo>
                  <a:pt x="357" y="6363"/>
                </a:lnTo>
                <a:lnTo>
                  <a:pt x="387" y="6431"/>
                </a:lnTo>
                <a:lnTo>
                  <a:pt x="417" y="6498"/>
                </a:lnTo>
                <a:lnTo>
                  <a:pt x="448" y="6566"/>
                </a:lnTo>
                <a:lnTo>
                  <a:pt x="481" y="6631"/>
                </a:lnTo>
                <a:lnTo>
                  <a:pt x="515" y="6697"/>
                </a:lnTo>
                <a:lnTo>
                  <a:pt x="549" y="6762"/>
                </a:lnTo>
                <a:lnTo>
                  <a:pt x="585" y="6827"/>
                </a:lnTo>
                <a:lnTo>
                  <a:pt x="621" y="6891"/>
                </a:lnTo>
                <a:lnTo>
                  <a:pt x="4611" y="16102"/>
                </a:lnTo>
                <a:lnTo>
                  <a:pt x="8597" y="6891"/>
                </a:lnTo>
                <a:lnTo>
                  <a:pt x="8633" y="6827"/>
                </a:lnTo>
                <a:lnTo>
                  <a:pt x="8669" y="6762"/>
                </a:lnTo>
                <a:lnTo>
                  <a:pt x="8703" y="6697"/>
                </a:lnTo>
                <a:lnTo>
                  <a:pt x="8736" y="6631"/>
                </a:lnTo>
                <a:lnTo>
                  <a:pt x="8769" y="6566"/>
                </a:lnTo>
                <a:lnTo>
                  <a:pt x="8800" y="6498"/>
                </a:lnTo>
                <a:lnTo>
                  <a:pt x="8830" y="6431"/>
                </a:lnTo>
                <a:lnTo>
                  <a:pt x="8859" y="6363"/>
                </a:lnTo>
                <a:lnTo>
                  <a:pt x="8887" y="6294"/>
                </a:lnTo>
                <a:lnTo>
                  <a:pt x="8914" y="6225"/>
                </a:lnTo>
                <a:lnTo>
                  <a:pt x="8940" y="6156"/>
                </a:lnTo>
                <a:lnTo>
                  <a:pt x="8965" y="6086"/>
                </a:lnTo>
                <a:lnTo>
                  <a:pt x="8989" y="6015"/>
                </a:lnTo>
                <a:lnTo>
                  <a:pt x="9011" y="5945"/>
                </a:lnTo>
                <a:lnTo>
                  <a:pt x="9032" y="5872"/>
                </a:lnTo>
                <a:lnTo>
                  <a:pt x="9053" y="5801"/>
                </a:lnTo>
                <a:lnTo>
                  <a:pt x="9073" y="5728"/>
                </a:lnTo>
                <a:lnTo>
                  <a:pt x="9090" y="5655"/>
                </a:lnTo>
                <a:lnTo>
                  <a:pt x="9107" y="5582"/>
                </a:lnTo>
                <a:lnTo>
                  <a:pt x="9123" y="5508"/>
                </a:lnTo>
                <a:lnTo>
                  <a:pt x="9137" y="5434"/>
                </a:lnTo>
                <a:lnTo>
                  <a:pt x="9150" y="5359"/>
                </a:lnTo>
                <a:lnTo>
                  <a:pt x="9162" y="5284"/>
                </a:lnTo>
                <a:lnTo>
                  <a:pt x="9174" y="5209"/>
                </a:lnTo>
                <a:lnTo>
                  <a:pt x="9183" y="5133"/>
                </a:lnTo>
                <a:lnTo>
                  <a:pt x="9192" y="5057"/>
                </a:lnTo>
                <a:lnTo>
                  <a:pt x="9199" y="4981"/>
                </a:lnTo>
                <a:lnTo>
                  <a:pt x="9205" y="4903"/>
                </a:lnTo>
                <a:lnTo>
                  <a:pt x="9209" y="4826"/>
                </a:lnTo>
                <a:lnTo>
                  <a:pt x="9212" y="4748"/>
                </a:lnTo>
                <a:lnTo>
                  <a:pt x="9214" y="4671"/>
                </a:lnTo>
                <a:lnTo>
                  <a:pt x="9215" y="4592"/>
                </a:lnTo>
                <a:close/>
                <a:moveTo>
                  <a:pt x="4611" y="8054"/>
                </a:moveTo>
                <a:lnTo>
                  <a:pt x="4611" y="8054"/>
                </a:lnTo>
                <a:lnTo>
                  <a:pt x="4435" y="8050"/>
                </a:lnTo>
                <a:lnTo>
                  <a:pt x="4262" y="8037"/>
                </a:lnTo>
                <a:lnTo>
                  <a:pt x="4091" y="8015"/>
                </a:lnTo>
                <a:lnTo>
                  <a:pt x="3923" y="7985"/>
                </a:lnTo>
                <a:lnTo>
                  <a:pt x="3758" y="7947"/>
                </a:lnTo>
                <a:lnTo>
                  <a:pt x="3596" y="7901"/>
                </a:lnTo>
                <a:lnTo>
                  <a:pt x="3438" y="7848"/>
                </a:lnTo>
                <a:lnTo>
                  <a:pt x="3283" y="7787"/>
                </a:lnTo>
                <a:lnTo>
                  <a:pt x="3132" y="7719"/>
                </a:lnTo>
                <a:lnTo>
                  <a:pt x="2986" y="7644"/>
                </a:lnTo>
                <a:lnTo>
                  <a:pt x="2843" y="7562"/>
                </a:lnTo>
                <a:lnTo>
                  <a:pt x="2705" y="7474"/>
                </a:lnTo>
                <a:lnTo>
                  <a:pt x="2572" y="7380"/>
                </a:lnTo>
                <a:lnTo>
                  <a:pt x="2442" y="7278"/>
                </a:lnTo>
                <a:lnTo>
                  <a:pt x="2319" y="7171"/>
                </a:lnTo>
                <a:lnTo>
                  <a:pt x="2201" y="7059"/>
                </a:lnTo>
                <a:lnTo>
                  <a:pt x="2088" y="6941"/>
                </a:lnTo>
                <a:lnTo>
                  <a:pt x="1981" y="6817"/>
                </a:lnTo>
                <a:lnTo>
                  <a:pt x="1880" y="6689"/>
                </a:lnTo>
                <a:lnTo>
                  <a:pt x="1785" y="6556"/>
                </a:lnTo>
                <a:lnTo>
                  <a:pt x="1697" y="6418"/>
                </a:lnTo>
                <a:lnTo>
                  <a:pt x="1615" y="6276"/>
                </a:lnTo>
                <a:lnTo>
                  <a:pt x="1540" y="6129"/>
                </a:lnTo>
                <a:lnTo>
                  <a:pt x="1472" y="5978"/>
                </a:lnTo>
                <a:lnTo>
                  <a:pt x="1411" y="5823"/>
                </a:lnTo>
                <a:lnTo>
                  <a:pt x="1358" y="5665"/>
                </a:lnTo>
                <a:lnTo>
                  <a:pt x="1312" y="5504"/>
                </a:lnTo>
                <a:lnTo>
                  <a:pt x="1274" y="5339"/>
                </a:lnTo>
                <a:lnTo>
                  <a:pt x="1244" y="5171"/>
                </a:lnTo>
                <a:lnTo>
                  <a:pt x="1223" y="5001"/>
                </a:lnTo>
                <a:lnTo>
                  <a:pt x="1210" y="4828"/>
                </a:lnTo>
                <a:lnTo>
                  <a:pt x="1206" y="4652"/>
                </a:lnTo>
                <a:lnTo>
                  <a:pt x="1210" y="4477"/>
                </a:lnTo>
                <a:lnTo>
                  <a:pt x="1223" y="4305"/>
                </a:lnTo>
                <a:lnTo>
                  <a:pt x="1244" y="4135"/>
                </a:lnTo>
                <a:lnTo>
                  <a:pt x="1274" y="3967"/>
                </a:lnTo>
                <a:lnTo>
                  <a:pt x="1312" y="3803"/>
                </a:lnTo>
                <a:lnTo>
                  <a:pt x="1358" y="3642"/>
                </a:lnTo>
                <a:lnTo>
                  <a:pt x="1411" y="3484"/>
                </a:lnTo>
                <a:lnTo>
                  <a:pt x="1472" y="3329"/>
                </a:lnTo>
                <a:lnTo>
                  <a:pt x="1540" y="3178"/>
                </a:lnTo>
                <a:lnTo>
                  <a:pt x="1615" y="3032"/>
                </a:lnTo>
                <a:lnTo>
                  <a:pt x="1697" y="2889"/>
                </a:lnTo>
                <a:lnTo>
                  <a:pt x="1785" y="2751"/>
                </a:lnTo>
                <a:lnTo>
                  <a:pt x="1880" y="2618"/>
                </a:lnTo>
                <a:lnTo>
                  <a:pt x="1981" y="2489"/>
                </a:lnTo>
                <a:lnTo>
                  <a:pt x="2088" y="2366"/>
                </a:lnTo>
                <a:lnTo>
                  <a:pt x="2201" y="2247"/>
                </a:lnTo>
                <a:lnTo>
                  <a:pt x="2319" y="2135"/>
                </a:lnTo>
                <a:lnTo>
                  <a:pt x="2442" y="2028"/>
                </a:lnTo>
                <a:lnTo>
                  <a:pt x="2572" y="1926"/>
                </a:lnTo>
                <a:lnTo>
                  <a:pt x="2705" y="1832"/>
                </a:lnTo>
                <a:lnTo>
                  <a:pt x="2843" y="1743"/>
                </a:lnTo>
                <a:lnTo>
                  <a:pt x="2986" y="1662"/>
                </a:lnTo>
                <a:lnTo>
                  <a:pt x="3132" y="1586"/>
                </a:lnTo>
                <a:lnTo>
                  <a:pt x="3283" y="1518"/>
                </a:lnTo>
                <a:lnTo>
                  <a:pt x="3438" y="1456"/>
                </a:lnTo>
                <a:lnTo>
                  <a:pt x="3596" y="1403"/>
                </a:lnTo>
                <a:lnTo>
                  <a:pt x="3758" y="1358"/>
                </a:lnTo>
                <a:lnTo>
                  <a:pt x="3923" y="1319"/>
                </a:lnTo>
                <a:lnTo>
                  <a:pt x="4091" y="1289"/>
                </a:lnTo>
                <a:lnTo>
                  <a:pt x="4262" y="1267"/>
                </a:lnTo>
                <a:lnTo>
                  <a:pt x="4435" y="1254"/>
                </a:lnTo>
                <a:lnTo>
                  <a:pt x="4611" y="1250"/>
                </a:lnTo>
                <a:lnTo>
                  <a:pt x="4786" y="1254"/>
                </a:lnTo>
                <a:lnTo>
                  <a:pt x="4958" y="1267"/>
                </a:lnTo>
                <a:lnTo>
                  <a:pt x="5129" y="1289"/>
                </a:lnTo>
                <a:lnTo>
                  <a:pt x="5297" y="1319"/>
                </a:lnTo>
                <a:lnTo>
                  <a:pt x="5461" y="1358"/>
                </a:lnTo>
                <a:lnTo>
                  <a:pt x="5623" y="1403"/>
                </a:lnTo>
                <a:lnTo>
                  <a:pt x="5780" y="1456"/>
                </a:lnTo>
                <a:lnTo>
                  <a:pt x="5935" y="1518"/>
                </a:lnTo>
                <a:lnTo>
                  <a:pt x="6086" y="1586"/>
                </a:lnTo>
                <a:lnTo>
                  <a:pt x="6233" y="1662"/>
                </a:lnTo>
                <a:lnTo>
                  <a:pt x="6375" y="1743"/>
                </a:lnTo>
                <a:lnTo>
                  <a:pt x="6513" y="1832"/>
                </a:lnTo>
                <a:lnTo>
                  <a:pt x="6646" y="1926"/>
                </a:lnTo>
                <a:lnTo>
                  <a:pt x="6775" y="2028"/>
                </a:lnTo>
                <a:lnTo>
                  <a:pt x="6899" y="2135"/>
                </a:lnTo>
                <a:lnTo>
                  <a:pt x="7017" y="2247"/>
                </a:lnTo>
                <a:lnTo>
                  <a:pt x="7129" y="2366"/>
                </a:lnTo>
                <a:lnTo>
                  <a:pt x="7236" y="2489"/>
                </a:lnTo>
                <a:lnTo>
                  <a:pt x="7337" y="2618"/>
                </a:lnTo>
                <a:lnTo>
                  <a:pt x="7432" y="2751"/>
                </a:lnTo>
                <a:lnTo>
                  <a:pt x="7521" y="2889"/>
                </a:lnTo>
                <a:lnTo>
                  <a:pt x="7603" y="3032"/>
                </a:lnTo>
                <a:lnTo>
                  <a:pt x="7678" y="3178"/>
                </a:lnTo>
                <a:lnTo>
                  <a:pt x="7746" y="3329"/>
                </a:lnTo>
                <a:lnTo>
                  <a:pt x="7808" y="3484"/>
                </a:lnTo>
                <a:lnTo>
                  <a:pt x="7861" y="3642"/>
                </a:lnTo>
                <a:lnTo>
                  <a:pt x="7907" y="3803"/>
                </a:lnTo>
                <a:lnTo>
                  <a:pt x="7945" y="3967"/>
                </a:lnTo>
                <a:lnTo>
                  <a:pt x="7974" y="4135"/>
                </a:lnTo>
                <a:lnTo>
                  <a:pt x="7996" y="4305"/>
                </a:lnTo>
                <a:lnTo>
                  <a:pt x="8009" y="4477"/>
                </a:lnTo>
                <a:lnTo>
                  <a:pt x="8014" y="4652"/>
                </a:lnTo>
                <a:lnTo>
                  <a:pt x="8009" y="4828"/>
                </a:lnTo>
                <a:lnTo>
                  <a:pt x="7996" y="5001"/>
                </a:lnTo>
                <a:lnTo>
                  <a:pt x="7974" y="5171"/>
                </a:lnTo>
                <a:lnTo>
                  <a:pt x="7945" y="5339"/>
                </a:lnTo>
                <a:lnTo>
                  <a:pt x="7907" y="5504"/>
                </a:lnTo>
                <a:lnTo>
                  <a:pt x="7861" y="5665"/>
                </a:lnTo>
                <a:lnTo>
                  <a:pt x="7808" y="5823"/>
                </a:lnTo>
                <a:lnTo>
                  <a:pt x="7746" y="5978"/>
                </a:lnTo>
                <a:lnTo>
                  <a:pt x="7678" y="6129"/>
                </a:lnTo>
                <a:lnTo>
                  <a:pt x="7603" y="6276"/>
                </a:lnTo>
                <a:lnTo>
                  <a:pt x="7521" y="6418"/>
                </a:lnTo>
                <a:lnTo>
                  <a:pt x="7432" y="6556"/>
                </a:lnTo>
                <a:lnTo>
                  <a:pt x="7337" y="6689"/>
                </a:lnTo>
                <a:lnTo>
                  <a:pt x="7236" y="6817"/>
                </a:lnTo>
                <a:lnTo>
                  <a:pt x="7129" y="6941"/>
                </a:lnTo>
                <a:lnTo>
                  <a:pt x="7017" y="7059"/>
                </a:lnTo>
                <a:lnTo>
                  <a:pt x="6899" y="7171"/>
                </a:lnTo>
                <a:lnTo>
                  <a:pt x="6775" y="7278"/>
                </a:lnTo>
                <a:lnTo>
                  <a:pt x="6646" y="7380"/>
                </a:lnTo>
                <a:lnTo>
                  <a:pt x="6513" y="7474"/>
                </a:lnTo>
                <a:lnTo>
                  <a:pt x="6375" y="7562"/>
                </a:lnTo>
                <a:lnTo>
                  <a:pt x="6233" y="7644"/>
                </a:lnTo>
                <a:lnTo>
                  <a:pt x="6086" y="7719"/>
                </a:lnTo>
                <a:lnTo>
                  <a:pt x="5935" y="7787"/>
                </a:lnTo>
                <a:lnTo>
                  <a:pt x="5780" y="7848"/>
                </a:lnTo>
                <a:lnTo>
                  <a:pt x="5623" y="7901"/>
                </a:lnTo>
                <a:lnTo>
                  <a:pt x="5461" y="7947"/>
                </a:lnTo>
                <a:lnTo>
                  <a:pt x="5297" y="7985"/>
                </a:lnTo>
                <a:lnTo>
                  <a:pt x="5129" y="8015"/>
                </a:lnTo>
                <a:lnTo>
                  <a:pt x="4958" y="8037"/>
                </a:lnTo>
                <a:lnTo>
                  <a:pt x="4786" y="8050"/>
                </a:lnTo>
                <a:lnTo>
                  <a:pt x="4611" y="8054"/>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58" name="淘宝店chenying0907出品 5"/>
          <p:cNvSpPr>
            <a:spLocks noEditPoints="1"/>
          </p:cNvSpPr>
          <p:nvPr/>
        </p:nvSpPr>
        <p:spPr bwMode="auto">
          <a:xfrm>
            <a:off x="8106263" y="4871266"/>
            <a:ext cx="190974" cy="333701"/>
          </a:xfrm>
          <a:custGeom>
            <a:gdLst>
              <a:gd name="T0" fmla="*/ 9122 w 9215"/>
              <a:gd name="T1" fmla="*/ 3667 h 16102"/>
              <a:gd name="T2" fmla="*/ 8763 w 9215"/>
              <a:gd name="T3" fmla="*/ 2601 h 16102"/>
              <a:gd name="T4" fmla="*/ 8166 w 9215"/>
              <a:gd name="T5" fmla="*/ 1672 h 16102"/>
              <a:gd name="T6" fmla="*/ 7368 w 9215"/>
              <a:gd name="T7" fmla="*/ 913 h 16102"/>
              <a:gd name="T8" fmla="*/ 6406 w 9215"/>
              <a:gd name="T9" fmla="*/ 361 h 16102"/>
              <a:gd name="T10" fmla="*/ 5314 w 9215"/>
              <a:gd name="T11" fmla="*/ 53 h 16102"/>
              <a:gd name="T12" fmla="*/ 4139 w 9215"/>
              <a:gd name="T13" fmla="*/ 24 h 16102"/>
              <a:gd name="T14" fmla="*/ 3025 w 9215"/>
              <a:gd name="T15" fmla="*/ 279 h 16102"/>
              <a:gd name="T16" fmla="*/ 2031 w 9215"/>
              <a:gd name="T17" fmla="*/ 785 h 16102"/>
              <a:gd name="T18" fmla="*/ 1196 w 9215"/>
              <a:gd name="T19" fmla="*/ 1505 h 16102"/>
              <a:gd name="T20" fmla="*/ 556 w 9215"/>
              <a:gd name="T21" fmla="*/ 2403 h 16102"/>
              <a:gd name="T22" fmla="*/ 145 w 9215"/>
              <a:gd name="T23" fmla="*/ 3445 h 16102"/>
              <a:gd name="T24" fmla="*/ 0 w 9215"/>
              <a:gd name="T25" fmla="*/ 4592 h 16102"/>
              <a:gd name="T26" fmla="*/ 16 w 9215"/>
              <a:gd name="T27" fmla="*/ 4981 h 16102"/>
              <a:gd name="T28" fmla="*/ 65 w 9215"/>
              <a:gd name="T29" fmla="*/ 5359 h 16102"/>
              <a:gd name="T30" fmla="*/ 143 w 9215"/>
              <a:gd name="T31" fmla="*/ 5728 h 16102"/>
              <a:gd name="T32" fmla="*/ 251 w 9215"/>
              <a:gd name="T33" fmla="*/ 6086 h 16102"/>
              <a:gd name="T34" fmla="*/ 387 w 9215"/>
              <a:gd name="T35" fmla="*/ 6431 h 16102"/>
              <a:gd name="T36" fmla="*/ 549 w 9215"/>
              <a:gd name="T37" fmla="*/ 6762 h 16102"/>
              <a:gd name="T38" fmla="*/ 8633 w 9215"/>
              <a:gd name="T39" fmla="*/ 6827 h 16102"/>
              <a:gd name="T40" fmla="*/ 8800 w 9215"/>
              <a:gd name="T41" fmla="*/ 6498 h 16102"/>
              <a:gd name="T42" fmla="*/ 8940 w 9215"/>
              <a:gd name="T43" fmla="*/ 6156 h 16102"/>
              <a:gd name="T44" fmla="*/ 9053 w 9215"/>
              <a:gd name="T45" fmla="*/ 5801 h 16102"/>
              <a:gd name="T46" fmla="*/ 9137 w 9215"/>
              <a:gd name="T47" fmla="*/ 5434 h 16102"/>
              <a:gd name="T48" fmla="*/ 9192 w 9215"/>
              <a:gd name="T49" fmla="*/ 5057 h 16102"/>
              <a:gd name="T50" fmla="*/ 9214 w 9215"/>
              <a:gd name="T51" fmla="*/ 4671 h 16102"/>
              <a:gd name="T52" fmla="*/ 4262 w 9215"/>
              <a:gd name="T53" fmla="*/ 8037 h 16102"/>
              <a:gd name="T54" fmla="*/ 3438 w 9215"/>
              <a:gd name="T55" fmla="*/ 7848 h 16102"/>
              <a:gd name="T56" fmla="*/ 2705 w 9215"/>
              <a:gd name="T57" fmla="*/ 7474 h 16102"/>
              <a:gd name="T58" fmla="*/ 2088 w 9215"/>
              <a:gd name="T59" fmla="*/ 6941 h 16102"/>
              <a:gd name="T60" fmla="*/ 1615 w 9215"/>
              <a:gd name="T61" fmla="*/ 6276 h 16102"/>
              <a:gd name="T62" fmla="*/ 1312 w 9215"/>
              <a:gd name="T63" fmla="*/ 5504 h 16102"/>
              <a:gd name="T64" fmla="*/ 1206 w 9215"/>
              <a:gd name="T65" fmla="*/ 4652 h 16102"/>
              <a:gd name="T66" fmla="*/ 1312 w 9215"/>
              <a:gd name="T67" fmla="*/ 3803 h 16102"/>
              <a:gd name="T68" fmla="*/ 1615 w 9215"/>
              <a:gd name="T69" fmla="*/ 3032 h 16102"/>
              <a:gd name="T70" fmla="*/ 2088 w 9215"/>
              <a:gd name="T71" fmla="*/ 2366 h 16102"/>
              <a:gd name="T72" fmla="*/ 2705 w 9215"/>
              <a:gd name="T73" fmla="*/ 1832 h 16102"/>
              <a:gd name="T74" fmla="*/ 3438 w 9215"/>
              <a:gd name="T75" fmla="*/ 1456 h 16102"/>
              <a:gd name="T76" fmla="*/ 4262 w 9215"/>
              <a:gd name="T77" fmla="*/ 1267 h 16102"/>
              <a:gd name="T78" fmla="*/ 5129 w 9215"/>
              <a:gd name="T79" fmla="*/ 1289 h 16102"/>
              <a:gd name="T80" fmla="*/ 5935 w 9215"/>
              <a:gd name="T81" fmla="*/ 1518 h 16102"/>
              <a:gd name="T82" fmla="*/ 6646 w 9215"/>
              <a:gd name="T83" fmla="*/ 1926 h 16102"/>
              <a:gd name="T84" fmla="*/ 7236 w 9215"/>
              <a:gd name="T85" fmla="*/ 2489 h 16102"/>
              <a:gd name="T86" fmla="*/ 7678 w 9215"/>
              <a:gd name="T87" fmla="*/ 3178 h 16102"/>
              <a:gd name="T88" fmla="*/ 7945 w 9215"/>
              <a:gd name="T89" fmla="*/ 3967 h 16102"/>
              <a:gd name="T90" fmla="*/ 8009 w 9215"/>
              <a:gd name="T91" fmla="*/ 4828 h 16102"/>
              <a:gd name="T92" fmla="*/ 7861 w 9215"/>
              <a:gd name="T93" fmla="*/ 5665 h 16102"/>
              <a:gd name="T94" fmla="*/ 7521 w 9215"/>
              <a:gd name="T95" fmla="*/ 6418 h 16102"/>
              <a:gd name="T96" fmla="*/ 7017 w 9215"/>
              <a:gd name="T97" fmla="*/ 7059 h 16102"/>
              <a:gd name="T98" fmla="*/ 6375 w 9215"/>
              <a:gd name="T99" fmla="*/ 7562 h 16102"/>
              <a:gd name="T100" fmla="*/ 5623 w 9215"/>
              <a:gd name="T101" fmla="*/ 7901 h 16102"/>
              <a:gd name="T102" fmla="*/ 4786 w 9215"/>
              <a:gd name="T103" fmla="*/ 8050 h 16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215" h="16102">
                <a:moveTo>
                  <a:pt x="9215" y="4592"/>
                </a:moveTo>
                <a:lnTo>
                  <a:pt x="9209" y="4356"/>
                </a:lnTo>
                <a:lnTo>
                  <a:pt x="9191" y="4122"/>
                </a:lnTo>
                <a:lnTo>
                  <a:pt x="9162" y="3893"/>
                </a:lnTo>
                <a:lnTo>
                  <a:pt x="9122" y="3667"/>
                </a:lnTo>
                <a:lnTo>
                  <a:pt x="9071" y="3445"/>
                </a:lnTo>
                <a:lnTo>
                  <a:pt x="9009" y="3226"/>
                </a:lnTo>
                <a:lnTo>
                  <a:pt x="8936" y="3013"/>
                </a:lnTo>
                <a:lnTo>
                  <a:pt x="8855" y="2805"/>
                </a:lnTo>
                <a:lnTo>
                  <a:pt x="8763" y="2601"/>
                </a:lnTo>
                <a:lnTo>
                  <a:pt x="8661" y="2403"/>
                </a:lnTo>
                <a:lnTo>
                  <a:pt x="8551" y="2211"/>
                </a:lnTo>
                <a:lnTo>
                  <a:pt x="8431" y="2025"/>
                </a:lnTo>
                <a:lnTo>
                  <a:pt x="8302" y="1845"/>
                </a:lnTo>
                <a:lnTo>
                  <a:pt x="8166" y="1672"/>
                </a:lnTo>
                <a:lnTo>
                  <a:pt x="8022" y="1505"/>
                </a:lnTo>
                <a:lnTo>
                  <a:pt x="7869" y="1346"/>
                </a:lnTo>
                <a:lnTo>
                  <a:pt x="7710" y="1194"/>
                </a:lnTo>
                <a:lnTo>
                  <a:pt x="7543" y="1049"/>
                </a:lnTo>
                <a:lnTo>
                  <a:pt x="7368" y="913"/>
                </a:lnTo>
                <a:lnTo>
                  <a:pt x="7189" y="785"/>
                </a:lnTo>
                <a:lnTo>
                  <a:pt x="7002" y="665"/>
                </a:lnTo>
                <a:lnTo>
                  <a:pt x="6809" y="555"/>
                </a:lnTo>
                <a:lnTo>
                  <a:pt x="6610" y="453"/>
                </a:lnTo>
                <a:lnTo>
                  <a:pt x="6406" y="361"/>
                </a:lnTo>
                <a:lnTo>
                  <a:pt x="6197" y="279"/>
                </a:lnTo>
                <a:lnTo>
                  <a:pt x="5983" y="206"/>
                </a:lnTo>
                <a:lnTo>
                  <a:pt x="5764" y="145"/>
                </a:lnTo>
                <a:lnTo>
                  <a:pt x="5541" y="94"/>
                </a:lnTo>
                <a:lnTo>
                  <a:pt x="5314" y="53"/>
                </a:lnTo>
                <a:lnTo>
                  <a:pt x="5083" y="24"/>
                </a:lnTo>
                <a:lnTo>
                  <a:pt x="4848" y="6"/>
                </a:lnTo>
                <a:lnTo>
                  <a:pt x="4611" y="0"/>
                </a:lnTo>
                <a:lnTo>
                  <a:pt x="4374" y="6"/>
                </a:lnTo>
                <a:lnTo>
                  <a:pt x="4139" y="24"/>
                </a:lnTo>
                <a:lnTo>
                  <a:pt x="3908" y="53"/>
                </a:lnTo>
                <a:lnTo>
                  <a:pt x="3681" y="94"/>
                </a:lnTo>
                <a:lnTo>
                  <a:pt x="3458" y="145"/>
                </a:lnTo>
                <a:lnTo>
                  <a:pt x="3239" y="206"/>
                </a:lnTo>
                <a:lnTo>
                  <a:pt x="3025" y="279"/>
                </a:lnTo>
                <a:lnTo>
                  <a:pt x="2815" y="361"/>
                </a:lnTo>
                <a:lnTo>
                  <a:pt x="2611" y="453"/>
                </a:lnTo>
                <a:lnTo>
                  <a:pt x="2412" y="555"/>
                </a:lnTo>
                <a:lnTo>
                  <a:pt x="2219" y="665"/>
                </a:lnTo>
                <a:lnTo>
                  <a:pt x="2031" y="785"/>
                </a:lnTo>
                <a:lnTo>
                  <a:pt x="1851" y="913"/>
                </a:lnTo>
                <a:lnTo>
                  <a:pt x="1677" y="1049"/>
                </a:lnTo>
                <a:lnTo>
                  <a:pt x="1509" y="1194"/>
                </a:lnTo>
                <a:lnTo>
                  <a:pt x="1350" y="1346"/>
                </a:lnTo>
                <a:lnTo>
                  <a:pt x="1196" y="1505"/>
                </a:lnTo>
                <a:lnTo>
                  <a:pt x="1052" y="1672"/>
                </a:lnTo>
                <a:lnTo>
                  <a:pt x="915" y="1845"/>
                </a:lnTo>
                <a:lnTo>
                  <a:pt x="787" y="2025"/>
                </a:lnTo>
                <a:lnTo>
                  <a:pt x="667" y="2211"/>
                </a:lnTo>
                <a:lnTo>
                  <a:pt x="556" y="2403"/>
                </a:lnTo>
                <a:lnTo>
                  <a:pt x="454" y="2601"/>
                </a:lnTo>
                <a:lnTo>
                  <a:pt x="362" y="2805"/>
                </a:lnTo>
                <a:lnTo>
                  <a:pt x="280" y="3013"/>
                </a:lnTo>
                <a:lnTo>
                  <a:pt x="207" y="3226"/>
                </a:lnTo>
                <a:lnTo>
                  <a:pt x="145" y="3445"/>
                </a:lnTo>
                <a:lnTo>
                  <a:pt x="94" y="3667"/>
                </a:lnTo>
                <a:lnTo>
                  <a:pt x="54" y="3893"/>
                </a:lnTo>
                <a:lnTo>
                  <a:pt x="24" y="4122"/>
                </a:lnTo>
                <a:lnTo>
                  <a:pt x="6" y="4356"/>
                </a:lnTo>
                <a:lnTo>
                  <a:pt x="0" y="4592"/>
                </a:lnTo>
                <a:lnTo>
                  <a:pt x="1" y="4671"/>
                </a:lnTo>
                <a:lnTo>
                  <a:pt x="3" y="4748"/>
                </a:lnTo>
                <a:lnTo>
                  <a:pt x="6" y="4826"/>
                </a:lnTo>
                <a:lnTo>
                  <a:pt x="10" y="4903"/>
                </a:lnTo>
                <a:lnTo>
                  <a:pt x="16" y="4981"/>
                </a:lnTo>
                <a:lnTo>
                  <a:pt x="23" y="5057"/>
                </a:lnTo>
                <a:lnTo>
                  <a:pt x="32" y="5133"/>
                </a:lnTo>
                <a:lnTo>
                  <a:pt x="41" y="5209"/>
                </a:lnTo>
                <a:lnTo>
                  <a:pt x="53" y="5284"/>
                </a:lnTo>
                <a:lnTo>
                  <a:pt x="65" y="5359"/>
                </a:lnTo>
                <a:lnTo>
                  <a:pt x="78" y="5434"/>
                </a:lnTo>
                <a:lnTo>
                  <a:pt x="93" y="5508"/>
                </a:lnTo>
                <a:lnTo>
                  <a:pt x="108" y="5582"/>
                </a:lnTo>
                <a:lnTo>
                  <a:pt x="125" y="5655"/>
                </a:lnTo>
                <a:lnTo>
                  <a:pt x="143" y="5728"/>
                </a:lnTo>
                <a:lnTo>
                  <a:pt x="163" y="5801"/>
                </a:lnTo>
                <a:lnTo>
                  <a:pt x="183" y="5872"/>
                </a:lnTo>
                <a:lnTo>
                  <a:pt x="205" y="5945"/>
                </a:lnTo>
                <a:lnTo>
                  <a:pt x="227" y="6015"/>
                </a:lnTo>
                <a:lnTo>
                  <a:pt x="251" y="6086"/>
                </a:lnTo>
                <a:lnTo>
                  <a:pt x="277" y="6156"/>
                </a:lnTo>
                <a:lnTo>
                  <a:pt x="302" y="6225"/>
                </a:lnTo>
                <a:lnTo>
                  <a:pt x="329" y="6294"/>
                </a:lnTo>
                <a:lnTo>
                  <a:pt x="357" y="6363"/>
                </a:lnTo>
                <a:lnTo>
                  <a:pt x="387" y="6431"/>
                </a:lnTo>
                <a:lnTo>
                  <a:pt x="417" y="6498"/>
                </a:lnTo>
                <a:lnTo>
                  <a:pt x="448" y="6566"/>
                </a:lnTo>
                <a:lnTo>
                  <a:pt x="481" y="6631"/>
                </a:lnTo>
                <a:lnTo>
                  <a:pt x="515" y="6697"/>
                </a:lnTo>
                <a:lnTo>
                  <a:pt x="549" y="6762"/>
                </a:lnTo>
                <a:lnTo>
                  <a:pt x="585" y="6827"/>
                </a:lnTo>
                <a:lnTo>
                  <a:pt x="621" y="6891"/>
                </a:lnTo>
                <a:lnTo>
                  <a:pt x="4611" y="16102"/>
                </a:lnTo>
                <a:lnTo>
                  <a:pt x="8597" y="6891"/>
                </a:lnTo>
                <a:lnTo>
                  <a:pt x="8633" y="6827"/>
                </a:lnTo>
                <a:lnTo>
                  <a:pt x="8669" y="6762"/>
                </a:lnTo>
                <a:lnTo>
                  <a:pt x="8703" y="6697"/>
                </a:lnTo>
                <a:lnTo>
                  <a:pt x="8736" y="6631"/>
                </a:lnTo>
                <a:lnTo>
                  <a:pt x="8769" y="6566"/>
                </a:lnTo>
                <a:lnTo>
                  <a:pt x="8800" y="6498"/>
                </a:lnTo>
                <a:lnTo>
                  <a:pt x="8830" y="6431"/>
                </a:lnTo>
                <a:lnTo>
                  <a:pt x="8859" y="6363"/>
                </a:lnTo>
                <a:lnTo>
                  <a:pt x="8887" y="6294"/>
                </a:lnTo>
                <a:lnTo>
                  <a:pt x="8914" y="6225"/>
                </a:lnTo>
                <a:lnTo>
                  <a:pt x="8940" y="6156"/>
                </a:lnTo>
                <a:lnTo>
                  <a:pt x="8965" y="6086"/>
                </a:lnTo>
                <a:lnTo>
                  <a:pt x="8989" y="6015"/>
                </a:lnTo>
                <a:lnTo>
                  <a:pt x="9011" y="5945"/>
                </a:lnTo>
                <a:lnTo>
                  <a:pt x="9032" y="5872"/>
                </a:lnTo>
                <a:lnTo>
                  <a:pt x="9053" y="5801"/>
                </a:lnTo>
                <a:lnTo>
                  <a:pt x="9073" y="5728"/>
                </a:lnTo>
                <a:lnTo>
                  <a:pt x="9090" y="5655"/>
                </a:lnTo>
                <a:lnTo>
                  <a:pt x="9107" y="5582"/>
                </a:lnTo>
                <a:lnTo>
                  <a:pt x="9123" y="5508"/>
                </a:lnTo>
                <a:lnTo>
                  <a:pt x="9137" y="5434"/>
                </a:lnTo>
                <a:lnTo>
                  <a:pt x="9150" y="5359"/>
                </a:lnTo>
                <a:lnTo>
                  <a:pt x="9162" y="5284"/>
                </a:lnTo>
                <a:lnTo>
                  <a:pt x="9174" y="5209"/>
                </a:lnTo>
                <a:lnTo>
                  <a:pt x="9183" y="5133"/>
                </a:lnTo>
                <a:lnTo>
                  <a:pt x="9192" y="5057"/>
                </a:lnTo>
                <a:lnTo>
                  <a:pt x="9199" y="4981"/>
                </a:lnTo>
                <a:lnTo>
                  <a:pt x="9205" y="4903"/>
                </a:lnTo>
                <a:lnTo>
                  <a:pt x="9209" y="4826"/>
                </a:lnTo>
                <a:lnTo>
                  <a:pt x="9212" y="4748"/>
                </a:lnTo>
                <a:lnTo>
                  <a:pt x="9214" y="4671"/>
                </a:lnTo>
                <a:lnTo>
                  <a:pt x="9215" y="4592"/>
                </a:lnTo>
                <a:close/>
                <a:moveTo>
                  <a:pt x="4611" y="8054"/>
                </a:moveTo>
                <a:lnTo>
                  <a:pt x="4611" y="8054"/>
                </a:lnTo>
                <a:lnTo>
                  <a:pt x="4435" y="8050"/>
                </a:lnTo>
                <a:lnTo>
                  <a:pt x="4262" y="8037"/>
                </a:lnTo>
                <a:lnTo>
                  <a:pt x="4091" y="8015"/>
                </a:lnTo>
                <a:lnTo>
                  <a:pt x="3923" y="7985"/>
                </a:lnTo>
                <a:lnTo>
                  <a:pt x="3758" y="7947"/>
                </a:lnTo>
                <a:lnTo>
                  <a:pt x="3596" y="7901"/>
                </a:lnTo>
                <a:lnTo>
                  <a:pt x="3438" y="7848"/>
                </a:lnTo>
                <a:lnTo>
                  <a:pt x="3283" y="7787"/>
                </a:lnTo>
                <a:lnTo>
                  <a:pt x="3132" y="7719"/>
                </a:lnTo>
                <a:lnTo>
                  <a:pt x="2986" y="7644"/>
                </a:lnTo>
                <a:lnTo>
                  <a:pt x="2843" y="7562"/>
                </a:lnTo>
                <a:lnTo>
                  <a:pt x="2705" y="7474"/>
                </a:lnTo>
                <a:lnTo>
                  <a:pt x="2572" y="7380"/>
                </a:lnTo>
                <a:lnTo>
                  <a:pt x="2442" y="7278"/>
                </a:lnTo>
                <a:lnTo>
                  <a:pt x="2319" y="7171"/>
                </a:lnTo>
                <a:lnTo>
                  <a:pt x="2201" y="7059"/>
                </a:lnTo>
                <a:lnTo>
                  <a:pt x="2088" y="6941"/>
                </a:lnTo>
                <a:lnTo>
                  <a:pt x="1981" y="6817"/>
                </a:lnTo>
                <a:lnTo>
                  <a:pt x="1880" y="6689"/>
                </a:lnTo>
                <a:lnTo>
                  <a:pt x="1785" y="6556"/>
                </a:lnTo>
                <a:lnTo>
                  <a:pt x="1697" y="6418"/>
                </a:lnTo>
                <a:lnTo>
                  <a:pt x="1615" y="6276"/>
                </a:lnTo>
                <a:lnTo>
                  <a:pt x="1540" y="6129"/>
                </a:lnTo>
                <a:lnTo>
                  <a:pt x="1472" y="5978"/>
                </a:lnTo>
                <a:lnTo>
                  <a:pt x="1411" y="5823"/>
                </a:lnTo>
                <a:lnTo>
                  <a:pt x="1358" y="5665"/>
                </a:lnTo>
                <a:lnTo>
                  <a:pt x="1312" y="5504"/>
                </a:lnTo>
                <a:lnTo>
                  <a:pt x="1274" y="5339"/>
                </a:lnTo>
                <a:lnTo>
                  <a:pt x="1244" y="5171"/>
                </a:lnTo>
                <a:lnTo>
                  <a:pt x="1223" y="5001"/>
                </a:lnTo>
                <a:lnTo>
                  <a:pt x="1210" y="4828"/>
                </a:lnTo>
                <a:lnTo>
                  <a:pt x="1206" y="4652"/>
                </a:lnTo>
                <a:lnTo>
                  <a:pt x="1210" y="4477"/>
                </a:lnTo>
                <a:lnTo>
                  <a:pt x="1223" y="4305"/>
                </a:lnTo>
                <a:lnTo>
                  <a:pt x="1244" y="4135"/>
                </a:lnTo>
                <a:lnTo>
                  <a:pt x="1274" y="3967"/>
                </a:lnTo>
                <a:lnTo>
                  <a:pt x="1312" y="3803"/>
                </a:lnTo>
                <a:lnTo>
                  <a:pt x="1358" y="3642"/>
                </a:lnTo>
                <a:lnTo>
                  <a:pt x="1411" y="3484"/>
                </a:lnTo>
                <a:lnTo>
                  <a:pt x="1472" y="3329"/>
                </a:lnTo>
                <a:lnTo>
                  <a:pt x="1540" y="3178"/>
                </a:lnTo>
                <a:lnTo>
                  <a:pt x="1615" y="3032"/>
                </a:lnTo>
                <a:lnTo>
                  <a:pt x="1697" y="2889"/>
                </a:lnTo>
                <a:lnTo>
                  <a:pt x="1785" y="2751"/>
                </a:lnTo>
                <a:lnTo>
                  <a:pt x="1880" y="2618"/>
                </a:lnTo>
                <a:lnTo>
                  <a:pt x="1981" y="2489"/>
                </a:lnTo>
                <a:lnTo>
                  <a:pt x="2088" y="2366"/>
                </a:lnTo>
                <a:lnTo>
                  <a:pt x="2201" y="2247"/>
                </a:lnTo>
                <a:lnTo>
                  <a:pt x="2319" y="2135"/>
                </a:lnTo>
                <a:lnTo>
                  <a:pt x="2442" y="2028"/>
                </a:lnTo>
                <a:lnTo>
                  <a:pt x="2572" y="1926"/>
                </a:lnTo>
                <a:lnTo>
                  <a:pt x="2705" y="1832"/>
                </a:lnTo>
                <a:lnTo>
                  <a:pt x="2843" y="1743"/>
                </a:lnTo>
                <a:lnTo>
                  <a:pt x="2986" y="1662"/>
                </a:lnTo>
                <a:lnTo>
                  <a:pt x="3132" y="1586"/>
                </a:lnTo>
                <a:lnTo>
                  <a:pt x="3283" y="1518"/>
                </a:lnTo>
                <a:lnTo>
                  <a:pt x="3438" y="1456"/>
                </a:lnTo>
                <a:lnTo>
                  <a:pt x="3596" y="1403"/>
                </a:lnTo>
                <a:lnTo>
                  <a:pt x="3758" y="1358"/>
                </a:lnTo>
                <a:lnTo>
                  <a:pt x="3923" y="1319"/>
                </a:lnTo>
                <a:lnTo>
                  <a:pt x="4091" y="1289"/>
                </a:lnTo>
                <a:lnTo>
                  <a:pt x="4262" y="1267"/>
                </a:lnTo>
                <a:lnTo>
                  <a:pt x="4435" y="1254"/>
                </a:lnTo>
                <a:lnTo>
                  <a:pt x="4611" y="1250"/>
                </a:lnTo>
                <a:lnTo>
                  <a:pt x="4786" y="1254"/>
                </a:lnTo>
                <a:lnTo>
                  <a:pt x="4958" y="1267"/>
                </a:lnTo>
                <a:lnTo>
                  <a:pt x="5129" y="1289"/>
                </a:lnTo>
                <a:lnTo>
                  <a:pt x="5297" y="1319"/>
                </a:lnTo>
                <a:lnTo>
                  <a:pt x="5461" y="1358"/>
                </a:lnTo>
                <a:lnTo>
                  <a:pt x="5623" y="1403"/>
                </a:lnTo>
                <a:lnTo>
                  <a:pt x="5780" y="1456"/>
                </a:lnTo>
                <a:lnTo>
                  <a:pt x="5935" y="1518"/>
                </a:lnTo>
                <a:lnTo>
                  <a:pt x="6086" y="1586"/>
                </a:lnTo>
                <a:lnTo>
                  <a:pt x="6233" y="1662"/>
                </a:lnTo>
                <a:lnTo>
                  <a:pt x="6375" y="1743"/>
                </a:lnTo>
                <a:lnTo>
                  <a:pt x="6513" y="1832"/>
                </a:lnTo>
                <a:lnTo>
                  <a:pt x="6646" y="1926"/>
                </a:lnTo>
                <a:lnTo>
                  <a:pt x="6775" y="2028"/>
                </a:lnTo>
                <a:lnTo>
                  <a:pt x="6899" y="2135"/>
                </a:lnTo>
                <a:lnTo>
                  <a:pt x="7017" y="2247"/>
                </a:lnTo>
                <a:lnTo>
                  <a:pt x="7129" y="2366"/>
                </a:lnTo>
                <a:lnTo>
                  <a:pt x="7236" y="2489"/>
                </a:lnTo>
                <a:lnTo>
                  <a:pt x="7337" y="2618"/>
                </a:lnTo>
                <a:lnTo>
                  <a:pt x="7432" y="2751"/>
                </a:lnTo>
                <a:lnTo>
                  <a:pt x="7521" y="2889"/>
                </a:lnTo>
                <a:lnTo>
                  <a:pt x="7603" y="3032"/>
                </a:lnTo>
                <a:lnTo>
                  <a:pt x="7678" y="3178"/>
                </a:lnTo>
                <a:lnTo>
                  <a:pt x="7746" y="3329"/>
                </a:lnTo>
                <a:lnTo>
                  <a:pt x="7808" y="3484"/>
                </a:lnTo>
                <a:lnTo>
                  <a:pt x="7861" y="3642"/>
                </a:lnTo>
                <a:lnTo>
                  <a:pt x="7907" y="3803"/>
                </a:lnTo>
                <a:lnTo>
                  <a:pt x="7945" y="3967"/>
                </a:lnTo>
                <a:lnTo>
                  <a:pt x="7974" y="4135"/>
                </a:lnTo>
                <a:lnTo>
                  <a:pt x="7996" y="4305"/>
                </a:lnTo>
                <a:lnTo>
                  <a:pt x="8009" y="4477"/>
                </a:lnTo>
                <a:lnTo>
                  <a:pt x="8014" y="4652"/>
                </a:lnTo>
                <a:lnTo>
                  <a:pt x="8009" y="4828"/>
                </a:lnTo>
                <a:lnTo>
                  <a:pt x="7996" y="5001"/>
                </a:lnTo>
                <a:lnTo>
                  <a:pt x="7974" y="5171"/>
                </a:lnTo>
                <a:lnTo>
                  <a:pt x="7945" y="5339"/>
                </a:lnTo>
                <a:lnTo>
                  <a:pt x="7907" y="5504"/>
                </a:lnTo>
                <a:lnTo>
                  <a:pt x="7861" y="5665"/>
                </a:lnTo>
                <a:lnTo>
                  <a:pt x="7808" y="5823"/>
                </a:lnTo>
                <a:lnTo>
                  <a:pt x="7746" y="5978"/>
                </a:lnTo>
                <a:lnTo>
                  <a:pt x="7678" y="6129"/>
                </a:lnTo>
                <a:lnTo>
                  <a:pt x="7603" y="6276"/>
                </a:lnTo>
                <a:lnTo>
                  <a:pt x="7521" y="6418"/>
                </a:lnTo>
                <a:lnTo>
                  <a:pt x="7432" y="6556"/>
                </a:lnTo>
                <a:lnTo>
                  <a:pt x="7337" y="6689"/>
                </a:lnTo>
                <a:lnTo>
                  <a:pt x="7236" y="6817"/>
                </a:lnTo>
                <a:lnTo>
                  <a:pt x="7129" y="6941"/>
                </a:lnTo>
                <a:lnTo>
                  <a:pt x="7017" y="7059"/>
                </a:lnTo>
                <a:lnTo>
                  <a:pt x="6899" y="7171"/>
                </a:lnTo>
                <a:lnTo>
                  <a:pt x="6775" y="7278"/>
                </a:lnTo>
                <a:lnTo>
                  <a:pt x="6646" y="7380"/>
                </a:lnTo>
                <a:lnTo>
                  <a:pt x="6513" y="7474"/>
                </a:lnTo>
                <a:lnTo>
                  <a:pt x="6375" y="7562"/>
                </a:lnTo>
                <a:lnTo>
                  <a:pt x="6233" y="7644"/>
                </a:lnTo>
                <a:lnTo>
                  <a:pt x="6086" y="7719"/>
                </a:lnTo>
                <a:lnTo>
                  <a:pt x="5935" y="7787"/>
                </a:lnTo>
                <a:lnTo>
                  <a:pt x="5780" y="7848"/>
                </a:lnTo>
                <a:lnTo>
                  <a:pt x="5623" y="7901"/>
                </a:lnTo>
                <a:lnTo>
                  <a:pt x="5461" y="7947"/>
                </a:lnTo>
                <a:lnTo>
                  <a:pt x="5297" y="7985"/>
                </a:lnTo>
                <a:lnTo>
                  <a:pt x="5129" y="8015"/>
                </a:lnTo>
                <a:lnTo>
                  <a:pt x="4958" y="8037"/>
                </a:lnTo>
                <a:lnTo>
                  <a:pt x="4786" y="8050"/>
                </a:lnTo>
                <a:lnTo>
                  <a:pt x="4611" y="8054"/>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grpSp>
        <p:nvGrpSpPr>
          <p:cNvPr id="25" name="淘宝店chenying0907出品 24"/>
          <p:cNvGrpSpPr/>
          <p:nvPr/>
        </p:nvGrpSpPr>
        <p:grpSpPr>
          <a:xfrm>
            <a:off x="2170267" y="2634841"/>
            <a:ext cx="1325045" cy="902640"/>
            <a:chOff x="4895160" y="4287159"/>
            <a:chExt cx="571418" cy="389258"/>
          </a:xfrm>
          <a:solidFill>
            <a:schemeClr val="accent4"/>
          </a:solidFill>
        </p:grpSpPr>
        <p:sp>
          <p:nvSpPr>
            <p:cNvPr id="26" name="淘宝店chenying0907出品 327"/>
            <p:cNvSpPr>
              <a:spLocks noEditPoints="1"/>
            </p:cNvSpPr>
            <p:nvPr/>
          </p:nvSpPr>
          <p:spPr bwMode="auto">
            <a:xfrm>
              <a:off x="4895160" y="4287159"/>
              <a:ext cx="438051" cy="389258"/>
            </a:xfrm>
            <a:custGeom>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7" name="淘宝店chenying0907出品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8" name="淘宝店chenying0907出品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0" name="淘宝店chenying0907出品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1" name="淘宝店chenying0907出品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2" name="淘宝店chenying0907出品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3" name="淘宝店chenying0907出品 333"/>
            <p:cNvSpPr/>
            <p:nvPr/>
          </p:nvSpPr>
          <p:spPr bwMode="auto">
            <a:xfrm>
              <a:off x="5225867" y="4569073"/>
              <a:ext cx="40119" cy="41203"/>
            </a:xfrm>
            <a:custGeom>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4" name="淘宝店chenying0907出品 334"/>
            <p:cNvSpPr/>
            <p:nvPr/>
          </p:nvSpPr>
          <p:spPr bwMode="auto">
            <a:xfrm>
              <a:off x="5389594" y="4366311"/>
              <a:ext cx="76984" cy="79153"/>
            </a:xfrm>
            <a:custGeom>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5" name="淘宝店chenying0907出品 335"/>
            <p:cNvSpPr/>
            <p:nvPr/>
          </p:nvSpPr>
          <p:spPr bwMode="auto">
            <a:xfrm>
              <a:off x="5258396" y="4394503"/>
              <a:ext cx="182160" cy="182160"/>
            </a:xfrm>
            <a:custGeom>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par>
                          <p:cTn id="9" fill="hold" nodeType="afterGroup">
                            <p:stCondLst>
                              <p:cond delay="500"/>
                            </p:stCondLst>
                            <p:childTnLst>
                              <p:par>
                                <p:cTn id="10" presetID="31" presetClass="entr" presetSubtype="0"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1000" fill="hold"/>
                                        <p:tgtEl>
                                          <p:spTgt spid="25"/>
                                        </p:tgtEl>
                                        <p:attrNameLst>
                                          <p:attrName>ppt_w</p:attrName>
                                        </p:attrNameLst>
                                      </p:cBhvr>
                                      <p:tavLst>
                                        <p:tav tm="0">
                                          <p:val>
                                            <p:fltVal val="0"/>
                                          </p:val>
                                        </p:tav>
                                        <p:tav tm="100000">
                                          <p:val>
                                            <p:strVal val="#ppt_w"/>
                                          </p:val>
                                        </p:tav>
                                      </p:tavLst>
                                    </p:anim>
                                    <p:anim calcmode="lin" valueType="num">
                                      <p:cBhvr>
                                        <p:cTn id="13" dur="1000" fill="hold"/>
                                        <p:tgtEl>
                                          <p:spTgt spid="25"/>
                                        </p:tgtEl>
                                        <p:attrNameLst>
                                          <p:attrName>ppt_h</p:attrName>
                                        </p:attrNameLst>
                                      </p:cBhvr>
                                      <p:tavLst>
                                        <p:tav tm="0">
                                          <p:val>
                                            <p:fltVal val="0"/>
                                          </p:val>
                                        </p:tav>
                                        <p:tav tm="100000">
                                          <p:val>
                                            <p:strVal val="#ppt_h"/>
                                          </p:val>
                                        </p:tav>
                                      </p:tavLst>
                                    </p:anim>
                                    <p:anim calcmode="lin" valueType="num">
                                      <p:cBhvr>
                                        <p:cTn id="14" dur="1000" fill="hold"/>
                                        <p:tgtEl>
                                          <p:spTgt spid="25"/>
                                        </p:tgtEl>
                                        <p:attrNameLst>
                                          <p:attrName>style.rotation</p:attrName>
                                        </p:attrNameLst>
                                      </p:cBhvr>
                                      <p:tavLst>
                                        <p:tav tm="0">
                                          <p:val>
                                            <p:fltVal val="90"/>
                                          </p:val>
                                        </p:tav>
                                        <p:tav tm="100000">
                                          <p:val>
                                            <p:fltVal val="0"/>
                                          </p:val>
                                        </p:tav>
                                      </p:tavLst>
                                    </p:anim>
                                    <p:animEffect transition="in" filter="fade">
                                      <p:cBhvr>
                                        <p:cTn id="15" dur="1000"/>
                                        <p:tgtEl>
                                          <p:spTgt spid="25"/>
                                        </p:tgtEl>
                                      </p:cBhvr>
                                    </p:animEffect>
                                  </p:childTnLst>
                                </p:cTn>
                              </p:par>
                            </p:childTnLst>
                          </p:cTn>
                        </p:par>
                        <p:par>
                          <p:cTn id="16" fill="hold" nodeType="afterGroup">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2500"/>
                            </p:stCondLst>
                            <p:childTnLst>
                              <p:par>
                                <p:cTn id="23" presetID="2" presetClass="entr" presetSubtype="2"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3000"/>
                            </p:stCondLst>
                            <p:childTnLst>
                              <p:par>
                                <p:cTn id="28" presetID="22" presetClass="entr" presetSubtype="8"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par>
                          <p:cTn id="31" fill="hold" nodeType="afterGroup">
                            <p:stCondLst>
                              <p:cond delay="3500"/>
                            </p:stCondLst>
                            <p:childTnLst>
                              <p:par>
                                <p:cTn id="32" presetID="37"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900" decel="100000" fill="hold"/>
                                        <p:tgtEl>
                                          <p:spTgt spid="1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900" decel="100000" fill="hold"/>
                                        <p:tgtEl>
                                          <p:spTgt spid="2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1000"/>
                                        <p:tgtEl>
                                          <p:spTgt spid="34"/>
                                        </p:tgtEl>
                                      </p:cBhvr>
                                    </p:animEffect>
                                    <p:anim calcmode="lin" valueType="num">
                                      <p:cBhvr>
                                        <p:cTn id="47" dur="1000" fill="hold"/>
                                        <p:tgtEl>
                                          <p:spTgt spid="34"/>
                                        </p:tgtEl>
                                        <p:attrNameLst>
                                          <p:attrName>ppt_x</p:attrName>
                                        </p:attrNameLst>
                                      </p:cBhvr>
                                      <p:tavLst>
                                        <p:tav tm="0">
                                          <p:val>
                                            <p:strVal val="#ppt_x"/>
                                          </p:val>
                                        </p:tav>
                                        <p:tav tm="100000">
                                          <p:val>
                                            <p:strVal val="#ppt_x"/>
                                          </p:val>
                                        </p:tav>
                                      </p:tavLst>
                                    </p:anim>
                                    <p:anim calcmode="lin" valueType="num">
                                      <p:cBhvr>
                                        <p:cTn id="48" dur="900" decel="100000" fill="hold"/>
                                        <p:tgtEl>
                                          <p:spTgt spid="3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fade">
                                      <p:cBhvr>
                                        <p:cTn id="58" dur="1000"/>
                                        <p:tgtEl>
                                          <p:spTgt spid="55"/>
                                        </p:tgtEl>
                                      </p:cBhvr>
                                    </p:animEffect>
                                    <p:anim calcmode="lin" valueType="num">
                                      <p:cBhvr>
                                        <p:cTn id="59" dur="1000" fill="hold"/>
                                        <p:tgtEl>
                                          <p:spTgt spid="55"/>
                                        </p:tgtEl>
                                        <p:attrNameLst>
                                          <p:attrName>ppt_x</p:attrName>
                                        </p:attrNameLst>
                                      </p:cBhvr>
                                      <p:tavLst>
                                        <p:tav tm="0">
                                          <p:val>
                                            <p:strVal val="#ppt_x"/>
                                          </p:val>
                                        </p:tav>
                                        <p:tav tm="100000">
                                          <p:val>
                                            <p:strVal val="#ppt_x"/>
                                          </p:val>
                                        </p:tav>
                                      </p:tavLst>
                                    </p:anim>
                                    <p:anim calcmode="lin" valueType="num">
                                      <p:cBhvr>
                                        <p:cTn id="60" dur="900" decel="100000" fill="hold"/>
                                        <p:tgtEl>
                                          <p:spTgt spid="55"/>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par>
                                <p:cTn id="62" presetID="37" presetClass="entr" presetSubtype="0" fill="hold" grpId="0" nodeType="with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fade">
                                      <p:cBhvr>
                                        <p:cTn id="64" dur="1000"/>
                                        <p:tgtEl>
                                          <p:spTgt spid="56"/>
                                        </p:tgtEl>
                                      </p:cBhvr>
                                    </p:animEffect>
                                    <p:anim calcmode="lin" valueType="num">
                                      <p:cBhvr>
                                        <p:cTn id="65" dur="1000" fill="hold"/>
                                        <p:tgtEl>
                                          <p:spTgt spid="56"/>
                                        </p:tgtEl>
                                        <p:attrNameLst>
                                          <p:attrName>ppt_x</p:attrName>
                                        </p:attrNameLst>
                                      </p:cBhvr>
                                      <p:tavLst>
                                        <p:tav tm="0">
                                          <p:val>
                                            <p:strVal val="#ppt_x"/>
                                          </p:val>
                                        </p:tav>
                                        <p:tav tm="100000">
                                          <p:val>
                                            <p:strVal val="#ppt_x"/>
                                          </p:val>
                                        </p:tav>
                                      </p:tavLst>
                                    </p:anim>
                                    <p:anim calcmode="lin" valueType="num">
                                      <p:cBhvr>
                                        <p:cTn id="66" dur="900" decel="100000" fill="hold"/>
                                        <p:tgtEl>
                                          <p:spTgt spid="56"/>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fade">
                                      <p:cBhvr>
                                        <p:cTn id="70" dur="1000"/>
                                        <p:tgtEl>
                                          <p:spTgt spid="57"/>
                                        </p:tgtEl>
                                      </p:cBhvr>
                                    </p:animEffect>
                                    <p:anim calcmode="lin" valueType="num">
                                      <p:cBhvr>
                                        <p:cTn id="71" dur="1000" fill="hold"/>
                                        <p:tgtEl>
                                          <p:spTgt spid="57"/>
                                        </p:tgtEl>
                                        <p:attrNameLst>
                                          <p:attrName>ppt_x</p:attrName>
                                        </p:attrNameLst>
                                      </p:cBhvr>
                                      <p:tavLst>
                                        <p:tav tm="0">
                                          <p:val>
                                            <p:strVal val="#ppt_x"/>
                                          </p:val>
                                        </p:tav>
                                        <p:tav tm="100000">
                                          <p:val>
                                            <p:strVal val="#ppt_x"/>
                                          </p:val>
                                        </p:tav>
                                      </p:tavLst>
                                    </p:anim>
                                    <p:anim calcmode="lin" valueType="num">
                                      <p:cBhvr>
                                        <p:cTn id="72" dur="900" decel="100000" fill="hold"/>
                                        <p:tgtEl>
                                          <p:spTgt spid="57"/>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p:bldP spid="19" grpId="0"/>
      <p:bldP spid="24" grpId="0"/>
      <p:bldP spid="34" grpId="0"/>
      <p:bldP spid="39" grpId="0"/>
      <p:bldP spid="55" grpId="0" animBg="1"/>
      <p:bldP spid="56" grpId="0" animBg="1"/>
      <p:bldP spid="57" grpId="0" animBg="1"/>
      <p:bldP spid="58" grpId="0" animBg="1"/>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3" name="淘宝店chenying0907出品 9"/>
          <p:cNvSpPr/>
          <p:nvPr/>
        </p:nvSpPr>
        <p:spPr>
          <a:xfrm>
            <a:off x="2534044" y="3078316"/>
            <a:ext cx="7562069" cy="2520575"/>
          </a:xfrm>
          <a:custGeom>
            <a:gdLst>
              <a:gd name="connsiteX0" fmla="*/ 0 w 6234551"/>
              <a:gd name="connsiteY0" fmla="*/ 1750412 h 3500824"/>
              <a:gd name="connsiteX1" fmla="*/ 3117276 w 6234551"/>
              <a:gd name="connsiteY1" fmla="*/ 0 h 3500824"/>
              <a:gd name="connsiteX2" fmla="*/ 6234552 w 6234551"/>
              <a:gd name="connsiteY2" fmla="*/ 1750412 h 3500824"/>
              <a:gd name="connsiteX3" fmla="*/ 3117276 w 6234551"/>
              <a:gd name="connsiteY3" fmla="*/ 3500824 h 3500824"/>
              <a:gd name="connsiteX4" fmla="*/ 0 w 6234551"/>
              <a:gd name="connsiteY4" fmla="*/ 1750412 h 3500824"/>
              <a:gd name="connsiteX0-1" fmla="*/ 3117276 w 6234552"/>
              <a:gd name="connsiteY0-2" fmla="*/ 0 h 3500824"/>
              <a:gd name="connsiteX1-3" fmla="*/ 6234552 w 6234552"/>
              <a:gd name="connsiteY1-4" fmla="*/ 1750412 h 3500824"/>
              <a:gd name="connsiteX2-5" fmla="*/ 3117276 w 6234552"/>
              <a:gd name="connsiteY2-6" fmla="*/ 3500824 h 3500824"/>
              <a:gd name="connsiteX3-7" fmla="*/ 0 w 6234552"/>
              <a:gd name="connsiteY3-8" fmla="*/ 1750412 h 3500824"/>
              <a:gd name="connsiteX4-9" fmla="*/ 3208716 w 6234552"/>
              <a:gd name="connsiteY4-10" fmla="*/ 91440 h 3500824"/>
              <a:gd name="connsiteX0-11" fmla="*/ 3117276 w 6234552"/>
              <a:gd name="connsiteY0-12" fmla="*/ 0 h 3500824"/>
              <a:gd name="connsiteX1-13" fmla="*/ 6234552 w 6234552"/>
              <a:gd name="connsiteY1-14" fmla="*/ 1750412 h 3500824"/>
              <a:gd name="connsiteX2-15" fmla="*/ 3117276 w 6234552"/>
              <a:gd name="connsiteY2-16" fmla="*/ 3500824 h 3500824"/>
              <a:gd name="connsiteX3-17" fmla="*/ 0 w 6234552"/>
              <a:gd name="connsiteY3-18" fmla="*/ 1750412 h 3500824"/>
              <a:gd name="connsiteX0-19" fmla="*/ 6234552 w 6234552"/>
              <a:gd name="connsiteY0-20" fmla="*/ 0 h 1750412"/>
              <a:gd name="connsiteX1-21" fmla="*/ 3117276 w 6234552"/>
              <a:gd name="connsiteY1-22" fmla="*/ 1750412 h 1750412"/>
              <a:gd name="connsiteX2-23" fmla="*/ 0 w 6234552"/>
              <a:gd name="connsiteY2-24" fmla="*/ 0 h 1750412"/>
            </a:gdLst>
            <a:cxnLst>
              <a:cxn ang="0">
                <a:pos x="connsiteX0-1" y="connsiteY0-2"/>
              </a:cxn>
              <a:cxn ang="0">
                <a:pos x="connsiteX1-3" y="connsiteY1-4"/>
              </a:cxn>
              <a:cxn ang="0">
                <a:pos x="connsiteX2-5" y="connsiteY2-6"/>
              </a:cxn>
            </a:cxnLst>
            <a:rect l="l" t="t" r="r" b="b"/>
            <a:pathLst>
              <a:path w="6234552" h="1750412">
                <a:moveTo>
                  <a:pt x="6234552" y="0"/>
                </a:moveTo>
                <a:cubicBezTo>
                  <a:pt x="6234552" y="966726"/>
                  <a:pt x="4838900" y="1750412"/>
                  <a:pt x="3117276" y="1750412"/>
                </a:cubicBezTo>
                <a:cubicBezTo>
                  <a:pt x="1395652" y="1750412"/>
                  <a:pt x="0" y="966726"/>
                  <a:pt x="0" y="0"/>
                </a:cubicBezTo>
              </a:path>
            </a:pathLst>
          </a:custGeom>
          <a:noFill/>
          <a:ln w="12700">
            <a:solidFill>
              <a:schemeClr val="accent4"/>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2" name="淘宝店chenying0907出品 81"/>
          <p:cNvSpPr/>
          <p:nvPr/>
        </p:nvSpPr>
        <p:spPr>
          <a:xfrm>
            <a:off x="3052589" y="4046978"/>
            <a:ext cx="1486386" cy="1486386"/>
          </a:xfrm>
          <a:prstGeom prst="ellipse">
            <a:avLst/>
          </a:prstGeom>
          <a:solidFill>
            <a:schemeClr val="bg1">
              <a:lumMod val="50000"/>
            </a:schemeClr>
          </a:solidFill>
          <a:ln w="31750">
            <a:gradFill flip="none" rotWithShape="1">
              <a:gsLst>
                <a:gs pos="0">
                  <a:schemeClr val="bg1">
                    <a:lumMod val="8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25" name="淘宝店chenying0907出品 24"/>
          <p:cNvSpPr/>
          <p:nvPr/>
        </p:nvSpPr>
        <p:spPr>
          <a:xfrm>
            <a:off x="3181533" y="4175922"/>
            <a:ext cx="1228498" cy="1228498"/>
          </a:xfrm>
          <a:prstGeom prst="ellipse">
            <a:avLst/>
          </a:prstGeom>
          <a:solidFill>
            <a:schemeClr val="bg1">
              <a:lumMod val="95000"/>
            </a:schemeClr>
          </a:solidFill>
          <a:ln w="50800">
            <a:noFill/>
          </a:ln>
          <a:effectLst>
            <a:outerShdw blurRad="50800" dist="38100" dir="2700000" algn="tl" rotWithShape="0">
              <a:prstClr val="black">
                <a:alpha val="40000"/>
              </a:prst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4" name="TextBox 3"/>
          <p:cNvSpPr txBox="1"/>
          <p:nvPr/>
        </p:nvSpPr>
        <p:spPr>
          <a:xfrm>
            <a:off x="741194" y="315827"/>
            <a:ext cx="2031325" cy="461665"/>
          </a:xfrm>
          <a:prstGeom prst="rect">
            <a:avLst/>
          </a:prstGeom>
          <a:noFill/>
        </p:spPr>
        <p:txBody>
          <a:bodyPr wrap="none" rtlCol="0">
            <a:spAutoFit/>
          </a:bodyPr>
          <a:lstStyle>
            <a:defPPr>
              <a:defRPr lang="zh-CN"/>
            </a:defPPr>
            <a:lvl1pPr>
              <a:defRPr b="1">
                <a:solidFill>
                  <a:schemeClr val="tx2"/>
                </a:solidFill>
                <a:latin typeface="方正兰亭黑_GBK" pitchFamily="2" charset="-122"/>
                <a:ea typeface="方正兰亭黑_GBK" pitchFamily="2" charset="-122"/>
              </a:defRPr>
            </a:lvl1pPr>
          </a:lstStyle>
          <a:p>
            <a:r>
              <a:rPr lang="zh-CN" altLang="en-US">
                <a:solidFill>
                  <a:schemeClr val="tx1"/>
                </a:solidFill>
              </a:rPr>
              <a:t>行业发展预测</a:t>
            </a:r>
            <a:endParaRPr lang="zh-CN" altLang="en-US">
              <a:solidFill>
                <a:schemeClr val="tx1"/>
              </a:solidFill>
            </a:endParaRPr>
          </a:p>
        </p:txBody>
      </p:sp>
      <p:grpSp>
        <p:nvGrpSpPr>
          <p:cNvPr id="5" name="淘宝店chenying0907出品 4"/>
          <p:cNvGrpSpPr/>
          <p:nvPr/>
        </p:nvGrpSpPr>
        <p:grpSpPr>
          <a:xfrm>
            <a:off x="336791" y="261442"/>
            <a:ext cx="423713" cy="432048"/>
            <a:chOff x="1357722" y="1125538"/>
            <a:chExt cx="423713" cy="432048"/>
          </a:xfrm>
        </p:grpSpPr>
        <p:sp>
          <p:nvSpPr>
            <p:cNvPr id="6" name="淘宝店chenying0907出品 5"/>
            <p:cNvSpPr/>
            <p:nvPr/>
          </p:nvSpPr>
          <p:spPr>
            <a:xfrm>
              <a:off x="1493403" y="1269554"/>
              <a:ext cx="288032" cy="288032"/>
            </a:xfrm>
            <a:prstGeom prst="rect">
              <a:avLst/>
            </a:prstGeom>
            <a:solidFill>
              <a:schemeClr val="accent4"/>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p>
          </p:txBody>
        </p:sp>
        <p:sp>
          <p:nvSpPr>
            <p:cNvPr id="7" name="淘宝店chenying0907出品 6"/>
            <p:cNvSpPr/>
            <p:nvPr/>
          </p:nvSpPr>
          <p:spPr>
            <a:xfrm>
              <a:off x="1357722" y="1125538"/>
              <a:ext cx="288032" cy="288032"/>
            </a:xfrm>
            <a:prstGeom prst="rect">
              <a:avLst/>
            </a:prstGeom>
            <a:solidFill>
              <a:schemeClr val="bg1">
                <a:lumMod val="95000"/>
              </a:schemeClr>
            </a:solidFill>
            <a:ln w="50800">
              <a:noFill/>
            </a:ln>
            <a:effectLst>
              <a:outerShdw blurRad="50800" dist="25400" dir="2700000" sx="99000" sy="99000" algn="tl" rotWithShape="0">
                <a:schemeClr val="tx1">
                  <a:alpha val="68000"/>
                </a:schemeClr>
              </a:outerShdw>
            </a:effectLst>
            <a:scene3d>
              <a:camera prst="orthographicFront"/>
              <a:lightRig rig="threePt" dir="t"/>
            </a:scene3d>
            <a:sp3d extrusionH="76200" prstMaterial="softEdge">
              <a:bevelT w="38100" h="19050" prst="angle"/>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grpSp>
      <p:cxnSp>
        <p:nvCxnSpPr>
          <p:cNvPr id="8" name="淘宝店chenying0907出品 7"/>
          <p:cNvCxnSpPr/>
          <p:nvPr/>
        </p:nvCxnSpPr>
        <p:spPr>
          <a:xfrm>
            <a:off x="0" y="777492"/>
            <a:ext cx="12169775" cy="0"/>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grpSp>
        <p:nvGrpSpPr>
          <p:cNvPr id="75" name="淘宝店chenying0907出品 74"/>
          <p:cNvGrpSpPr/>
          <p:nvPr/>
        </p:nvGrpSpPr>
        <p:grpSpPr>
          <a:xfrm>
            <a:off x="1748005" y="1341562"/>
            <a:ext cx="2109835" cy="1713649"/>
            <a:chOff x="3237545" y="4561747"/>
            <a:chExt cx="1146960" cy="1146960"/>
          </a:xfrm>
        </p:grpSpPr>
        <p:sp>
          <p:nvSpPr>
            <p:cNvPr id="76" name="圆角淘宝店chenying0907出品 75"/>
            <p:cNvSpPr/>
            <p:nvPr/>
          </p:nvSpPr>
          <p:spPr>
            <a:xfrm>
              <a:off x="3237545" y="4561747"/>
              <a:ext cx="1146960" cy="1146960"/>
            </a:xfrm>
            <a:prstGeom prst="roundRect">
              <a:avLst>
                <a:gd name="adj" fmla="val 14452"/>
              </a:avLst>
            </a:prstGeom>
            <a:solidFill>
              <a:schemeClr val="accent4"/>
            </a:solidFill>
            <a:ln w="31750">
              <a:gradFill flip="none" rotWithShape="1">
                <a:gsLst>
                  <a:gs pos="0">
                    <a:schemeClr val="bg1">
                      <a:lumMod val="8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77" name="圆角淘宝店chenying0907出品 76"/>
            <p:cNvSpPr/>
            <p:nvPr/>
          </p:nvSpPr>
          <p:spPr>
            <a:xfrm>
              <a:off x="3305008" y="4637099"/>
              <a:ext cx="1012026" cy="996251"/>
            </a:xfrm>
            <a:prstGeom prst="roundRect">
              <a:avLst>
                <a:gd name="adj" fmla="val 13439"/>
              </a:avLst>
            </a:prstGeom>
            <a:solidFill>
              <a:schemeClr val="bg1">
                <a:lumMod val="95000"/>
              </a:schemeClr>
            </a:solidFill>
            <a:ln w="50800">
              <a:noFill/>
            </a:ln>
            <a:effectLst>
              <a:outerShdw blurRad="76200" dist="38100" dir="2700000" algn="tl" rotWithShape="0">
                <a:schemeClr val="accent6">
                  <a:lumMod val="50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grpSp>
      <p:grpSp>
        <p:nvGrpSpPr>
          <p:cNvPr id="2" name="淘宝店chenying0907出品 1"/>
          <p:cNvGrpSpPr/>
          <p:nvPr/>
        </p:nvGrpSpPr>
        <p:grpSpPr>
          <a:xfrm>
            <a:off x="8772320" y="1341562"/>
            <a:ext cx="2109835" cy="1713649"/>
            <a:chOff x="8772320" y="1341562"/>
            <a:chExt cx="2109835" cy="1713649"/>
          </a:xfrm>
        </p:grpSpPr>
        <p:sp>
          <p:nvSpPr>
            <p:cNvPr id="79" name="圆角淘宝店chenying0907出品 78"/>
            <p:cNvSpPr/>
            <p:nvPr/>
          </p:nvSpPr>
          <p:spPr>
            <a:xfrm>
              <a:off x="8772320" y="1341562"/>
              <a:ext cx="2109835" cy="1713649"/>
            </a:xfrm>
            <a:prstGeom prst="roundRect">
              <a:avLst>
                <a:gd name="adj" fmla="val 0"/>
              </a:avLst>
            </a:prstGeom>
            <a:solidFill>
              <a:schemeClr val="accent4"/>
            </a:solidFill>
            <a:ln w="31750">
              <a:gradFill flip="none" rotWithShape="1">
                <a:gsLst>
                  <a:gs pos="0">
                    <a:schemeClr val="bg1">
                      <a:lumMod val="8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80" name="圆角淘宝店chenying0907出品 79"/>
            <p:cNvSpPr/>
            <p:nvPr/>
          </p:nvSpPr>
          <p:spPr>
            <a:xfrm>
              <a:off x="8896418" y="1454144"/>
              <a:ext cx="1861624" cy="1488478"/>
            </a:xfrm>
            <a:prstGeom prst="roundRect">
              <a:avLst>
                <a:gd name="adj" fmla="val 0"/>
              </a:avLst>
            </a:prstGeom>
            <a:solidFill>
              <a:schemeClr val="bg1">
                <a:lumMod val="95000"/>
              </a:schemeClr>
            </a:solidFill>
            <a:ln w="50800">
              <a:noFill/>
            </a:ln>
            <a:effectLst>
              <a:outerShdw blurRad="76200" dist="38100" dir="2700000" algn="tl" rotWithShape="0">
                <a:schemeClr val="accent6">
                  <a:lumMod val="50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grpSp>
      <p:cxnSp>
        <p:nvCxnSpPr>
          <p:cNvPr id="81" name="直接箭头连接符 80"/>
          <p:cNvCxnSpPr/>
          <p:nvPr/>
        </p:nvCxnSpPr>
        <p:spPr>
          <a:xfrm>
            <a:off x="4166193" y="2209418"/>
            <a:ext cx="4274666" cy="0"/>
          </a:xfrm>
          <a:prstGeom prst="straightConnector1">
            <a:avLst/>
          </a:prstGeom>
          <a:ln w="19050">
            <a:solidFill>
              <a:schemeClr val="accent4"/>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83" name="淘宝店chenying0907出品 82"/>
          <p:cNvSpPr/>
          <p:nvPr/>
        </p:nvSpPr>
        <p:spPr>
          <a:xfrm>
            <a:off x="8091184" y="4046978"/>
            <a:ext cx="1486386" cy="1486386"/>
          </a:xfrm>
          <a:prstGeom prst="ellipse">
            <a:avLst/>
          </a:prstGeom>
          <a:solidFill>
            <a:schemeClr val="bg1">
              <a:lumMod val="50000"/>
            </a:schemeClr>
          </a:solidFill>
          <a:ln w="31750">
            <a:gradFill flip="none" rotWithShape="1">
              <a:gsLst>
                <a:gs pos="0">
                  <a:schemeClr val="bg1">
                    <a:lumMod val="8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84" name="淘宝店chenying0907出品 83"/>
          <p:cNvSpPr/>
          <p:nvPr/>
        </p:nvSpPr>
        <p:spPr>
          <a:xfrm>
            <a:off x="5571887" y="4751719"/>
            <a:ext cx="1486386" cy="1486386"/>
          </a:xfrm>
          <a:prstGeom prst="ellipse">
            <a:avLst/>
          </a:prstGeom>
          <a:solidFill>
            <a:schemeClr val="bg1">
              <a:lumMod val="50000"/>
            </a:schemeClr>
          </a:solidFill>
          <a:ln w="31750">
            <a:gradFill flip="none" rotWithShape="1">
              <a:gsLst>
                <a:gs pos="0">
                  <a:schemeClr val="bg1">
                    <a:lumMod val="8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94" name="淘宝店chenying0907出品 14"/>
          <p:cNvSpPr>
            <a:spLocks noChangeArrowheads="1"/>
          </p:cNvSpPr>
          <p:nvPr/>
        </p:nvSpPr>
        <p:spPr bwMode="auto">
          <a:xfrm>
            <a:off x="3314881" y="4597810"/>
            <a:ext cx="961802" cy="384721"/>
          </a:xfrm>
          <a:prstGeom prst="rect">
            <a:avLst/>
          </a:prstGeom>
          <a:noFill/>
          <a:ln w="9525">
            <a:noFill/>
            <a:miter lim="800000"/>
          </a:ln>
        </p:spPr>
        <p:txBody>
          <a:bodyPr vert="horz" wrap="none" lIns="0" tIns="0" rIns="0" bIns="0" numCol="1" anchor="t" anchorCtr="0" compatLnSpc="1">
            <a:spAutoFit/>
          </a:bodyPr>
          <a:lstStyle/>
          <a:p>
            <a:pPr defTabSz="914400" fontAlgn="base">
              <a:spcBef>
                <a:spcPct val="0"/>
              </a:spcBef>
              <a:spcAft>
                <a:spcPct val="0"/>
              </a:spcAft>
            </a:pPr>
            <a:r>
              <a:rPr lang="zh-CN" altLang="en-US" sz="2500">
                <a:solidFill>
                  <a:schemeClr val="bg1">
                    <a:lumMod val="50000"/>
                  </a:schemeClr>
                </a:solidFill>
                <a:latin typeface="方正兰亭黑_GBK" pitchFamily="2" charset="-122"/>
                <a:ea typeface="方正兰亭黑_GBK" pitchFamily="2" charset="-122"/>
                <a:cs typeface="宋体" panose="02010600030101010101" pitchFamily="2" charset="-122"/>
              </a:rPr>
              <a:t>趋势一</a:t>
            </a:r>
            <a:endParaRPr lang="zh-CN" sz="2500">
              <a:solidFill>
                <a:schemeClr val="bg1">
                  <a:lumMod val="50000"/>
                </a:schemeClr>
              </a:solidFill>
              <a:latin typeface="方正兰亭黑_GBK" pitchFamily="2" charset="-122"/>
              <a:ea typeface="方正兰亭黑_GBK" pitchFamily="2" charset="-122"/>
              <a:cs typeface="宋体" panose="02010600030101010101" pitchFamily="2" charset="-122"/>
            </a:endParaRPr>
          </a:p>
        </p:txBody>
      </p:sp>
      <p:sp>
        <p:nvSpPr>
          <p:cNvPr id="97" name="淘宝店chenying0907出品 14"/>
          <p:cNvSpPr>
            <a:spLocks noChangeArrowheads="1"/>
          </p:cNvSpPr>
          <p:nvPr/>
        </p:nvSpPr>
        <p:spPr bwMode="auto">
          <a:xfrm>
            <a:off x="2161714" y="1975829"/>
            <a:ext cx="1282402" cy="384721"/>
          </a:xfrm>
          <a:prstGeom prst="rect">
            <a:avLst/>
          </a:prstGeom>
          <a:noFill/>
          <a:ln w="9525">
            <a:noFill/>
            <a:miter lim="800000"/>
          </a:ln>
        </p:spPr>
        <p:txBody>
          <a:bodyPr vert="horz" wrap="none" lIns="0" tIns="0" rIns="0" bIns="0" numCol="1" anchor="t" anchorCtr="0" compatLnSpc="1">
            <a:spAutoFit/>
          </a:bodyPr>
          <a:lstStyle/>
          <a:p>
            <a:pPr defTabSz="914400" fontAlgn="base">
              <a:spcBef>
                <a:spcPct val="0"/>
              </a:spcBef>
              <a:spcAft>
                <a:spcPct val="0"/>
              </a:spcAft>
            </a:pPr>
            <a:r>
              <a:rPr lang="zh-CN" altLang="en-US" sz="2500" b="1">
                <a:solidFill>
                  <a:schemeClr val="accent4"/>
                </a:solidFill>
                <a:latin typeface="方正兰亭黑_GBK" pitchFamily="2" charset="-122"/>
                <a:ea typeface="方正兰亭黑_GBK" pitchFamily="2" charset="-122"/>
                <a:cs typeface="宋体" panose="02010600030101010101" pitchFamily="2" charset="-122"/>
              </a:rPr>
              <a:t>标题文字</a:t>
            </a:r>
            <a:endParaRPr lang="zh-CN" sz="2500" b="1">
              <a:solidFill>
                <a:schemeClr val="accent4"/>
              </a:solidFill>
              <a:latin typeface="方正兰亭黑_GBK" pitchFamily="2" charset="-122"/>
              <a:ea typeface="方正兰亭黑_GBK" pitchFamily="2" charset="-122"/>
              <a:cs typeface="宋体" panose="02010600030101010101" pitchFamily="2" charset="-122"/>
            </a:endParaRPr>
          </a:p>
        </p:txBody>
      </p:sp>
      <p:sp>
        <p:nvSpPr>
          <p:cNvPr id="98" name="淘宝店chenying0907出品 14"/>
          <p:cNvSpPr>
            <a:spLocks noChangeArrowheads="1"/>
          </p:cNvSpPr>
          <p:nvPr/>
        </p:nvSpPr>
        <p:spPr bwMode="auto">
          <a:xfrm>
            <a:off x="9186036" y="2017057"/>
            <a:ext cx="1282402" cy="384721"/>
          </a:xfrm>
          <a:prstGeom prst="rect">
            <a:avLst/>
          </a:prstGeom>
          <a:noFill/>
          <a:ln w="9525">
            <a:noFill/>
            <a:miter lim="800000"/>
          </a:ln>
        </p:spPr>
        <p:txBody>
          <a:bodyPr vert="horz" wrap="none" lIns="0" tIns="0" rIns="0" bIns="0" numCol="1" anchor="t" anchorCtr="0" compatLnSpc="1">
            <a:spAutoFit/>
          </a:bodyPr>
          <a:lstStyle/>
          <a:p>
            <a:pPr defTabSz="914400" fontAlgn="base">
              <a:spcBef>
                <a:spcPct val="0"/>
              </a:spcBef>
              <a:spcAft>
                <a:spcPct val="0"/>
              </a:spcAft>
            </a:pPr>
            <a:r>
              <a:rPr lang="zh-CN" altLang="en-US" sz="2500" b="1">
                <a:solidFill>
                  <a:schemeClr val="accent4"/>
                </a:solidFill>
                <a:latin typeface="方正兰亭黑_GBK" pitchFamily="2" charset="-122"/>
                <a:ea typeface="方正兰亭黑_GBK" pitchFamily="2" charset="-122"/>
                <a:cs typeface="宋体" panose="02010600030101010101" pitchFamily="2" charset="-122"/>
              </a:rPr>
              <a:t>标题文字</a:t>
            </a:r>
            <a:endParaRPr lang="zh-CN" sz="2500" b="1">
              <a:solidFill>
                <a:schemeClr val="accent4"/>
              </a:solidFill>
              <a:latin typeface="方正兰亭黑_GBK" pitchFamily="2" charset="-122"/>
              <a:ea typeface="方正兰亭黑_GBK" pitchFamily="2" charset="-122"/>
              <a:cs typeface="宋体" panose="02010600030101010101" pitchFamily="2" charset="-122"/>
            </a:endParaRPr>
          </a:p>
        </p:txBody>
      </p:sp>
      <p:sp>
        <p:nvSpPr>
          <p:cNvPr id="99" name="淘宝店chenying0907出品 14"/>
          <p:cNvSpPr>
            <a:spLocks noChangeArrowheads="1"/>
          </p:cNvSpPr>
          <p:nvPr/>
        </p:nvSpPr>
        <p:spPr bwMode="auto">
          <a:xfrm>
            <a:off x="5673877" y="1701602"/>
            <a:ext cx="1282402" cy="384721"/>
          </a:xfrm>
          <a:prstGeom prst="rect">
            <a:avLst/>
          </a:prstGeom>
          <a:noFill/>
          <a:ln w="9525">
            <a:noFill/>
            <a:miter lim="800000"/>
          </a:ln>
        </p:spPr>
        <p:txBody>
          <a:bodyPr vert="horz" wrap="none" lIns="0" tIns="0" rIns="0" bIns="0" numCol="1" anchor="t" anchorCtr="0" compatLnSpc="1">
            <a:spAutoFit/>
          </a:bodyPr>
          <a:lstStyle/>
          <a:p>
            <a:pPr defTabSz="914400" fontAlgn="base">
              <a:spcBef>
                <a:spcPct val="0"/>
              </a:spcBef>
              <a:spcAft>
                <a:spcPct val="0"/>
              </a:spcAft>
            </a:pPr>
            <a:r>
              <a:rPr lang="zh-CN" altLang="en-US" sz="2500">
                <a:latin typeface="方正兰亭黑_GBK" pitchFamily="2" charset="-122"/>
                <a:ea typeface="方正兰亭黑_GBK" pitchFamily="2" charset="-122"/>
                <a:cs typeface="宋体" panose="02010600030101010101" pitchFamily="2" charset="-122"/>
              </a:rPr>
              <a:t>发展趋势</a:t>
            </a:r>
            <a:endParaRPr lang="zh-CN" sz="2500">
              <a:latin typeface="方正兰亭黑_GBK" pitchFamily="2" charset="-122"/>
              <a:ea typeface="方正兰亭黑_GBK" pitchFamily="2" charset="-122"/>
              <a:cs typeface="宋体" panose="02010600030101010101" pitchFamily="2" charset="-122"/>
            </a:endParaRPr>
          </a:p>
        </p:txBody>
      </p:sp>
      <p:sp>
        <p:nvSpPr>
          <p:cNvPr id="100" name="淘宝店chenying0907出品 14"/>
          <p:cNvSpPr>
            <a:spLocks noChangeArrowheads="1"/>
          </p:cNvSpPr>
          <p:nvPr/>
        </p:nvSpPr>
        <p:spPr bwMode="auto">
          <a:xfrm>
            <a:off x="5443686" y="3573810"/>
            <a:ext cx="1282402" cy="384721"/>
          </a:xfrm>
          <a:prstGeom prst="rect">
            <a:avLst/>
          </a:prstGeom>
          <a:noFill/>
          <a:ln w="9525">
            <a:noFill/>
            <a:miter lim="800000"/>
          </a:ln>
        </p:spPr>
        <p:txBody>
          <a:bodyPr vert="horz" wrap="none" lIns="0" tIns="0" rIns="0" bIns="0" numCol="1" anchor="t" anchorCtr="0" compatLnSpc="1">
            <a:spAutoFit/>
          </a:bodyPr>
          <a:lstStyle/>
          <a:p>
            <a:pPr defTabSz="914400" fontAlgn="base">
              <a:spcBef>
                <a:spcPct val="0"/>
              </a:spcBef>
              <a:spcAft>
                <a:spcPct val="0"/>
              </a:spcAft>
            </a:pPr>
            <a:r>
              <a:rPr lang="zh-CN" altLang="en-US" sz="2500">
                <a:latin typeface="方正兰亭黑_GBK" pitchFamily="2" charset="-122"/>
                <a:ea typeface="方正兰亭黑_GBK" pitchFamily="2" charset="-122"/>
                <a:cs typeface="宋体" panose="02010600030101010101" pitchFamily="2" charset="-122"/>
              </a:rPr>
              <a:t>标题文字</a:t>
            </a:r>
            <a:endParaRPr lang="zh-CN" sz="2500">
              <a:latin typeface="方正兰亭黑_GBK" pitchFamily="2" charset="-122"/>
              <a:ea typeface="方正兰亭黑_GBK" pitchFamily="2" charset="-122"/>
              <a:cs typeface="宋体" panose="02010600030101010101" pitchFamily="2" charset="-122"/>
            </a:endParaRPr>
          </a:p>
        </p:txBody>
      </p:sp>
      <p:sp>
        <p:nvSpPr>
          <p:cNvPr id="26" name="淘宝店chenying0907出品 25"/>
          <p:cNvSpPr/>
          <p:nvPr/>
        </p:nvSpPr>
        <p:spPr>
          <a:xfrm>
            <a:off x="5689277" y="4880663"/>
            <a:ext cx="1228498" cy="1228498"/>
          </a:xfrm>
          <a:prstGeom prst="ellipse">
            <a:avLst/>
          </a:prstGeom>
          <a:solidFill>
            <a:schemeClr val="bg1">
              <a:lumMod val="95000"/>
            </a:schemeClr>
          </a:solidFill>
          <a:ln w="50800">
            <a:noFill/>
          </a:ln>
          <a:effectLst>
            <a:outerShdw blurRad="50800" dist="38100" dir="2700000" algn="tl" rotWithShape="0">
              <a:prstClr val="black">
                <a:alpha val="40000"/>
              </a:prst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27" name="淘宝店chenying0907出品 26"/>
          <p:cNvSpPr/>
          <p:nvPr/>
        </p:nvSpPr>
        <p:spPr>
          <a:xfrm>
            <a:off x="8220128" y="4175921"/>
            <a:ext cx="1228498" cy="1228498"/>
          </a:xfrm>
          <a:prstGeom prst="ellipse">
            <a:avLst/>
          </a:prstGeom>
          <a:solidFill>
            <a:schemeClr val="bg1">
              <a:lumMod val="95000"/>
            </a:schemeClr>
          </a:solidFill>
          <a:ln w="50800">
            <a:noFill/>
          </a:ln>
          <a:effectLst>
            <a:outerShdw blurRad="50800" dist="38100" dir="2700000" algn="tl" rotWithShape="0">
              <a:prstClr val="black">
                <a:alpha val="40000"/>
              </a:prst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95" name="淘宝店chenying0907出品 14"/>
          <p:cNvSpPr>
            <a:spLocks noChangeArrowheads="1"/>
          </p:cNvSpPr>
          <p:nvPr/>
        </p:nvSpPr>
        <p:spPr bwMode="auto">
          <a:xfrm>
            <a:off x="5834179" y="5341003"/>
            <a:ext cx="961802" cy="384721"/>
          </a:xfrm>
          <a:prstGeom prst="rect">
            <a:avLst/>
          </a:prstGeom>
          <a:noFill/>
          <a:ln w="9525">
            <a:noFill/>
            <a:miter lim="800000"/>
          </a:ln>
        </p:spPr>
        <p:txBody>
          <a:bodyPr vert="horz" wrap="none" lIns="0" tIns="0" rIns="0" bIns="0" numCol="1" anchor="t" anchorCtr="0" compatLnSpc="1">
            <a:spAutoFit/>
          </a:bodyPr>
          <a:lstStyle/>
          <a:p>
            <a:pPr defTabSz="914400" fontAlgn="base">
              <a:spcBef>
                <a:spcPct val="0"/>
              </a:spcBef>
              <a:spcAft>
                <a:spcPct val="0"/>
              </a:spcAft>
            </a:pPr>
            <a:r>
              <a:rPr lang="zh-CN" altLang="en-US" sz="2500">
                <a:solidFill>
                  <a:schemeClr val="bg1">
                    <a:lumMod val="50000"/>
                  </a:schemeClr>
                </a:solidFill>
                <a:latin typeface="方正兰亭黑_GBK" pitchFamily="2" charset="-122"/>
                <a:ea typeface="方正兰亭黑_GBK" pitchFamily="2" charset="-122"/>
                <a:cs typeface="宋体" panose="02010600030101010101" pitchFamily="2" charset="-122"/>
              </a:rPr>
              <a:t>趋势二</a:t>
            </a:r>
            <a:endParaRPr lang="zh-CN" sz="2500">
              <a:solidFill>
                <a:schemeClr val="bg1">
                  <a:lumMod val="50000"/>
                </a:schemeClr>
              </a:solidFill>
              <a:latin typeface="方正兰亭黑_GBK" pitchFamily="2" charset="-122"/>
              <a:ea typeface="方正兰亭黑_GBK" pitchFamily="2" charset="-122"/>
              <a:cs typeface="宋体" panose="02010600030101010101" pitchFamily="2" charset="-122"/>
            </a:endParaRPr>
          </a:p>
        </p:txBody>
      </p:sp>
      <p:sp>
        <p:nvSpPr>
          <p:cNvPr id="96" name="淘宝店chenying0907出品 14"/>
          <p:cNvSpPr>
            <a:spLocks noChangeArrowheads="1"/>
          </p:cNvSpPr>
          <p:nvPr/>
        </p:nvSpPr>
        <p:spPr bwMode="auto">
          <a:xfrm>
            <a:off x="8353476" y="4597810"/>
            <a:ext cx="961802" cy="384721"/>
          </a:xfrm>
          <a:prstGeom prst="rect">
            <a:avLst/>
          </a:prstGeom>
          <a:noFill/>
          <a:ln w="9525">
            <a:noFill/>
            <a:miter lim="800000"/>
          </a:ln>
        </p:spPr>
        <p:txBody>
          <a:bodyPr vert="horz" wrap="none" lIns="0" tIns="0" rIns="0" bIns="0" numCol="1" anchor="t" anchorCtr="0" compatLnSpc="1">
            <a:spAutoFit/>
          </a:bodyPr>
          <a:lstStyle/>
          <a:p>
            <a:pPr defTabSz="914400" fontAlgn="base">
              <a:spcBef>
                <a:spcPct val="0"/>
              </a:spcBef>
              <a:spcAft>
                <a:spcPct val="0"/>
              </a:spcAft>
            </a:pPr>
            <a:r>
              <a:rPr lang="zh-CN" altLang="en-US" sz="2500">
                <a:solidFill>
                  <a:schemeClr val="bg1">
                    <a:lumMod val="50000"/>
                  </a:schemeClr>
                </a:solidFill>
                <a:latin typeface="方正兰亭黑_GBK" pitchFamily="2" charset="-122"/>
                <a:ea typeface="方正兰亭黑_GBK" pitchFamily="2" charset="-122"/>
                <a:cs typeface="宋体" panose="02010600030101010101" pitchFamily="2" charset="-122"/>
              </a:rPr>
              <a:t>趋势三</a:t>
            </a:r>
            <a:endParaRPr lang="zh-CN" sz="2500">
              <a:solidFill>
                <a:schemeClr val="bg1">
                  <a:lumMod val="50000"/>
                </a:schemeClr>
              </a:solidFill>
              <a:latin typeface="方正兰亭黑_GBK" pitchFamily="2" charset="-122"/>
              <a:ea typeface="方正兰亭黑_GBK" pitchFamily="2" charset="-122"/>
              <a:cs typeface="宋体" panose="02010600030101010101" pitchFamily="2" charset="-122"/>
            </a:endParaRPr>
          </a:p>
        </p:txBody>
      </p:sp>
    </p:spTree>
  </p:cSld>
  <p:clrMapOvr>
    <a:masterClrMapping/>
  </p:clrMapOvr>
  <mc:AlternateContent>
    <mc:Choice xmlns:p14="http://schemas.microsoft.com/office/powerpoint/2010/main" Requires="p14">
      <p:transition spd="slow" p14:dur="1300">
        <p14:pan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par>
                          <p:cTn id="17" fill="hold" nodeType="afterGroup">
                            <p:stCondLst>
                              <p:cond delay="700"/>
                            </p:stCondLst>
                            <p:childTnLst>
                              <p:par>
                                <p:cTn id="18" presetID="42" presetClass="entr" presetSubtype="0" fill="hold" nodeType="after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1700"/>
                            </p:stCondLst>
                            <p:childTnLst>
                              <p:par>
                                <p:cTn id="24" presetID="14" presetClass="entr" presetSubtype="1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randombar(horizontal)">
                                      <p:cBhvr>
                                        <p:cTn id="26" dur="500"/>
                                        <p:tgtEl>
                                          <p:spTgt spid="97"/>
                                        </p:tgtEl>
                                      </p:cBhvr>
                                    </p:animEffect>
                                  </p:childTnLst>
                                </p:cTn>
                              </p:par>
                            </p:childTnLst>
                          </p:cTn>
                        </p:par>
                        <p:par>
                          <p:cTn id="27" fill="hold" nodeType="afterGroup">
                            <p:stCondLst>
                              <p:cond delay="2200"/>
                            </p:stCondLst>
                            <p:childTnLst>
                              <p:par>
                                <p:cTn id="28" presetID="2" presetClass="entr" presetSubtype="8"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0-#ppt_w/2"/>
                                          </p:val>
                                        </p:tav>
                                        <p:tav tm="100000">
                                          <p:val>
                                            <p:strVal val="#ppt_x"/>
                                          </p:val>
                                        </p:tav>
                                      </p:tavLst>
                                    </p:anim>
                                    <p:anim calcmode="lin" valueType="num">
                                      <p:cBhvr additive="base">
                                        <p:cTn id="31" dur="500" fill="hold"/>
                                        <p:tgtEl>
                                          <p:spTgt spid="2"/>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2700"/>
                            </p:stCondLst>
                            <p:childTnLst>
                              <p:par>
                                <p:cTn id="33" presetID="14" presetClass="entr" presetSubtype="10" fill="hold" grpId="0" nodeType="afterEffect">
                                  <p:stCondLst>
                                    <p:cond delay="0"/>
                                  </p:stCondLst>
                                  <p:childTnLst>
                                    <p:set>
                                      <p:cBhvr>
                                        <p:cTn id="34" dur="1" fill="hold">
                                          <p:stCondLst>
                                            <p:cond delay="0"/>
                                          </p:stCondLst>
                                        </p:cTn>
                                        <p:tgtEl>
                                          <p:spTgt spid="98"/>
                                        </p:tgtEl>
                                        <p:attrNameLst>
                                          <p:attrName>style.visibility</p:attrName>
                                        </p:attrNameLst>
                                      </p:cBhvr>
                                      <p:to>
                                        <p:strVal val="visible"/>
                                      </p:to>
                                    </p:set>
                                    <p:animEffect transition="in" filter="randombar(horizontal)">
                                      <p:cBhvr>
                                        <p:cTn id="35" dur="500"/>
                                        <p:tgtEl>
                                          <p:spTgt spid="98"/>
                                        </p:tgtEl>
                                      </p:cBhvr>
                                    </p:animEffect>
                                  </p:childTnLst>
                                </p:cTn>
                              </p:par>
                            </p:childTnLst>
                          </p:cTn>
                        </p:par>
                        <p:par>
                          <p:cTn id="36" fill="hold" nodeType="afterGroup">
                            <p:stCondLst>
                              <p:cond delay="3200"/>
                            </p:stCondLst>
                            <p:childTnLst>
                              <p:par>
                                <p:cTn id="37" presetID="22" presetClass="entr" presetSubtype="8" fill="hold"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wipe(left)">
                                      <p:cBhvr>
                                        <p:cTn id="39" dur="500"/>
                                        <p:tgtEl>
                                          <p:spTgt spid="81"/>
                                        </p:tgtEl>
                                      </p:cBhvr>
                                    </p:animEffect>
                                  </p:childTnLst>
                                </p:cTn>
                              </p:par>
                              <p:par>
                                <p:cTn id="40" presetID="42" presetClass="entr" presetSubtype="0" fill="hold" grpId="0"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anim calcmode="lin" valueType="num">
                                      <p:cBhvr>
                                        <p:cTn id="43" dur="500" fill="hold"/>
                                        <p:tgtEl>
                                          <p:spTgt spid="99"/>
                                        </p:tgtEl>
                                        <p:attrNameLst>
                                          <p:attrName>ppt_x</p:attrName>
                                        </p:attrNameLst>
                                      </p:cBhvr>
                                      <p:tavLst>
                                        <p:tav tm="0">
                                          <p:val>
                                            <p:strVal val="#ppt_x"/>
                                          </p:val>
                                        </p:tav>
                                        <p:tav tm="100000">
                                          <p:val>
                                            <p:strVal val="#ppt_x"/>
                                          </p:val>
                                        </p:tav>
                                      </p:tavLst>
                                    </p:anim>
                                    <p:anim calcmode="lin" valueType="num">
                                      <p:cBhvr>
                                        <p:cTn id="44" dur="500" fill="hold"/>
                                        <p:tgtEl>
                                          <p:spTgt spid="99"/>
                                        </p:tgtEl>
                                        <p:attrNameLst>
                                          <p:attrName>ppt_y</p:attrName>
                                        </p:attrNameLst>
                                      </p:cBhvr>
                                      <p:tavLst>
                                        <p:tav tm="0">
                                          <p:val>
                                            <p:strVal val="#ppt_y+.1"/>
                                          </p:val>
                                        </p:tav>
                                        <p:tav tm="100000">
                                          <p:val>
                                            <p:strVal val="#ppt_y"/>
                                          </p:val>
                                        </p:tav>
                                      </p:tavLst>
                                    </p:anim>
                                  </p:childTnLst>
                                </p:cTn>
                              </p:par>
                            </p:childTnLst>
                          </p:cTn>
                        </p:par>
                        <p:par>
                          <p:cTn id="45" fill="hold" nodeType="afterGroup">
                            <p:stCondLst>
                              <p:cond delay="3700"/>
                            </p:stCondLst>
                            <p:childTnLst>
                              <p:par>
                                <p:cTn id="46" presetID="22" presetClass="entr" presetSubtype="8" fill="hold" grpId="0" nodeType="after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wipe(left)">
                                      <p:cBhvr>
                                        <p:cTn id="48" dur="500"/>
                                        <p:tgtEl>
                                          <p:spTgt spid="63"/>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fade">
                                      <p:cBhvr>
                                        <p:cTn id="51" dur="500"/>
                                        <p:tgtEl>
                                          <p:spTgt spid="100"/>
                                        </p:tgtEl>
                                      </p:cBhvr>
                                    </p:animEffect>
                                    <p:anim calcmode="lin" valueType="num">
                                      <p:cBhvr>
                                        <p:cTn id="52" dur="500" fill="hold"/>
                                        <p:tgtEl>
                                          <p:spTgt spid="100"/>
                                        </p:tgtEl>
                                        <p:attrNameLst>
                                          <p:attrName>ppt_x</p:attrName>
                                        </p:attrNameLst>
                                      </p:cBhvr>
                                      <p:tavLst>
                                        <p:tav tm="0">
                                          <p:val>
                                            <p:strVal val="#ppt_x"/>
                                          </p:val>
                                        </p:tav>
                                        <p:tav tm="100000">
                                          <p:val>
                                            <p:strVal val="#ppt_x"/>
                                          </p:val>
                                        </p:tav>
                                      </p:tavLst>
                                    </p:anim>
                                    <p:anim calcmode="lin" valueType="num">
                                      <p:cBhvr>
                                        <p:cTn id="53" dur="500" fill="hold"/>
                                        <p:tgtEl>
                                          <p:spTgt spid="100"/>
                                        </p:tgtEl>
                                        <p:attrNameLst>
                                          <p:attrName>ppt_y</p:attrName>
                                        </p:attrNameLst>
                                      </p:cBhvr>
                                      <p:tavLst>
                                        <p:tav tm="0">
                                          <p:val>
                                            <p:strVal val="#ppt_y+.1"/>
                                          </p:val>
                                        </p:tav>
                                        <p:tav tm="100000">
                                          <p:val>
                                            <p:strVal val="#ppt_y"/>
                                          </p:val>
                                        </p:tav>
                                      </p:tavLst>
                                    </p:anim>
                                  </p:childTnLst>
                                </p:cTn>
                              </p:par>
                            </p:childTnLst>
                          </p:cTn>
                        </p:par>
                        <p:par>
                          <p:cTn id="54" fill="hold" nodeType="afterGroup">
                            <p:stCondLst>
                              <p:cond delay="4200"/>
                            </p:stCondLst>
                            <p:childTnLst>
                              <p:par>
                                <p:cTn id="55" presetID="53" presetClass="entr" presetSubtype="16" fill="hold" grpId="0" nodeType="afterEffect">
                                  <p:stCondLst>
                                    <p:cond delay="0"/>
                                  </p:stCondLst>
                                  <p:childTnLst>
                                    <p:set>
                                      <p:cBhvr>
                                        <p:cTn id="56" dur="1" fill="hold">
                                          <p:stCondLst>
                                            <p:cond delay="0"/>
                                          </p:stCondLst>
                                        </p:cTn>
                                        <p:tgtEl>
                                          <p:spTgt spid="82"/>
                                        </p:tgtEl>
                                        <p:attrNameLst>
                                          <p:attrName>style.visibility</p:attrName>
                                        </p:attrNameLst>
                                      </p:cBhvr>
                                      <p:to>
                                        <p:strVal val="visible"/>
                                      </p:to>
                                    </p:set>
                                    <p:anim calcmode="lin" valueType="num">
                                      <p:cBhvr>
                                        <p:cTn id="57" dur="500" fill="hold"/>
                                        <p:tgtEl>
                                          <p:spTgt spid="82"/>
                                        </p:tgtEl>
                                        <p:attrNameLst>
                                          <p:attrName>ppt_w</p:attrName>
                                        </p:attrNameLst>
                                      </p:cBhvr>
                                      <p:tavLst>
                                        <p:tav tm="0">
                                          <p:val>
                                            <p:fltVal val="0"/>
                                          </p:val>
                                        </p:tav>
                                        <p:tav tm="100000">
                                          <p:val>
                                            <p:strVal val="#ppt_w"/>
                                          </p:val>
                                        </p:tav>
                                      </p:tavLst>
                                    </p:anim>
                                    <p:anim calcmode="lin" valueType="num">
                                      <p:cBhvr>
                                        <p:cTn id="58" dur="500" fill="hold"/>
                                        <p:tgtEl>
                                          <p:spTgt spid="82"/>
                                        </p:tgtEl>
                                        <p:attrNameLst>
                                          <p:attrName>ppt_h</p:attrName>
                                        </p:attrNameLst>
                                      </p:cBhvr>
                                      <p:tavLst>
                                        <p:tav tm="0">
                                          <p:val>
                                            <p:fltVal val="0"/>
                                          </p:val>
                                        </p:tav>
                                        <p:tav tm="100000">
                                          <p:val>
                                            <p:strVal val="#ppt_h"/>
                                          </p:val>
                                        </p:tav>
                                      </p:tavLst>
                                    </p:anim>
                                    <p:animEffect transition="in" filter="fade">
                                      <p:cBhvr>
                                        <p:cTn id="59" dur="500"/>
                                        <p:tgtEl>
                                          <p:spTgt spid="8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p:cTn id="62" dur="500" fill="hold"/>
                                        <p:tgtEl>
                                          <p:spTgt spid="25"/>
                                        </p:tgtEl>
                                        <p:attrNameLst>
                                          <p:attrName>ppt_w</p:attrName>
                                        </p:attrNameLst>
                                      </p:cBhvr>
                                      <p:tavLst>
                                        <p:tav tm="0">
                                          <p:val>
                                            <p:fltVal val="0"/>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animEffect transition="in" filter="fade">
                                      <p:cBhvr>
                                        <p:cTn id="64" dur="500"/>
                                        <p:tgtEl>
                                          <p:spTgt spid="25"/>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nodeType="afterGroup">
                            <p:stCondLst>
                              <p:cond delay="4700"/>
                            </p:stCondLst>
                            <p:childTnLst>
                              <p:par>
                                <p:cTn id="71" presetID="53" presetClass="entr" presetSubtype="16" fill="hold" grpId="0" nodeType="after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p:cTn id="73" dur="500" fill="hold"/>
                                        <p:tgtEl>
                                          <p:spTgt spid="84"/>
                                        </p:tgtEl>
                                        <p:attrNameLst>
                                          <p:attrName>ppt_w</p:attrName>
                                        </p:attrNameLst>
                                      </p:cBhvr>
                                      <p:tavLst>
                                        <p:tav tm="0">
                                          <p:val>
                                            <p:fltVal val="0"/>
                                          </p:val>
                                        </p:tav>
                                        <p:tav tm="100000">
                                          <p:val>
                                            <p:strVal val="#ppt_w"/>
                                          </p:val>
                                        </p:tav>
                                      </p:tavLst>
                                    </p:anim>
                                    <p:anim calcmode="lin" valueType="num">
                                      <p:cBhvr>
                                        <p:cTn id="74" dur="500" fill="hold"/>
                                        <p:tgtEl>
                                          <p:spTgt spid="84"/>
                                        </p:tgtEl>
                                        <p:attrNameLst>
                                          <p:attrName>ppt_h</p:attrName>
                                        </p:attrNameLst>
                                      </p:cBhvr>
                                      <p:tavLst>
                                        <p:tav tm="0">
                                          <p:val>
                                            <p:fltVal val="0"/>
                                          </p:val>
                                        </p:tav>
                                        <p:tav tm="100000">
                                          <p:val>
                                            <p:strVal val="#ppt_h"/>
                                          </p:val>
                                        </p:tav>
                                      </p:tavLst>
                                    </p:anim>
                                    <p:animEffect transition="in" filter="fade">
                                      <p:cBhvr>
                                        <p:cTn id="75" dur="500"/>
                                        <p:tgtEl>
                                          <p:spTgt spid="84"/>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26"/>
                                        </p:tgtEl>
                                        <p:attrNameLst>
                                          <p:attrName>style.visibility</p:attrName>
                                        </p:attrNameLst>
                                      </p:cBhvr>
                                      <p:to>
                                        <p:strVal val="visible"/>
                                      </p:to>
                                    </p:set>
                                    <p:anim calcmode="lin" valueType="num">
                                      <p:cBhvr>
                                        <p:cTn id="78" dur="500" fill="hold"/>
                                        <p:tgtEl>
                                          <p:spTgt spid="26"/>
                                        </p:tgtEl>
                                        <p:attrNameLst>
                                          <p:attrName>ppt_w</p:attrName>
                                        </p:attrNameLst>
                                      </p:cBhvr>
                                      <p:tavLst>
                                        <p:tav tm="0">
                                          <p:val>
                                            <p:fltVal val="0"/>
                                          </p:val>
                                        </p:tav>
                                        <p:tav tm="100000">
                                          <p:val>
                                            <p:strVal val="#ppt_w"/>
                                          </p:val>
                                        </p:tav>
                                      </p:tavLst>
                                    </p:anim>
                                    <p:anim calcmode="lin" valueType="num">
                                      <p:cBhvr>
                                        <p:cTn id="79" dur="500" fill="hold"/>
                                        <p:tgtEl>
                                          <p:spTgt spid="26"/>
                                        </p:tgtEl>
                                        <p:attrNameLst>
                                          <p:attrName>ppt_h</p:attrName>
                                        </p:attrNameLst>
                                      </p:cBhvr>
                                      <p:tavLst>
                                        <p:tav tm="0">
                                          <p:val>
                                            <p:fltVal val="0"/>
                                          </p:val>
                                        </p:tav>
                                        <p:tav tm="100000">
                                          <p:val>
                                            <p:strVal val="#ppt_h"/>
                                          </p:val>
                                        </p:tav>
                                      </p:tavLst>
                                    </p:anim>
                                    <p:animEffect transition="in" filter="fade">
                                      <p:cBhvr>
                                        <p:cTn id="80" dur="500"/>
                                        <p:tgtEl>
                                          <p:spTgt spid="26"/>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nodeType="afterGroup">
                            <p:stCondLst>
                              <p:cond delay="5200"/>
                            </p:stCondLst>
                            <p:childTnLst>
                              <p:par>
                                <p:cTn id="87" presetID="53" presetClass="entr" presetSubtype="16" fill="hold" grpId="0" nodeType="afterEffect">
                                  <p:stCondLst>
                                    <p:cond delay="0"/>
                                  </p:stCondLst>
                                  <p:childTnLst>
                                    <p:set>
                                      <p:cBhvr>
                                        <p:cTn id="88" dur="1" fill="hold">
                                          <p:stCondLst>
                                            <p:cond delay="0"/>
                                          </p:stCondLst>
                                        </p:cTn>
                                        <p:tgtEl>
                                          <p:spTgt spid="83"/>
                                        </p:tgtEl>
                                        <p:attrNameLst>
                                          <p:attrName>style.visibility</p:attrName>
                                        </p:attrNameLst>
                                      </p:cBhvr>
                                      <p:to>
                                        <p:strVal val="visible"/>
                                      </p:to>
                                    </p:set>
                                    <p:anim calcmode="lin" valueType="num">
                                      <p:cBhvr>
                                        <p:cTn id="89" dur="500" fill="hold"/>
                                        <p:tgtEl>
                                          <p:spTgt spid="83"/>
                                        </p:tgtEl>
                                        <p:attrNameLst>
                                          <p:attrName>ppt_w</p:attrName>
                                        </p:attrNameLst>
                                      </p:cBhvr>
                                      <p:tavLst>
                                        <p:tav tm="0">
                                          <p:val>
                                            <p:fltVal val="0"/>
                                          </p:val>
                                        </p:tav>
                                        <p:tav tm="100000">
                                          <p:val>
                                            <p:strVal val="#ppt_w"/>
                                          </p:val>
                                        </p:tav>
                                      </p:tavLst>
                                    </p:anim>
                                    <p:anim calcmode="lin" valueType="num">
                                      <p:cBhvr>
                                        <p:cTn id="90" dur="500" fill="hold"/>
                                        <p:tgtEl>
                                          <p:spTgt spid="83"/>
                                        </p:tgtEl>
                                        <p:attrNameLst>
                                          <p:attrName>ppt_h</p:attrName>
                                        </p:attrNameLst>
                                      </p:cBhvr>
                                      <p:tavLst>
                                        <p:tav tm="0">
                                          <p:val>
                                            <p:fltVal val="0"/>
                                          </p:val>
                                        </p:tav>
                                        <p:tav tm="100000">
                                          <p:val>
                                            <p:strVal val="#ppt_h"/>
                                          </p:val>
                                        </p:tav>
                                      </p:tavLst>
                                    </p:anim>
                                    <p:animEffect transition="in" filter="fade">
                                      <p:cBhvr>
                                        <p:cTn id="91" dur="500"/>
                                        <p:tgtEl>
                                          <p:spTgt spid="8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2" grpId="0" animBg="1"/>
      <p:bldP spid="25" grpId="0" animBg="1"/>
      <p:bldP spid="4" grpId="0"/>
      <p:bldP spid="83" grpId="0" animBg="1"/>
      <p:bldP spid="84" grpId="0" animBg="1"/>
      <p:bldP spid="94" grpId="0"/>
      <p:bldP spid="97" grpId="0"/>
      <p:bldP spid="98" grpId="0"/>
      <p:bldP spid="99" grpId="0"/>
      <p:bldP spid="100" grpId="0"/>
      <p:bldP spid="26" grpId="0" animBg="1"/>
      <p:bldP spid="27" grpId="0" animBg="1"/>
      <p:bldP spid="95" grpId="0"/>
      <p:bldP spid="96"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3"/>
          <p:cNvSpPr txBox="1"/>
          <p:nvPr/>
        </p:nvSpPr>
        <p:spPr>
          <a:xfrm>
            <a:off x="741194" y="315827"/>
            <a:ext cx="2646878" cy="461665"/>
          </a:xfrm>
          <a:prstGeom prst="rect">
            <a:avLst/>
          </a:prstGeom>
          <a:noFill/>
        </p:spPr>
        <p:txBody>
          <a:bodyPr wrap="none" rtlCol="0">
            <a:spAutoFit/>
          </a:bodyPr>
          <a:lstStyle>
            <a:defPPr>
              <a:defRPr lang="zh-CN"/>
            </a:defPPr>
            <a:lvl1pPr>
              <a:defRPr b="1">
                <a:solidFill>
                  <a:schemeClr val="tx2"/>
                </a:solidFill>
                <a:latin typeface="方正兰亭黑_GBK" pitchFamily="2" charset="-122"/>
                <a:ea typeface="方正兰亭黑_GBK" pitchFamily="2" charset="-122"/>
              </a:defRPr>
            </a:lvl1pPr>
          </a:lstStyle>
          <a:p>
            <a:r>
              <a:rPr lang="zh-CN" altLang="en-US">
                <a:solidFill>
                  <a:schemeClr val="tx1"/>
                </a:solidFill>
              </a:rPr>
              <a:t>竞争对手动向预测</a:t>
            </a:r>
            <a:endParaRPr lang="zh-CN" altLang="en-US">
              <a:solidFill>
                <a:schemeClr val="tx1"/>
              </a:solidFill>
            </a:endParaRPr>
          </a:p>
        </p:txBody>
      </p:sp>
      <p:grpSp>
        <p:nvGrpSpPr>
          <p:cNvPr id="5" name="淘宝店chenying0907出品 4"/>
          <p:cNvGrpSpPr/>
          <p:nvPr/>
        </p:nvGrpSpPr>
        <p:grpSpPr>
          <a:xfrm>
            <a:off x="336791" y="261442"/>
            <a:ext cx="423713" cy="432048"/>
            <a:chOff x="1357722" y="1125538"/>
            <a:chExt cx="423713" cy="432048"/>
          </a:xfrm>
        </p:grpSpPr>
        <p:sp>
          <p:nvSpPr>
            <p:cNvPr id="6" name="淘宝店chenying0907出品 5"/>
            <p:cNvSpPr/>
            <p:nvPr/>
          </p:nvSpPr>
          <p:spPr>
            <a:xfrm>
              <a:off x="1493403" y="1269554"/>
              <a:ext cx="288032" cy="288032"/>
            </a:xfrm>
            <a:prstGeom prst="rect">
              <a:avLst/>
            </a:prstGeom>
            <a:solidFill>
              <a:schemeClr val="accent4"/>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p>
          </p:txBody>
        </p:sp>
        <p:sp>
          <p:nvSpPr>
            <p:cNvPr id="7" name="淘宝店chenying0907出品 6"/>
            <p:cNvSpPr/>
            <p:nvPr/>
          </p:nvSpPr>
          <p:spPr>
            <a:xfrm>
              <a:off x="1357722" y="1125538"/>
              <a:ext cx="288032" cy="288032"/>
            </a:xfrm>
            <a:prstGeom prst="rect">
              <a:avLst/>
            </a:prstGeom>
            <a:solidFill>
              <a:schemeClr val="bg1">
                <a:lumMod val="95000"/>
              </a:schemeClr>
            </a:solidFill>
            <a:ln w="50800">
              <a:noFill/>
            </a:ln>
            <a:effectLst>
              <a:outerShdw blurRad="50800" dist="25400" dir="2700000" sx="99000" sy="99000" algn="tl" rotWithShape="0">
                <a:schemeClr val="tx1">
                  <a:alpha val="68000"/>
                </a:schemeClr>
              </a:outerShdw>
            </a:effectLst>
            <a:scene3d>
              <a:camera prst="orthographicFront"/>
              <a:lightRig rig="threePt" dir="t"/>
            </a:scene3d>
            <a:sp3d extrusionH="76200" prstMaterial="softEdge">
              <a:bevelT w="38100" h="19050" prst="angle"/>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grpSp>
      <p:cxnSp>
        <p:nvCxnSpPr>
          <p:cNvPr id="8" name="淘宝店chenying0907出品 7"/>
          <p:cNvCxnSpPr/>
          <p:nvPr/>
        </p:nvCxnSpPr>
        <p:spPr>
          <a:xfrm>
            <a:off x="0" y="777492"/>
            <a:ext cx="12169775" cy="0"/>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25" name="淘宝店chenying0907出品 7"/>
          <p:cNvSpPr>
            <a:spLocks noChangeArrowheads="1"/>
          </p:cNvSpPr>
          <p:nvPr/>
        </p:nvSpPr>
        <p:spPr bwMode="auto">
          <a:xfrm>
            <a:off x="5830850" y="5229739"/>
            <a:ext cx="899057" cy="855729"/>
          </a:xfrm>
          <a:prstGeom prst="rect">
            <a:avLst/>
          </a:prstGeom>
          <a:solidFill>
            <a:schemeClr val="accent4"/>
          </a:solidFill>
          <a:ln w="31750">
            <a:gradFill flip="none" rotWithShape="1">
              <a:gsLst>
                <a:gs pos="0">
                  <a:schemeClr val="bg1">
                    <a:lumMod val="8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26" name="淘宝店chenying0907出品 25"/>
          <p:cNvSpPr/>
          <p:nvPr/>
        </p:nvSpPr>
        <p:spPr>
          <a:xfrm>
            <a:off x="4720575" y="1246432"/>
            <a:ext cx="1559803" cy="1688968"/>
          </a:xfrm>
          <a:custGeom>
            <a:gdLst>
              <a:gd name="connsiteX0" fmla="*/ 1219200 w 1219200"/>
              <a:gd name="connsiteY0" fmla="*/ 0 h 1307089"/>
              <a:gd name="connsiteX1" fmla="*/ 1219200 w 1219200"/>
              <a:gd name="connsiteY1" fmla="*/ 502643 h 1307089"/>
              <a:gd name="connsiteX2" fmla="*/ 1169971 w 1219200"/>
              <a:gd name="connsiteY2" fmla="*/ 504954 h 1307089"/>
              <a:gd name="connsiteX3" fmla="*/ 765658 w 1219200"/>
              <a:gd name="connsiteY3" fmla="*/ 722722 h 1307089"/>
              <a:gd name="connsiteX4" fmla="*/ 604480 w 1219200"/>
              <a:gd name="connsiteY4" fmla="*/ 1307089 h 1307089"/>
              <a:gd name="connsiteX5" fmla="*/ 0 w 1219200"/>
              <a:gd name="connsiteY5" fmla="*/ 1307089 h 1307089"/>
              <a:gd name="connsiteX6" fmla="*/ 342595 w 1219200"/>
              <a:gd name="connsiteY6" fmla="*/ 360139 h 1307089"/>
              <a:gd name="connsiteX7" fmla="*/ 1143172 w 1219200"/>
              <a:gd name="connsiteY7" fmla="*/ 2945 h 130708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 h="1307089">
                <a:moveTo>
                  <a:pt x="1219200" y="0"/>
                </a:moveTo>
                <a:lnTo>
                  <a:pt x="1219200" y="502643"/>
                </a:lnTo>
                <a:lnTo>
                  <a:pt x="1169971" y="504954"/>
                </a:lnTo>
                <a:cubicBezTo>
                  <a:pt x="992806" y="522275"/>
                  <a:pt x="871484" y="599274"/>
                  <a:pt x="765658" y="722722"/>
                </a:cubicBezTo>
                <a:cubicBezTo>
                  <a:pt x="664952" y="863805"/>
                  <a:pt x="604480" y="1065272"/>
                  <a:pt x="604480" y="1307089"/>
                </a:cubicBezTo>
                <a:lnTo>
                  <a:pt x="0" y="1307089"/>
                </a:lnTo>
                <a:cubicBezTo>
                  <a:pt x="0" y="904156"/>
                  <a:pt x="120945" y="601956"/>
                  <a:pt x="342595" y="360139"/>
                </a:cubicBezTo>
                <a:cubicBezTo>
                  <a:pt x="554249" y="148550"/>
                  <a:pt x="812014" y="29421"/>
                  <a:pt x="1143172" y="2945"/>
                </a:cubicBezTo>
                <a:close/>
              </a:path>
            </a:pathLst>
          </a:custGeom>
          <a:solidFill>
            <a:schemeClr val="accent4"/>
          </a:solidFill>
          <a:ln w="31750">
            <a:gradFill flip="none" rotWithShape="1">
              <a:gsLst>
                <a:gs pos="0">
                  <a:schemeClr val="bg1">
                    <a:lumMod val="8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27" name="淘宝店chenying0907出品 26"/>
          <p:cNvSpPr/>
          <p:nvPr/>
        </p:nvSpPr>
        <p:spPr>
          <a:xfrm>
            <a:off x="6310844" y="1251303"/>
            <a:ext cx="1559803" cy="1830605"/>
          </a:xfrm>
          <a:custGeom>
            <a:gdLst>
              <a:gd name="connsiteX0" fmla="*/ 70470 w 1219200"/>
              <a:gd name="connsiteY0" fmla="*/ 0 h 1430869"/>
              <a:gd name="connsiteX1" fmla="*/ 876605 w 1219200"/>
              <a:gd name="connsiteY1" fmla="*/ 282167 h 1430869"/>
              <a:gd name="connsiteX2" fmla="*/ 1219200 w 1219200"/>
              <a:gd name="connsiteY2" fmla="*/ 1088319 h 1430869"/>
              <a:gd name="connsiteX3" fmla="*/ 1186465 w 1219200"/>
              <a:gd name="connsiteY3" fmla="*/ 1405722 h 1430869"/>
              <a:gd name="connsiteX4" fmla="*/ 1177630 w 1219200"/>
              <a:gd name="connsiteY4" fmla="*/ 1430869 h 1430869"/>
              <a:gd name="connsiteX5" fmla="*/ 478610 w 1219200"/>
              <a:gd name="connsiteY5" fmla="*/ 1430869 h 1430869"/>
              <a:gd name="connsiteX6" fmla="*/ 487109 w 1219200"/>
              <a:gd name="connsiteY6" fmla="*/ 1417338 h 1430869"/>
              <a:gd name="connsiteX7" fmla="*/ 554249 w 1219200"/>
              <a:gd name="connsiteY7" fmla="*/ 1108351 h 1430869"/>
              <a:gd name="connsiteX8" fmla="*/ 391851 w 1219200"/>
              <a:gd name="connsiteY8" fmla="*/ 645036 h 1430869"/>
              <a:gd name="connsiteX9" fmla="*/ 30236 w 1219200"/>
              <a:gd name="connsiteY9" fmla="*/ 503952 h 1430869"/>
              <a:gd name="connsiteX10" fmla="*/ 0 w 1219200"/>
              <a:gd name="connsiteY10" fmla="*/ 505372 h 1430869"/>
              <a:gd name="connsiteX11" fmla="*/ 0 w 1219200"/>
              <a:gd name="connsiteY11" fmla="*/ 2729 h 143086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 h="1430869">
                <a:moveTo>
                  <a:pt x="70470" y="0"/>
                </a:moveTo>
                <a:cubicBezTo>
                  <a:pt x="393070" y="0"/>
                  <a:pt x="654954" y="100733"/>
                  <a:pt x="876605" y="282167"/>
                </a:cubicBezTo>
                <a:cubicBezTo>
                  <a:pt x="1098255" y="463602"/>
                  <a:pt x="1219200" y="725451"/>
                  <a:pt x="1219200" y="1088319"/>
                </a:cubicBezTo>
                <a:cubicBezTo>
                  <a:pt x="1219200" y="1209228"/>
                  <a:pt x="1209142" y="1315040"/>
                  <a:pt x="1186465" y="1405722"/>
                </a:cubicBezTo>
                <a:lnTo>
                  <a:pt x="1177630" y="1430869"/>
                </a:lnTo>
                <a:lnTo>
                  <a:pt x="478610" y="1430869"/>
                </a:lnTo>
                <a:lnTo>
                  <a:pt x="487109" y="1417338"/>
                </a:lnTo>
                <a:cubicBezTo>
                  <a:pt x="534040" y="1331406"/>
                  <a:pt x="559369" y="1214164"/>
                  <a:pt x="554249" y="1108351"/>
                </a:cubicBezTo>
                <a:cubicBezTo>
                  <a:pt x="547421" y="967268"/>
                  <a:pt x="531815" y="796994"/>
                  <a:pt x="391851" y="645036"/>
                </a:cubicBezTo>
                <a:cubicBezTo>
                  <a:pt x="245791" y="545161"/>
                  <a:pt x="259446" y="542013"/>
                  <a:pt x="30236" y="503952"/>
                </a:cubicBezTo>
                <a:lnTo>
                  <a:pt x="0" y="505372"/>
                </a:lnTo>
                <a:lnTo>
                  <a:pt x="0" y="2729"/>
                </a:lnTo>
                <a:close/>
              </a:path>
            </a:pathLst>
          </a:custGeom>
          <a:solidFill>
            <a:schemeClr val="accent4"/>
          </a:solidFill>
          <a:ln w="31750">
            <a:gradFill flip="none" rotWithShape="1">
              <a:gsLst>
                <a:gs pos="0">
                  <a:schemeClr val="bg1">
                    <a:lumMod val="8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28" name="淘宝店chenying0907出品 27"/>
          <p:cNvSpPr/>
          <p:nvPr/>
        </p:nvSpPr>
        <p:spPr>
          <a:xfrm>
            <a:off x="5937115" y="3110341"/>
            <a:ext cx="1880348" cy="1830605"/>
          </a:xfrm>
          <a:custGeom>
            <a:gdLst>
              <a:gd name="connsiteX0" fmla="*/ 770730 w 1469750"/>
              <a:gd name="connsiteY0" fmla="*/ 0 h 1430869"/>
              <a:gd name="connsiteX1" fmla="*/ 1469750 w 1469750"/>
              <a:gd name="connsiteY1" fmla="*/ 0 h 1430869"/>
              <a:gd name="connsiteX2" fmla="*/ 1434785 w 1469750"/>
              <a:gd name="connsiteY2" fmla="*/ 99522 h 1430869"/>
              <a:gd name="connsiteX3" fmla="*/ 1370137 w 1469750"/>
              <a:gd name="connsiteY3" fmla="*/ 201467 h 1430869"/>
              <a:gd name="connsiteX4" fmla="*/ 1047780 w 1469750"/>
              <a:gd name="connsiteY4" fmla="*/ 523984 h 1430869"/>
              <a:gd name="connsiteX5" fmla="*/ 705185 w 1469750"/>
              <a:gd name="connsiteY5" fmla="*/ 866534 h 1430869"/>
              <a:gd name="connsiteX6" fmla="*/ 584241 w 1469750"/>
              <a:gd name="connsiteY6" fmla="*/ 1430869 h 1430869"/>
              <a:gd name="connsiteX7" fmla="*/ 0 w 1469750"/>
              <a:gd name="connsiteY7" fmla="*/ 1430869 h 1430869"/>
              <a:gd name="connsiteX8" fmla="*/ 100706 w 1469750"/>
              <a:gd name="connsiteY8" fmla="*/ 745769 h 1430869"/>
              <a:gd name="connsiteX9" fmla="*/ 423062 w 1469750"/>
              <a:gd name="connsiteY9" fmla="*/ 342550 h 1430869"/>
              <a:gd name="connsiteX10" fmla="*/ 725424 w 1469750"/>
              <a:gd name="connsiteY10" fmla="*/ 60383 h 1430869"/>
              <a:gd name="connsiteX11" fmla="*/ 754003 w 1469750"/>
              <a:gd name="connsiteY11" fmla="*/ 26629 h 143086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9750" h="1430869">
                <a:moveTo>
                  <a:pt x="770730" y="0"/>
                </a:moveTo>
                <a:lnTo>
                  <a:pt x="1469750" y="0"/>
                </a:lnTo>
                <a:lnTo>
                  <a:pt x="1434785" y="99522"/>
                </a:lnTo>
                <a:cubicBezTo>
                  <a:pt x="1416817" y="137292"/>
                  <a:pt x="1395374" y="171275"/>
                  <a:pt x="1370137" y="201467"/>
                </a:cubicBezTo>
                <a:cubicBezTo>
                  <a:pt x="1269431" y="322518"/>
                  <a:pt x="1168725" y="423251"/>
                  <a:pt x="1047780" y="523984"/>
                </a:cubicBezTo>
                <a:cubicBezTo>
                  <a:pt x="906841" y="645036"/>
                  <a:pt x="805891" y="765801"/>
                  <a:pt x="705185" y="866534"/>
                </a:cubicBezTo>
                <a:cubicBezTo>
                  <a:pt x="624718" y="987586"/>
                  <a:pt x="584241" y="1169020"/>
                  <a:pt x="584241" y="1430869"/>
                </a:cubicBezTo>
                <a:lnTo>
                  <a:pt x="0" y="1430869"/>
                </a:lnTo>
                <a:cubicBezTo>
                  <a:pt x="0" y="1108351"/>
                  <a:pt x="40233" y="886853"/>
                  <a:pt x="100706" y="745769"/>
                </a:cubicBezTo>
                <a:cubicBezTo>
                  <a:pt x="161178" y="604685"/>
                  <a:pt x="282123" y="463602"/>
                  <a:pt x="423062" y="342550"/>
                </a:cubicBezTo>
                <a:cubicBezTo>
                  <a:pt x="523768" y="241817"/>
                  <a:pt x="624718" y="161116"/>
                  <a:pt x="725424" y="60383"/>
                </a:cubicBezTo>
                <a:cubicBezTo>
                  <a:pt x="735482" y="50331"/>
                  <a:pt x="745022" y="39014"/>
                  <a:pt x="754003" y="26629"/>
                </a:cubicBezTo>
                <a:close/>
              </a:path>
            </a:pathLst>
          </a:custGeom>
          <a:solidFill>
            <a:schemeClr val="accent4"/>
          </a:solidFill>
          <a:ln w="31750">
            <a:gradFill flip="none" rotWithShape="1">
              <a:gsLst>
                <a:gs pos="0">
                  <a:schemeClr val="bg1">
                    <a:lumMod val="8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30" name="淘宝店chenying0907出品 12"/>
          <p:cNvSpPr txBox="1"/>
          <p:nvPr/>
        </p:nvSpPr>
        <p:spPr>
          <a:xfrm>
            <a:off x="4947031" y="1627850"/>
            <a:ext cx="877389" cy="630942"/>
          </a:xfrm>
          <a:prstGeom prst="rect">
            <a:avLst/>
          </a:prstGeom>
          <a:noFill/>
        </p:spPr>
        <p:txBody>
          <a:bodyPr wrap="square" rtlCol="0">
            <a:spAutoFit/>
          </a:bodyPr>
          <a:lstStyle/>
          <a:p>
            <a:pPr algn="ctr"/>
            <a:r>
              <a:rPr lang="en-US" altLang="zh-CN" sz="3500">
                <a:solidFill>
                  <a:schemeClr val="bg1"/>
                </a:solidFill>
                <a:latin typeface="Impact" panose="020b0806030902050204" pitchFamily="34" charset="0"/>
              </a:rPr>
              <a:t>01</a:t>
            </a:r>
            <a:endParaRPr lang="zh-CN" altLang="en-US" sz="3500">
              <a:solidFill>
                <a:schemeClr val="bg1"/>
              </a:solidFill>
              <a:latin typeface="Impact" panose="020b0806030902050204" pitchFamily="34" charset="0"/>
            </a:endParaRPr>
          </a:p>
        </p:txBody>
      </p:sp>
      <p:sp>
        <p:nvSpPr>
          <p:cNvPr id="33" name="淘宝店chenying0907出品 15"/>
          <p:cNvSpPr txBox="1"/>
          <p:nvPr/>
        </p:nvSpPr>
        <p:spPr>
          <a:xfrm>
            <a:off x="6934763" y="2085628"/>
            <a:ext cx="877389" cy="630942"/>
          </a:xfrm>
          <a:prstGeom prst="rect">
            <a:avLst/>
          </a:prstGeom>
          <a:noFill/>
        </p:spPr>
        <p:txBody>
          <a:bodyPr wrap="square" rtlCol="0">
            <a:spAutoFit/>
          </a:bodyPr>
          <a:lstStyle/>
          <a:p>
            <a:pPr algn="ctr"/>
            <a:r>
              <a:rPr lang="en-US" altLang="zh-CN" sz="3500">
                <a:solidFill>
                  <a:schemeClr val="bg1"/>
                </a:solidFill>
                <a:latin typeface="Impact" panose="020b0806030902050204" pitchFamily="34" charset="0"/>
              </a:rPr>
              <a:t>02</a:t>
            </a:r>
            <a:endParaRPr lang="zh-CN" altLang="en-US" sz="3500">
              <a:solidFill>
                <a:schemeClr val="bg1"/>
              </a:solidFill>
              <a:latin typeface="Impact" panose="020b0806030902050204" pitchFamily="34" charset="0"/>
            </a:endParaRPr>
          </a:p>
        </p:txBody>
      </p:sp>
      <p:sp>
        <p:nvSpPr>
          <p:cNvPr id="36" name="淘宝店chenying0907出品 20"/>
          <p:cNvSpPr txBox="1"/>
          <p:nvPr/>
        </p:nvSpPr>
        <p:spPr>
          <a:xfrm>
            <a:off x="6057374" y="3672975"/>
            <a:ext cx="877389" cy="630942"/>
          </a:xfrm>
          <a:prstGeom prst="rect">
            <a:avLst/>
          </a:prstGeom>
          <a:noFill/>
        </p:spPr>
        <p:txBody>
          <a:bodyPr wrap="square" rtlCol="0">
            <a:spAutoFit/>
          </a:bodyPr>
          <a:lstStyle/>
          <a:p>
            <a:pPr algn="ctr"/>
            <a:r>
              <a:rPr lang="en-US" altLang="zh-CN" sz="3500">
                <a:solidFill>
                  <a:schemeClr val="bg1"/>
                </a:solidFill>
                <a:latin typeface="Impact" panose="020b0806030902050204" pitchFamily="34" charset="0"/>
              </a:rPr>
              <a:t>03</a:t>
            </a:r>
            <a:endParaRPr lang="zh-CN" altLang="en-US" sz="3500">
              <a:solidFill>
                <a:schemeClr val="bg1"/>
              </a:solidFill>
              <a:latin typeface="Impact" panose="020b0806030902050204" pitchFamily="34" charset="0"/>
            </a:endParaRPr>
          </a:p>
        </p:txBody>
      </p:sp>
      <p:sp>
        <p:nvSpPr>
          <p:cNvPr id="39" name="淘宝店chenying0907出品 24"/>
          <p:cNvSpPr txBox="1"/>
          <p:nvPr/>
        </p:nvSpPr>
        <p:spPr>
          <a:xfrm>
            <a:off x="5841683" y="5342132"/>
            <a:ext cx="877389" cy="630942"/>
          </a:xfrm>
          <a:prstGeom prst="rect">
            <a:avLst/>
          </a:prstGeom>
          <a:noFill/>
        </p:spPr>
        <p:txBody>
          <a:bodyPr wrap="square" rtlCol="0">
            <a:spAutoFit/>
          </a:bodyPr>
          <a:lstStyle/>
          <a:p>
            <a:pPr algn="ctr"/>
            <a:r>
              <a:rPr lang="en-US" altLang="zh-CN" sz="3500">
                <a:solidFill>
                  <a:schemeClr val="bg1"/>
                </a:solidFill>
                <a:latin typeface="Impact" panose="020b0806030902050204" pitchFamily="34" charset="0"/>
              </a:rPr>
              <a:t>04</a:t>
            </a:r>
            <a:endParaRPr lang="zh-CN" altLang="en-US" sz="3500">
              <a:solidFill>
                <a:schemeClr val="bg1"/>
              </a:solidFill>
              <a:latin typeface="Impact" panose="020b0806030902050204" pitchFamily="34" charset="0"/>
            </a:endParaRPr>
          </a:p>
        </p:txBody>
      </p:sp>
      <p:sp>
        <p:nvSpPr>
          <p:cNvPr id="42" name="圆角淘宝店chenying0907出品 41"/>
          <p:cNvSpPr/>
          <p:nvPr/>
        </p:nvSpPr>
        <p:spPr>
          <a:xfrm>
            <a:off x="1404367" y="1306192"/>
            <a:ext cx="3240032" cy="1475530"/>
          </a:xfrm>
          <a:prstGeom prst="roundRect">
            <a:avLst/>
          </a:prstGeom>
          <a:noFill/>
          <a:ln w="19050">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淘宝店chenying0907出品 61"/>
          <p:cNvSpPr/>
          <p:nvPr/>
        </p:nvSpPr>
        <p:spPr>
          <a:xfrm>
            <a:off x="1606531" y="1417044"/>
            <a:ext cx="761729" cy="323157"/>
          </a:xfrm>
          <a:prstGeom prst="rect">
            <a:avLst/>
          </a:prstGeom>
        </p:spPr>
        <p:txBody>
          <a:bodyPr wrap="none" lIns="91431" tIns="45716" rIns="91431" bIns="45716">
            <a:spAutoFit/>
          </a:bodyPr>
          <a:lstStyle/>
          <a:p>
            <a:r>
              <a:rPr lang="zh-CN" altLang="en-US" sz="1500" b="1">
                <a:latin typeface="方正兰亭黑_GBK" pitchFamily="2" charset="-122"/>
                <a:ea typeface="方正兰亭黑_GBK" pitchFamily="2" charset="-122"/>
              </a:rPr>
              <a:t>渠道战</a:t>
            </a:r>
            <a:endParaRPr lang="en-US" altLang="zh-CN" sz="1500" b="1">
              <a:latin typeface="方正兰亭黑_GBK" pitchFamily="2" charset="-122"/>
              <a:ea typeface="方正兰亭黑_GBK" pitchFamily="2" charset="-122"/>
            </a:endParaRPr>
          </a:p>
        </p:txBody>
      </p:sp>
      <p:sp>
        <p:nvSpPr>
          <p:cNvPr id="64" name="淘宝店chenying0907出品 47"/>
          <p:cNvSpPr>
            <a:spLocks noChangeArrowheads="1"/>
          </p:cNvSpPr>
          <p:nvPr/>
        </p:nvSpPr>
        <p:spPr bwMode="auto">
          <a:xfrm>
            <a:off x="1552705" y="1735912"/>
            <a:ext cx="2948006" cy="904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在此录入图表的描述说明，在此录入图表的描述说明。在此录入图表的描述说明，在此录入图表的描述说明。在此录入图表的描述说明，在此录入图表的描述说明。</a:t>
            </a:r>
            <a:endParaRPr lang="zh-CN" altLang="en-US" sz="1200">
              <a:latin typeface="方正兰亭黑_GBK" pitchFamily="2" charset="-122"/>
              <a:ea typeface="方正兰亭黑_GBK" pitchFamily="2" charset="-122"/>
              <a:sym typeface="微软雅黑" panose="020b0503020204020204" pitchFamily="34" charset="-122"/>
            </a:endParaRPr>
          </a:p>
        </p:txBody>
      </p:sp>
      <p:sp>
        <p:nvSpPr>
          <p:cNvPr id="71" name="圆角淘宝店chenying0907出品 70"/>
          <p:cNvSpPr/>
          <p:nvPr/>
        </p:nvSpPr>
        <p:spPr>
          <a:xfrm>
            <a:off x="7957095" y="1459870"/>
            <a:ext cx="3240032" cy="1475530"/>
          </a:xfrm>
          <a:prstGeom prst="roundRect">
            <a:avLst/>
          </a:prstGeom>
          <a:noFill/>
          <a:ln w="19050">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淘宝店chenying0907出品 71"/>
          <p:cNvSpPr/>
          <p:nvPr/>
        </p:nvSpPr>
        <p:spPr>
          <a:xfrm>
            <a:off x="8159259" y="1570722"/>
            <a:ext cx="761729" cy="323157"/>
          </a:xfrm>
          <a:prstGeom prst="rect">
            <a:avLst/>
          </a:prstGeom>
        </p:spPr>
        <p:txBody>
          <a:bodyPr wrap="none" lIns="91431" tIns="45716" rIns="91431" bIns="45716">
            <a:spAutoFit/>
          </a:bodyPr>
          <a:lstStyle/>
          <a:p>
            <a:r>
              <a:rPr lang="zh-CN" altLang="en-US" sz="1500" b="1">
                <a:latin typeface="方正兰亭黑_GBK" pitchFamily="2" charset="-122"/>
                <a:ea typeface="方正兰亭黑_GBK" pitchFamily="2" charset="-122"/>
              </a:rPr>
              <a:t>价格战</a:t>
            </a:r>
            <a:endParaRPr lang="en-US" altLang="zh-CN" sz="1500" b="1">
              <a:latin typeface="方正兰亭黑_GBK" pitchFamily="2" charset="-122"/>
              <a:ea typeface="方正兰亭黑_GBK" pitchFamily="2" charset="-122"/>
            </a:endParaRPr>
          </a:p>
        </p:txBody>
      </p:sp>
      <p:sp>
        <p:nvSpPr>
          <p:cNvPr id="73" name="淘宝店chenying0907出品 47"/>
          <p:cNvSpPr>
            <a:spLocks noChangeArrowheads="1"/>
          </p:cNvSpPr>
          <p:nvPr/>
        </p:nvSpPr>
        <p:spPr bwMode="auto">
          <a:xfrm>
            <a:off x="8105433" y="1889590"/>
            <a:ext cx="2948006" cy="904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在此录入图表的描述说明，在此录入图表的描述说明。在此录入图表的描述说明，在此录入图表的描述说明。在此录入图表的描述说明，在此录入图表的描述说明。</a:t>
            </a:r>
            <a:endParaRPr lang="zh-CN" altLang="en-US" sz="1200">
              <a:latin typeface="方正兰亭黑_GBK" pitchFamily="2" charset="-122"/>
              <a:ea typeface="方正兰亭黑_GBK" pitchFamily="2" charset="-122"/>
              <a:sym typeface="微软雅黑" panose="020b0503020204020204" pitchFamily="34" charset="-122"/>
            </a:endParaRPr>
          </a:p>
        </p:txBody>
      </p:sp>
      <p:sp>
        <p:nvSpPr>
          <p:cNvPr id="74" name="圆角淘宝店chenying0907出品 73"/>
          <p:cNvSpPr/>
          <p:nvPr/>
        </p:nvSpPr>
        <p:spPr>
          <a:xfrm>
            <a:off x="2260444" y="3465416"/>
            <a:ext cx="3240032" cy="1475530"/>
          </a:xfrm>
          <a:prstGeom prst="roundRect">
            <a:avLst/>
          </a:prstGeom>
          <a:noFill/>
          <a:ln w="19050">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淘宝店chenying0907出品 77"/>
          <p:cNvSpPr/>
          <p:nvPr/>
        </p:nvSpPr>
        <p:spPr>
          <a:xfrm>
            <a:off x="2462608" y="3576268"/>
            <a:ext cx="761729" cy="323157"/>
          </a:xfrm>
          <a:prstGeom prst="rect">
            <a:avLst/>
          </a:prstGeom>
        </p:spPr>
        <p:txBody>
          <a:bodyPr wrap="none" lIns="91431" tIns="45716" rIns="91431" bIns="45716">
            <a:spAutoFit/>
          </a:bodyPr>
          <a:lstStyle/>
          <a:p>
            <a:r>
              <a:rPr lang="zh-CN" altLang="en-US" sz="1500" b="1">
                <a:latin typeface="方正兰亭黑_GBK" pitchFamily="2" charset="-122"/>
                <a:ea typeface="方正兰亭黑_GBK" pitchFamily="2" charset="-122"/>
              </a:rPr>
              <a:t>促销战</a:t>
            </a:r>
            <a:endParaRPr lang="en-US" altLang="zh-CN" sz="1500" b="1">
              <a:latin typeface="方正兰亭黑_GBK" pitchFamily="2" charset="-122"/>
              <a:ea typeface="方正兰亭黑_GBK" pitchFamily="2" charset="-122"/>
            </a:endParaRPr>
          </a:p>
        </p:txBody>
      </p:sp>
      <p:sp>
        <p:nvSpPr>
          <p:cNvPr id="85" name="淘宝店chenying0907出品 47"/>
          <p:cNvSpPr>
            <a:spLocks noChangeArrowheads="1"/>
          </p:cNvSpPr>
          <p:nvPr/>
        </p:nvSpPr>
        <p:spPr bwMode="auto">
          <a:xfrm>
            <a:off x="2408782" y="3895136"/>
            <a:ext cx="2948006" cy="904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在此录入图表的描述说明，在此录入图表的描述说明。在此录入图表的描述说明，在此录入图表的描述说明。在此录入图表的描述说明，在此录入图表的描述说明。</a:t>
            </a:r>
            <a:endParaRPr lang="zh-CN" altLang="en-US" sz="1200">
              <a:latin typeface="方正兰亭黑_GBK" pitchFamily="2" charset="-122"/>
              <a:ea typeface="方正兰亭黑_GBK" pitchFamily="2" charset="-122"/>
              <a:sym typeface="微软雅黑" panose="020b0503020204020204" pitchFamily="34" charset="-122"/>
            </a:endParaRPr>
          </a:p>
        </p:txBody>
      </p:sp>
      <p:sp>
        <p:nvSpPr>
          <p:cNvPr id="86" name="圆角淘宝店chenying0907出品 85"/>
          <p:cNvSpPr/>
          <p:nvPr/>
        </p:nvSpPr>
        <p:spPr>
          <a:xfrm>
            <a:off x="7165007" y="4919838"/>
            <a:ext cx="3240032" cy="1475530"/>
          </a:xfrm>
          <a:prstGeom prst="roundRect">
            <a:avLst/>
          </a:prstGeom>
          <a:noFill/>
          <a:ln w="19050">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淘宝店chenying0907出品 86"/>
          <p:cNvSpPr/>
          <p:nvPr/>
        </p:nvSpPr>
        <p:spPr>
          <a:xfrm>
            <a:off x="7367171" y="5030690"/>
            <a:ext cx="761729" cy="323157"/>
          </a:xfrm>
          <a:prstGeom prst="rect">
            <a:avLst/>
          </a:prstGeom>
        </p:spPr>
        <p:txBody>
          <a:bodyPr wrap="none" lIns="91431" tIns="45716" rIns="91431" bIns="45716">
            <a:spAutoFit/>
          </a:bodyPr>
          <a:lstStyle/>
          <a:p>
            <a:r>
              <a:rPr lang="zh-CN" altLang="en-US" sz="1500" b="1">
                <a:latin typeface="方正兰亭黑_GBK" pitchFamily="2" charset="-122"/>
                <a:ea typeface="方正兰亭黑_GBK" pitchFamily="2" charset="-122"/>
              </a:rPr>
              <a:t>新产品</a:t>
            </a:r>
            <a:endParaRPr lang="en-US" altLang="zh-CN" sz="1500" b="1">
              <a:latin typeface="方正兰亭黑_GBK" pitchFamily="2" charset="-122"/>
              <a:ea typeface="方正兰亭黑_GBK" pitchFamily="2" charset="-122"/>
            </a:endParaRPr>
          </a:p>
        </p:txBody>
      </p:sp>
      <p:sp>
        <p:nvSpPr>
          <p:cNvPr id="88" name="淘宝店chenying0907出品 47"/>
          <p:cNvSpPr>
            <a:spLocks noChangeArrowheads="1"/>
          </p:cNvSpPr>
          <p:nvPr/>
        </p:nvSpPr>
        <p:spPr bwMode="auto">
          <a:xfrm>
            <a:off x="7313345" y="5349558"/>
            <a:ext cx="2948006" cy="904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在此录入图表的描述说明，在此录入图表的描述说明。在此录入图表的描述说明，在此录入图表的描述说明。在此录入图表的描述说明，在此录入图表的描述说明。</a:t>
            </a:r>
            <a:endParaRPr lang="zh-CN" altLang="en-US" sz="1200">
              <a:latin typeface="方正兰亭黑_GBK" pitchFamily="2" charset="-122"/>
              <a:ea typeface="方正兰亭黑_GBK" pitchFamily="2" charset="-122"/>
              <a:sym typeface="微软雅黑" panose="020b0503020204020204"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par>
                          <p:cTn id="17" fill="hold" nodeType="afterGroup">
                            <p:stCondLst>
                              <p:cond delay="700"/>
                            </p:stCondLst>
                            <p:childTnLst>
                              <p:par>
                                <p:cTn id="18" presetID="42" presetClass="entr" presetSubtype="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anim calcmode="lin" valueType="num">
                                      <p:cBhvr>
                                        <p:cTn id="31" dur="1000" fill="hold"/>
                                        <p:tgtEl>
                                          <p:spTgt spid="28"/>
                                        </p:tgtEl>
                                        <p:attrNameLst>
                                          <p:attrName>ppt_x</p:attrName>
                                        </p:attrNameLst>
                                      </p:cBhvr>
                                      <p:tavLst>
                                        <p:tav tm="0">
                                          <p:val>
                                            <p:strVal val="#ppt_x"/>
                                          </p:val>
                                        </p:tav>
                                        <p:tav tm="100000">
                                          <p:val>
                                            <p:strVal val="#ppt_x"/>
                                          </p:val>
                                        </p:tav>
                                      </p:tavLst>
                                    </p:anim>
                                    <p:anim calcmode="lin" valueType="num">
                                      <p:cBhvr>
                                        <p:cTn id="32" dur="1000" fill="hold"/>
                                        <p:tgtEl>
                                          <p:spTgt spid="28"/>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1700"/>
                            </p:stCondLst>
                            <p:childTnLst>
                              <p:par>
                                <p:cTn id="39" presetID="14" presetClass="entr" presetSubtype="10"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randombar(horizontal)">
                                      <p:cBhvr>
                                        <p:cTn id="41" dur="500"/>
                                        <p:tgtEl>
                                          <p:spTgt spid="30"/>
                                        </p:tgtEl>
                                      </p:cBhvr>
                                    </p:animEffect>
                                  </p:childTnLst>
                                </p:cTn>
                              </p:par>
                            </p:childTnLst>
                          </p:cTn>
                        </p:par>
                        <p:par>
                          <p:cTn id="42" fill="hold" nodeType="afterGroup">
                            <p:stCondLst>
                              <p:cond delay="2200"/>
                            </p:stCondLst>
                            <p:childTnLst>
                              <p:par>
                                <p:cTn id="43" presetID="2" presetClass="entr" presetSubtype="4"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 calcmode="lin" valueType="num">
                                      <p:cBhvr additive="base">
                                        <p:cTn id="45" dur="500" fill="hold"/>
                                        <p:tgtEl>
                                          <p:spTgt spid="42"/>
                                        </p:tgtEl>
                                        <p:attrNameLst>
                                          <p:attrName>ppt_x</p:attrName>
                                        </p:attrNameLst>
                                      </p:cBhvr>
                                      <p:tavLst>
                                        <p:tav tm="0">
                                          <p:val>
                                            <p:strVal val="#ppt_x"/>
                                          </p:val>
                                        </p:tav>
                                        <p:tav tm="100000">
                                          <p:val>
                                            <p:strVal val="#ppt_x"/>
                                          </p:val>
                                        </p:tav>
                                      </p:tavLst>
                                    </p:anim>
                                    <p:anim calcmode="lin" valueType="num">
                                      <p:cBhvr additive="base">
                                        <p:cTn id="46" dur="500" fill="hold"/>
                                        <p:tgtEl>
                                          <p:spTgt spid="4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62"/>
                                        </p:tgtEl>
                                        <p:attrNameLst>
                                          <p:attrName>style.visibility</p:attrName>
                                        </p:attrNameLst>
                                      </p:cBhvr>
                                      <p:to>
                                        <p:strVal val="visible"/>
                                      </p:to>
                                    </p:set>
                                    <p:anim calcmode="lin" valueType="num">
                                      <p:cBhvr additive="base">
                                        <p:cTn id="49" dur="500" fill="hold"/>
                                        <p:tgtEl>
                                          <p:spTgt spid="62"/>
                                        </p:tgtEl>
                                        <p:attrNameLst>
                                          <p:attrName>ppt_x</p:attrName>
                                        </p:attrNameLst>
                                      </p:cBhvr>
                                      <p:tavLst>
                                        <p:tav tm="0">
                                          <p:val>
                                            <p:strVal val="#ppt_x"/>
                                          </p:val>
                                        </p:tav>
                                        <p:tav tm="100000">
                                          <p:val>
                                            <p:strVal val="#ppt_x"/>
                                          </p:val>
                                        </p:tav>
                                      </p:tavLst>
                                    </p:anim>
                                    <p:anim calcmode="lin" valueType="num">
                                      <p:cBhvr additive="base">
                                        <p:cTn id="50" dur="500" fill="hold"/>
                                        <p:tgtEl>
                                          <p:spTgt spid="6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additive="base">
                                        <p:cTn id="53" dur="500" fill="hold"/>
                                        <p:tgtEl>
                                          <p:spTgt spid="64"/>
                                        </p:tgtEl>
                                        <p:attrNameLst>
                                          <p:attrName>ppt_x</p:attrName>
                                        </p:attrNameLst>
                                      </p:cBhvr>
                                      <p:tavLst>
                                        <p:tav tm="0">
                                          <p:val>
                                            <p:strVal val="#ppt_x"/>
                                          </p:val>
                                        </p:tav>
                                        <p:tav tm="100000">
                                          <p:val>
                                            <p:strVal val="#ppt_x"/>
                                          </p:val>
                                        </p:tav>
                                      </p:tavLst>
                                    </p:anim>
                                    <p:anim calcmode="lin" valueType="num">
                                      <p:cBhvr additive="base">
                                        <p:cTn id="54" dur="500" fill="hold"/>
                                        <p:tgtEl>
                                          <p:spTgt spid="64"/>
                                        </p:tgtEl>
                                        <p:attrNameLst>
                                          <p:attrName>ppt_y</p:attrName>
                                        </p:attrNameLst>
                                      </p:cBhvr>
                                      <p:tavLst>
                                        <p:tav tm="0">
                                          <p:val>
                                            <p:strVal val="1+#ppt_h/2"/>
                                          </p:val>
                                        </p:tav>
                                        <p:tav tm="100000">
                                          <p:val>
                                            <p:strVal val="#ppt_y"/>
                                          </p:val>
                                        </p:tav>
                                      </p:tavLst>
                                    </p:anim>
                                  </p:childTnLst>
                                </p:cTn>
                              </p:par>
                            </p:childTnLst>
                          </p:cTn>
                        </p:par>
                        <p:par>
                          <p:cTn id="55" fill="hold" nodeType="afterGroup">
                            <p:stCondLst>
                              <p:cond delay="2700"/>
                            </p:stCondLst>
                            <p:childTnLst>
                              <p:par>
                                <p:cTn id="56" presetID="14" presetClass="entr" presetSubtype="1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randombar(horizontal)">
                                      <p:cBhvr>
                                        <p:cTn id="58" dur="500"/>
                                        <p:tgtEl>
                                          <p:spTgt spid="33"/>
                                        </p:tgtEl>
                                      </p:cBhvr>
                                    </p:animEffect>
                                  </p:childTnLst>
                                </p:cTn>
                              </p:par>
                            </p:childTnLst>
                          </p:cTn>
                        </p:par>
                        <p:par>
                          <p:cTn id="59" fill="hold" nodeType="afterGroup">
                            <p:stCondLst>
                              <p:cond delay="3200"/>
                            </p:stCondLst>
                            <p:childTnLst>
                              <p:par>
                                <p:cTn id="60" presetID="2" presetClass="entr" presetSubtype="2"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 calcmode="lin" valueType="num">
                                      <p:cBhvr additive="base">
                                        <p:cTn id="62" dur="500" fill="hold"/>
                                        <p:tgtEl>
                                          <p:spTgt spid="71"/>
                                        </p:tgtEl>
                                        <p:attrNameLst>
                                          <p:attrName>ppt_x</p:attrName>
                                        </p:attrNameLst>
                                      </p:cBhvr>
                                      <p:tavLst>
                                        <p:tav tm="0">
                                          <p:val>
                                            <p:strVal val="1+#ppt_w/2"/>
                                          </p:val>
                                        </p:tav>
                                        <p:tav tm="100000">
                                          <p:val>
                                            <p:strVal val="#ppt_x"/>
                                          </p:val>
                                        </p:tav>
                                      </p:tavLst>
                                    </p:anim>
                                    <p:anim calcmode="lin" valueType="num">
                                      <p:cBhvr additive="base">
                                        <p:cTn id="63" dur="500" fill="hold"/>
                                        <p:tgtEl>
                                          <p:spTgt spid="71"/>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1+#ppt_w/2"/>
                                          </p:val>
                                        </p:tav>
                                        <p:tav tm="100000">
                                          <p:val>
                                            <p:strVal val="#ppt_x"/>
                                          </p:val>
                                        </p:tav>
                                      </p:tavLst>
                                    </p:anim>
                                    <p:anim calcmode="lin" valueType="num">
                                      <p:cBhvr additive="base">
                                        <p:cTn id="67" dur="500" fill="hold"/>
                                        <p:tgtEl>
                                          <p:spTgt spid="72"/>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73"/>
                                        </p:tgtEl>
                                        <p:attrNameLst>
                                          <p:attrName>style.visibility</p:attrName>
                                        </p:attrNameLst>
                                      </p:cBhvr>
                                      <p:to>
                                        <p:strVal val="visible"/>
                                      </p:to>
                                    </p:set>
                                    <p:anim calcmode="lin" valueType="num">
                                      <p:cBhvr additive="base">
                                        <p:cTn id="70" dur="500" fill="hold"/>
                                        <p:tgtEl>
                                          <p:spTgt spid="73"/>
                                        </p:tgtEl>
                                        <p:attrNameLst>
                                          <p:attrName>ppt_x</p:attrName>
                                        </p:attrNameLst>
                                      </p:cBhvr>
                                      <p:tavLst>
                                        <p:tav tm="0">
                                          <p:val>
                                            <p:strVal val="1+#ppt_w/2"/>
                                          </p:val>
                                        </p:tav>
                                        <p:tav tm="100000">
                                          <p:val>
                                            <p:strVal val="#ppt_x"/>
                                          </p:val>
                                        </p:tav>
                                      </p:tavLst>
                                    </p:anim>
                                    <p:anim calcmode="lin" valueType="num">
                                      <p:cBhvr additive="base">
                                        <p:cTn id="71" dur="500" fill="hold"/>
                                        <p:tgtEl>
                                          <p:spTgt spid="73"/>
                                        </p:tgtEl>
                                        <p:attrNameLst>
                                          <p:attrName>ppt_y</p:attrName>
                                        </p:attrNameLst>
                                      </p:cBhvr>
                                      <p:tavLst>
                                        <p:tav tm="0">
                                          <p:val>
                                            <p:strVal val="#ppt_y"/>
                                          </p:val>
                                        </p:tav>
                                        <p:tav tm="100000">
                                          <p:val>
                                            <p:strVal val="#ppt_y"/>
                                          </p:val>
                                        </p:tav>
                                      </p:tavLst>
                                    </p:anim>
                                  </p:childTnLst>
                                </p:cTn>
                              </p:par>
                            </p:childTnLst>
                          </p:cTn>
                        </p:par>
                        <p:par>
                          <p:cTn id="72" fill="hold" nodeType="afterGroup">
                            <p:stCondLst>
                              <p:cond delay="3700"/>
                            </p:stCondLst>
                            <p:childTnLst>
                              <p:par>
                                <p:cTn id="73" presetID="14" presetClass="entr" presetSubtype="10"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randombar(horizontal)">
                                      <p:cBhvr>
                                        <p:cTn id="75" dur="500"/>
                                        <p:tgtEl>
                                          <p:spTgt spid="36"/>
                                        </p:tgtEl>
                                      </p:cBhvr>
                                    </p:animEffect>
                                  </p:childTnLst>
                                </p:cTn>
                              </p:par>
                            </p:childTnLst>
                          </p:cTn>
                        </p:par>
                        <p:par>
                          <p:cTn id="76" fill="hold" nodeType="afterGroup">
                            <p:stCondLst>
                              <p:cond delay="4200"/>
                            </p:stCondLst>
                            <p:childTnLst>
                              <p:par>
                                <p:cTn id="77" presetID="2" presetClass="entr" presetSubtype="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additive="base">
                                        <p:cTn id="79" dur="500" fill="hold"/>
                                        <p:tgtEl>
                                          <p:spTgt spid="74"/>
                                        </p:tgtEl>
                                        <p:attrNameLst>
                                          <p:attrName>ppt_x</p:attrName>
                                        </p:attrNameLst>
                                      </p:cBhvr>
                                      <p:tavLst>
                                        <p:tav tm="0">
                                          <p:val>
                                            <p:strVal val="0-#ppt_w/2"/>
                                          </p:val>
                                        </p:tav>
                                        <p:tav tm="100000">
                                          <p:val>
                                            <p:strVal val="#ppt_x"/>
                                          </p:val>
                                        </p:tav>
                                      </p:tavLst>
                                    </p:anim>
                                    <p:anim calcmode="lin" valueType="num">
                                      <p:cBhvr additive="base">
                                        <p:cTn id="80" dur="500" fill="hold"/>
                                        <p:tgtEl>
                                          <p:spTgt spid="74"/>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0-#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additive="base">
                                        <p:cTn id="87" dur="500" fill="hold"/>
                                        <p:tgtEl>
                                          <p:spTgt spid="85"/>
                                        </p:tgtEl>
                                        <p:attrNameLst>
                                          <p:attrName>ppt_x</p:attrName>
                                        </p:attrNameLst>
                                      </p:cBhvr>
                                      <p:tavLst>
                                        <p:tav tm="0">
                                          <p:val>
                                            <p:strVal val="0-#ppt_w/2"/>
                                          </p:val>
                                        </p:tav>
                                        <p:tav tm="100000">
                                          <p:val>
                                            <p:strVal val="#ppt_x"/>
                                          </p:val>
                                        </p:tav>
                                      </p:tavLst>
                                    </p:anim>
                                    <p:anim calcmode="lin" valueType="num">
                                      <p:cBhvr additive="base">
                                        <p:cTn id="88" dur="500" fill="hold"/>
                                        <p:tgtEl>
                                          <p:spTgt spid="85"/>
                                        </p:tgtEl>
                                        <p:attrNameLst>
                                          <p:attrName>ppt_y</p:attrName>
                                        </p:attrNameLst>
                                      </p:cBhvr>
                                      <p:tavLst>
                                        <p:tav tm="0">
                                          <p:val>
                                            <p:strVal val="#ppt_y"/>
                                          </p:val>
                                        </p:tav>
                                        <p:tav tm="100000">
                                          <p:val>
                                            <p:strVal val="#ppt_y"/>
                                          </p:val>
                                        </p:tav>
                                      </p:tavLst>
                                    </p:anim>
                                  </p:childTnLst>
                                </p:cTn>
                              </p:par>
                            </p:childTnLst>
                          </p:cTn>
                        </p:par>
                        <p:par>
                          <p:cTn id="89" fill="hold" nodeType="afterGroup">
                            <p:stCondLst>
                              <p:cond delay="4700"/>
                            </p:stCondLst>
                            <p:childTnLst>
                              <p:par>
                                <p:cTn id="90" presetID="14" presetClass="entr" presetSubtype="1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randombar(horizontal)">
                                      <p:cBhvr>
                                        <p:cTn id="92" dur="500"/>
                                        <p:tgtEl>
                                          <p:spTgt spid="39"/>
                                        </p:tgtEl>
                                      </p:cBhvr>
                                    </p:animEffect>
                                  </p:childTnLst>
                                </p:cTn>
                              </p:par>
                            </p:childTnLst>
                          </p:cTn>
                        </p:par>
                        <p:par>
                          <p:cTn id="93" fill="hold" nodeType="afterGroup">
                            <p:stCondLst>
                              <p:cond delay="5200"/>
                            </p:stCondLst>
                            <p:childTnLst>
                              <p:par>
                                <p:cTn id="94" presetID="2" presetClass="entr" presetSubtype="4" fill="hold" grpId="0" nodeType="afterEffect">
                                  <p:stCondLst>
                                    <p:cond delay="0"/>
                                  </p:stCondLst>
                                  <p:childTnLst>
                                    <p:set>
                                      <p:cBhvr>
                                        <p:cTn id="95" dur="1" fill="hold">
                                          <p:stCondLst>
                                            <p:cond delay="0"/>
                                          </p:stCondLst>
                                        </p:cTn>
                                        <p:tgtEl>
                                          <p:spTgt spid="86"/>
                                        </p:tgtEl>
                                        <p:attrNameLst>
                                          <p:attrName>style.visibility</p:attrName>
                                        </p:attrNameLst>
                                      </p:cBhvr>
                                      <p:to>
                                        <p:strVal val="visible"/>
                                      </p:to>
                                    </p:set>
                                    <p:anim calcmode="lin" valueType="num">
                                      <p:cBhvr additive="base">
                                        <p:cTn id="96" dur="500" fill="hold"/>
                                        <p:tgtEl>
                                          <p:spTgt spid="86"/>
                                        </p:tgtEl>
                                        <p:attrNameLst>
                                          <p:attrName>ppt_x</p:attrName>
                                        </p:attrNameLst>
                                      </p:cBhvr>
                                      <p:tavLst>
                                        <p:tav tm="0">
                                          <p:val>
                                            <p:strVal val="#ppt_x"/>
                                          </p:val>
                                        </p:tav>
                                        <p:tav tm="100000">
                                          <p:val>
                                            <p:strVal val="#ppt_x"/>
                                          </p:val>
                                        </p:tav>
                                      </p:tavLst>
                                    </p:anim>
                                    <p:anim calcmode="lin" valueType="num">
                                      <p:cBhvr additive="base">
                                        <p:cTn id="97" dur="500" fill="hold"/>
                                        <p:tgtEl>
                                          <p:spTgt spid="8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87"/>
                                        </p:tgtEl>
                                        <p:attrNameLst>
                                          <p:attrName>style.visibility</p:attrName>
                                        </p:attrNameLst>
                                      </p:cBhvr>
                                      <p:to>
                                        <p:strVal val="visible"/>
                                      </p:to>
                                    </p:set>
                                    <p:anim calcmode="lin" valueType="num">
                                      <p:cBhvr additive="base">
                                        <p:cTn id="100" dur="500" fill="hold"/>
                                        <p:tgtEl>
                                          <p:spTgt spid="87"/>
                                        </p:tgtEl>
                                        <p:attrNameLst>
                                          <p:attrName>ppt_x</p:attrName>
                                        </p:attrNameLst>
                                      </p:cBhvr>
                                      <p:tavLst>
                                        <p:tav tm="0">
                                          <p:val>
                                            <p:strVal val="#ppt_x"/>
                                          </p:val>
                                        </p:tav>
                                        <p:tav tm="100000">
                                          <p:val>
                                            <p:strVal val="#ppt_x"/>
                                          </p:val>
                                        </p:tav>
                                      </p:tavLst>
                                    </p:anim>
                                    <p:anim calcmode="lin" valueType="num">
                                      <p:cBhvr additive="base">
                                        <p:cTn id="101" dur="500" fill="hold"/>
                                        <p:tgtEl>
                                          <p:spTgt spid="87"/>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88"/>
                                        </p:tgtEl>
                                        <p:attrNameLst>
                                          <p:attrName>style.visibility</p:attrName>
                                        </p:attrNameLst>
                                      </p:cBhvr>
                                      <p:to>
                                        <p:strVal val="visible"/>
                                      </p:to>
                                    </p:set>
                                    <p:anim calcmode="lin" valueType="num">
                                      <p:cBhvr additive="base">
                                        <p:cTn id="104" dur="500" fill="hold"/>
                                        <p:tgtEl>
                                          <p:spTgt spid="88"/>
                                        </p:tgtEl>
                                        <p:attrNameLst>
                                          <p:attrName>ppt_x</p:attrName>
                                        </p:attrNameLst>
                                      </p:cBhvr>
                                      <p:tavLst>
                                        <p:tav tm="0">
                                          <p:val>
                                            <p:strVal val="#ppt_x"/>
                                          </p:val>
                                        </p:tav>
                                        <p:tav tm="100000">
                                          <p:val>
                                            <p:strVal val="#ppt_x"/>
                                          </p:val>
                                        </p:tav>
                                      </p:tavLst>
                                    </p:anim>
                                    <p:anim calcmode="lin" valueType="num">
                                      <p:cBhvr additive="base">
                                        <p:cTn id="105"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5" grpId="0" animBg="1"/>
      <p:bldP spid="26" grpId="0" animBg="1"/>
      <p:bldP spid="27" grpId="0" animBg="1"/>
      <p:bldP spid="28" grpId="0" animBg="1"/>
      <p:bldP spid="30" grpId="0"/>
      <p:bldP spid="33" grpId="0"/>
      <p:bldP spid="36" grpId="0"/>
      <p:bldP spid="39" grpId="0"/>
      <p:bldP spid="42" grpId="0" animBg="1"/>
      <p:bldP spid="62" grpId="0"/>
      <p:bldP spid="64" grpId="0"/>
      <p:bldP spid="71" grpId="0" animBg="1"/>
      <p:bldP spid="72" grpId="0"/>
      <p:bldP spid="73" grpId="0"/>
      <p:bldP spid="74" grpId="0" animBg="1"/>
      <p:bldP spid="78" grpId="0"/>
      <p:bldP spid="85" grpId="0"/>
      <p:bldP spid="86" grpId="0" animBg="1"/>
      <p:bldP spid="87" grpId="0"/>
      <p:bldP spid="88"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062" name="淘宝店chenying0907出品 14"/>
          <p:cNvSpPr>
            <a:spLocks noChangeArrowheads="1"/>
          </p:cNvSpPr>
          <p:nvPr/>
        </p:nvSpPr>
        <p:spPr bwMode="auto">
          <a:xfrm>
            <a:off x="6908800" y="1130268"/>
            <a:ext cx="2244204" cy="384721"/>
          </a:xfrm>
          <a:prstGeom prst="rect">
            <a:avLst/>
          </a:prstGeom>
          <a:noFill/>
          <a:ln w="9525">
            <a:noFill/>
            <a:miter lim="800000"/>
          </a:ln>
        </p:spPr>
        <p:txBody>
          <a:bodyPr vert="horz" wrap="none" lIns="0" tIns="0" rIns="0" bIns="0" numCol="1" anchor="t" anchorCtr="0" compatLnSpc="1">
            <a:spAutoFit/>
          </a:bodyPr>
          <a:lstStyle/>
          <a:p>
            <a:pPr lvl="0" defTabSz="914400" fontAlgn="base">
              <a:spcBef>
                <a:spcPct val="0"/>
              </a:spcBef>
              <a:spcAft>
                <a:spcPct val="0"/>
              </a:spcAft>
            </a:pPr>
            <a:r>
              <a:rPr lang="zh-CN" altLang="en-US" sz="2500">
                <a:latin typeface="方正兰亭黑_GBK" pitchFamily="2" charset="-122"/>
                <a:ea typeface="方正兰亭黑_GBK" pitchFamily="2" charset="-122"/>
                <a:cs typeface="宋体" panose="02010600030101010101" pitchFamily="2" charset="-122"/>
              </a:rPr>
              <a:t>前阶段工作回顾</a:t>
            </a:r>
            <a:endParaRPr kumimoji="0" lang="zh-CN" sz="2500" b="0" i="0" u="none" strike="noStrike" cap="none" normalizeH="0" baseline="0">
              <a:ln>
                <a:noFill/>
              </a:ln>
              <a:effectLst/>
              <a:latin typeface="方正兰亭黑_GBK" pitchFamily="2" charset="-122"/>
              <a:ea typeface="方正兰亭黑_GBK" pitchFamily="2" charset="-122"/>
              <a:cs typeface="宋体" panose="02010600030101010101" pitchFamily="2" charset="-122"/>
            </a:endParaRPr>
          </a:p>
        </p:txBody>
      </p:sp>
      <p:sp>
        <p:nvSpPr>
          <p:cNvPr id="2063" name="淘宝店chenying0907出品 15"/>
          <p:cNvSpPr>
            <a:spLocks noChangeArrowheads="1"/>
          </p:cNvSpPr>
          <p:nvPr/>
        </p:nvSpPr>
        <p:spPr bwMode="auto">
          <a:xfrm>
            <a:off x="6915447" y="2175184"/>
            <a:ext cx="2564805" cy="384721"/>
          </a:xfrm>
          <a:prstGeom prst="rect">
            <a:avLst/>
          </a:prstGeom>
          <a:noFill/>
          <a:ln w="9525">
            <a:noFill/>
            <a:miter lim="800000"/>
          </a:ln>
        </p:spPr>
        <p:txBody>
          <a:bodyPr vert="horz" wrap="none" lIns="0" tIns="0" rIns="0" bIns="0" numCol="1" anchor="t" anchorCtr="0" compatLnSpc="1">
            <a:spAutoFit/>
          </a:bodyPr>
          <a:lstStyle/>
          <a:p>
            <a:pPr lvl="0" defTabSz="914400" fontAlgn="base">
              <a:spcBef>
                <a:spcPct val="0"/>
              </a:spcBef>
              <a:spcAft>
                <a:spcPct val="0"/>
              </a:spcAft>
            </a:pPr>
            <a:r>
              <a:rPr lang="zh-CN" altLang="en-US" sz="2500">
                <a:latin typeface="方正兰亭黑_GBK" pitchFamily="2" charset="-122"/>
                <a:ea typeface="方正兰亭黑_GBK" pitchFamily="2" charset="-122"/>
                <a:cs typeface="宋体" panose="02010600030101010101" pitchFamily="2" charset="-122"/>
              </a:rPr>
              <a:t>取得的成绩及经验</a:t>
            </a:r>
            <a:endParaRPr kumimoji="0" lang="zh-CN" sz="2500" b="0" i="0" u="none" strike="noStrike" cap="none" normalizeH="0" baseline="0">
              <a:ln>
                <a:noFill/>
              </a:ln>
              <a:effectLst/>
              <a:latin typeface="方正兰亭黑_GBK" pitchFamily="2" charset="-122"/>
              <a:ea typeface="方正兰亭黑_GBK" pitchFamily="2" charset="-122"/>
              <a:cs typeface="宋体" panose="02010600030101010101" pitchFamily="2" charset="-122"/>
            </a:endParaRPr>
          </a:p>
        </p:txBody>
      </p:sp>
      <p:sp>
        <p:nvSpPr>
          <p:cNvPr id="2064" name="淘宝店chenying0907出品 16"/>
          <p:cNvSpPr>
            <a:spLocks noChangeArrowheads="1"/>
          </p:cNvSpPr>
          <p:nvPr/>
        </p:nvSpPr>
        <p:spPr bwMode="auto">
          <a:xfrm>
            <a:off x="6908800" y="3222041"/>
            <a:ext cx="2885405" cy="384721"/>
          </a:xfrm>
          <a:prstGeom prst="rect">
            <a:avLst/>
          </a:prstGeom>
          <a:noFill/>
          <a:ln w="9525">
            <a:noFill/>
            <a:miter lim="800000"/>
          </a:ln>
        </p:spPr>
        <p:txBody>
          <a:bodyPr vert="horz" wrap="none" lIns="0" tIns="0" rIns="0" bIns="0" numCol="1" anchor="t" anchorCtr="0" compatLnSpc="1">
            <a:spAutoFit/>
          </a:bodyPr>
          <a:lstStyle/>
          <a:p>
            <a:pPr lvl="0" defTabSz="914400" fontAlgn="base">
              <a:spcBef>
                <a:spcPct val="0"/>
              </a:spcBef>
              <a:spcAft>
                <a:spcPct val="0"/>
              </a:spcAft>
            </a:pPr>
            <a:r>
              <a:rPr lang="zh-CN" altLang="en-US" sz="2500">
                <a:latin typeface="方正兰亭黑_GBK" pitchFamily="2" charset="-122"/>
                <a:ea typeface="方正兰亭黑_GBK" pitchFamily="2" charset="-122"/>
                <a:cs typeface="宋体" panose="02010600030101010101" pitchFamily="2" charset="-122"/>
              </a:rPr>
              <a:t>不足之处及原因分析</a:t>
            </a:r>
            <a:endParaRPr kumimoji="0" lang="zh-CN" sz="2500" b="0" i="0" u="none" strike="noStrike" cap="none" normalizeH="0" baseline="0">
              <a:ln>
                <a:noFill/>
              </a:ln>
              <a:effectLst/>
              <a:latin typeface="方正兰亭黑_GBK" pitchFamily="2" charset="-122"/>
              <a:ea typeface="方正兰亭黑_GBK" pitchFamily="2" charset="-122"/>
              <a:cs typeface="宋体" panose="02010600030101010101" pitchFamily="2" charset="-122"/>
            </a:endParaRPr>
          </a:p>
        </p:txBody>
      </p:sp>
      <p:sp>
        <p:nvSpPr>
          <p:cNvPr id="2065" name="淘宝店chenying0907出品 17"/>
          <p:cNvSpPr>
            <a:spLocks noChangeArrowheads="1"/>
          </p:cNvSpPr>
          <p:nvPr/>
        </p:nvSpPr>
        <p:spPr bwMode="auto">
          <a:xfrm>
            <a:off x="6908800" y="4247033"/>
            <a:ext cx="1923604" cy="384721"/>
          </a:xfrm>
          <a:prstGeom prst="rect">
            <a:avLst/>
          </a:prstGeom>
          <a:noFill/>
          <a:ln w="9525">
            <a:noFill/>
            <a:miter lim="800000"/>
          </a:ln>
        </p:spPr>
        <p:txBody>
          <a:bodyPr vert="horz" wrap="none" lIns="0" tIns="0" rIns="0" bIns="0" numCol="1" anchor="t" anchorCtr="0" compatLnSpc="1">
            <a:spAutoFit/>
          </a:bodyPr>
          <a:lstStyle/>
          <a:p>
            <a:pPr lvl="0" defTabSz="914400" fontAlgn="base">
              <a:spcBef>
                <a:spcPct val="0"/>
              </a:spcBef>
              <a:spcAft>
                <a:spcPct val="0"/>
              </a:spcAft>
            </a:pPr>
            <a:r>
              <a:rPr lang="zh-CN" altLang="en-US" sz="2500">
                <a:latin typeface="方正兰亭黑_GBK" pitchFamily="2" charset="-122"/>
                <a:ea typeface="方正兰亭黑_GBK" pitchFamily="2" charset="-122"/>
                <a:cs typeface="宋体" panose="02010600030101010101" pitchFamily="2" charset="-122"/>
              </a:rPr>
              <a:t>当前形势分析</a:t>
            </a:r>
            <a:endParaRPr kumimoji="0" lang="zh-CN" sz="2500" b="0" i="0" u="none" strike="noStrike" cap="none" normalizeH="0" baseline="0">
              <a:ln>
                <a:noFill/>
              </a:ln>
              <a:effectLst/>
              <a:latin typeface="方正兰亭黑_GBK" pitchFamily="2" charset="-122"/>
              <a:ea typeface="方正兰亭黑_GBK" pitchFamily="2" charset="-122"/>
              <a:cs typeface="宋体" panose="02010600030101010101" pitchFamily="2" charset="-122"/>
            </a:endParaRPr>
          </a:p>
        </p:txBody>
      </p:sp>
      <p:sp>
        <p:nvSpPr>
          <p:cNvPr id="2066" name="淘宝店chenying0907出品 18"/>
          <p:cNvSpPr>
            <a:spLocks noChangeArrowheads="1"/>
          </p:cNvSpPr>
          <p:nvPr/>
        </p:nvSpPr>
        <p:spPr bwMode="auto">
          <a:xfrm>
            <a:off x="6908800" y="5299744"/>
            <a:ext cx="2244204" cy="384721"/>
          </a:xfrm>
          <a:prstGeom prst="rect">
            <a:avLst/>
          </a:prstGeom>
          <a:noFill/>
          <a:ln w="9525">
            <a:noFill/>
            <a:miter lim="800000"/>
          </a:ln>
        </p:spPr>
        <p:txBody>
          <a:bodyPr vert="horz" wrap="none" lIns="0" tIns="0" rIns="0" bIns="0" numCol="1" anchor="t" anchorCtr="0" compatLnSpc="1">
            <a:spAutoFit/>
          </a:bodyPr>
          <a:lstStyle/>
          <a:p>
            <a:pPr lvl="0" defTabSz="914400" fontAlgn="base">
              <a:spcBef>
                <a:spcPct val="0"/>
              </a:spcBef>
              <a:spcAft>
                <a:spcPct val="0"/>
              </a:spcAft>
            </a:pPr>
            <a:r>
              <a:rPr lang="zh-CN" altLang="en-US" sz="2500">
                <a:latin typeface="方正兰亭黑_GBK" pitchFamily="2" charset="-122"/>
                <a:ea typeface="方正兰亭黑_GBK" pitchFamily="2" charset="-122"/>
                <a:cs typeface="宋体" panose="02010600030101010101" pitchFamily="2" charset="-122"/>
              </a:rPr>
              <a:t>下一步工作计划</a:t>
            </a:r>
            <a:endParaRPr kumimoji="0" lang="zh-CN" sz="2500" b="0" i="0" u="none" strike="noStrike" cap="none" normalizeH="0" baseline="0">
              <a:ln>
                <a:noFill/>
              </a:ln>
              <a:effectLst/>
              <a:latin typeface="方正兰亭黑_GBK" pitchFamily="2" charset="-122"/>
              <a:ea typeface="方正兰亭黑_GBK" pitchFamily="2" charset="-122"/>
              <a:cs typeface="宋体" panose="02010600030101010101" pitchFamily="2" charset="-122"/>
            </a:endParaRPr>
          </a:p>
        </p:txBody>
      </p:sp>
      <p:sp>
        <p:nvSpPr>
          <p:cNvPr id="24" name="淘宝店chenying0907出品 8"/>
          <p:cNvSpPr>
            <a:spLocks noChangeArrowheads="1"/>
          </p:cNvSpPr>
          <p:nvPr/>
        </p:nvSpPr>
        <p:spPr bwMode="auto">
          <a:xfrm>
            <a:off x="3176" y="-3176"/>
            <a:ext cx="2913359" cy="6862763"/>
          </a:xfrm>
          <a:prstGeom prst="rect">
            <a:avLst/>
          </a:prstGeom>
          <a:solidFill>
            <a:schemeClr val="accent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solidFill>
                <a:schemeClr val="lt1"/>
              </a:solidFill>
            </a:endParaRPr>
          </a:p>
        </p:txBody>
      </p:sp>
      <p:sp>
        <p:nvSpPr>
          <p:cNvPr id="2057" name="淘宝店chenying0907出品 9"/>
          <p:cNvSpPr/>
          <p:nvPr/>
        </p:nvSpPr>
        <p:spPr bwMode="auto">
          <a:xfrm>
            <a:off x="5781551" y="953144"/>
            <a:ext cx="736724" cy="738971"/>
          </a:xfrm>
          <a:custGeom>
            <a:cxnLst>
              <a:cxn ang="0">
                <a:pos x="814" y="0"/>
              </a:cxn>
              <a:cxn ang="0">
                <a:pos x="848" y="4"/>
              </a:cxn>
              <a:cxn ang="0">
                <a:pos x="880" y="14"/>
              </a:cxn>
              <a:cxn ang="0">
                <a:pos x="909" y="28"/>
              </a:cxn>
              <a:cxn ang="0">
                <a:pos x="933" y="50"/>
              </a:cxn>
              <a:cxn ang="0">
                <a:pos x="955" y="74"/>
              </a:cxn>
              <a:cxn ang="0">
                <a:pos x="970" y="103"/>
              </a:cxn>
              <a:cxn ang="0">
                <a:pos x="980" y="135"/>
              </a:cxn>
              <a:cxn ang="0">
                <a:pos x="983" y="169"/>
              </a:cxn>
              <a:cxn ang="0">
                <a:pos x="982" y="832"/>
              </a:cxn>
              <a:cxn ang="0">
                <a:pos x="976" y="865"/>
              </a:cxn>
              <a:cxn ang="0">
                <a:pos x="963" y="896"/>
              </a:cxn>
              <a:cxn ang="0">
                <a:pos x="945" y="923"/>
              </a:cxn>
              <a:cxn ang="0">
                <a:pos x="922" y="946"/>
              </a:cxn>
              <a:cxn ang="0">
                <a:pos x="894" y="963"/>
              </a:cxn>
              <a:cxn ang="0">
                <a:pos x="864" y="976"/>
              </a:cxn>
              <a:cxn ang="0">
                <a:pos x="831" y="983"/>
              </a:cxn>
              <a:cxn ang="0">
                <a:pos x="170" y="985"/>
              </a:cxn>
              <a:cxn ang="0">
                <a:pos x="135" y="981"/>
              </a:cxn>
              <a:cxn ang="0">
                <a:pos x="103" y="970"/>
              </a:cxn>
              <a:cxn ang="0">
                <a:pos x="75" y="955"/>
              </a:cxn>
              <a:cxn ang="0">
                <a:pos x="49" y="935"/>
              </a:cxn>
              <a:cxn ang="0">
                <a:pos x="29" y="909"/>
              </a:cxn>
              <a:cxn ang="0">
                <a:pos x="13" y="880"/>
              </a:cxn>
              <a:cxn ang="0">
                <a:pos x="3" y="848"/>
              </a:cxn>
              <a:cxn ang="0">
                <a:pos x="0" y="815"/>
              </a:cxn>
              <a:cxn ang="0">
                <a:pos x="0" y="152"/>
              </a:cxn>
              <a:cxn ang="0">
                <a:pos x="7" y="119"/>
              </a:cxn>
              <a:cxn ang="0">
                <a:pos x="20" y="89"/>
              </a:cxn>
              <a:cxn ang="0">
                <a:pos x="39" y="62"/>
              </a:cxn>
              <a:cxn ang="0">
                <a:pos x="62" y="39"/>
              </a:cxn>
              <a:cxn ang="0">
                <a:pos x="89" y="21"/>
              </a:cxn>
              <a:cxn ang="0">
                <a:pos x="119" y="8"/>
              </a:cxn>
              <a:cxn ang="0">
                <a:pos x="152" y="1"/>
              </a:cxn>
            </a:cxnLst>
            <a:rect l="0" t="0" r="r" b="b"/>
            <a:pathLst>
              <a:path w="983" h="984">
                <a:moveTo>
                  <a:pt x="170" y="0"/>
                </a:moveTo>
                <a:lnTo>
                  <a:pt x="814" y="0"/>
                </a:lnTo>
                <a:lnTo>
                  <a:pt x="831" y="1"/>
                </a:lnTo>
                <a:lnTo>
                  <a:pt x="848" y="4"/>
                </a:lnTo>
                <a:lnTo>
                  <a:pt x="864" y="8"/>
                </a:lnTo>
                <a:lnTo>
                  <a:pt x="880" y="14"/>
                </a:lnTo>
                <a:lnTo>
                  <a:pt x="894" y="21"/>
                </a:lnTo>
                <a:lnTo>
                  <a:pt x="909" y="28"/>
                </a:lnTo>
                <a:lnTo>
                  <a:pt x="922" y="39"/>
                </a:lnTo>
                <a:lnTo>
                  <a:pt x="933" y="50"/>
                </a:lnTo>
                <a:lnTo>
                  <a:pt x="945" y="62"/>
                </a:lnTo>
                <a:lnTo>
                  <a:pt x="955" y="74"/>
                </a:lnTo>
                <a:lnTo>
                  <a:pt x="963" y="89"/>
                </a:lnTo>
                <a:lnTo>
                  <a:pt x="970" y="103"/>
                </a:lnTo>
                <a:lnTo>
                  <a:pt x="976" y="119"/>
                </a:lnTo>
                <a:lnTo>
                  <a:pt x="980" y="135"/>
                </a:lnTo>
                <a:lnTo>
                  <a:pt x="982" y="152"/>
                </a:lnTo>
                <a:lnTo>
                  <a:pt x="983" y="169"/>
                </a:lnTo>
                <a:lnTo>
                  <a:pt x="983" y="815"/>
                </a:lnTo>
                <a:lnTo>
                  <a:pt x="982" y="832"/>
                </a:lnTo>
                <a:lnTo>
                  <a:pt x="980" y="848"/>
                </a:lnTo>
                <a:lnTo>
                  <a:pt x="976" y="865"/>
                </a:lnTo>
                <a:lnTo>
                  <a:pt x="970" y="880"/>
                </a:lnTo>
                <a:lnTo>
                  <a:pt x="963" y="896"/>
                </a:lnTo>
                <a:lnTo>
                  <a:pt x="955" y="909"/>
                </a:lnTo>
                <a:lnTo>
                  <a:pt x="945" y="923"/>
                </a:lnTo>
                <a:lnTo>
                  <a:pt x="933" y="935"/>
                </a:lnTo>
                <a:lnTo>
                  <a:pt x="922" y="946"/>
                </a:lnTo>
                <a:lnTo>
                  <a:pt x="909" y="955"/>
                </a:lnTo>
                <a:lnTo>
                  <a:pt x="894" y="963"/>
                </a:lnTo>
                <a:lnTo>
                  <a:pt x="880" y="970"/>
                </a:lnTo>
                <a:lnTo>
                  <a:pt x="864" y="976"/>
                </a:lnTo>
                <a:lnTo>
                  <a:pt x="848" y="981"/>
                </a:lnTo>
                <a:lnTo>
                  <a:pt x="831" y="983"/>
                </a:lnTo>
                <a:lnTo>
                  <a:pt x="814" y="985"/>
                </a:lnTo>
                <a:lnTo>
                  <a:pt x="170" y="985"/>
                </a:lnTo>
                <a:lnTo>
                  <a:pt x="152" y="983"/>
                </a:lnTo>
                <a:lnTo>
                  <a:pt x="135" y="981"/>
                </a:lnTo>
                <a:lnTo>
                  <a:pt x="119" y="976"/>
                </a:lnTo>
                <a:lnTo>
                  <a:pt x="103" y="970"/>
                </a:lnTo>
                <a:lnTo>
                  <a:pt x="89" y="963"/>
                </a:lnTo>
                <a:lnTo>
                  <a:pt x="75" y="955"/>
                </a:lnTo>
                <a:lnTo>
                  <a:pt x="62" y="946"/>
                </a:lnTo>
                <a:lnTo>
                  <a:pt x="49" y="935"/>
                </a:lnTo>
                <a:lnTo>
                  <a:pt x="39" y="923"/>
                </a:lnTo>
                <a:lnTo>
                  <a:pt x="29" y="909"/>
                </a:lnTo>
                <a:lnTo>
                  <a:pt x="20" y="896"/>
                </a:lnTo>
                <a:lnTo>
                  <a:pt x="13" y="880"/>
                </a:lnTo>
                <a:lnTo>
                  <a:pt x="7" y="865"/>
                </a:lnTo>
                <a:lnTo>
                  <a:pt x="3" y="848"/>
                </a:lnTo>
                <a:lnTo>
                  <a:pt x="0" y="832"/>
                </a:lnTo>
                <a:lnTo>
                  <a:pt x="0" y="815"/>
                </a:lnTo>
                <a:lnTo>
                  <a:pt x="0" y="169"/>
                </a:lnTo>
                <a:lnTo>
                  <a:pt x="0" y="152"/>
                </a:lnTo>
                <a:lnTo>
                  <a:pt x="3" y="135"/>
                </a:lnTo>
                <a:lnTo>
                  <a:pt x="7" y="119"/>
                </a:lnTo>
                <a:lnTo>
                  <a:pt x="13" y="103"/>
                </a:lnTo>
                <a:lnTo>
                  <a:pt x="20" y="89"/>
                </a:lnTo>
                <a:lnTo>
                  <a:pt x="29" y="74"/>
                </a:lnTo>
                <a:lnTo>
                  <a:pt x="39" y="62"/>
                </a:lnTo>
                <a:lnTo>
                  <a:pt x="49" y="50"/>
                </a:lnTo>
                <a:lnTo>
                  <a:pt x="62" y="39"/>
                </a:lnTo>
                <a:lnTo>
                  <a:pt x="75" y="28"/>
                </a:lnTo>
                <a:lnTo>
                  <a:pt x="89" y="21"/>
                </a:lnTo>
                <a:lnTo>
                  <a:pt x="103" y="14"/>
                </a:lnTo>
                <a:lnTo>
                  <a:pt x="119" y="8"/>
                </a:lnTo>
                <a:lnTo>
                  <a:pt x="135" y="4"/>
                </a:lnTo>
                <a:lnTo>
                  <a:pt x="152" y="1"/>
                </a:lnTo>
                <a:lnTo>
                  <a:pt x="170" y="0"/>
                </a:lnTo>
                <a:close/>
              </a:path>
            </a:pathLst>
          </a:custGeom>
          <a:solidFill>
            <a:schemeClr val="accent4"/>
          </a:solidFill>
          <a:ln w="25400">
            <a:gradFill flip="none" rotWithShape="1">
              <a:gsLst>
                <a:gs pos="0">
                  <a:schemeClr val="bg1">
                    <a:lumMod val="85000"/>
                  </a:schemeClr>
                </a:gs>
                <a:gs pos="100000">
                  <a:schemeClr val="bg1"/>
                </a:gs>
              </a:gsLst>
              <a:lin ang="2700000" scaled="1"/>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srgbClr val="FFFFFF"/>
              </a:solidFill>
              <a:latin typeface="Calibri"/>
              <a:ea typeface="宋体" panose="02010600030101010101" pitchFamily="2" charset="-122"/>
            </a:endParaRPr>
          </a:p>
        </p:txBody>
      </p:sp>
      <p:sp>
        <p:nvSpPr>
          <p:cNvPr id="2071" name="淘宝店chenying0907出品 23"/>
          <p:cNvSpPr>
            <a:spLocks noChangeArrowheads="1"/>
          </p:cNvSpPr>
          <p:nvPr/>
        </p:nvSpPr>
        <p:spPr bwMode="auto">
          <a:xfrm>
            <a:off x="6061591" y="909514"/>
            <a:ext cx="206393" cy="769441"/>
          </a:xfrm>
          <a:prstGeom prst="rect">
            <a:avLst/>
          </a:prstGeom>
          <a:noFill/>
          <a:ln w="9525">
            <a:noFill/>
            <a:miter lim="800000"/>
          </a:ln>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5000" b="0" i="0" u="none" strike="noStrike" cap="none" normalizeH="0" baseline="0">
                <a:ln>
                  <a:noFill/>
                </a:ln>
                <a:solidFill>
                  <a:srgbClr val="FEFEFE"/>
                </a:solidFill>
                <a:effectLst/>
                <a:latin typeface="Impact" panose="020b0806030902050204" pitchFamily="34" charset="0"/>
                <a:ea typeface="宋体" panose="02010600030101010101" pitchFamily="2" charset="-122"/>
                <a:cs typeface="宋体" panose="02010600030101010101" pitchFamily="2" charset="-122"/>
              </a:rPr>
              <a:t>1</a:t>
            </a:r>
            <a:endParaRPr kumimoji="0" lang="zh-CN" altLang="zh-CN" sz="5000" b="0" i="0" u="none" strike="noStrike" cap="none" normalizeH="0" baseline="0">
              <a:ln>
                <a:noFill/>
              </a:ln>
              <a:solidFill>
                <a:schemeClr val="tx1"/>
              </a:solidFill>
              <a:effectLst/>
              <a:latin typeface="Impact" panose="020b0806030902050204" pitchFamily="34" charset="0"/>
              <a:ea typeface="宋体" panose="02010600030101010101" pitchFamily="2" charset="-122"/>
              <a:cs typeface="宋体" panose="02010600030101010101" pitchFamily="2" charset="-122"/>
            </a:endParaRPr>
          </a:p>
        </p:txBody>
      </p:sp>
      <p:sp>
        <p:nvSpPr>
          <p:cNvPr id="2058" name="淘宝店chenying0907出品 10"/>
          <p:cNvSpPr/>
          <p:nvPr/>
        </p:nvSpPr>
        <p:spPr bwMode="auto">
          <a:xfrm>
            <a:off x="5781551" y="1999183"/>
            <a:ext cx="736724" cy="736724"/>
          </a:xfrm>
          <a:custGeom>
            <a:cxnLst>
              <a:cxn ang="0">
                <a:pos x="814" y="0"/>
              </a:cxn>
              <a:cxn ang="0">
                <a:pos x="848" y="4"/>
              </a:cxn>
              <a:cxn ang="0">
                <a:pos x="880" y="14"/>
              </a:cxn>
              <a:cxn ang="0">
                <a:pos x="909" y="30"/>
              </a:cxn>
              <a:cxn ang="0">
                <a:pos x="933" y="50"/>
              </a:cxn>
              <a:cxn ang="0">
                <a:pos x="955" y="75"/>
              </a:cxn>
              <a:cxn ang="0">
                <a:pos x="970" y="104"/>
              </a:cxn>
              <a:cxn ang="0">
                <a:pos x="980" y="137"/>
              </a:cxn>
              <a:cxn ang="0">
                <a:pos x="983" y="170"/>
              </a:cxn>
              <a:cxn ang="0">
                <a:pos x="982" y="833"/>
              </a:cxn>
              <a:cxn ang="0">
                <a:pos x="976" y="866"/>
              </a:cxn>
              <a:cxn ang="0">
                <a:pos x="963" y="896"/>
              </a:cxn>
              <a:cxn ang="0">
                <a:pos x="945" y="923"/>
              </a:cxn>
              <a:cxn ang="0">
                <a:pos x="922" y="946"/>
              </a:cxn>
              <a:cxn ang="0">
                <a:pos x="894" y="964"/>
              </a:cxn>
              <a:cxn ang="0">
                <a:pos x="864" y="976"/>
              </a:cxn>
              <a:cxn ang="0">
                <a:pos x="831" y="984"/>
              </a:cxn>
              <a:cxn ang="0">
                <a:pos x="170" y="985"/>
              </a:cxn>
              <a:cxn ang="0">
                <a:pos x="135" y="981"/>
              </a:cxn>
              <a:cxn ang="0">
                <a:pos x="103" y="971"/>
              </a:cxn>
              <a:cxn ang="0">
                <a:pos x="75" y="955"/>
              </a:cxn>
              <a:cxn ang="0">
                <a:pos x="49" y="935"/>
              </a:cxn>
              <a:cxn ang="0">
                <a:pos x="29" y="910"/>
              </a:cxn>
              <a:cxn ang="0">
                <a:pos x="13" y="880"/>
              </a:cxn>
              <a:cxn ang="0">
                <a:pos x="3" y="848"/>
              </a:cxn>
              <a:cxn ang="0">
                <a:pos x="0" y="815"/>
              </a:cxn>
              <a:cxn ang="0">
                <a:pos x="0" y="152"/>
              </a:cxn>
              <a:cxn ang="0">
                <a:pos x="7" y="119"/>
              </a:cxn>
              <a:cxn ang="0">
                <a:pos x="20" y="89"/>
              </a:cxn>
              <a:cxn ang="0">
                <a:pos x="39" y="62"/>
              </a:cxn>
              <a:cxn ang="0">
                <a:pos x="62" y="39"/>
              </a:cxn>
              <a:cxn ang="0">
                <a:pos x="89" y="22"/>
              </a:cxn>
              <a:cxn ang="0">
                <a:pos x="119" y="9"/>
              </a:cxn>
              <a:cxn ang="0">
                <a:pos x="152" y="1"/>
              </a:cxn>
            </a:cxnLst>
            <a:rect l="0" t="0" r="r" b="b"/>
            <a:pathLst>
              <a:path w="983" h="984">
                <a:moveTo>
                  <a:pt x="170" y="0"/>
                </a:moveTo>
                <a:lnTo>
                  <a:pt x="814" y="0"/>
                </a:lnTo>
                <a:lnTo>
                  <a:pt x="831" y="1"/>
                </a:lnTo>
                <a:lnTo>
                  <a:pt x="848" y="4"/>
                </a:lnTo>
                <a:lnTo>
                  <a:pt x="864" y="9"/>
                </a:lnTo>
                <a:lnTo>
                  <a:pt x="880" y="14"/>
                </a:lnTo>
                <a:lnTo>
                  <a:pt x="894" y="22"/>
                </a:lnTo>
                <a:lnTo>
                  <a:pt x="909" y="30"/>
                </a:lnTo>
                <a:lnTo>
                  <a:pt x="922" y="39"/>
                </a:lnTo>
                <a:lnTo>
                  <a:pt x="933" y="50"/>
                </a:lnTo>
                <a:lnTo>
                  <a:pt x="945" y="62"/>
                </a:lnTo>
                <a:lnTo>
                  <a:pt x="955" y="75"/>
                </a:lnTo>
                <a:lnTo>
                  <a:pt x="963" y="89"/>
                </a:lnTo>
                <a:lnTo>
                  <a:pt x="970" y="104"/>
                </a:lnTo>
                <a:lnTo>
                  <a:pt x="976" y="119"/>
                </a:lnTo>
                <a:lnTo>
                  <a:pt x="980" y="137"/>
                </a:lnTo>
                <a:lnTo>
                  <a:pt x="982" y="152"/>
                </a:lnTo>
                <a:lnTo>
                  <a:pt x="983" y="170"/>
                </a:lnTo>
                <a:lnTo>
                  <a:pt x="983" y="815"/>
                </a:lnTo>
                <a:lnTo>
                  <a:pt x="982" y="833"/>
                </a:lnTo>
                <a:lnTo>
                  <a:pt x="980" y="848"/>
                </a:lnTo>
                <a:lnTo>
                  <a:pt x="976" y="866"/>
                </a:lnTo>
                <a:lnTo>
                  <a:pt x="970" y="880"/>
                </a:lnTo>
                <a:lnTo>
                  <a:pt x="963" y="896"/>
                </a:lnTo>
                <a:lnTo>
                  <a:pt x="955" y="910"/>
                </a:lnTo>
                <a:lnTo>
                  <a:pt x="945" y="923"/>
                </a:lnTo>
                <a:lnTo>
                  <a:pt x="933" y="935"/>
                </a:lnTo>
                <a:lnTo>
                  <a:pt x="922" y="946"/>
                </a:lnTo>
                <a:lnTo>
                  <a:pt x="909" y="955"/>
                </a:lnTo>
                <a:lnTo>
                  <a:pt x="894" y="964"/>
                </a:lnTo>
                <a:lnTo>
                  <a:pt x="880" y="971"/>
                </a:lnTo>
                <a:lnTo>
                  <a:pt x="864" y="976"/>
                </a:lnTo>
                <a:lnTo>
                  <a:pt x="848" y="981"/>
                </a:lnTo>
                <a:lnTo>
                  <a:pt x="831" y="984"/>
                </a:lnTo>
                <a:lnTo>
                  <a:pt x="814" y="985"/>
                </a:lnTo>
                <a:lnTo>
                  <a:pt x="170" y="985"/>
                </a:lnTo>
                <a:lnTo>
                  <a:pt x="152" y="984"/>
                </a:lnTo>
                <a:lnTo>
                  <a:pt x="135" y="981"/>
                </a:lnTo>
                <a:lnTo>
                  <a:pt x="119" y="976"/>
                </a:lnTo>
                <a:lnTo>
                  <a:pt x="103" y="971"/>
                </a:lnTo>
                <a:lnTo>
                  <a:pt x="89" y="964"/>
                </a:lnTo>
                <a:lnTo>
                  <a:pt x="75" y="955"/>
                </a:lnTo>
                <a:lnTo>
                  <a:pt x="62" y="946"/>
                </a:lnTo>
                <a:lnTo>
                  <a:pt x="49" y="935"/>
                </a:lnTo>
                <a:lnTo>
                  <a:pt x="39" y="923"/>
                </a:lnTo>
                <a:lnTo>
                  <a:pt x="29" y="910"/>
                </a:lnTo>
                <a:lnTo>
                  <a:pt x="20" y="896"/>
                </a:lnTo>
                <a:lnTo>
                  <a:pt x="13" y="880"/>
                </a:lnTo>
                <a:lnTo>
                  <a:pt x="7" y="866"/>
                </a:lnTo>
                <a:lnTo>
                  <a:pt x="3" y="848"/>
                </a:lnTo>
                <a:lnTo>
                  <a:pt x="0" y="833"/>
                </a:lnTo>
                <a:lnTo>
                  <a:pt x="0" y="815"/>
                </a:lnTo>
                <a:lnTo>
                  <a:pt x="0" y="170"/>
                </a:lnTo>
                <a:lnTo>
                  <a:pt x="0" y="152"/>
                </a:lnTo>
                <a:lnTo>
                  <a:pt x="3" y="137"/>
                </a:lnTo>
                <a:lnTo>
                  <a:pt x="7" y="119"/>
                </a:lnTo>
                <a:lnTo>
                  <a:pt x="13" y="104"/>
                </a:lnTo>
                <a:lnTo>
                  <a:pt x="20" y="89"/>
                </a:lnTo>
                <a:lnTo>
                  <a:pt x="29" y="75"/>
                </a:lnTo>
                <a:lnTo>
                  <a:pt x="39" y="62"/>
                </a:lnTo>
                <a:lnTo>
                  <a:pt x="49" y="50"/>
                </a:lnTo>
                <a:lnTo>
                  <a:pt x="62" y="39"/>
                </a:lnTo>
                <a:lnTo>
                  <a:pt x="75" y="30"/>
                </a:lnTo>
                <a:lnTo>
                  <a:pt x="89" y="22"/>
                </a:lnTo>
                <a:lnTo>
                  <a:pt x="103" y="14"/>
                </a:lnTo>
                <a:lnTo>
                  <a:pt x="119" y="9"/>
                </a:lnTo>
                <a:lnTo>
                  <a:pt x="135" y="4"/>
                </a:lnTo>
                <a:lnTo>
                  <a:pt x="152" y="1"/>
                </a:lnTo>
                <a:lnTo>
                  <a:pt x="170" y="0"/>
                </a:lnTo>
                <a:close/>
              </a:path>
            </a:pathLst>
          </a:custGeom>
          <a:solidFill>
            <a:schemeClr val="accent4"/>
          </a:solidFill>
          <a:ln w="25400">
            <a:gradFill flip="none" rotWithShape="1">
              <a:gsLst>
                <a:gs pos="0">
                  <a:schemeClr val="bg1">
                    <a:lumMod val="85000"/>
                  </a:schemeClr>
                </a:gs>
                <a:gs pos="100000">
                  <a:schemeClr val="bg1"/>
                </a:gs>
              </a:gsLst>
              <a:lin ang="2700000" scaled="1"/>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srgbClr val="FFFFFF"/>
              </a:solidFill>
              <a:latin typeface="Calibri"/>
              <a:ea typeface="宋体" panose="02010600030101010101" pitchFamily="2" charset="-122"/>
            </a:endParaRPr>
          </a:p>
        </p:txBody>
      </p:sp>
      <p:sp>
        <p:nvSpPr>
          <p:cNvPr id="2072" name="淘宝店chenying0907出品 24"/>
          <p:cNvSpPr>
            <a:spLocks noChangeArrowheads="1"/>
          </p:cNvSpPr>
          <p:nvPr/>
        </p:nvSpPr>
        <p:spPr bwMode="auto">
          <a:xfrm>
            <a:off x="6026079" y="1959372"/>
            <a:ext cx="272165" cy="769441"/>
          </a:xfrm>
          <a:prstGeom prst="rect">
            <a:avLst/>
          </a:prstGeom>
          <a:noFill/>
          <a:ln w="9525">
            <a:noFill/>
            <a:miter lim="800000"/>
          </a:ln>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5000" b="0" i="0" u="none" strike="noStrike" cap="none" normalizeH="0" baseline="0">
                <a:ln>
                  <a:noFill/>
                </a:ln>
                <a:solidFill>
                  <a:srgbClr val="FEFEFE"/>
                </a:solidFill>
                <a:effectLst/>
                <a:latin typeface="Impact" panose="020b0806030902050204" pitchFamily="34" charset="0"/>
                <a:ea typeface="宋体" panose="02010600030101010101" pitchFamily="2" charset="-122"/>
                <a:cs typeface="宋体" panose="02010600030101010101" pitchFamily="2" charset="-122"/>
              </a:rPr>
              <a:t>2</a:t>
            </a:r>
            <a:endParaRPr kumimoji="0" lang="zh-CN" altLang="zh-CN" sz="5000" b="0" i="0" u="none" strike="noStrike" cap="none" normalizeH="0" baseline="0">
              <a:ln>
                <a:noFill/>
              </a:ln>
              <a:solidFill>
                <a:schemeClr val="tx1"/>
              </a:solidFill>
              <a:effectLst/>
              <a:latin typeface="Impact" panose="020b0806030902050204" pitchFamily="34" charset="0"/>
              <a:ea typeface="宋体" panose="02010600030101010101" pitchFamily="2" charset="-122"/>
              <a:cs typeface="宋体" panose="02010600030101010101" pitchFamily="2" charset="-122"/>
            </a:endParaRPr>
          </a:p>
        </p:txBody>
      </p:sp>
      <p:sp>
        <p:nvSpPr>
          <p:cNvPr id="2059" name="淘宝店chenying0907出品 11"/>
          <p:cNvSpPr/>
          <p:nvPr/>
        </p:nvSpPr>
        <p:spPr bwMode="auto">
          <a:xfrm>
            <a:off x="5781551" y="3046040"/>
            <a:ext cx="736724" cy="736724"/>
          </a:xfrm>
          <a:custGeom>
            <a:cxnLst>
              <a:cxn ang="0">
                <a:pos x="814" y="0"/>
              </a:cxn>
              <a:cxn ang="0">
                <a:pos x="848" y="5"/>
              </a:cxn>
              <a:cxn ang="0">
                <a:pos x="880" y="15"/>
              </a:cxn>
              <a:cxn ang="0">
                <a:pos x="909" y="30"/>
              </a:cxn>
              <a:cxn ang="0">
                <a:pos x="933" y="51"/>
              </a:cxn>
              <a:cxn ang="0">
                <a:pos x="955" y="75"/>
              </a:cxn>
              <a:cxn ang="0">
                <a:pos x="970" y="104"/>
              </a:cxn>
              <a:cxn ang="0">
                <a:pos x="980" y="137"/>
              </a:cxn>
              <a:cxn ang="0">
                <a:pos x="983" y="170"/>
              </a:cxn>
              <a:cxn ang="0">
                <a:pos x="982" y="833"/>
              </a:cxn>
              <a:cxn ang="0">
                <a:pos x="976" y="866"/>
              </a:cxn>
              <a:cxn ang="0">
                <a:pos x="963" y="896"/>
              </a:cxn>
              <a:cxn ang="0">
                <a:pos x="945" y="924"/>
              </a:cxn>
              <a:cxn ang="0">
                <a:pos x="922" y="947"/>
              </a:cxn>
              <a:cxn ang="0">
                <a:pos x="894" y="964"/>
              </a:cxn>
              <a:cxn ang="0">
                <a:pos x="864" y="977"/>
              </a:cxn>
              <a:cxn ang="0">
                <a:pos x="831" y="984"/>
              </a:cxn>
              <a:cxn ang="0">
                <a:pos x="170" y="985"/>
              </a:cxn>
              <a:cxn ang="0">
                <a:pos x="135" y="981"/>
              </a:cxn>
              <a:cxn ang="0">
                <a:pos x="103" y="971"/>
              </a:cxn>
              <a:cxn ang="0">
                <a:pos x="75" y="955"/>
              </a:cxn>
              <a:cxn ang="0">
                <a:pos x="49" y="935"/>
              </a:cxn>
              <a:cxn ang="0">
                <a:pos x="29" y="911"/>
              </a:cxn>
              <a:cxn ang="0">
                <a:pos x="13" y="882"/>
              </a:cxn>
              <a:cxn ang="0">
                <a:pos x="3" y="849"/>
              </a:cxn>
              <a:cxn ang="0">
                <a:pos x="0" y="816"/>
              </a:cxn>
              <a:cxn ang="0">
                <a:pos x="0" y="153"/>
              </a:cxn>
              <a:cxn ang="0">
                <a:pos x="7" y="120"/>
              </a:cxn>
              <a:cxn ang="0">
                <a:pos x="20" y="89"/>
              </a:cxn>
              <a:cxn ang="0">
                <a:pos x="39" y="62"/>
              </a:cxn>
              <a:cxn ang="0">
                <a:pos x="62" y="39"/>
              </a:cxn>
              <a:cxn ang="0">
                <a:pos x="89" y="22"/>
              </a:cxn>
              <a:cxn ang="0">
                <a:pos x="119" y="9"/>
              </a:cxn>
              <a:cxn ang="0">
                <a:pos x="152" y="2"/>
              </a:cxn>
            </a:cxnLst>
            <a:rect l="0" t="0" r="r" b="b"/>
            <a:pathLst>
              <a:path w="983" h="984">
                <a:moveTo>
                  <a:pt x="170" y="0"/>
                </a:moveTo>
                <a:lnTo>
                  <a:pt x="814" y="0"/>
                </a:lnTo>
                <a:lnTo>
                  <a:pt x="831" y="2"/>
                </a:lnTo>
                <a:lnTo>
                  <a:pt x="848" y="5"/>
                </a:lnTo>
                <a:lnTo>
                  <a:pt x="864" y="9"/>
                </a:lnTo>
                <a:lnTo>
                  <a:pt x="880" y="15"/>
                </a:lnTo>
                <a:lnTo>
                  <a:pt x="894" y="22"/>
                </a:lnTo>
                <a:lnTo>
                  <a:pt x="909" y="30"/>
                </a:lnTo>
                <a:lnTo>
                  <a:pt x="922" y="39"/>
                </a:lnTo>
                <a:lnTo>
                  <a:pt x="933" y="51"/>
                </a:lnTo>
                <a:lnTo>
                  <a:pt x="945" y="62"/>
                </a:lnTo>
                <a:lnTo>
                  <a:pt x="955" y="75"/>
                </a:lnTo>
                <a:lnTo>
                  <a:pt x="963" y="89"/>
                </a:lnTo>
                <a:lnTo>
                  <a:pt x="970" y="104"/>
                </a:lnTo>
                <a:lnTo>
                  <a:pt x="976" y="120"/>
                </a:lnTo>
                <a:lnTo>
                  <a:pt x="980" y="137"/>
                </a:lnTo>
                <a:lnTo>
                  <a:pt x="982" y="153"/>
                </a:lnTo>
                <a:lnTo>
                  <a:pt x="983" y="170"/>
                </a:lnTo>
                <a:lnTo>
                  <a:pt x="983" y="816"/>
                </a:lnTo>
                <a:lnTo>
                  <a:pt x="982" y="833"/>
                </a:lnTo>
                <a:lnTo>
                  <a:pt x="980" y="849"/>
                </a:lnTo>
                <a:lnTo>
                  <a:pt x="976" y="866"/>
                </a:lnTo>
                <a:lnTo>
                  <a:pt x="970" y="882"/>
                </a:lnTo>
                <a:lnTo>
                  <a:pt x="963" y="896"/>
                </a:lnTo>
                <a:lnTo>
                  <a:pt x="955" y="911"/>
                </a:lnTo>
                <a:lnTo>
                  <a:pt x="945" y="924"/>
                </a:lnTo>
                <a:lnTo>
                  <a:pt x="933" y="935"/>
                </a:lnTo>
                <a:lnTo>
                  <a:pt x="922" y="947"/>
                </a:lnTo>
                <a:lnTo>
                  <a:pt x="909" y="955"/>
                </a:lnTo>
                <a:lnTo>
                  <a:pt x="894" y="964"/>
                </a:lnTo>
                <a:lnTo>
                  <a:pt x="880" y="971"/>
                </a:lnTo>
                <a:lnTo>
                  <a:pt x="864" y="977"/>
                </a:lnTo>
                <a:lnTo>
                  <a:pt x="848" y="981"/>
                </a:lnTo>
                <a:lnTo>
                  <a:pt x="831" y="984"/>
                </a:lnTo>
                <a:lnTo>
                  <a:pt x="814" y="985"/>
                </a:lnTo>
                <a:lnTo>
                  <a:pt x="170" y="985"/>
                </a:lnTo>
                <a:lnTo>
                  <a:pt x="152" y="984"/>
                </a:lnTo>
                <a:lnTo>
                  <a:pt x="135" y="981"/>
                </a:lnTo>
                <a:lnTo>
                  <a:pt x="119" y="977"/>
                </a:lnTo>
                <a:lnTo>
                  <a:pt x="103" y="971"/>
                </a:lnTo>
                <a:lnTo>
                  <a:pt x="89" y="964"/>
                </a:lnTo>
                <a:lnTo>
                  <a:pt x="75" y="955"/>
                </a:lnTo>
                <a:lnTo>
                  <a:pt x="62" y="947"/>
                </a:lnTo>
                <a:lnTo>
                  <a:pt x="49" y="935"/>
                </a:lnTo>
                <a:lnTo>
                  <a:pt x="39" y="924"/>
                </a:lnTo>
                <a:lnTo>
                  <a:pt x="29" y="911"/>
                </a:lnTo>
                <a:lnTo>
                  <a:pt x="20" y="896"/>
                </a:lnTo>
                <a:lnTo>
                  <a:pt x="13" y="882"/>
                </a:lnTo>
                <a:lnTo>
                  <a:pt x="7" y="866"/>
                </a:lnTo>
                <a:lnTo>
                  <a:pt x="3" y="849"/>
                </a:lnTo>
                <a:lnTo>
                  <a:pt x="0" y="833"/>
                </a:lnTo>
                <a:lnTo>
                  <a:pt x="0" y="816"/>
                </a:lnTo>
                <a:lnTo>
                  <a:pt x="0" y="170"/>
                </a:lnTo>
                <a:lnTo>
                  <a:pt x="0" y="153"/>
                </a:lnTo>
                <a:lnTo>
                  <a:pt x="3" y="137"/>
                </a:lnTo>
                <a:lnTo>
                  <a:pt x="7" y="120"/>
                </a:lnTo>
                <a:lnTo>
                  <a:pt x="13" y="104"/>
                </a:lnTo>
                <a:lnTo>
                  <a:pt x="20" y="89"/>
                </a:lnTo>
                <a:lnTo>
                  <a:pt x="29" y="75"/>
                </a:lnTo>
                <a:lnTo>
                  <a:pt x="39" y="62"/>
                </a:lnTo>
                <a:lnTo>
                  <a:pt x="49" y="51"/>
                </a:lnTo>
                <a:lnTo>
                  <a:pt x="62" y="39"/>
                </a:lnTo>
                <a:lnTo>
                  <a:pt x="75" y="30"/>
                </a:lnTo>
                <a:lnTo>
                  <a:pt x="89" y="22"/>
                </a:lnTo>
                <a:lnTo>
                  <a:pt x="103" y="15"/>
                </a:lnTo>
                <a:lnTo>
                  <a:pt x="119" y="9"/>
                </a:lnTo>
                <a:lnTo>
                  <a:pt x="135" y="5"/>
                </a:lnTo>
                <a:lnTo>
                  <a:pt x="152" y="2"/>
                </a:lnTo>
                <a:lnTo>
                  <a:pt x="170" y="0"/>
                </a:lnTo>
                <a:close/>
              </a:path>
            </a:pathLst>
          </a:custGeom>
          <a:solidFill>
            <a:schemeClr val="accent4"/>
          </a:solidFill>
          <a:ln w="25400">
            <a:gradFill flip="none" rotWithShape="1">
              <a:gsLst>
                <a:gs pos="0">
                  <a:schemeClr val="bg1">
                    <a:lumMod val="85000"/>
                  </a:schemeClr>
                </a:gs>
                <a:gs pos="100000">
                  <a:schemeClr val="bg1"/>
                </a:gs>
              </a:gsLst>
              <a:lin ang="2700000" scaled="1"/>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srgbClr val="FFFFFF"/>
              </a:solidFill>
              <a:latin typeface="Calibri"/>
              <a:ea typeface="宋体" panose="02010600030101010101" pitchFamily="2" charset="-122"/>
            </a:endParaRPr>
          </a:p>
        </p:txBody>
      </p:sp>
      <p:sp>
        <p:nvSpPr>
          <p:cNvPr id="2073" name="淘宝店chenying0907出品 25"/>
          <p:cNvSpPr>
            <a:spLocks noChangeArrowheads="1"/>
          </p:cNvSpPr>
          <p:nvPr/>
        </p:nvSpPr>
        <p:spPr bwMode="auto">
          <a:xfrm>
            <a:off x="6015812" y="3000748"/>
            <a:ext cx="288043" cy="769441"/>
          </a:xfrm>
          <a:prstGeom prst="rect">
            <a:avLst/>
          </a:prstGeom>
          <a:noFill/>
          <a:ln w="9525">
            <a:noFill/>
            <a:miter lim="800000"/>
          </a:ln>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5000" b="0" i="0" u="none" strike="noStrike" cap="none" normalizeH="0" baseline="0">
                <a:ln>
                  <a:noFill/>
                </a:ln>
                <a:solidFill>
                  <a:srgbClr val="FEFEFE"/>
                </a:solidFill>
                <a:effectLst/>
                <a:latin typeface="Impact" panose="020b0806030902050204" pitchFamily="34" charset="0"/>
                <a:ea typeface="宋体" panose="02010600030101010101" pitchFamily="2" charset="-122"/>
                <a:cs typeface="宋体" panose="02010600030101010101" pitchFamily="2" charset="-122"/>
              </a:rPr>
              <a:t>3</a:t>
            </a:r>
            <a:endParaRPr kumimoji="0" lang="zh-CN" altLang="zh-CN" sz="5000" b="0" i="0" u="none" strike="noStrike" cap="none" normalizeH="0" baseline="0">
              <a:ln>
                <a:noFill/>
              </a:ln>
              <a:solidFill>
                <a:schemeClr val="tx1"/>
              </a:solidFill>
              <a:effectLst/>
              <a:latin typeface="Impact" panose="020b0806030902050204" pitchFamily="34" charset="0"/>
              <a:ea typeface="宋体" panose="02010600030101010101" pitchFamily="2" charset="-122"/>
              <a:cs typeface="宋体" panose="02010600030101010101" pitchFamily="2" charset="-122"/>
            </a:endParaRPr>
          </a:p>
        </p:txBody>
      </p:sp>
      <p:sp>
        <p:nvSpPr>
          <p:cNvPr id="2060" name="淘宝店chenying0907出品 12"/>
          <p:cNvSpPr/>
          <p:nvPr/>
        </p:nvSpPr>
        <p:spPr bwMode="auto">
          <a:xfrm>
            <a:off x="5781551" y="4094485"/>
            <a:ext cx="736724" cy="736724"/>
          </a:xfrm>
          <a:custGeom>
            <a:cxnLst>
              <a:cxn ang="0">
                <a:pos x="814" y="0"/>
              </a:cxn>
              <a:cxn ang="0">
                <a:pos x="848" y="4"/>
              </a:cxn>
              <a:cxn ang="0">
                <a:pos x="880" y="14"/>
              </a:cxn>
              <a:cxn ang="0">
                <a:pos x="909" y="30"/>
              </a:cxn>
              <a:cxn ang="0">
                <a:pos x="933" y="50"/>
              </a:cxn>
              <a:cxn ang="0">
                <a:pos x="955" y="74"/>
              </a:cxn>
              <a:cxn ang="0">
                <a:pos x="970" y="103"/>
              </a:cxn>
              <a:cxn ang="0">
                <a:pos x="980" y="136"/>
              </a:cxn>
              <a:cxn ang="0">
                <a:pos x="983" y="169"/>
              </a:cxn>
              <a:cxn ang="0">
                <a:pos x="982" y="832"/>
              </a:cxn>
              <a:cxn ang="0">
                <a:pos x="976" y="865"/>
              </a:cxn>
              <a:cxn ang="0">
                <a:pos x="963" y="896"/>
              </a:cxn>
              <a:cxn ang="0">
                <a:pos x="945" y="923"/>
              </a:cxn>
              <a:cxn ang="0">
                <a:pos x="922" y="946"/>
              </a:cxn>
              <a:cxn ang="0">
                <a:pos x="894" y="963"/>
              </a:cxn>
              <a:cxn ang="0">
                <a:pos x="864" y="976"/>
              </a:cxn>
              <a:cxn ang="0">
                <a:pos x="831" y="983"/>
              </a:cxn>
              <a:cxn ang="0">
                <a:pos x="170" y="985"/>
              </a:cxn>
              <a:cxn ang="0">
                <a:pos x="135" y="980"/>
              </a:cxn>
              <a:cxn ang="0">
                <a:pos x="103" y="970"/>
              </a:cxn>
              <a:cxn ang="0">
                <a:pos x="75" y="954"/>
              </a:cxn>
              <a:cxn ang="0">
                <a:pos x="49" y="934"/>
              </a:cxn>
              <a:cxn ang="0">
                <a:pos x="29" y="910"/>
              </a:cxn>
              <a:cxn ang="0">
                <a:pos x="13" y="881"/>
              </a:cxn>
              <a:cxn ang="0">
                <a:pos x="3" y="848"/>
              </a:cxn>
              <a:cxn ang="0">
                <a:pos x="0" y="815"/>
              </a:cxn>
              <a:cxn ang="0">
                <a:pos x="0" y="152"/>
              </a:cxn>
              <a:cxn ang="0">
                <a:pos x="7" y="119"/>
              </a:cxn>
              <a:cxn ang="0">
                <a:pos x="20" y="89"/>
              </a:cxn>
              <a:cxn ang="0">
                <a:pos x="39" y="61"/>
              </a:cxn>
              <a:cxn ang="0">
                <a:pos x="62" y="38"/>
              </a:cxn>
              <a:cxn ang="0">
                <a:pos x="89" y="21"/>
              </a:cxn>
              <a:cxn ang="0">
                <a:pos x="119" y="8"/>
              </a:cxn>
              <a:cxn ang="0">
                <a:pos x="152" y="1"/>
              </a:cxn>
            </a:cxnLst>
            <a:rect l="0" t="0" r="r" b="b"/>
            <a:pathLst>
              <a:path w="983" h="984">
                <a:moveTo>
                  <a:pt x="170" y="0"/>
                </a:moveTo>
                <a:lnTo>
                  <a:pt x="814" y="0"/>
                </a:lnTo>
                <a:lnTo>
                  <a:pt x="831" y="1"/>
                </a:lnTo>
                <a:lnTo>
                  <a:pt x="848" y="4"/>
                </a:lnTo>
                <a:lnTo>
                  <a:pt x="864" y="8"/>
                </a:lnTo>
                <a:lnTo>
                  <a:pt x="880" y="14"/>
                </a:lnTo>
                <a:lnTo>
                  <a:pt x="894" y="21"/>
                </a:lnTo>
                <a:lnTo>
                  <a:pt x="909" y="30"/>
                </a:lnTo>
                <a:lnTo>
                  <a:pt x="922" y="38"/>
                </a:lnTo>
                <a:lnTo>
                  <a:pt x="933" y="50"/>
                </a:lnTo>
                <a:lnTo>
                  <a:pt x="945" y="61"/>
                </a:lnTo>
                <a:lnTo>
                  <a:pt x="955" y="74"/>
                </a:lnTo>
                <a:lnTo>
                  <a:pt x="963" y="89"/>
                </a:lnTo>
                <a:lnTo>
                  <a:pt x="970" y="103"/>
                </a:lnTo>
                <a:lnTo>
                  <a:pt x="976" y="119"/>
                </a:lnTo>
                <a:lnTo>
                  <a:pt x="980" y="136"/>
                </a:lnTo>
                <a:lnTo>
                  <a:pt x="982" y="152"/>
                </a:lnTo>
                <a:lnTo>
                  <a:pt x="983" y="169"/>
                </a:lnTo>
                <a:lnTo>
                  <a:pt x="983" y="815"/>
                </a:lnTo>
                <a:lnTo>
                  <a:pt x="982" y="832"/>
                </a:lnTo>
                <a:lnTo>
                  <a:pt x="980" y="848"/>
                </a:lnTo>
                <a:lnTo>
                  <a:pt x="976" y="865"/>
                </a:lnTo>
                <a:lnTo>
                  <a:pt x="970" y="881"/>
                </a:lnTo>
                <a:lnTo>
                  <a:pt x="963" y="896"/>
                </a:lnTo>
                <a:lnTo>
                  <a:pt x="955" y="910"/>
                </a:lnTo>
                <a:lnTo>
                  <a:pt x="945" y="923"/>
                </a:lnTo>
                <a:lnTo>
                  <a:pt x="933" y="934"/>
                </a:lnTo>
                <a:lnTo>
                  <a:pt x="922" y="946"/>
                </a:lnTo>
                <a:lnTo>
                  <a:pt x="909" y="954"/>
                </a:lnTo>
                <a:lnTo>
                  <a:pt x="894" y="963"/>
                </a:lnTo>
                <a:lnTo>
                  <a:pt x="880" y="970"/>
                </a:lnTo>
                <a:lnTo>
                  <a:pt x="864" y="976"/>
                </a:lnTo>
                <a:lnTo>
                  <a:pt x="848" y="980"/>
                </a:lnTo>
                <a:lnTo>
                  <a:pt x="831" y="983"/>
                </a:lnTo>
                <a:lnTo>
                  <a:pt x="814" y="985"/>
                </a:lnTo>
                <a:lnTo>
                  <a:pt x="170" y="985"/>
                </a:lnTo>
                <a:lnTo>
                  <a:pt x="152" y="983"/>
                </a:lnTo>
                <a:lnTo>
                  <a:pt x="135" y="980"/>
                </a:lnTo>
                <a:lnTo>
                  <a:pt x="119" y="976"/>
                </a:lnTo>
                <a:lnTo>
                  <a:pt x="103" y="970"/>
                </a:lnTo>
                <a:lnTo>
                  <a:pt x="89" y="963"/>
                </a:lnTo>
                <a:lnTo>
                  <a:pt x="75" y="954"/>
                </a:lnTo>
                <a:lnTo>
                  <a:pt x="62" y="946"/>
                </a:lnTo>
                <a:lnTo>
                  <a:pt x="49" y="934"/>
                </a:lnTo>
                <a:lnTo>
                  <a:pt x="39" y="923"/>
                </a:lnTo>
                <a:lnTo>
                  <a:pt x="29" y="910"/>
                </a:lnTo>
                <a:lnTo>
                  <a:pt x="20" y="896"/>
                </a:lnTo>
                <a:lnTo>
                  <a:pt x="13" y="881"/>
                </a:lnTo>
                <a:lnTo>
                  <a:pt x="7" y="865"/>
                </a:lnTo>
                <a:lnTo>
                  <a:pt x="3" y="848"/>
                </a:lnTo>
                <a:lnTo>
                  <a:pt x="0" y="832"/>
                </a:lnTo>
                <a:lnTo>
                  <a:pt x="0" y="815"/>
                </a:lnTo>
                <a:lnTo>
                  <a:pt x="0" y="169"/>
                </a:lnTo>
                <a:lnTo>
                  <a:pt x="0" y="152"/>
                </a:lnTo>
                <a:lnTo>
                  <a:pt x="3" y="136"/>
                </a:lnTo>
                <a:lnTo>
                  <a:pt x="7" y="119"/>
                </a:lnTo>
                <a:lnTo>
                  <a:pt x="13" y="103"/>
                </a:lnTo>
                <a:lnTo>
                  <a:pt x="20" y="89"/>
                </a:lnTo>
                <a:lnTo>
                  <a:pt x="29" y="74"/>
                </a:lnTo>
                <a:lnTo>
                  <a:pt x="39" y="61"/>
                </a:lnTo>
                <a:lnTo>
                  <a:pt x="49" y="50"/>
                </a:lnTo>
                <a:lnTo>
                  <a:pt x="62" y="38"/>
                </a:lnTo>
                <a:lnTo>
                  <a:pt x="75" y="30"/>
                </a:lnTo>
                <a:lnTo>
                  <a:pt x="89" y="21"/>
                </a:lnTo>
                <a:lnTo>
                  <a:pt x="103" y="14"/>
                </a:lnTo>
                <a:lnTo>
                  <a:pt x="119" y="8"/>
                </a:lnTo>
                <a:lnTo>
                  <a:pt x="135" y="4"/>
                </a:lnTo>
                <a:lnTo>
                  <a:pt x="152" y="1"/>
                </a:lnTo>
                <a:lnTo>
                  <a:pt x="170" y="0"/>
                </a:lnTo>
                <a:close/>
              </a:path>
            </a:pathLst>
          </a:custGeom>
          <a:solidFill>
            <a:schemeClr val="accent4"/>
          </a:solidFill>
          <a:ln w="25400">
            <a:gradFill flip="none" rotWithShape="1">
              <a:gsLst>
                <a:gs pos="0">
                  <a:schemeClr val="bg1">
                    <a:lumMod val="85000"/>
                  </a:schemeClr>
                </a:gs>
                <a:gs pos="100000">
                  <a:schemeClr val="bg1"/>
                </a:gs>
              </a:gsLst>
              <a:lin ang="2700000" scaled="1"/>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srgbClr val="FFFFFF"/>
              </a:solidFill>
              <a:latin typeface="Calibri"/>
              <a:ea typeface="宋体" panose="02010600030101010101" pitchFamily="2" charset="-122"/>
            </a:endParaRPr>
          </a:p>
        </p:txBody>
      </p:sp>
      <p:sp>
        <p:nvSpPr>
          <p:cNvPr id="2074" name="淘宝店chenying0907出品 26"/>
          <p:cNvSpPr>
            <a:spLocks noChangeArrowheads="1"/>
          </p:cNvSpPr>
          <p:nvPr/>
        </p:nvSpPr>
        <p:spPr bwMode="auto">
          <a:xfrm>
            <a:off x="6019062" y="4054674"/>
            <a:ext cx="272165" cy="769441"/>
          </a:xfrm>
          <a:prstGeom prst="rect">
            <a:avLst/>
          </a:prstGeom>
          <a:noFill/>
          <a:ln w="9525">
            <a:noFill/>
            <a:miter lim="800000"/>
          </a:ln>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5000" b="0" i="0" u="none" strike="noStrike" cap="none" normalizeH="0" baseline="0">
                <a:ln>
                  <a:noFill/>
                </a:ln>
                <a:solidFill>
                  <a:srgbClr val="FEFEFE"/>
                </a:solidFill>
                <a:effectLst/>
                <a:latin typeface="Impact" panose="020b0806030902050204" pitchFamily="34" charset="0"/>
                <a:ea typeface="宋体" panose="02010600030101010101" pitchFamily="2" charset="-122"/>
                <a:cs typeface="宋体" panose="02010600030101010101" pitchFamily="2" charset="-122"/>
              </a:rPr>
              <a:t>4</a:t>
            </a:r>
            <a:endParaRPr kumimoji="0" lang="zh-CN" altLang="zh-CN" sz="5000" b="0" i="0" u="none" strike="noStrike" cap="none" normalizeH="0" baseline="0">
              <a:ln>
                <a:noFill/>
              </a:ln>
              <a:solidFill>
                <a:schemeClr val="tx1"/>
              </a:solidFill>
              <a:effectLst/>
              <a:latin typeface="Impact" panose="020b0806030902050204" pitchFamily="34" charset="0"/>
              <a:ea typeface="宋体" panose="02010600030101010101" pitchFamily="2" charset="-122"/>
              <a:cs typeface="宋体" panose="02010600030101010101" pitchFamily="2" charset="-122"/>
            </a:endParaRPr>
          </a:p>
        </p:txBody>
      </p:sp>
      <p:sp>
        <p:nvSpPr>
          <p:cNvPr id="2061" name="淘宝店chenying0907出品 13"/>
          <p:cNvSpPr/>
          <p:nvPr/>
        </p:nvSpPr>
        <p:spPr bwMode="auto">
          <a:xfrm>
            <a:off x="5781551" y="5141342"/>
            <a:ext cx="736724" cy="736724"/>
          </a:xfrm>
          <a:custGeom>
            <a:cxnLst>
              <a:cxn ang="0">
                <a:pos x="814" y="0"/>
              </a:cxn>
              <a:cxn ang="0">
                <a:pos x="848" y="4"/>
              </a:cxn>
              <a:cxn ang="0">
                <a:pos x="880" y="14"/>
              </a:cxn>
              <a:cxn ang="0">
                <a:pos x="909" y="30"/>
              </a:cxn>
              <a:cxn ang="0">
                <a:pos x="933" y="50"/>
              </a:cxn>
              <a:cxn ang="0">
                <a:pos x="955" y="76"/>
              </a:cxn>
              <a:cxn ang="0">
                <a:pos x="970" y="105"/>
              </a:cxn>
              <a:cxn ang="0">
                <a:pos x="980" y="136"/>
              </a:cxn>
              <a:cxn ang="0">
                <a:pos x="983" y="170"/>
              </a:cxn>
              <a:cxn ang="0">
                <a:pos x="982" y="832"/>
              </a:cxn>
              <a:cxn ang="0">
                <a:pos x="976" y="866"/>
              </a:cxn>
              <a:cxn ang="0">
                <a:pos x="963" y="896"/>
              </a:cxn>
              <a:cxn ang="0">
                <a:pos x="945" y="923"/>
              </a:cxn>
              <a:cxn ang="0">
                <a:pos x="922" y="946"/>
              </a:cxn>
              <a:cxn ang="0">
                <a:pos x="894" y="963"/>
              </a:cxn>
              <a:cxn ang="0">
                <a:pos x="864" y="976"/>
              </a:cxn>
              <a:cxn ang="0">
                <a:pos x="831" y="984"/>
              </a:cxn>
              <a:cxn ang="0">
                <a:pos x="170" y="985"/>
              </a:cxn>
              <a:cxn ang="0">
                <a:pos x="135" y="981"/>
              </a:cxn>
              <a:cxn ang="0">
                <a:pos x="103" y="971"/>
              </a:cxn>
              <a:cxn ang="0">
                <a:pos x="75" y="955"/>
              </a:cxn>
              <a:cxn ang="0">
                <a:pos x="49" y="935"/>
              </a:cxn>
              <a:cxn ang="0">
                <a:pos x="29" y="910"/>
              </a:cxn>
              <a:cxn ang="0">
                <a:pos x="13" y="881"/>
              </a:cxn>
              <a:cxn ang="0">
                <a:pos x="3" y="848"/>
              </a:cxn>
              <a:cxn ang="0">
                <a:pos x="0" y="815"/>
              </a:cxn>
              <a:cxn ang="0">
                <a:pos x="0" y="152"/>
              </a:cxn>
              <a:cxn ang="0">
                <a:pos x="7" y="119"/>
              </a:cxn>
              <a:cxn ang="0">
                <a:pos x="20" y="89"/>
              </a:cxn>
              <a:cxn ang="0">
                <a:pos x="39" y="62"/>
              </a:cxn>
              <a:cxn ang="0">
                <a:pos x="62" y="39"/>
              </a:cxn>
              <a:cxn ang="0">
                <a:pos x="89" y="21"/>
              </a:cxn>
              <a:cxn ang="0">
                <a:pos x="119" y="8"/>
              </a:cxn>
              <a:cxn ang="0">
                <a:pos x="152" y="1"/>
              </a:cxn>
            </a:cxnLst>
            <a:rect l="0" t="0" r="r" b="b"/>
            <a:pathLst>
              <a:path w="983" h="984">
                <a:moveTo>
                  <a:pt x="170" y="0"/>
                </a:moveTo>
                <a:lnTo>
                  <a:pt x="814" y="0"/>
                </a:lnTo>
                <a:lnTo>
                  <a:pt x="831" y="1"/>
                </a:lnTo>
                <a:lnTo>
                  <a:pt x="848" y="4"/>
                </a:lnTo>
                <a:lnTo>
                  <a:pt x="864" y="8"/>
                </a:lnTo>
                <a:lnTo>
                  <a:pt x="880" y="14"/>
                </a:lnTo>
                <a:lnTo>
                  <a:pt x="894" y="21"/>
                </a:lnTo>
                <a:lnTo>
                  <a:pt x="909" y="30"/>
                </a:lnTo>
                <a:lnTo>
                  <a:pt x="922" y="39"/>
                </a:lnTo>
                <a:lnTo>
                  <a:pt x="933" y="50"/>
                </a:lnTo>
                <a:lnTo>
                  <a:pt x="945" y="62"/>
                </a:lnTo>
                <a:lnTo>
                  <a:pt x="955" y="76"/>
                </a:lnTo>
                <a:lnTo>
                  <a:pt x="963" y="89"/>
                </a:lnTo>
                <a:lnTo>
                  <a:pt x="970" y="105"/>
                </a:lnTo>
                <a:lnTo>
                  <a:pt x="976" y="119"/>
                </a:lnTo>
                <a:lnTo>
                  <a:pt x="980" y="136"/>
                </a:lnTo>
                <a:lnTo>
                  <a:pt x="982" y="152"/>
                </a:lnTo>
                <a:lnTo>
                  <a:pt x="983" y="170"/>
                </a:lnTo>
                <a:lnTo>
                  <a:pt x="983" y="815"/>
                </a:lnTo>
                <a:lnTo>
                  <a:pt x="982" y="832"/>
                </a:lnTo>
                <a:lnTo>
                  <a:pt x="980" y="848"/>
                </a:lnTo>
                <a:lnTo>
                  <a:pt x="976" y="866"/>
                </a:lnTo>
                <a:lnTo>
                  <a:pt x="970" y="881"/>
                </a:lnTo>
                <a:lnTo>
                  <a:pt x="963" y="896"/>
                </a:lnTo>
                <a:lnTo>
                  <a:pt x="955" y="910"/>
                </a:lnTo>
                <a:lnTo>
                  <a:pt x="945" y="923"/>
                </a:lnTo>
                <a:lnTo>
                  <a:pt x="933" y="935"/>
                </a:lnTo>
                <a:lnTo>
                  <a:pt x="922" y="946"/>
                </a:lnTo>
                <a:lnTo>
                  <a:pt x="909" y="955"/>
                </a:lnTo>
                <a:lnTo>
                  <a:pt x="894" y="963"/>
                </a:lnTo>
                <a:lnTo>
                  <a:pt x="880" y="971"/>
                </a:lnTo>
                <a:lnTo>
                  <a:pt x="864" y="976"/>
                </a:lnTo>
                <a:lnTo>
                  <a:pt x="848" y="981"/>
                </a:lnTo>
                <a:lnTo>
                  <a:pt x="831" y="984"/>
                </a:lnTo>
                <a:lnTo>
                  <a:pt x="814" y="985"/>
                </a:lnTo>
                <a:lnTo>
                  <a:pt x="170" y="985"/>
                </a:lnTo>
                <a:lnTo>
                  <a:pt x="152" y="984"/>
                </a:lnTo>
                <a:lnTo>
                  <a:pt x="135" y="981"/>
                </a:lnTo>
                <a:lnTo>
                  <a:pt x="119" y="976"/>
                </a:lnTo>
                <a:lnTo>
                  <a:pt x="103" y="971"/>
                </a:lnTo>
                <a:lnTo>
                  <a:pt x="89" y="963"/>
                </a:lnTo>
                <a:lnTo>
                  <a:pt x="75" y="955"/>
                </a:lnTo>
                <a:lnTo>
                  <a:pt x="62" y="946"/>
                </a:lnTo>
                <a:lnTo>
                  <a:pt x="49" y="935"/>
                </a:lnTo>
                <a:lnTo>
                  <a:pt x="39" y="923"/>
                </a:lnTo>
                <a:lnTo>
                  <a:pt x="29" y="910"/>
                </a:lnTo>
                <a:lnTo>
                  <a:pt x="20" y="896"/>
                </a:lnTo>
                <a:lnTo>
                  <a:pt x="13" y="881"/>
                </a:lnTo>
                <a:lnTo>
                  <a:pt x="7" y="866"/>
                </a:lnTo>
                <a:lnTo>
                  <a:pt x="3" y="848"/>
                </a:lnTo>
                <a:lnTo>
                  <a:pt x="0" y="832"/>
                </a:lnTo>
                <a:lnTo>
                  <a:pt x="0" y="815"/>
                </a:lnTo>
                <a:lnTo>
                  <a:pt x="0" y="170"/>
                </a:lnTo>
                <a:lnTo>
                  <a:pt x="0" y="152"/>
                </a:lnTo>
                <a:lnTo>
                  <a:pt x="3" y="136"/>
                </a:lnTo>
                <a:lnTo>
                  <a:pt x="7" y="119"/>
                </a:lnTo>
                <a:lnTo>
                  <a:pt x="13" y="105"/>
                </a:lnTo>
                <a:lnTo>
                  <a:pt x="20" y="89"/>
                </a:lnTo>
                <a:lnTo>
                  <a:pt x="29" y="76"/>
                </a:lnTo>
                <a:lnTo>
                  <a:pt x="39" y="62"/>
                </a:lnTo>
                <a:lnTo>
                  <a:pt x="49" y="50"/>
                </a:lnTo>
                <a:lnTo>
                  <a:pt x="62" y="39"/>
                </a:lnTo>
                <a:lnTo>
                  <a:pt x="75" y="30"/>
                </a:lnTo>
                <a:lnTo>
                  <a:pt x="89" y="21"/>
                </a:lnTo>
                <a:lnTo>
                  <a:pt x="103" y="14"/>
                </a:lnTo>
                <a:lnTo>
                  <a:pt x="119" y="8"/>
                </a:lnTo>
                <a:lnTo>
                  <a:pt x="135" y="4"/>
                </a:lnTo>
                <a:lnTo>
                  <a:pt x="152" y="1"/>
                </a:lnTo>
                <a:lnTo>
                  <a:pt x="170" y="0"/>
                </a:lnTo>
                <a:close/>
              </a:path>
            </a:pathLst>
          </a:custGeom>
          <a:solidFill>
            <a:schemeClr val="accent4"/>
          </a:solidFill>
          <a:ln w="25400">
            <a:gradFill flip="none" rotWithShape="1">
              <a:gsLst>
                <a:gs pos="0">
                  <a:schemeClr val="bg1">
                    <a:lumMod val="85000"/>
                  </a:schemeClr>
                </a:gs>
                <a:gs pos="100000">
                  <a:schemeClr val="bg1"/>
                </a:gs>
              </a:gsLst>
              <a:lin ang="2700000" scaled="1"/>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srgbClr val="FFFFFF"/>
              </a:solidFill>
              <a:latin typeface="Calibri"/>
              <a:ea typeface="宋体" panose="02010600030101010101" pitchFamily="2" charset="-122"/>
            </a:endParaRPr>
          </a:p>
        </p:txBody>
      </p:sp>
      <p:sp>
        <p:nvSpPr>
          <p:cNvPr id="2075" name="淘宝店chenying0907出品 27"/>
          <p:cNvSpPr>
            <a:spLocks noChangeArrowheads="1"/>
          </p:cNvSpPr>
          <p:nvPr/>
        </p:nvSpPr>
        <p:spPr bwMode="auto">
          <a:xfrm>
            <a:off x="6012879" y="5107385"/>
            <a:ext cx="292579" cy="769441"/>
          </a:xfrm>
          <a:prstGeom prst="rect">
            <a:avLst/>
          </a:prstGeom>
          <a:noFill/>
          <a:ln w="9525">
            <a:noFill/>
            <a:miter lim="800000"/>
          </a:ln>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5000" b="0" i="0" u="none" strike="noStrike" cap="none" normalizeH="0" baseline="0">
                <a:ln>
                  <a:noFill/>
                </a:ln>
                <a:solidFill>
                  <a:srgbClr val="FEFEFE"/>
                </a:solidFill>
                <a:effectLst/>
                <a:latin typeface="Impact" panose="020b0806030902050204" pitchFamily="34" charset="0"/>
                <a:ea typeface="宋体" panose="02010600030101010101" pitchFamily="2" charset="-122"/>
                <a:cs typeface="宋体" panose="02010600030101010101" pitchFamily="2" charset="-122"/>
              </a:rPr>
              <a:t>5</a:t>
            </a:r>
            <a:endParaRPr kumimoji="0" lang="zh-CN" altLang="zh-CN" sz="5000" b="0" i="0" u="none" strike="noStrike" cap="none" normalizeH="0" baseline="0">
              <a:ln>
                <a:noFill/>
              </a:ln>
              <a:solidFill>
                <a:schemeClr val="tx1"/>
              </a:solidFill>
              <a:effectLst/>
              <a:latin typeface="Impact" panose="020b0806030902050204" pitchFamily="34" charset="0"/>
              <a:ea typeface="宋体" panose="02010600030101010101" pitchFamily="2" charset="-122"/>
              <a:cs typeface="宋体" panose="02010600030101010101" pitchFamily="2" charset="-122"/>
            </a:endParaRPr>
          </a:p>
        </p:txBody>
      </p:sp>
      <p:sp>
        <p:nvSpPr>
          <p:cNvPr id="2" name="圆角淘宝店chenying0907出品 1"/>
          <p:cNvSpPr/>
          <p:nvPr/>
        </p:nvSpPr>
        <p:spPr>
          <a:xfrm>
            <a:off x="612279" y="1263191"/>
            <a:ext cx="1800200" cy="1800200"/>
          </a:xfrm>
          <a:prstGeom prst="roundRect">
            <a:avLst>
              <a:gd name="adj" fmla="val 10438"/>
            </a:avLst>
          </a:prstGeom>
          <a:solidFill>
            <a:schemeClr val="bg1">
              <a:lumMod val="95000"/>
            </a:schemeClr>
          </a:solidFill>
          <a:ln w="50800">
            <a:noFill/>
          </a:ln>
          <a:effectLst>
            <a:outerShdw blurRad="50800" dist="38100" dir="2700000" algn="tl" rotWithShape="0">
              <a:prstClr val="black">
                <a:alpha val="40000"/>
              </a:prstClr>
            </a:outerShdw>
          </a:effectLst>
          <a:scene3d>
            <a:camera prst="orthographicFront"/>
            <a:lightRig rig="threePt" dir="t"/>
          </a:scene3d>
          <a:sp3d prstMaterial="softEdge">
            <a:bevelT w="82550" h="25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srgbClr val="FFFFFF"/>
              </a:solidFill>
              <a:latin typeface="Calibri"/>
              <a:ea typeface="宋体" panose="02010600030101010101" pitchFamily="2" charset="-122"/>
            </a:endParaRPr>
          </a:p>
        </p:txBody>
      </p:sp>
      <p:sp>
        <p:nvSpPr>
          <p:cNvPr id="27" name="淘宝店chenying0907出品 21"/>
          <p:cNvSpPr>
            <a:spLocks noChangeArrowheads="1"/>
          </p:cNvSpPr>
          <p:nvPr/>
        </p:nvSpPr>
        <p:spPr bwMode="auto">
          <a:xfrm>
            <a:off x="777324" y="1583806"/>
            <a:ext cx="1470111" cy="846386"/>
          </a:xfrm>
          <a:prstGeom prst="rect">
            <a:avLst/>
          </a:prstGeom>
          <a:noFill/>
          <a:ln w="9525">
            <a:noFill/>
            <a:miter lim="800000"/>
          </a:ln>
        </p:spPr>
        <p:txBody>
          <a:bodyPr vert="horz" wrap="square" lIns="0" tIns="0" rIns="0" bIns="0" numCol="1" anchor="t" anchorCtr="0" compatLnSpc="1">
            <a:spAutoFit/>
          </a:bodyPr>
          <a:lstStyle/>
          <a:p>
            <a:pPr algn="ctr" defTabSz="914400" fontAlgn="base">
              <a:spcBef>
                <a:spcPct val="0"/>
              </a:spcBef>
              <a:spcAft>
                <a:spcPct val="0"/>
              </a:spcAft>
            </a:pPr>
            <a:r>
              <a:rPr lang="zh-CN" altLang="en-US" sz="5500">
                <a:solidFill>
                  <a:schemeClr val="accent4"/>
                </a:solidFill>
                <a:effectLst/>
                <a:latin typeface="方正兰亭特黑_GBK" pitchFamily="2" charset="-122"/>
                <a:ea typeface="方正兰亭特黑_GBK" pitchFamily="2" charset="-122"/>
                <a:cs typeface="宋体" panose="02010600030101010101" pitchFamily="2" charset="-122"/>
              </a:rPr>
              <a:t>目录</a:t>
            </a:r>
            <a:endParaRPr lang="zh-CN" sz="5500">
              <a:solidFill>
                <a:schemeClr val="accent4"/>
              </a:solidFill>
              <a:effectLst/>
              <a:latin typeface="方正兰亭特黑_GBK" pitchFamily="2" charset="-122"/>
              <a:ea typeface="方正兰亭特黑_GBK" pitchFamily="2" charset="-122"/>
              <a:cs typeface="宋体" panose="02010600030101010101" pitchFamily="2" charset="-122"/>
            </a:endParaRPr>
          </a:p>
        </p:txBody>
      </p:sp>
      <p:sp>
        <p:nvSpPr>
          <p:cNvPr id="28" name="淘宝店chenying0907出品 22"/>
          <p:cNvSpPr>
            <a:spLocks noChangeArrowheads="1"/>
          </p:cNvSpPr>
          <p:nvPr/>
        </p:nvSpPr>
        <p:spPr bwMode="auto">
          <a:xfrm>
            <a:off x="754232" y="2277666"/>
            <a:ext cx="1516294" cy="461665"/>
          </a:xfrm>
          <a:prstGeom prst="rect">
            <a:avLst/>
          </a:prstGeom>
          <a:noFill/>
          <a:ln w="9525">
            <a:noFill/>
            <a:miter lim="800000"/>
          </a:ln>
        </p:spPr>
        <p:txBody>
          <a:bodyPr vert="horz" wrap="square" lIns="0" tIns="0" rIns="0" bIns="0" numCol="1" anchor="t" anchorCtr="0" compatLnSpc="1">
            <a:spAutoFit/>
          </a:bodyPr>
          <a:lstStyle/>
          <a:p>
            <a:pPr algn="ctr" defTabSz="914400" fontAlgn="base">
              <a:spcBef>
                <a:spcPct val="0"/>
              </a:spcBef>
              <a:spcAft>
                <a:spcPct val="0"/>
              </a:spcAft>
            </a:pPr>
            <a:r>
              <a:rPr lang="en-US" sz="3000">
                <a:solidFill>
                  <a:schemeClr val="accent4"/>
                </a:solidFill>
                <a:effectLst/>
                <a:latin typeface="Impact" panose="020b0806030902050204" pitchFamily="34" charset="0"/>
                <a:ea typeface="方正兰亭黑_GBK" pitchFamily="2" charset="-122"/>
              </a:rPr>
              <a:t>Contents</a:t>
            </a:r>
            <a:endParaRPr lang="zh-CN" altLang="zh-CN" sz="3000">
              <a:solidFill>
                <a:schemeClr val="accent4"/>
              </a:solidFill>
              <a:effectLst/>
              <a:latin typeface="Impact" panose="020b0806030902050204" pitchFamily="34" charset="0"/>
              <a:ea typeface="方正兰亭黑_GBK" pitchFamily="2"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nodeType="afterGroup">
                            <p:stCondLst>
                              <p:cond delay="1000"/>
                            </p:stCondLst>
                            <p:childTnLst>
                              <p:par>
                                <p:cTn id="12" presetID="29" presetClass="entr" presetSubtype="0"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ppt_x</p:attrName>
                                        </p:attrNameLst>
                                      </p:cBhvr>
                                      <p:tavLst>
                                        <p:tav tm="0">
                                          <p:val>
                                            <p:strVal val="#ppt_x-.2"/>
                                          </p:val>
                                        </p:tav>
                                        <p:tav tm="100000">
                                          <p:val>
                                            <p:strVal val="#ppt_x"/>
                                          </p:val>
                                        </p:tav>
                                      </p:tavLst>
                                    </p:anim>
                                    <p:anim calcmode="lin" valueType="num">
                                      <p:cBhvr>
                                        <p:cTn id="15" dur="5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16" dur="500"/>
                                        <p:tgtEl>
                                          <p:spTgt spid="27"/>
                                        </p:tgtEl>
                                      </p:cBhvr>
                                    </p:animEffect>
                                  </p:childTnLst>
                                </p:cTn>
                              </p:par>
                              <p:par>
                                <p:cTn id="17" presetID="29" presetClass="entr" presetSubtype="0" fill="hold" grpId="0" nodeType="withEffect">
                                  <p:stCondLst>
                                    <p:cond delay="50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ppt_x</p:attrName>
                                        </p:attrNameLst>
                                      </p:cBhvr>
                                      <p:tavLst>
                                        <p:tav tm="0">
                                          <p:val>
                                            <p:strVal val="#ppt_x-.2"/>
                                          </p:val>
                                        </p:tav>
                                        <p:tav tm="100000">
                                          <p:val>
                                            <p:strVal val="#ppt_x"/>
                                          </p:val>
                                        </p:tav>
                                      </p:tavLst>
                                    </p:anim>
                                    <p:anim calcmode="lin" valueType="num">
                                      <p:cBhvr>
                                        <p:cTn id="20" dur="5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21" dur="500"/>
                                        <p:tgtEl>
                                          <p:spTgt spid="28"/>
                                        </p:tgtEl>
                                      </p:cBhvr>
                                    </p:animEffect>
                                  </p:childTnLst>
                                </p:cTn>
                              </p:par>
                            </p:childTnLst>
                          </p:cTn>
                        </p:par>
                        <p:par>
                          <p:cTn id="22" fill="hold" nodeType="afterGroup">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057"/>
                                        </p:tgtEl>
                                        <p:attrNameLst>
                                          <p:attrName>style.visibility</p:attrName>
                                        </p:attrNameLst>
                                      </p:cBhvr>
                                      <p:to>
                                        <p:strVal val="visible"/>
                                      </p:to>
                                    </p:set>
                                    <p:anim calcmode="lin" valueType="num">
                                      <p:cBhvr>
                                        <p:cTn id="25" dur="500" fill="hold"/>
                                        <p:tgtEl>
                                          <p:spTgt spid="2057"/>
                                        </p:tgtEl>
                                        <p:attrNameLst>
                                          <p:attrName>ppt_w</p:attrName>
                                        </p:attrNameLst>
                                      </p:cBhvr>
                                      <p:tavLst>
                                        <p:tav tm="0">
                                          <p:val>
                                            <p:fltVal val="0"/>
                                          </p:val>
                                        </p:tav>
                                        <p:tav tm="100000">
                                          <p:val>
                                            <p:strVal val="#ppt_w"/>
                                          </p:val>
                                        </p:tav>
                                      </p:tavLst>
                                    </p:anim>
                                    <p:anim calcmode="lin" valueType="num">
                                      <p:cBhvr>
                                        <p:cTn id="26" dur="500" fill="hold"/>
                                        <p:tgtEl>
                                          <p:spTgt spid="2057"/>
                                        </p:tgtEl>
                                        <p:attrNameLst>
                                          <p:attrName>ppt_h</p:attrName>
                                        </p:attrNameLst>
                                      </p:cBhvr>
                                      <p:tavLst>
                                        <p:tav tm="0">
                                          <p:val>
                                            <p:fltVal val="0"/>
                                          </p:val>
                                        </p:tav>
                                        <p:tav tm="100000">
                                          <p:val>
                                            <p:strVal val="#ppt_h"/>
                                          </p:val>
                                        </p:tav>
                                      </p:tavLst>
                                    </p:anim>
                                    <p:animEffect transition="in" filter="fade">
                                      <p:cBhvr>
                                        <p:cTn id="27" dur="500"/>
                                        <p:tgtEl>
                                          <p:spTgt spid="205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071"/>
                                        </p:tgtEl>
                                        <p:attrNameLst>
                                          <p:attrName>style.visibility</p:attrName>
                                        </p:attrNameLst>
                                      </p:cBhvr>
                                      <p:to>
                                        <p:strVal val="visible"/>
                                      </p:to>
                                    </p:set>
                                    <p:anim calcmode="lin" valueType="num">
                                      <p:cBhvr>
                                        <p:cTn id="30" dur="500" fill="hold"/>
                                        <p:tgtEl>
                                          <p:spTgt spid="2071"/>
                                        </p:tgtEl>
                                        <p:attrNameLst>
                                          <p:attrName>ppt_w</p:attrName>
                                        </p:attrNameLst>
                                      </p:cBhvr>
                                      <p:tavLst>
                                        <p:tav tm="0">
                                          <p:val>
                                            <p:fltVal val="0"/>
                                          </p:val>
                                        </p:tav>
                                        <p:tav tm="100000">
                                          <p:val>
                                            <p:strVal val="#ppt_w"/>
                                          </p:val>
                                        </p:tav>
                                      </p:tavLst>
                                    </p:anim>
                                    <p:anim calcmode="lin" valueType="num">
                                      <p:cBhvr>
                                        <p:cTn id="31" dur="500" fill="hold"/>
                                        <p:tgtEl>
                                          <p:spTgt spid="2071"/>
                                        </p:tgtEl>
                                        <p:attrNameLst>
                                          <p:attrName>ppt_h</p:attrName>
                                        </p:attrNameLst>
                                      </p:cBhvr>
                                      <p:tavLst>
                                        <p:tav tm="0">
                                          <p:val>
                                            <p:fltVal val="0"/>
                                          </p:val>
                                        </p:tav>
                                        <p:tav tm="100000">
                                          <p:val>
                                            <p:strVal val="#ppt_h"/>
                                          </p:val>
                                        </p:tav>
                                      </p:tavLst>
                                    </p:anim>
                                    <p:animEffect transition="in" filter="fade">
                                      <p:cBhvr>
                                        <p:cTn id="32" dur="500"/>
                                        <p:tgtEl>
                                          <p:spTgt spid="2071"/>
                                        </p:tgtEl>
                                      </p:cBhvr>
                                    </p:animEffect>
                                  </p:childTnLst>
                                </p:cTn>
                              </p:par>
                              <p:par>
                                <p:cTn id="33" presetID="2" presetClass="entr" presetSubtype="8" fill="hold" grpId="0" nodeType="withEffect">
                                  <p:stCondLst>
                                    <p:cond delay="0"/>
                                  </p:stCondLst>
                                  <p:childTnLst>
                                    <p:set>
                                      <p:cBhvr>
                                        <p:cTn id="34" dur="1" fill="hold">
                                          <p:stCondLst>
                                            <p:cond delay="0"/>
                                          </p:stCondLst>
                                        </p:cTn>
                                        <p:tgtEl>
                                          <p:spTgt spid="2062"/>
                                        </p:tgtEl>
                                        <p:attrNameLst>
                                          <p:attrName>style.visibility</p:attrName>
                                        </p:attrNameLst>
                                      </p:cBhvr>
                                      <p:to>
                                        <p:strVal val="visible"/>
                                      </p:to>
                                    </p:set>
                                    <p:anim calcmode="lin" valueType="num">
                                      <p:cBhvr additive="base">
                                        <p:cTn id="35" dur="500" fill="hold"/>
                                        <p:tgtEl>
                                          <p:spTgt spid="2062"/>
                                        </p:tgtEl>
                                        <p:attrNameLst>
                                          <p:attrName>ppt_x</p:attrName>
                                        </p:attrNameLst>
                                      </p:cBhvr>
                                      <p:tavLst>
                                        <p:tav tm="0">
                                          <p:val>
                                            <p:strVal val="0-#ppt_w/2"/>
                                          </p:val>
                                        </p:tav>
                                        <p:tav tm="100000">
                                          <p:val>
                                            <p:strVal val="#ppt_x"/>
                                          </p:val>
                                        </p:tav>
                                      </p:tavLst>
                                    </p:anim>
                                    <p:anim calcmode="lin" valueType="num">
                                      <p:cBhvr additive="base">
                                        <p:cTn id="36" dur="500" fill="hold"/>
                                        <p:tgtEl>
                                          <p:spTgt spid="2062"/>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2058"/>
                                        </p:tgtEl>
                                        <p:attrNameLst>
                                          <p:attrName>style.visibility</p:attrName>
                                        </p:attrNameLst>
                                      </p:cBhvr>
                                      <p:to>
                                        <p:strVal val="visible"/>
                                      </p:to>
                                    </p:set>
                                    <p:anim calcmode="lin" valueType="num">
                                      <p:cBhvr>
                                        <p:cTn id="40" dur="500" fill="hold"/>
                                        <p:tgtEl>
                                          <p:spTgt spid="2058"/>
                                        </p:tgtEl>
                                        <p:attrNameLst>
                                          <p:attrName>ppt_w</p:attrName>
                                        </p:attrNameLst>
                                      </p:cBhvr>
                                      <p:tavLst>
                                        <p:tav tm="0">
                                          <p:val>
                                            <p:fltVal val="0"/>
                                          </p:val>
                                        </p:tav>
                                        <p:tav tm="100000">
                                          <p:val>
                                            <p:strVal val="#ppt_w"/>
                                          </p:val>
                                        </p:tav>
                                      </p:tavLst>
                                    </p:anim>
                                    <p:anim calcmode="lin" valueType="num">
                                      <p:cBhvr>
                                        <p:cTn id="41" dur="500" fill="hold"/>
                                        <p:tgtEl>
                                          <p:spTgt spid="2058"/>
                                        </p:tgtEl>
                                        <p:attrNameLst>
                                          <p:attrName>ppt_h</p:attrName>
                                        </p:attrNameLst>
                                      </p:cBhvr>
                                      <p:tavLst>
                                        <p:tav tm="0">
                                          <p:val>
                                            <p:fltVal val="0"/>
                                          </p:val>
                                        </p:tav>
                                        <p:tav tm="100000">
                                          <p:val>
                                            <p:strVal val="#ppt_h"/>
                                          </p:val>
                                        </p:tav>
                                      </p:tavLst>
                                    </p:anim>
                                    <p:animEffect transition="in" filter="fade">
                                      <p:cBhvr>
                                        <p:cTn id="42" dur="500"/>
                                        <p:tgtEl>
                                          <p:spTgt spid="2058"/>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072"/>
                                        </p:tgtEl>
                                        <p:attrNameLst>
                                          <p:attrName>style.visibility</p:attrName>
                                        </p:attrNameLst>
                                      </p:cBhvr>
                                      <p:to>
                                        <p:strVal val="visible"/>
                                      </p:to>
                                    </p:set>
                                    <p:anim calcmode="lin" valueType="num">
                                      <p:cBhvr>
                                        <p:cTn id="45" dur="500" fill="hold"/>
                                        <p:tgtEl>
                                          <p:spTgt spid="2072"/>
                                        </p:tgtEl>
                                        <p:attrNameLst>
                                          <p:attrName>ppt_w</p:attrName>
                                        </p:attrNameLst>
                                      </p:cBhvr>
                                      <p:tavLst>
                                        <p:tav tm="0">
                                          <p:val>
                                            <p:fltVal val="0"/>
                                          </p:val>
                                        </p:tav>
                                        <p:tav tm="100000">
                                          <p:val>
                                            <p:strVal val="#ppt_w"/>
                                          </p:val>
                                        </p:tav>
                                      </p:tavLst>
                                    </p:anim>
                                    <p:anim calcmode="lin" valueType="num">
                                      <p:cBhvr>
                                        <p:cTn id="46" dur="500" fill="hold"/>
                                        <p:tgtEl>
                                          <p:spTgt spid="2072"/>
                                        </p:tgtEl>
                                        <p:attrNameLst>
                                          <p:attrName>ppt_h</p:attrName>
                                        </p:attrNameLst>
                                      </p:cBhvr>
                                      <p:tavLst>
                                        <p:tav tm="0">
                                          <p:val>
                                            <p:fltVal val="0"/>
                                          </p:val>
                                        </p:tav>
                                        <p:tav tm="100000">
                                          <p:val>
                                            <p:strVal val="#ppt_h"/>
                                          </p:val>
                                        </p:tav>
                                      </p:tavLst>
                                    </p:anim>
                                    <p:animEffect transition="in" filter="fade">
                                      <p:cBhvr>
                                        <p:cTn id="47" dur="500"/>
                                        <p:tgtEl>
                                          <p:spTgt spid="2072"/>
                                        </p:tgtEl>
                                      </p:cBhvr>
                                    </p:animEffect>
                                  </p:childTnLst>
                                </p:cTn>
                              </p:par>
                              <p:par>
                                <p:cTn id="48" presetID="2" presetClass="entr" presetSubtype="8" fill="hold" grpId="0" nodeType="withEffect">
                                  <p:stCondLst>
                                    <p:cond delay="0"/>
                                  </p:stCondLst>
                                  <p:childTnLst>
                                    <p:set>
                                      <p:cBhvr>
                                        <p:cTn id="49" dur="1" fill="hold">
                                          <p:stCondLst>
                                            <p:cond delay="0"/>
                                          </p:stCondLst>
                                        </p:cTn>
                                        <p:tgtEl>
                                          <p:spTgt spid="2063"/>
                                        </p:tgtEl>
                                        <p:attrNameLst>
                                          <p:attrName>style.visibility</p:attrName>
                                        </p:attrNameLst>
                                      </p:cBhvr>
                                      <p:to>
                                        <p:strVal val="visible"/>
                                      </p:to>
                                    </p:set>
                                    <p:anim calcmode="lin" valueType="num">
                                      <p:cBhvr additive="base">
                                        <p:cTn id="50" dur="500" fill="hold"/>
                                        <p:tgtEl>
                                          <p:spTgt spid="2063"/>
                                        </p:tgtEl>
                                        <p:attrNameLst>
                                          <p:attrName>ppt_x</p:attrName>
                                        </p:attrNameLst>
                                      </p:cBhvr>
                                      <p:tavLst>
                                        <p:tav tm="0">
                                          <p:val>
                                            <p:strVal val="0-#ppt_w/2"/>
                                          </p:val>
                                        </p:tav>
                                        <p:tav tm="100000">
                                          <p:val>
                                            <p:strVal val="#ppt_x"/>
                                          </p:val>
                                        </p:tav>
                                      </p:tavLst>
                                    </p:anim>
                                    <p:anim calcmode="lin" valueType="num">
                                      <p:cBhvr additive="base">
                                        <p:cTn id="51" dur="500" fill="hold"/>
                                        <p:tgtEl>
                                          <p:spTgt spid="2063"/>
                                        </p:tgtEl>
                                        <p:attrNameLst>
                                          <p:attrName>ppt_y</p:attrName>
                                        </p:attrNameLst>
                                      </p:cBhvr>
                                      <p:tavLst>
                                        <p:tav tm="0">
                                          <p:val>
                                            <p:strVal val="#ppt_y"/>
                                          </p:val>
                                        </p:tav>
                                        <p:tav tm="100000">
                                          <p:val>
                                            <p:strVal val="#ppt_y"/>
                                          </p:val>
                                        </p:tav>
                                      </p:tavLst>
                                    </p:anim>
                                  </p:childTnLst>
                                </p:cTn>
                              </p:par>
                            </p:childTnLst>
                          </p:cTn>
                        </p:par>
                        <p:par>
                          <p:cTn id="52" fill="hold" nodeType="afterGroup">
                            <p:stCondLst>
                              <p:cond delay="3000"/>
                            </p:stCondLst>
                            <p:childTnLst>
                              <p:par>
                                <p:cTn id="53" presetID="53" presetClass="entr" presetSubtype="16" fill="hold" grpId="0" nodeType="afterEffect">
                                  <p:stCondLst>
                                    <p:cond delay="0"/>
                                  </p:stCondLst>
                                  <p:childTnLst>
                                    <p:set>
                                      <p:cBhvr>
                                        <p:cTn id="54" dur="1" fill="hold">
                                          <p:stCondLst>
                                            <p:cond delay="0"/>
                                          </p:stCondLst>
                                        </p:cTn>
                                        <p:tgtEl>
                                          <p:spTgt spid="2059"/>
                                        </p:tgtEl>
                                        <p:attrNameLst>
                                          <p:attrName>style.visibility</p:attrName>
                                        </p:attrNameLst>
                                      </p:cBhvr>
                                      <p:to>
                                        <p:strVal val="visible"/>
                                      </p:to>
                                    </p:set>
                                    <p:anim calcmode="lin" valueType="num">
                                      <p:cBhvr>
                                        <p:cTn id="55" dur="500" fill="hold"/>
                                        <p:tgtEl>
                                          <p:spTgt spid="2059"/>
                                        </p:tgtEl>
                                        <p:attrNameLst>
                                          <p:attrName>ppt_w</p:attrName>
                                        </p:attrNameLst>
                                      </p:cBhvr>
                                      <p:tavLst>
                                        <p:tav tm="0">
                                          <p:val>
                                            <p:fltVal val="0"/>
                                          </p:val>
                                        </p:tav>
                                        <p:tav tm="100000">
                                          <p:val>
                                            <p:strVal val="#ppt_w"/>
                                          </p:val>
                                        </p:tav>
                                      </p:tavLst>
                                    </p:anim>
                                    <p:anim calcmode="lin" valueType="num">
                                      <p:cBhvr>
                                        <p:cTn id="56" dur="500" fill="hold"/>
                                        <p:tgtEl>
                                          <p:spTgt spid="2059"/>
                                        </p:tgtEl>
                                        <p:attrNameLst>
                                          <p:attrName>ppt_h</p:attrName>
                                        </p:attrNameLst>
                                      </p:cBhvr>
                                      <p:tavLst>
                                        <p:tav tm="0">
                                          <p:val>
                                            <p:fltVal val="0"/>
                                          </p:val>
                                        </p:tav>
                                        <p:tav tm="100000">
                                          <p:val>
                                            <p:strVal val="#ppt_h"/>
                                          </p:val>
                                        </p:tav>
                                      </p:tavLst>
                                    </p:anim>
                                    <p:animEffect transition="in" filter="fade">
                                      <p:cBhvr>
                                        <p:cTn id="57" dur="500"/>
                                        <p:tgtEl>
                                          <p:spTgt spid="205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073"/>
                                        </p:tgtEl>
                                        <p:attrNameLst>
                                          <p:attrName>style.visibility</p:attrName>
                                        </p:attrNameLst>
                                      </p:cBhvr>
                                      <p:to>
                                        <p:strVal val="visible"/>
                                      </p:to>
                                    </p:set>
                                    <p:anim calcmode="lin" valueType="num">
                                      <p:cBhvr>
                                        <p:cTn id="60" dur="500" fill="hold"/>
                                        <p:tgtEl>
                                          <p:spTgt spid="2073"/>
                                        </p:tgtEl>
                                        <p:attrNameLst>
                                          <p:attrName>ppt_w</p:attrName>
                                        </p:attrNameLst>
                                      </p:cBhvr>
                                      <p:tavLst>
                                        <p:tav tm="0">
                                          <p:val>
                                            <p:fltVal val="0"/>
                                          </p:val>
                                        </p:tav>
                                        <p:tav tm="100000">
                                          <p:val>
                                            <p:strVal val="#ppt_w"/>
                                          </p:val>
                                        </p:tav>
                                      </p:tavLst>
                                    </p:anim>
                                    <p:anim calcmode="lin" valueType="num">
                                      <p:cBhvr>
                                        <p:cTn id="61" dur="500" fill="hold"/>
                                        <p:tgtEl>
                                          <p:spTgt spid="2073"/>
                                        </p:tgtEl>
                                        <p:attrNameLst>
                                          <p:attrName>ppt_h</p:attrName>
                                        </p:attrNameLst>
                                      </p:cBhvr>
                                      <p:tavLst>
                                        <p:tav tm="0">
                                          <p:val>
                                            <p:fltVal val="0"/>
                                          </p:val>
                                        </p:tav>
                                        <p:tav tm="100000">
                                          <p:val>
                                            <p:strVal val="#ppt_h"/>
                                          </p:val>
                                        </p:tav>
                                      </p:tavLst>
                                    </p:anim>
                                    <p:animEffect transition="in" filter="fade">
                                      <p:cBhvr>
                                        <p:cTn id="62" dur="500"/>
                                        <p:tgtEl>
                                          <p:spTgt spid="2073"/>
                                        </p:tgtEl>
                                      </p:cBhvr>
                                    </p:animEffect>
                                  </p:childTnLst>
                                </p:cTn>
                              </p:par>
                              <p:par>
                                <p:cTn id="63" presetID="2" presetClass="entr" presetSubtype="8" fill="hold" grpId="0" nodeType="withEffect">
                                  <p:stCondLst>
                                    <p:cond delay="0"/>
                                  </p:stCondLst>
                                  <p:childTnLst>
                                    <p:set>
                                      <p:cBhvr>
                                        <p:cTn id="64" dur="1" fill="hold">
                                          <p:stCondLst>
                                            <p:cond delay="0"/>
                                          </p:stCondLst>
                                        </p:cTn>
                                        <p:tgtEl>
                                          <p:spTgt spid="2064"/>
                                        </p:tgtEl>
                                        <p:attrNameLst>
                                          <p:attrName>style.visibility</p:attrName>
                                        </p:attrNameLst>
                                      </p:cBhvr>
                                      <p:to>
                                        <p:strVal val="visible"/>
                                      </p:to>
                                    </p:set>
                                    <p:anim calcmode="lin" valueType="num">
                                      <p:cBhvr additive="base">
                                        <p:cTn id="65" dur="500" fill="hold"/>
                                        <p:tgtEl>
                                          <p:spTgt spid="2064"/>
                                        </p:tgtEl>
                                        <p:attrNameLst>
                                          <p:attrName>ppt_x</p:attrName>
                                        </p:attrNameLst>
                                      </p:cBhvr>
                                      <p:tavLst>
                                        <p:tav tm="0">
                                          <p:val>
                                            <p:strVal val="0-#ppt_w/2"/>
                                          </p:val>
                                        </p:tav>
                                        <p:tav tm="100000">
                                          <p:val>
                                            <p:strVal val="#ppt_x"/>
                                          </p:val>
                                        </p:tav>
                                      </p:tavLst>
                                    </p:anim>
                                    <p:anim calcmode="lin" valueType="num">
                                      <p:cBhvr additive="base">
                                        <p:cTn id="66" dur="500" fill="hold"/>
                                        <p:tgtEl>
                                          <p:spTgt spid="2064"/>
                                        </p:tgtEl>
                                        <p:attrNameLst>
                                          <p:attrName>ppt_y</p:attrName>
                                        </p:attrNameLst>
                                      </p:cBhvr>
                                      <p:tavLst>
                                        <p:tav tm="0">
                                          <p:val>
                                            <p:strVal val="#ppt_y"/>
                                          </p:val>
                                        </p:tav>
                                        <p:tav tm="100000">
                                          <p:val>
                                            <p:strVal val="#ppt_y"/>
                                          </p:val>
                                        </p:tav>
                                      </p:tavLst>
                                    </p:anim>
                                  </p:childTnLst>
                                </p:cTn>
                              </p:par>
                            </p:childTnLst>
                          </p:cTn>
                        </p:par>
                        <p:par>
                          <p:cTn id="67" fill="hold" nodeType="afterGroup">
                            <p:stCondLst>
                              <p:cond delay="3500"/>
                            </p:stCondLst>
                            <p:childTnLst>
                              <p:par>
                                <p:cTn id="68" presetID="53" presetClass="entr" presetSubtype="16" fill="hold" grpId="0" nodeType="afterEffect">
                                  <p:stCondLst>
                                    <p:cond delay="0"/>
                                  </p:stCondLst>
                                  <p:childTnLst>
                                    <p:set>
                                      <p:cBhvr>
                                        <p:cTn id="69" dur="1" fill="hold">
                                          <p:stCondLst>
                                            <p:cond delay="0"/>
                                          </p:stCondLst>
                                        </p:cTn>
                                        <p:tgtEl>
                                          <p:spTgt spid="2060"/>
                                        </p:tgtEl>
                                        <p:attrNameLst>
                                          <p:attrName>style.visibility</p:attrName>
                                        </p:attrNameLst>
                                      </p:cBhvr>
                                      <p:to>
                                        <p:strVal val="visible"/>
                                      </p:to>
                                    </p:set>
                                    <p:anim calcmode="lin" valueType="num">
                                      <p:cBhvr>
                                        <p:cTn id="70" dur="500" fill="hold"/>
                                        <p:tgtEl>
                                          <p:spTgt spid="2060"/>
                                        </p:tgtEl>
                                        <p:attrNameLst>
                                          <p:attrName>ppt_w</p:attrName>
                                        </p:attrNameLst>
                                      </p:cBhvr>
                                      <p:tavLst>
                                        <p:tav tm="0">
                                          <p:val>
                                            <p:fltVal val="0"/>
                                          </p:val>
                                        </p:tav>
                                        <p:tav tm="100000">
                                          <p:val>
                                            <p:strVal val="#ppt_w"/>
                                          </p:val>
                                        </p:tav>
                                      </p:tavLst>
                                    </p:anim>
                                    <p:anim calcmode="lin" valueType="num">
                                      <p:cBhvr>
                                        <p:cTn id="71" dur="500" fill="hold"/>
                                        <p:tgtEl>
                                          <p:spTgt spid="2060"/>
                                        </p:tgtEl>
                                        <p:attrNameLst>
                                          <p:attrName>ppt_h</p:attrName>
                                        </p:attrNameLst>
                                      </p:cBhvr>
                                      <p:tavLst>
                                        <p:tav tm="0">
                                          <p:val>
                                            <p:fltVal val="0"/>
                                          </p:val>
                                        </p:tav>
                                        <p:tav tm="100000">
                                          <p:val>
                                            <p:strVal val="#ppt_h"/>
                                          </p:val>
                                        </p:tav>
                                      </p:tavLst>
                                    </p:anim>
                                    <p:animEffect transition="in" filter="fade">
                                      <p:cBhvr>
                                        <p:cTn id="72" dur="500"/>
                                        <p:tgtEl>
                                          <p:spTgt spid="2060"/>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2074"/>
                                        </p:tgtEl>
                                        <p:attrNameLst>
                                          <p:attrName>style.visibility</p:attrName>
                                        </p:attrNameLst>
                                      </p:cBhvr>
                                      <p:to>
                                        <p:strVal val="visible"/>
                                      </p:to>
                                    </p:set>
                                    <p:anim calcmode="lin" valueType="num">
                                      <p:cBhvr>
                                        <p:cTn id="75" dur="500" fill="hold"/>
                                        <p:tgtEl>
                                          <p:spTgt spid="2074"/>
                                        </p:tgtEl>
                                        <p:attrNameLst>
                                          <p:attrName>ppt_w</p:attrName>
                                        </p:attrNameLst>
                                      </p:cBhvr>
                                      <p:tavLst>
                                        <p:tav tm="0">
                                          <p:val>
                                            <p:fltVal val="0"/>
                                          </p:val>
                                        </p:tav>
                                        <p:tav tm="100000">
                                          <p:val>
                                            <p:strVal val="#ppt_w"/>
                                          </p:val>
                                        </p:tav>
                                      </p:tavLst>
                                    </p:anim>
                                    <p:anim calcmode="lin" valueType="num">
                                      <p:cBhvr>
                                        <p:cTn id="76" dur="500" fill="hold"/>
                                        <p:tgtEl>
                                          <p:spTgt spid="2074"/>
                                        </p:tgtEl>
                                        <p:attrNameLst>
                                          <p:attrName>ppt_h</p:attrName>
                                        </p:attrNameLst>
                                      </p:cBhvr>
                                      <p:tavLst>
                                        <p:tav tm="0">
                                          <p:val>
                                            <p:fltVal val="0"/>
                                          </p:val>
                                        </p:tav>
                                        <p:tav tm="100000">
                                          <p:val>
                                            <p:strVal val="#ppt_h"/>
                                          </p:val>
                                        </p:tav>
                                      </p:tavLst>
                                    </p:anim>
                                    <p:animEffect transition="in" filter="fade">
                                      <p:cBhvr>
                                        <p:cTn id="77" dur="500"/>
                                        <p:tgtEl>
                                          <p:spTgt spid="2074"/>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2065"/>
                                        </p:tgtEl>
                                        <p:attrNameLst>
                                          <p:attrName>style.visibility</p:attrName>
                                        </p:attrNameLst>
                                      </p:cBhvr>
                                      <p:to>
                                        <p:strVal val="visible"/>
                                      </p:to>
                                    </p:set>
                                    <p:anim calcmode="lin" valueType="num">
                                      <p:cBhvr additive="base">
                                        <p:cTn id="80" dur="500" fill="hold"/>
                                        <p:tgtEl>
                                          <p:spTgt spid="2065"/>
                                        </p:tgtEl>
                                        <p:attrNameLst>
                                          <p:attrName>ppt_x</p:attrName>
                                        </p:attrNameLst>
                                      </p:cBhvr>
                                      <p:tavLst>
                                        <p:tav tm="0">
                                          <p:val>
                                            <p:strVal val="0-#ppt_w/2"/>
                                          </p:val>
                                        </p:tav>
                                        <p:tav tm="100000">
                                          <p:val>
                                            <p:strVal val="#ppt_x"/>
                                          </p:val>
                                        </p:tav>
                                      </p:tavLst>
                                    </p:anim>
                                    <p:anim calcmode="lin" valueType="num">
                                      <p:cBhvr additive="base">
                                        <p:cTn id="81" dur="500" fill="hold"/>
                                        <p:tgtEl>
                                          <p:spTgt spid="2065"/>
                                        </p:tgtEl>
                                        <p:attrNameLst>
                                          <p:attrName>ppt_y</p:attrName>
                                        </p:attrNameLst>
                                      </p:cBhvr>
                                      <p:tavLst>
                                        <p:tav tm="0">
                                          <p:val>
                                            <p:strVal val="#ppt_y"/>
                                          </p:val>
                                        </p:tav>
                                        <p:tav tm="100000">
                                          <p:val>
                                            <p:strVal val="#ppt_y"/>
                                          </p:val>
                                        </p:tav>
                                      </p:tavLst>
                                    </p:anim>
                                  </p:childTnLst>
                                </p:cTn>
                              </p:par>
                            </p:childTnLst>
                          </p:cTn>
                        </p:par>
                        <p:par>
                          <p:cTn id="82" fill="hold" nodeType="afterGroup">
                            <p:stCondLst>
                              <p:cond delay="4000"/>
                            </p:stCondLst>
                            <p:childTnLst>
                              <p:par>
                                <p:cTn id="83" presetID="53" presetClass="entr" presetSubtype="16" fill="hold" grpId="0" nodeType="afterEffect">
                                  <p:stCondLst>
                                    <p:cond delay="0"/>
                                  </p:stCondLst>
                                  <p:childTnLst>
                                    <p:set>
                                      <p:cBhvr>
                                        <p:cTn id="84" dur="1" fill="hold">
                                          <p:stCondLst>
                                            <p:cond delay="0"/>
                                          </p:stCondLst>
                                        </p:cTn>
                                        <p:tgtEl>
                                          <p:spTgt spid="2061"/>
                                        </p:tgtEl>
                                        <p:attrNameLst>
                                          <p:attrName>style.visibility</p:attrName>
                                        </p:attrNameLst>
                                      </p:cBhvr>
                                      <p:to>
                                        <p:strVal val="visible"/>
                                      </p:to>
                                    </p:set>
                                    <p:anim calcmode="lin" valueType="num">
                                      <p:cBhvr>
                                        <p:cTn id="85" dur="500" fill="hold"/>
                                        <p:tgtEl>
                                          <p:spTgt spid="2061"/>
                                        </p:tgtEl>
                                        <p:attrNameLst>
                                          <p:attrName>ppt_w</p:attrName>
                                        </p:attrNameLst>
                                      </p:cBhvr>
                                      <p:tavLst>
                                        <p:tav tm="0">
                                          <p:val>
                                            <p:fltVal val="0"/>
                                          </p:val>
                                        </p:tav>
                                        <p:tav tm="100000">
                                          <p:val>
                                            <p:strVal val="#ppt_w"/>
                                          </p:val>
                                        </p:tav>
                                      </p:tavLst>
                                    </p:anim>
                                    <p:anim calcmode="lin" valueType="num">
                                      <p:cBhvr>
                                        <p:cTn id="86" dur="500" fill="hold"/>
                                        <p:tgtEl>
                                          <p:spTgt spid="2061"/>
                                        </p:tgtEl>
                                        <p:attrNameLst>
                                          <p:attrName>ppt_h</p:attrName>
                                        </p:attrNameLst>
                                      </p:cBhvr>
                                      <p:tavLst>
                                        <p:tav tm="0">
                                          <p:val>
                                            <p:fltVal val="0"/>
                                          </p:val>
                                        </p:tav>
                                        <p:tav tm="100000">
                                          <p:val>
                                            <p:strVal val="#ppt_h"/>
                                          </p:val>
                                        </p:tav>
                                      </p:tavLst>
                                    </p:anim>
                                    <p:animEffect transition="in" filter="fade">
                                      <p:cBhvr>
                                        <p:cTn id="87" dur="500"/>
                                        <p:tgtEl>
                                          <p:spTgt spid="2061"/>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2075"/>
                                        </p:tgtEl>
                                        <p:attrNameLst>
                                          <p:attrName>style.visibility</p:attrName>
                                        </p:attrNameLst>
                                      </p:cBhvr>
                                      <p:to>
                                        <p:strVal val="visible"/>
                                      </p:to>
                                    </p:set>
                                    <p:anim calcmode="lin" valueType="num">
                                      <p:cBhvr>
                                        <p:cTn id="90" dur="500" fill="hold"/>
                                        <p:tgtEl>
                                          <p:spTgt spid="2075"/>
                                        </p:tgtEl>
                                        <p:attrNameLst>
                                          <p:attrName>ppt_w</p:attrName>
                                        </p:attrNameLst>
                                      </p:cBhvr>
                                      <p:tavLst>
                                        <p:tav tm="0">
                                          <p:val>
                                            <p:fltVal val="0"/>
                                          </p:val>
                                        </p:tav>
                                        <p:tav tm="100000">
                                          <p:val>
                                            <p:strVal val="#ppt_w"/>
                                          </p:val>
                                        </p:tav>
                                      </p:tavLst>
                                    </p:anim>
                                    <p:anim calcmode="lin" valueType="num">
                                      <p:cBhvr>
                                        <p:cTn id="91" dur="500" fill="hold"/>
                                        <p:tgtEl>
                                          <p:spTgt spid="2075"/>
                                        </p:tgtEl>
                                        <p:attrNameLst>
                                          <p:attrName>ppt_h</p:attrName>
                                        </p:attrNameLst>
                                      </p:cBhvr>
                                      <p:tavLst>
                                        <p:tav tm="0">
                                          <p:val>
                                            <p:fltVal val="0"/>
                                          </p:val>
                                        </p:tav>
                                        <p:tav tm="100000">
                                          <p:val>
                                            <p:strVal val="#ppt_h"/>
                                          </p:val>
                                        </p:tav>
                                      </p:tavLst>
                                    </p:anim>
                                    <p:animEffect transition="in" filter="fade">
                                      <p:cBhvr>
                                        <p:cTn id="92" dur="500"/>
                                        <p:tgtEl>
                                          <p:spTgt spid="2075"/>
                                        </p:tgtEl>
                                      </p:cBhvr>
                                    </p:animEffect>
                                  </p:childTnLst>
                                </p:cTn>
                              </p:par>
                              <p:par>
                                <p:cTn id="93" presetID="2" presetClass="entr" presetSubtype="8" fill="hold" grpId="0" nodeType="withEffect">
                                  <p:stCondLst>
                                    <p:cond delay="0"/>
                                  </p:stCondLst>
                                  <p:childTnLst>
                                    <p:set>
                                      <p:cBhvr>
                                        <p:cTn id="94" dur="1" fill="hold">
                                          <p:stCondLst>
                                            <p:cond delay="0"/>
                                          </p:stCondLst>
                                        </p:cTn>
                                        <p:tgtEl>
                                          <p:spTgt spid="2066"/>
                                        </p:tgtEl>
                                        <p:attrNameLst>
                                          <p:attrName>style.visibility</p:attrName>
                                        </p:attrNameLst>
                                      </p:cBhvr>
                                      <p:to>
                                        <p:strVal val="visible"/>
                                      </p:to>
                                    </p:set>
                                    <p:anim calcmode="lin" valueType="num">
                                      <p:cBhvr additive="base">
                                        <p:cTn id="95" dur="500" fill="hold"/>
                                        <p:tgtEl>
                                          <p:spTgt spid="2066"/>
                                        </p:tgtEl>
                                        <p:attrNameLst>
                                          <p:attrName>ppt_x</p:attrName>
                                        </p:attrNameLst>
                                      </p:cBhvr>
                                      <p:tavLst>
                                        <p:tav tm="0">
                                          <p:val>
                                            <p:strVal val="0-#ppt_w/2"/>
                                          </p:val>
                                        </p:tav>
                                        <p:tav tm="100000">
                                          <p:val>
                                            <p:strVal val="#ppt_x"/>
                                          </p:val>
                                        </p:tav>
                                      </p:tavLst>
                                    </p:anim>
                                    <p:anim calcmode="lin" valueType="num">
                                      <p:cBhvr additive="base">
                                        <p:cTn id="96" dur="500" fill="hold"/>
                                        <p:tgtEl>
                                          <p:spTgt spid="20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2" grpId="0"/>
      <p:bldP spid="2063" grpId="0"/>
      <p:bldP spid="2064" grpId="0"/>
      <p:bldP spid="2065" grpId="0"/>
      <p:bldP spid="2066" grpId="0"/>
      <p:bldP spid="2057" grpId="0" animBg="1"/>
      <p:bldP spid="2071" grpId="0"/>
      <p:bldP spid="2058" grpId="0" animBg="1"/>
      <p:bldP spid="2072" grpId="0"/>
      <p:bldP spid="2059" grpId="0" animBg="1"/>
      <p:bldP spid="2073" grpId="0"/>
      <p:bldP spid="2060" grpId="0" animBg="1"/>
      <p:bldP spid="2074" grpId="0"/>
      <p:bldP spid="2061" grpId="0" animBg="1"/>
      <p:bldP spid="2075" grpId="0"/>
      <p:bldP spid="2" grpId="0" animBg="1"/>
      <p:bldP spid="27" grpId="0"/>
      <p:bldP spid="28" grpId="0"/>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3"/>
          <p:cNvSpPr txBox="1"/>
          <p:nvPr/>
        </p:nvSpPr>
        <p:spPr>
          <a:xfrm>
            <a:off x="741194" y="315827"/>
            <a:ext cx="2031325" cy="461665"/>
          </a:xfrm>
          <a:prstGeom prst="rect">
            <a:avLst/>
          </a:prstGeom>
          <a:noFill/>
        </p:spPr>
        <p:txBody>
          <a:bodyPr wrap="none" rtlCol="0">
            <a:spAutoFit/>
          </a:bodyPr>
          <a:lstStyle>
            <a:defPPr>
              <a:defRPr lang="zh-CN"/>
            </a:defPPr>
            <a:lvl1pPr>
              <a:defRPr b="1">
                <a:solidFill>
                  <a:schemeClr val="tx2"/>
                </a:solidFill>
                <a:latin typeface="方正兰亭黑_GBK" pitchFamily="2" charset="-122"/>
                <a:ea typeface="方正兰亭黑_GBK" pitchFamily="2" charset="-122"/>
              </a:defRPr>
            </a:lvl1pPr>
          </a:lstStyle>
          <a:p>
            <a:r>
              <a:rPr lang="zh-CN" altLang="en-US">
                <a:solidFill>
                  <a:schemeClr val="tx1"/>
                </a:solidFill>
              </a:rPr>
              <a:t>内部环境分析</a:t>
            </a:r>
            <a:endParaRPr lang="zh-CN" altLang="en-US">
              <a:solidFill>
                <a:schemeClr val="tx1"/>
              </a:solidFill>
            </a:endParaRPr>
          </a:p>
        </p:txBody>
      </p:sp>
      <p:grpSp>
        <p:nvGrpSpPr>
          <p:cNvPr id="5" name="淘宝店chenying0907出品 4"/>
          <p:cNvGrpSpPr/>
          <p:nvPr/>
        </p:nvGrpSpPr>
        <p:grpSpPr>
          <a:xfrm>
            <a:off x="336791" y="261442"/>
            <a:ext cx="423713" cy="432048"/>
            <a:chOff x="1357722" y="1125538"/>
            <a:chExt cx="423713" cy="432048"/>
          </a:xfrm>
        </p:grpSpPr>
        <p:sp>
          <p:nvSpPr>
            <p:cNvPr id="6" name="淘宝店chenying0907出品 5"/>
            <p:cNvSpPr/>
            <p:nvPr/>
          </p:nvSpPr>
          <p:spPr>
            <a:xfrm>
              <a:off x="1493403" y="1269554"/>
              <a:ext cx="288032" cy="288032"/>
            </a:xfrm>
            <a:prstGeom prst="rect">
              <a:avLst/>
            </a:prstGeom>
            <a:solidFill>
              <a:schemeClr val="accent4"/>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p>
          </p:txBody>
        </p:sp>
        <p:sp>
          <p:nvSpPr>
            <p:cNvPr id="7" name="淘宝店chenying0907出品 6"/>
            <p:cNvSpPr/>
            <p:nvPr/>
          </p:nvSpPr>
          <p:spPr>
            <a:xfrm>
              <a:off x="1357722" y="1125538"/>
              <a:ext cx="288032" cy="288032"/>
            </a:xfrm>
            <a:prstGeom prst="rect">
              <a:avLst/>
            </a:prstGeom>
            <a:solidFill>
              <a:schemeClr val="bg1">
                <a:lumMod val="95000"/>
              </a:schemeClr>
            </a:solidFill>
            <a:ln w="50800">
              <a:noFill/>
            </a:ln>
            <a:effectLst>
              <a:outerShdw blurRad="50800" dist="25400" dir="2700000" sx="99000" sy="99000" algn="tl" rotWithShape="0">
                <a:schemeClr val="tx1">
                  <a:alpha val="68000"/>
                </a:schemeClr>
              </a:outerShdw>
            </a:effectLst>
            <a:scene3d>
              <a:camera prst="orthographicFront"/>
              <a:lightRig rig="threePt" dir="t"/>
            </a:scene3d>
            <a:sp3d extrusionH="76200" prstMaterial="softEdge">
              <a:bevelT w="38100" h="19050" prst="angle"/>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grpSp>
      <p:cxnSp>
        <p:nvCxnSpPr>
          <p:cNvPr id="8" name="淘宝店chenying0907出品 7"/>
          <p:cNvCxnSpPr/>
          <p:nvPr/>
        </p:nvCxnSpPr>
        <p:spPr>
          <a:xfrm>
            <a:off x="0" y="777492"/>
            <a:ext cx="12169775" cy="0"/>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9" name="淘宝店chenying0907出品 3"/>
          <p:cNvSpPr>
            <a:spLocks noChangeArrowheads="1"/>
          </p:cNvSpPr>
          <p:nvPr/>
        </p:nvSpPr>
        <p:spPr bwMode="auto">
          <a:xfrm>
            <a:off x="896703" y="1308997"/>
            <a:ext cx="4996767" cy="565358"/>
          </a:xfrm>
          <a:prstGeom prst="rect">
            <a:avLst/>
          </a:prstGeom>
          <a:solidFill>
            <a:schemeClr val="accent4"/>
          </a:solidFill>
          <a:ln w="31750">
            <a:gradFill flip="none" rotWithShape="1">
              <a:gsLst>
                <a:gs pos="0">
                  <a:schemeClr val="bg1">
                    <a:lumMod val="8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500" b="1">
                <a:solidFill>
                  <a:srgbClr val="FFFFFF"/>
                </a:solidFill>
                <a:latin typeface="方正兰亭黑_GBK" pitchFamily="2" charset="-122"/>
                <a:ea typeface="方正兰亭黑_GBK" pitchFamily="2" charset="-122"/>
              </a:rPr>
              <a:t>正面影响因素</a:t>
            </a:r>
            <a:endParaRPr lang="zh-CN" altLang="en-US" sz="2500" b="1">
              <a:solidFill>
                <a:srgbClr val="FFFFFF"/>
              </a:solidFill>
              <a:latin typeface="方正兰亭黑_GBK" pitchFamily="2" charset="-122"/>
              <a:ea typeface="方正兰亭黑_GBK" pitchFamily="2" charset="-122"/>
            </a:endParaRPr>
          </a:p>
        </p:txBody>
      </p:sp>
      <p:sp>
        <p:nvSpPr>
          <p:cNvPr id="10" name="AutoShape 6"/>
          <p:cNvSpPr>
            <a:spLocks noChangeArrowheads="1"/>
          </p:cNvSpPr>
          <p:nvPr/>
        </p:nvSpPr>
        <p:spPr bwMode="auto">
          <a:xfrm>
            <a:off x="896703" y="2175741"/>
            <a:ext cx="4957277" cy="3770440"/>
          </a:xfrm>
          <a:prstGeom prst="roundRect">
            <a:avLst>
              <a:gd name="adj" fmla="val 0"/>
            </a:avLst>
          </a:prstGeom>
          <a:noFill/>
          <a:ln w="12700" cmpd="sng">
            <a:solidFill>
              <a:schemeClr val="accent4"/>
            </a:solidFill>
            <a:miter lim="800000"/>
          </a:ln>
          <a:extLst>
            <a:ext uri="{909E8E84-426E-40DD-AFC4-6F175D3DCCD1}">
              <a14:hiddenFill xmlns:a14="http://schemas.microsoft.com/office/drawing/2010/main">
                <a:solidFill>
                  <a:srgbClr val="FFFFFF"/>
                </a:solidFill>
              </a14:hiddenFill>
            </a:ext>
          </a:extLst>
        </p:spPr>
        <p:txBody>
          <a:bodyPr/>
          <a:lstStyle/>
          <a:p>
            <a:pPr>
              <a:buClr>
                <a:schemeClr val="accent2"/>
              </a:buClr>
            </a:pPr>
            <a:endParaRPr lang="zh-CN" altLang="en-US" sz="1600">
              <a:solidFill>
                <a:schemeClr val="accent1"/>
              </a:solidFill>
              <a:latin typeface="Calibri" panose="020f0502020204030204" pitchFamily="34" charset="0"/>
              <a:cs typeface="Calibri" panose="020f0502020204030204" pitchFamily="34" charset="0"/>
              <a:sym typeface="Calibri" panose="020f0502020204030204" pitchFamily="34" charset="0"/>
            </a:endParaRPr>
          </a:p>
          <a:p>
            <a:pPr marL="357505" indent="-357505">
              <a:lnSpc>
                <a:spcPct val="120000"/>
              </a:lnSpc>
              <a:spcBef>
                <a:spcPct val="50000"/>
              </a:spcBef>
              <a:buClr>
                <a:schemeClr val="accent2"/>
              </a:buClr>
              <a:buFont typeface="Wingdings" panose="05000000000000000000" pitchFamily="2" charset="2"/>
              <a:buChar char="l"/>
            </a:pPr>
            <a:endParaRPr lang="zh-CN" altLang="en-US" sz="1600">
              <a:solidFill>
                <a:schemeClr val="accent1"/>
              </a:solidFill>
              <a:latin typeface="Calibri" panose="020f0502020204030204" pitchFamily="34" charset="0"/>
              <a:cs typeface="Calibri" panose="020f0502020204030204" pitchFamily="34" charset="0"/>
              <a:sym typeface="Calibri" panose="020f0502020204030204" pitchFamily="34" charset="0"/>
            </a:endParaRPr>
          </a:p>
        </p:txBody>
      </p:sp>
      <p:pic>
        <p:nvPicPr>
          <p:cNvPr id="11" name="Picture 57"/>
          <p:cNvPicPr>
            <a:picLocks noChangeAspect="1" noChangeArrowheads="1"/>
          </p:cNvPicPr>
          <p:nvPr/>
        </p:nvPicPr>
        <p:blipFill>
          <a:blip r:embed="rId3">
            <a:lum bright="24000"/>
            <a:extLst>
              <a:ext uri="{28A0092B-C50C-407E-A947-70E740481C1C}">
                <a14:useLocalDpi xmlns:a14="http://schemas.microsoft.com/office/drawing/2010/main" val="0"/>
              </a:ext>
            </a:extLst>
          </a:blip>
          <a:srcRect t="50449" r="-420"/>
          <a:stretch>
            <a:fillRect/>
          </a:stretch>
        </p:blipFill>
        <p:spPr bwMode="auto">
          <a:xfrm>
            <a:off x="701322" y="1884747"/>
            <a:ext cx="5393766" cy="13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淘宝店chenying0907出品 3"/>
          <p:cNvSpPr>
            <a:spLocks noChangeArrowheads="1"/>
          </p:cNvSpPr>
          <p:nvPr/>
        </p:nvSpPr>
        <p:spPr bwMode="auto">
          <a:xfrm>
            <a:off x="6448938" y="1308997"/>
            <a:ext cx="4996767" cy="565358"/>
          </a:xfrm>
          <a:prstGeom prst="rect">
            <a:avLst/>
          </a:prstGeom>
          <a:solidFill>
            <a:schemeClr val="bg1">
              <a:lumMod val="50000"/>
            </a:schemeClr>
          </a:solidFill>
          <a:ln w="31750">
            <a:gradFill flip="none" rotWithShape="1">
              <a:gsLst>
                <a:gs pos="0">
                  <a:schemeClr val="bg1">
                    <a:lumMod val="8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500" b="1">
                <a:solidFill>
                  <a:srgbClr val="FFFFFF"/>
                </a:solidFill>
                <a:latin typeface="方正兰亭黑_GBK" pitchFamily="2" charset="-122"/>
                <a:ea typeface="方正兰亭黑_GBK" pitchFamily="2" charset="-122"/>
              </a:rPr>
              <a:t>负面影响因素</a:t>
            </a:r>
            <a:endParaRPr lang="zh-CN" altLang="en-US" sz="2500" b="1">
              <a:solidFill>
                <a:srgbClr val="FFFFFF"/>
              </a:solidFill>
              <a:latin typeface="方正兰亭黑_GBK" pitchFamily="2" charset="-122"/>
              <a:ea typeface="方正兰亭黑_GBK" pitchFamily="2" charset="-122"/>
            </a:endParaRPr>
          </a:p>
        </p:txBody>
      </p:sp>
      <p:sp>
        <p:nvSpPr>
          <p:cNvPr id="14" name="AutoShape 6"/>
          <p:cNvSpPr>
            <a:spLocks noChangeArrowheads="1"/>
          </p:cNvSpPr>
          <p:nvPr/>
        </p:nvSpPr>
        <p:spPr bwMode="auto">
          <a:xfrm>
            <a:off x="6448938" y="2175741"/>
            <a:ext cx="4957277" cy="3770440"/>
          </a:xfrm>
          <a:prstGeom prst="roundRect">
            <a:avLst>
              <a:gd name="adj" fmla="val 0"/>
            </a:avLst>
          </a:prstGeom>
          <a:noFill/>
          <a:ln w="12700" cmpd="sng">
            <a:solidFill>
              <a:schemeClr val="bg1">
                <a:lumMod val="50000"/>
              </a:schemeClr>
            </a:solidFill>
            <a:miter lim="800000"/>
          </a:ln>
          <a:extLst>
            <a:ext uri="{909E8E84-426E-40DD-AFC4-6F175D3DCCD1}">
              <a14:hiddenFill xmlns:a14="http://schemas.microsoft.com/office/drawing/2010/main">
                <a:solidFill>
                  <a:srgbClr val="FFFFFF"/>
                </a:solidFill>
              </a14:hiddenFill>
            </a:ext>
          </a:extLst>
        </p:spPr>
        <p:txBody>
          <a:bodyPr/>
          <a:lstStyle/>
          <a:p>
            <a:pPr>
              <a:buClr>
                <a:schemeClr val="accent2"/>
              </a:buClr>
            </a:pPr>
            <a:endParaRPr lang="zh-CN" altLang="en-US" sz="1600">
              <a:solidFill>
                <a:schemeClr val="accent1"/>
              </a:solidFill>
              <a:latin typeface="Calibri" panose="020f0502020204030204" pitchFamily="34" charset="0"/>
              <a:cs typeface="Calibri" panose="020f0502020204030204" pitchFamily="34" charset="0"/>
              <a:sym typeface="Calibri" panose="020f0502020204030204" pitchFamily="34" charset="0"/>
            </a:endParaRPr>
          </a:p>
          <a:p>
            <a:pPr marL="357505" indent="-357505">
              <a:lnSpc>
                <a:spcPct val="120000"/>
              </a:lnSpc>
              <a:spcBef>
                <a:spcPct val="50000"/>
              </a:spcBef>
              <a:buClr>
                <a:schemeClr val="accent2"/>
              </a:buClr>
              <a:buFont typeface="Wingdings" panose="05000000000000000000" pitchFamily="2" charset="2"/>
              <a:buChar char="l"/>
            </a:pPr>
            <a:endParaRPr lang="zh-CN" altLang="en-US" sz="1600">
              <a:solidFill>
                <a:schemeClr val="accent1"/>
              </a:solidFill>
              <a:latin typeface="Calibri" panose="020f0502020204030204" pitchFamily="34" charset="0"/>
              <a:cs typeface="Calibri" panose="020f0502020204030204" pitchFamily="34" charset="0"/>
              <a:sym typeface="Calibri" panose="020f0502020204030204" pitchFamily="34" charset="0"/>
            </a:endParaRPr>
          </a:p>
        </p:txBody>
      </p:sp>
      <p:pic>
        <p:nvPicPr>
          <p:cNvPr id="15" name="Picture 57"/>
          <p:cNvPicPr>
            <a:picLocks noChangeAspect="1" noChangeArrowheads="1"/>
          </p:cNvPicPr>
          <p:nvPr/>
        </p:nvPicPr>
        <p:blipFill>
          <a:blip r:embed="rId3">
            <a:lum bright="24000"/>
            <a:extLst>
              <a:ext uri="{28A0092B-C50C-407E-A947-70E740481C1C}">
                <a14:useLocalDpi xmlns:a14="http://schemas.microsoft.com/office/drawing/2010/main" val="0"/>
              </a:ext>
            </a:extLst>
          </a:blip>
          <a:srcRect t="50449" r="-420"/>
          <a:stretch>
            <a:fillRect/>
          </a:stretch>
        </p:blipFill>
        <p:spPr bwMode="auto">
          <a:xfrm>
            <a:off x="6253557" y="1884747"/>
            <a:ext cx="5393766" cy="13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淘宝店chenying0907出品 37"/>
          <p:cNvSpPr>
            <a:spLocks noChangeArrowheads="1"/>
          </p:cNvSpPr>
          <p:nvPr/>
        </p:nvSpPr>
        <p:spPr bwMode="auto">
          <a:xfrm>
            <a:off x="1116335" y="2349674"/>
            <a:ext cx="4536504" cy="3416312"/>
          </a:xfrm>
          <a:prstGeom prst="rect">
            <a:avLst/>
          </a:prstGeom>
          <a:noFill/>
          <a:ln>
            <a:noFill/>
          </a:ln>
        </p:spPr>
        <p:txBody>
          <a:bodyPr wrap="square" lIns="91431" tIns="45716" rIns="91431" bIns="45716">
            <a:spAutoFit/>
          </a:bodyPr>
          <a:lstStyle/>
          <a:p>
            <a:pPr>
              <a:lnSpc>
                <a:spcPct val="150000"/>
              </a:lnSpc>
              <a:spcBef>
                <a:spcPct val="0"/>
              </a:spcBef>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在此录入图表的描述说明，在此录入图表的描述说明，在此录入图表的描述说明，在此录入上述图表的描述说明。请输入您的文字对目标进行说明请输入您的文字对目标进行说明请输入您的文字对目标进行说明。</a:t>
            </a:r>
            <a:endParaRPr lang="en-US" altLang="zh-CN" sz="1200">
              <a:latin typeface="方正兰亭黑_GBK" pitchFamily="2" charset="-122"/>
              <a:ea typeface="方正兰亭黑_GBK" pitchFamily="2" charset="-122"/>
              <a:sym typeface="微软雅黑" panose="020b0503020204020204" pitchFamily="34" charset="-122"/>
            </a:endParaRPr>
          </a:p>
          <a:p>
            <a:pPr>
              <a:lnSpc>
                <a:spcPct val="150000"/>
              </a:lnSpc>
              <a:spcBef>
                <a:spcPct val="0"/>
              </a:spcBef>
            </a:pPr>
            <a:endParaRPr lang="en-US" altLang="zh-CN" sz="1200">
              <a:latin typeface="方正兰亭黑_GBK" pitchFamily="2" charset="-122"/>
              <a:ea typeface="方正兰亭黑_GBK" pitchFamily="2" charset="-122"/>
              <a:sym typeface="微软雅黑" panose="020b0503020204020204" pitchFamily="34" charset="-122"/>
            </a:endParaRPr>
          </a:p>
          <a:p>
            <a:pPr>
              <a:lnSpc>
                <a:spcPct val="150000"/>
              </a:lnSpc>
              <a:spcBef>
                <a:spcPct val="0"/>
              </a:spcBef>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在此录入图表的描述说明，在此录入图表的描述说明，在此录入图表的描述说明，在此录入上述图表的描述说明。</a:t>
            </a:r>
            <a:endParaRPr lang="en-US" altLang="zh-CN" sz="1200">
              <a:latin typeface="方正兰亭黑_GBK" pitchFamily="2" charset="-122"/>
              <a:ea typeface="方正兰亭黑_GBK" pitchFamily="2" charset="-122"/>
              <a:sym typeface="微软雅黑" panose="020b0503020204020204" pitchFamily="34" charset="-122"/>
            </a:endParaRPr>
          </a:p>
          <a:p>
            <a:pPr>
              <a:lnSpc>
                <a:spcPct val="150000"/>
              </a:lnSpc>
              <a:spcBef>
                <a:spcPct val="0"/>
              </a:spcBef>
            </a:pPr>
            <a:r>
              <a:rPr lang="zh-CN" altLang="en-US" sz="1200">
                <a:latin typeface="方正兰亭黑_GBK" pitchFamily="2" charset="-122"/>
                <a:ea typeface="方正兰亭黑_GBK" pitchFamily="2" charset="-122"/>
                <a:sym typeface="微软雅黑" panose="020b0503020204020204" pitchFamily="34" charset="-122"/>
              </a:rPr>
              <a:t>在此录入图表的描述说明，</a:t>
            </a:r>
            <a:endParaRPr lang="en-US" altLang="zh-CN" sz="1200">
              <a:latin typeface="方正兰亭黑_GBK" pitchFamily="2" charset="-122"/>
              <a:ea typeface="方正兰亭黑_GBK" pitchFamily="2" charset="-122"/>
              <a:sym typeface="微软雅黑" panose="020b0503020204020204" pitchFamily="34" charset="-122"/>
            </a:endParaRPr>
          </a:p>
          <a:p>
            <a:pPr>
              <a:lnSpc>
                <a:spcPct val="150000"/>
              </a:lnSpc>
              <a:spcBef>
                <a:spcPct val="0"/>
              </a:spcBef>
            </a:pPr>
            <a:r>
              <a:rPr lang="zh-CN" altLang="en-US" sz="1200">
                <a:latin typeface="方正兰亭黑_GBK" pitchFamily="2" charset="-122"/>
                <a:ea typeface="方正兰亭黑_GBK" pitchFamily="2" charset="-122"/>
                <a:sym typeface="微软雅黑" panose="020b0503020204020204" pitchFamily="34" charset="-122"/>
              </a:rPr>
              <a:t>在此录入图表的描述说</a:t>
            </a:r>
            <a:endParaRPr lang="en-US" altLang="zh-CN" sz="1200">
              <a:latin typeface="方正兰亭黑_GBK" pitchFamily="2" charset="-122"/>
              <a:ea typeface="方正兰亭黑_GBK" pitchFamily="2" charset="-122"/>
              <a:sym typeface="微软雅黑" panose="020b0503020204020204" pitchFamily="34" charset="-122"/>
            </a:endParaRPr>
          </a:p>
          <a:p>
            <a:pPr>
              <a:lnSpc>
                <a:spcPct val="150000"/>
              </a:lnSpc>
              <a:spcBef>
                <a:spcPct val="0"/>
              </a:spcBef>
            </a:pPr>
            <a:r>
              <a:rPr lang="zh-CN" altLang="en-US" sz="1200">
                <a:latin typeface="方正兰亭黑_GBK" pitchFamily="2" charset="-122"/>
                <a:ea typeface="方正兰亭黑_GBK" pitchFamily="2" charset="-122"/>
                <a:sym typeface="微软雅黑" panose="020b0503020204020204" pitchFamily="34" charset="-122"/>
              </a:rPr>
              <a:t>明，在此录入图表的</a:t>
            </a:r>
            <a:endParaRPr lang="en-US" altLang="zh-CN" sz="1200">
              <a:latin typeface="方正兰亭黑_GBK" pitchFamily="2" charset="-122"/>
              <a:ea typeface="方正兰亭黑_GBK" pitchFamily="2" charset="-122"/>
              <a:sym typeface="微软雅黑" panose="020b0503020204020204" pitchFamily="34" charset="-122"/>
            </a:endParaRPr>
          </a:p>
          <a:p>
            <a:pPr>
              <a:lnSpc>
                <a:spcPct val="150000"/>
              </a:lnSpc>
              <a:spcBef>
                <a:spcPct val="0"/>
              </a:spcBef>
            </a:pPr>
            <a:r>
              <a:rPr lang="zh-CN" altLang="en-US" sz="1200">
                <a:latin typeface="方正兰亭黑_GBK" pitchFamily="2" charset="-122"/>
                <a:ea typeface="方正兰亭黑_GBK" pitchFamily="2" charset="-122"/>
                <a:sym typeface="微软雅黑" panose="020b0503020204020204" pitchFamily="34" charset="-122"/>
              </a:rPr>
              <a:t>描述说明，在此录入</a:t>
            </a:r>
            <a:endParaRPr lang="en-US" altLang="zh-CN" sz="1200">
              <a:latin typeface="方正兰亭黑_GBK" pitchFamily="2" charset="-122"/>
              <a:ea typeface="方正兰亭黑_GBK" pitchFamily="2" charset="-122"/>
              <a:sym typeface="微软雅黑" panose="020b0503020204020204" pitchFamily="34" charset="-122"/>
            </a:endParaRPr>
          </a:p>
          <a:p>
            <a:pPr>
              <a:lnSpc>
                <a:spcPct val="150000"/>
              </a:lnSpc>
              <a:spcBef>
                <a:spcPct val="0"/>
              </a:spcBef>
            </a:pPr>
            <a:r>
              <a:rPr lang="zh-CN" altLang="en-US" sz="1200">
                <a:latin typeface="方正兰亭黑_GBK" pitchFamily="2" charset="-122"/>
                <a:ea typeface="方正兰亭黑_GBK" pitchFamily="2" charset="-122"/>
                <a:sym typeface="微软雅黑" panose="020b0503020204020204" pitchFamily="34" charset="-122"/>
              </a:rPr>
              <a:t>上述图表的描述说明。</a:t>
            </a:r>
            <a:endParaRPr lang="en-US" altLang="zh-CN" sz="1200">
              <a:latin typeface="方正兰亭黑_GBK" pitchFamily="2" charset="-122"/>
              <a:ea typeface="方正兰亭黑_GBK" pitchFamily="2" charset="-122"/>
              <a:sym typeface="微软雅黑" panose="020b0503020204020204" pitchFamily="34" charset="-122"/>
            </a:endParaRPr>
          </a:p>
        </p:txBody>
      </p:sp>
      <p:sp>
        <p:nvSpPr>
          <p:cNvPr id="24" name="淘宝店chenying0907出品 37"/>
          <p:cNvSpPr>
            <a:spLocks noChangeArrowheads="1"/>
          </p:cNvSpPr>
          <p:nvPr/>
        </p:nvSpPr>
        <p:spPr bwMode="auto">
          <a:xfrm>
            <a:off x="6659324" y="2349674"/>
            <a:ext cx="4536504" cy="3416312"/>
          </a:xfrm>
          <a:prstGeom prst="rect">
            <a:avLst/>
          </a:prstGeom>
          <a:noFill/>
          <a:ln>
            <a:noFill/>
          </a:ln>
        </p:spPr>
        <p:txBody>
          <a:bodyPr wrap="square" lIns="91431" tIns="45716" rIns="91431" bIns="45716">
            <a:spAutoFit/>
          </a:bodyPr>
          <a:lstStyle/>
          <a:p>
            <a:pPr>
              <a:lnSpc>
                <a:spcPct val="150000"/>
              </a:lnSpc>
              <a:spcBef>
                <a:spcPct val="0"/>
              </a:spcBef>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在此录入图表的描述说明，在此录入图表的描述说明，在此录入图表的描述说明，在此录入上述图表的描述说明。请输入您的文字对目标进行说明请输入您的文字对目标进行说明请输入您的文字对目标进行说明。</a:t>
            </a:r>
            <a:endParaRPr lang="en-US" altLang="zh-CN" sz="1200">
              <a:latin typeface="方正兰亭黑_GBK" pitchFamily="2" charset="-122"/>
              <a:ea typeface="方正兰亭黑_GBK" pitchFamily="2" charset="-122"/>
              <a:sym typeface="微软雅黑" panose="020b0503020204020204" pitchFamily="34" charset="-122"/>
            </a:endParaRPr>
          </a:p>
          <a:p>
            <a:pPr>
              <a:lnSpc>
                <a:spcPct val="150000"/>
              </a:lnSpc>
              <a:spcBef>
                <a:spcPct val="0"/>
              </a:spcBef>
            </a:pPr>
            <a:endParaRPr lang="en-US" altLang="zh-CN" sz="1200">
              <a:latin typeface="方正兰亭黑_GBK" pitchFamily="2" charset="-122"/>
              <a:ea typeface="方正兰亭黑_GBK" pitchFamily="2" charset="-122"/>
              <a:sym typeface="微软雅黑" panose="020b0503020204020204" pitchFamily="34" charset="-122"/>
            </a:endParaRPr>
          </a:p>
          <a:p>
            <a:pPr>
              <a:lnSpc>
                <a:spcPct val="150000"/>
              </a:lnSpc>
              <a:spcBef>
                <a:spcPct val="0"/>
              </a:spcBef>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在此录入图表的描述说明，在此录入图表的描述说明，在此录入图表的描述说明，在此录入上述图表的描述说明。</a:t>
            </a:r>
            <a:endParaRPr lang="en-US" altLang="zh-CN" sz="1200">
              <a:latin typeface="方正兰亭黑_GBK" pitchFamily="2" charset="-122"/>
              <a:ea typeface="方正兰亭黑_GBK" pitchFamily="2" charset="-122"/>
              <a:sym typeface="微软雅黑" panose="020b0503020204020204" pitchFamily="34" charset="-122"/>
            </a:endParaRPr>
          </a:p>
          <a:p>
            <a:pPr>
              <a:lnSpc>
                <a:spcPct val="150000"/>
              </a:lnSpc>
              <a:spcBef>
                <a:spcPct val="0"/>
              </a:spcBef>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a:t>
            </a:r>
            <a:endParaRPr lang="en-US" altLang="zh-CN" sz="1200">
              <a:latin typeface="方正兰亭黑_GBK" pitchFamily="2" charset="-122"/>
              <a:ea typeface="方正兰亭黑_GBK" pitchFamily="2" charset="-122"/>
              <a:sym typeface="微软雅黑" panose="020b0503020204020204" pitchFamily="34" charset="-122"/>
            </a:endParaRPr>
          </a:p>
          <a:p>
            <a:pPr>
              <a:lnSpc>
                <a:spcPct val="150000"/>
              </a:lnSpc>
              <a:spcBef>
                <a:spcPct val="0"/>
              </a:spcBef>
            </a:pPr>
            <a:r>
              <a:rPr lang="zh-CN" altLang="en-US" sz="1200">
                <a:latin typeface="方正兰亭黑_GBK" pitchFamily="2" charset="-122"/>
                <a:ea typeface="方正兰亭黑_GBK" pitchFamily="2" charset="-122"/>
                <a:sym typeface="微软雅黑" panose="020b0503020204020204" pitchFamily="34" charset="-122"/>
              </a:rPr>
              <a:t>表的描述说明，在此录</a:t>
            </a:r>
            <a:endParaRPr lang="en-US" altLang="zh-CN" sz="1200">
              <a:latin typeface="方正兰亭黑_GBK" pitchFamily="2" charset="-122"/>
              <a:ea typeface="方正兰亭黑_GBK" pitchFamily="2" charset="-122"/>
              <a:sym typeface="微软雅黑" panose="020b0503020204020204" pitchFamily="34" charset="-122"/>
            </a:endParaRPr>
          </a:p>
          <a:p>
            <a:pPr>
              <a:lnSpc>
                <a:spcPct val="150000"/>
              </a:lnSpc>
              <a:spcBef>
                <a:spcPct val="0"/>
              </a:spcBef>
            </a:pPr>
            <a:r>
              <a:rPr lang="zh-CN" altLang="en-US" sz="1200">
                <a:latin typeface="方正兰亭黑_GBK" pitchFamily="2" charset="-122"/>
                <a:ea typeface="方正兰亭黑_GBK" pitchFamily="2" charset="-122"/>
                <a:sym typeface="微软雅黑" panose="020b0503020204020204" pitchFamily="34" charset="-122"/>
              </a:rPr>
              <a:t>入图表的描述说明，</a:t>
            </a:r>
            <a:endParaRPr lang="en-US" altLang="zh-CN" sz="1200">
              <a:latin typeface="方正兰亭黑_GBK" pitchFamily="2" charset="-122"/>
              <a:ea typeface="方正兰亭黑_GBK" pitchFamily="2" charset="-122"/>
              <a:sym typeface="微软雅黑" panose="020b0503020204020204" pitchFamily="34" charset="-122"/>
            </a:endParaRPr>
          </a:p>
          <a:p>
            <a:pPr>
              <a:lnSpc>
                <a:spcPct val="150000"/>
              </a:lnSpc>
              <a:spcBef>
                <a:spcPct val="0"/>
              </a:spcBef>
            </a:pPr>
            <a:r>
              <a:rPr lang="zh-CN" altLang="en-US" sz="1200">
                <a:latin typeface="方正兰亭黑_GBK" pitchFamily="2" charset="-122"/>
                <a:ea typeface="方正兰亭黑_GBK" pitchFamily="2" charset="-122"/>
                <a:sym typeface="微软雅黑" panose="020b0503020204020204" pitchFamily="34" charset="-122"/>
              </a:rPr>
              <a:t>在此录入上述图表的描</a:t>
            </a:r>
            <a:endParaRPr lang="en-US" altLang="zh-CN" sz="1200">
              <a:latin typeface="方正兰亭黑_GBK" pitchFamily="2" charset="-122"/>
              <a:ea typeface="方正兰亭黑_GBK" pitchFamily="2" charset="-122"/>
              <a:sym typeface="微软雅黑" panose="020b0503020204020204" pitchFamily="34" charset="-122"/>
            </a:endParaRPr>
          </a:p>
          <a:p>
            <a:pPr>
              <a:lnSpc>
                <a:spcPct val="150000"/>
              </a:lnSpc>
              <a:spcBef>
                <a:spcPct val="0"/>
              </a:spcBef>
            </a:pPr>
            <a:r>
              <a:rPr lang="zh-CN" altLang="en-US" sz="1200">
                <a:latin typeface="方正兰亭黑_GBK" pitchFamily="2" charset="-122"/>
                <a:ea typeface="方正兰亭黑_GBK" pitchFamily="2" charset="-122"/>
                <a:sym typeface="微软雅黑" panose="020b0503020204020204" pitchFamily="34" charset="-122"/>
              </a:rPr>
              <a:t>述说明。</a:t>
            </a:r>
            <a:endParaRPr lang="zh-CN" altLang="en-US" sz="1200">
              <a:latin typeface="方正兰亭黑_GBK" pitchFamily="2" charset="-122"/>
              <a:ea typeface="方正兰亭黑_GBK" pitchFamily="2" charset="-122"/>
              <a:sym typeface="微软雅黑" panose="020b0503020204020204" pitchFamily="34" charset="-122"/>
            </a:endParaRPr>
          </a:p>
        </p:txBody>
      </p:sp>
      <p:pic>
        <p:nvPicPr>
          <p:cNvPr id="25" name="Picture 57"/>
          <p:cNvPicPr>
            <a:picLocks noChangeAspect="1" noChangeArrowheads="1"/>
          </p:cNvPicPr>
          <p:nvPr/>
        </p:nvPicPr>
        <p:blipFill>
          <a:blip r:embed="rId3">
            <a:lum bright="24000"/>
            <a:extLst>
              <a:ext uri="{28A0092B-C50C-407E-A947-70E740481C1C}">
                <a14:useLocalDpi xmlns:a14="http://schemas.microsoft.com/office/drawing/2010/main" val="0"/>
              </a:ext>
            </a:extLst>
          </a:blip>
          <a:srcRect t="50449" r="-420"/>
          <a:stretch>
            <a:fillRect/>
          </a:stretch>
        </p:blipFill>
        <p:spPr bwMode="auto">
          <a:xfrm>
            <a:off x="701322" y="5946181"/>
            <a:ext cx="5393766" cy="13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7"/>
          <p:cNvPicPr>
            <a:picLocks noChangeAspect="1" noChangeArrowheads="1"/>
          </p:cNvPicPr>
          <p:nvPr/>
        </p:nvPicPr>
        <p:blipFill>
          <a:blip r:embed="rId3">
            <a:lum bright="24000"/>
            <a:extLst>
              <a:ext uri="{28A0092B-C50C-407E-A947-70E740481C1C}">
                <a14:useLocalDpi xmlns:a14="http://schemas.microsoft.com/office/drawing/2010/main" val="0"/>
              </a:ext>
            </a:extLst>
          </a:blip>
          <a:srcRect t="50449" r="-420"/>
          <a:stretch>
            <a:fillRect/>
          </a:stretch>
        </p:blipFill>
        <p:spPr bwMode="auto">
          <a:xfrm>
            <a:off x="6253557" y="5946181"/>
            <a:ext cx="5393766" cy="13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淘宝店chenying0907出品 26"/>
          <p:cNvSpPr/>
          <p:nvPr/>
        </p:nvSpPr>
        <p:spPr>
          <a:xfrm>
            <a:off x="2802567" y="4552955"/>
            <a:ext cx="1191276" cy="1191276"/>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ndParaRPr>
          </a:p>
        </p:txBody>
      </p:sp>
      <p:sp>
        <p:nvSpPr>
          <p:cNvPr id="28" name="淘宝店chenying0907出品 27"/>
          <p:cNvSpPr/>
          <p:nvPr/>
        </p:nvSpPr>
        <p:spPr>
          <a:xfrm>
            <a:off x="4107811" y="4253438"/>
            <a:ext cx="1591768" cy="1591768"/>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ndParaRPr>
          </a:p>
        </p:txBody>
      </p:sp>
      <p:sp>
        <p:nvSpPr>
          <p:cNvPr id="29" name="淘宝店chenying0907出品 28"/>
          <p:cNvSpPr/>
          <p:nvPr/>
        </p:nvSpPr>
        <p:spPr>
          <a:xfrm>
            <a:off x="8380043" y="4552955"/>
            <a:ext cx="1191276" cy="1191276"/>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ndParaRPr>
          </a:p>
        </p:txBody>
      </p:sp>
      <p:sp>
        <p:nvSpPr>
          <p:cNvPr id="30" name="淘宝店chenying0907出品 29"/>
          <p:cNvSpPr/>
          <p:nvPr/>
        </p:nvSpPr>
        <p:spPr>
          <a:xfrm>
            <a:off x="9685287" y="4253438"/>
            <a:ext cx="1591768" cy="1591768"/>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par>
                          <p:cTn id="17" fill="hold" nodeType="afterGroup">
                            <p:stCondLst>
                              <p:cond delay="700"/>
                            </p:stCondLst>
                            <p:childTnLst>
                              <p:par>
                                <p:cTn id="18" presetID="37"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900" decel="100000" fill="hold"/>
                                        <p:tgtEl>
                                          <p:spTgt spid="9"/>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4" presetID="3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0" presetID="37"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900" decel="100000" fill="hold"/>
                                        <p:tgtEl>
                                          <p:spTgt spid="1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6" presetID="37"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anim calcmode="lin" valueType="num">
                                      <p:cBhvr>
                                        <p:cTn id="39" dur="1000" fill="hold"/>
                                        <p:tgtEl>
                                          <p:spTgt spid="23"/>
                                        </p:tgtEl>
                                        <p:attrNameLst>
                                          <p:attrName>ppt_x</p:attrName>
                                        </p:attrNameLst>
                                      </p:cBhvr>
                                      <p:tavLst>
                                        <p:tav tm="0">
                                          <p:val>
                                            <p:strVal val="#ppt_x"/>
                                          </p:val>
                                        </p:tav>
                                        <p:tav tm="100000">
                                          <p:val>
                                            <p:strVal val="#ppt_x"/>
                                          </p:val>
                                        </p:tav>
                                      </p:tavLst>
                                    </p:anim>
                                    <p:anim calcmode="lin" valueType="num">
                                      <p:cBhvr>
                                        <p:cTn id="40" dur="900" decel="100000" fill="hold"/>
                                        <p:tgtEl>
                                          <p:spTgt spid="23"/>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1000"/>
                                        <p:tgtEl>
                                          <p:spTgt spid="25"/>
                                        </p:tgtEl>
                                      </p:cBhvr>
                                    </p:animEffect>
                                    <p:anim calcmode="lin" valueType="num">
                                      <p:cBhvr>
                                        <p:cTn id="45" dur="1000" fill="hold"/>
                                        <p:tgtEl>
                                          <p:spTgt spid="25"/>
                                        </p:tgtEl>
                                        <p:attrNameLst>
                                          <p:attrName>ppt_x</p:attrName>
                                        </p:attrNameLst>
                                      </p:cBhvr>
                                      <p:tavLst>
                                        <p:tav tm="0">
                                          <p:val>
                                            <p:strVal val="#ppt_x"/>
                                          </p:val>
                                        </p:tav>
                                        <p:tav tm="100000">
                                          <p:val>
                                            <p:strVal val="#ppt_x"/>
                                          </p:val>
                                        </p:tav>
                                      </p:tavLst>
                                    </p:anim>
                                    <p:anim calcmode="lin" valueType="num">
                                      <p:cBhvr>
                                        <p:cTn id="46" dur="900" decel="100000" fill="hold"/>
                                        <p:tgtEl>
                                          <p:spTgt spid="25"/>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48" presetID="37" presetClass="entr" presetSubtype="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anim calcmode="lin" valueType="num">
                                      <p:cBhvr>
                                        <p:cTn id="51" dur="1000" fill="hold"/>
                                        <p:tgtEl>
                                          <p:spTgt spid="27"/>
                                        </p:tgtEl>
                                        <p:attrNameLst>
                                          <p:attrName>ppt_x</p:attrName>
                                        </p:attrNameLst>
                                      </p:cBhvr>
                                      <p:tavLst>
                                        <p:tav tm="0">
                                          <p:val>
                                            <p:strVal val="#ppt_x"/>
                                          </p:val>
                                        </p:tav>
                                        <p:tav tm="100000">
                                          <p:val>
                                            <p:strVal val="#ppt_x"/>
                                          </p:val>
                                        </p:tav>
                                      </p:tavLst>
                                    </p:anim>
                                    <p:anim calcmode="lin" valueType="num">
                                      <p:cBhvr>
                                        <p:cTn id="52" dur="900" decel="100000" fill="hold"/>
                                        <p:tgtEl>
                                          <p:spTgt spid="27"/>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900" decel="100000" fill="hold"/>
                                        <p:tgtEl>
                                          <p:spTgt spid="28"/>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0" fill="hold" nodeType="afterGroup">
                            <p:stCondLst>
                              <p:cond delay="1700"/>
                            </p:stCondLst>
                            <p:childTnLst>
                              <p:par>
                                <p:cTn id="61" presetID="37"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900" decel="100000" fill="hold"/>
                                        <p:tgtEl>
                                          <p:spTgt spid="13"/>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900" decel="100000" fill="hold"/>
                                        <p:tgtEl>
                                          <p:spTgt spid="1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73" presetID="37" presetClass="entr" presetSubtype="0"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1000"/>
                                        <p:tgtEl>
                                          <p:spTgt spid="15"/>
                                        </p:tgtEl>
                                      </p:cBhvr>
                                    </p:animEffect>
                                    <p:anim calcmode="lin" valueType="num">
                                      <p:cBhvr>
                                        <p:cTn id="76" dur="1000" fill="hold"/>
                                        <p:tgtEl>
                                          <p:spTgt spid="15"/>
                                        </p:tgtEl>
                                        <p:attrNameLst>
                                          <p:attrName>ppt_x</p:attrName>
                                        </p:attrNameLst>
                                      </p:cBhvr>
                                      <p:tavLst>
                                        <p:tav tm="0">
                                          <p:val>
                                            <p:strVal val="#ppt_x"/>
                                          </p:val>
                                        </p:tav>
                                        <p:tav tm="100000">
                                          <p:val>
                                            <p:strVal val="#ppt_x"/>
                                          </p:val>
                                        </p:tav>
                                      </p:tavLst>
                                    </p:anim>
                                    <p:anim calcmode="lin" valueType="num">
                                      <p:cBhvr>
                                        <p:cTn id="77" dur="900" decel="100000" fill="hold"/>
                                        <p:tgtEl>
                                          <p:spTgt spid="15"/>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9" presetID="37" presetClass="entr" presetSubtype="0"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1000"/>
                                        <p:tgtEl>
                                          <p:spTgt spid="24"/>
                                        </p:tgtEl>
                                      </p:cBhvr>
                                    </p:animEffect>
                                    <p:anim calcmode="lin" valueType="num">
                                      <p:cBhvr>
                                        <p:cTn id="82" dur="1000" fill="hold"/>
                                        <p:tgtEl>
                                          <p:spTgt spid="24"/>
                                        </p:tgtEl>
                                        <p:attrNameLst>
                                          <p:attrName>ppt_x</p:attrName>
                                        </p:attrNameLst>
                                      </p:cBhvr>
                                      <p:tavLst>
                                        <p:tav tm="0">
                                          <p:val>
                                            <p:strVal val="#ppt_x"/>
                                          </p:val>
                                        </p:tav>
                                        <p:tav tm="100000">
                                          <p:val>
                                            <p:strVal val="#ppt_x"/>
                                          </p:val>
                                        </p:tav>
                                      </p:tavLst>
                                    </p:anim>
                                    <p:anim calcmode="lin" valueType="num">
                                      <p:cBhvr>
                                        <p:cTn id="83" dur="900" decel="100000" fill="hold"/>
                                        <p:tgtEl>
                                          <p:spTgt spid="24"/>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85" presetID="37" presetClass="entr" presetSubtype="0" fill="hold" nodeType="with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1000"/>
                                        <p:tgtEl>
                                          <p:spTgt spid="26"/>
                                        </p:tgtEl>
                                      </p:cBhvr>
                                    </p:animEffect>
                                    <p:anim calcmode="lin" valueType="num">
                                      <p:cBhvr>
                                        <p:cTn id="88" dur="1000" fill="hold"/>
                                        <p:tgtEl>
                                          <p:spTgt spid="26"/>
                                        </p:tgtEl>
                                        <p:attrNameLst>
                                          <p:attrName>ppt_x</p:attrName>
                                        </p:attrNameLst>
                                      </p:cBhvr>
                                      <p:tavLst>
                                        <p:tav tm="0">
                                          <p:val>
                                            <p:strVal val="#ppt_x"/>
                                          </p:val>
                                        </p:tav>
                                        <p:tav tm="100000">
                                          <p:val>
                                            <p:strVal val="#ppt_x"/>
                                          </p:val>
                                        </p:tav>
                                      </p:tavLst>
                                    </p:anim>
                                    <p:anim calcmode="lin" valueType="num">
                                      <p:cBhvr>
                                        <p:cTn id="89" dur="900" decel="100000" fill="hold"/>
                                        <p:tgtEl>
                                          <p:spTgt spid="26"/>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000"/>
                                        <p:tgtEl>
                                          <p:spTgt spid="29"/>
                                        </p:tgtEl>
                                      </p:cBhvr>
                                    </p:animEffect>
                                    <p:anim calcmode="lin" valueType="num">
                                      <p:cBhvr>
                                        <p:cTn id="94" dur="1000" fill="hold"/>
                                        <p:tgtEl>
                                          <p:spTgt spid="29"/>
                                        </p:tgtEl>
                                        <p:attrNameLst>
                                          <p:attrName>ppt_x</p:attrName>
                                        </p:attrNameLst>
                                      </p:cBhvr>
                                      <p:tavLst>
                                        <p:tav tm="0">
                                          <p:val>
                                            <p:strVal val="#ppt_x"/>
                                          </p:val>
                                        </p:tav>
                                        <p:tav tm="100000">
                                          <p:val>
                                            <p:strVal val="#ppt_x"/>
                                          </p:val>
                                        </p:tav>
                                      </p:tavLst>
                                    </p:anim>
                                    <p:anim calcmode="lin" valueType="num">
                                      <p:cBhvr>
                                        <p:cTn id="95" dur="900" decel="100000" fill="hold"/>
                                        <p:tgtEl>
                                          <p:spTgt spid="2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fade">
                                      <p:cBhvr>
                                        <p:cTn id="99" dur="1000"/>
                                        <p:tgtEl>
                                          <p:spTgt spid="30"/>
                                        </p:tgtEl>
                                      </p:cBhvr>
                                    </p:animEffect>
                                    <p:anim calcmode="lin" valueType="num">
                                      <p:cBhvr>
                                        <p:cTn id="100" dur="1000" fill="hold"/>
                                        <p:tgtEl>
                                          <p:spTgt spid="30"/>
                                        </p:tgtEl>
                                        <p:attrNameLst>
                                          <p:attrName>ppt_x</p:attrName>
                                        </p:attrNameLst>
                                      </p:cBhvr>
                                      <p:tavLst>
                                        <p:tav tm="0">
                                          <p:val>
                                            <p:strVal val="#ppt_x"/>
                                          </p:val>
                                        </p:tav>
                                        <p:tav tm="100000">
                                          <p:val>
                                            <p:strVal val="#ppt_x"/>
                                          </p:val>
                                        </p:tav>
                                      </p:tavLst>
                                    </p:anim>
                                    <p:anim calcmode="lin" valueType="num">
                                      <p:cBhvr>
                                        <p:cTn id="101" dur="900" decel="100000" fill="hold"/>
                                        <p:tgtEl>
                                          <p:spTgt spid="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animBg="1"/>
      <p:bldP spid="13" grpId="0" animBg="1"/>
      <p:bldP spid="14" grpId="0" animBg="1"/>
      <p:bldP spid="23" grpId="0"/>
      <p:bldP spid="24" grpId="0"/>
      <p:bldP spid="27" grpId="0" animBg="1"/>
      <p:bldP spid="28" grpId="0" animBg="1"/>
      <p:bldP spid="29" grpId="0" animBg="1"/>
      <p:bldP spid="30" grpId="0" animBg="1"/>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3"/>
          <p:cNvSpPr txBox="1"/>
          <p:nvPr/>
        </p:nvSpPr>
        <p:spPr>
          <a:xfrm>
            <a:off x="741194" y="315827"/>
            <a:ext cx="2430474" cy="461665"/>
          </a:xfrm>
          <a:prstGeom prst="rect">
            <a:avLst/>
          </a:prstGeom>
          <a:noFill/>
        </p:spPr>
        <p:txBody>
          <a:bodyPr wrap="none" rtlCol="0">
            <a:spAutoFit/>
          </a:bodyPr>
          <a:lstStyle>
            <a:defPPr>
              <a:defRPr lang="zh-CN"/>
            </a:defPPr>
            <a:lvl1pPr>
              <a:defRPr b="1">
                <a:solidFill>
                  <a:schemeClr val="tx2"/>
                </a:solidFill>
                <a:latin typeface="方正兰亭黑_GBK" pitchFamily="2" charset="-122"/>
                <a:ea typeface="方正兰亭黑_GBK" pitchFamily="2" charset="-122"/>
              </a:defRPr>
            </a:lvl1pPr>
          </a:lstStyle>
          <a:p>
            <a:r>
              <a:rPr lang="en-US" altLang="zh-CN">
                <a:solidFill>
                  <a:schemeClr val="tx1"/>
                </a:solidFill>
              </a:rPr>
              <a:t>SWOT</a:t>
            </a:r>
            <a:r>
              <a:rPr lang="zh-CN" altLang="en-US">
                <a:solidFill>
                  <a:schemeClr val="tx1"/>
                </a:solidFill>
              </a:rPr>
              <a:t>环境分析</a:t>
            </a:r>
            <a:endParaRPr lang="zh-CN" altLang="en-US">
              <a:solidFill>
                <a:schemeClr val="tx1"/>
              </a:solidFill>
            </a:endParaRPr>
          </a:p>
        </p:txBody>
      </p:sp>
      <p:grpSp>
        <p:nvGrpSpPr>
          <p:cNvPr id="5" name="组合 4"/>
          <p:cNvGrpSpPr/>
          <p:nvPr/>
        </p:nvGrpSpPr>
        <p:grpSpPr>
          <a:xfrm>
            <a:off x="336791" y="261442"/>
            <a:ext cx="423713" cy="432048"/>
            <a:chOff x="1357722" y="1125538"/>
            <a:chExt cx="423713" cy="432048"/>
          </a:xfrm>
        </p:grpSpPr>
        <p:sp>
          <p:nvSpPr>
            <p:cNvPr id="6" name="矩形 5"/>
            <p:cNvSpPr/>
            <p:nvPr/>
          </p:nvSpPr>
          <p:spPr>
            <a:xfrm>
              <a:off x="1493403" y="1269554"/>
              <a:ext cx="288032" cy="288032"/>
            </a:xfrm>
            <a:prstGeom prst="rect">
              <a:avLst/>
            </a:prstGeom>
            <a:solidFill>
              <a:schemeClr val="accent4"/>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p>
          </p:txBody>
        </p:sp>
        <p:sp>
          <p:nvSpPr>
            <p:cNvPr id="7" name="矩形 6"/>
            <p:cNvSpPr/>
            <p:nvPr/>
          </p:nvSpPr>
          <p:spPr>
            <a:xfrm>
              <a:off x="1357722" y="1125538"/>
              <a:ext cx="288032" cy="288032"/>
            </a:xfrm>
            <a:prstGeom prst="rect">
              <a:avLst/>
            </a:prstGeom>
            <a:solidFill>
              <a:schemeClr val="bg1">
                <a:lumMod val="95000"/>
              </a:schemeClr>
            </a:solidFill>
            <a:ln w="50800">
              <a:noFill/>
            </a:ln>
            <a:effectLst>
              <a:outerShdw blurRad="50800" dist="25400" dir="2700000" sx="99000" sy="99000" algn="tl" rotWithShape="0">
                <a:schemeClr val="tx1">
                  <a:alpha val="68000"/>
                </a:schemeClr>
              </a:outerShdw>
            </a:effectLst>
            <a:scene3d>
              <a:camera prst="orthographicFront"/>
              <a:lightRig rig="threePt" dir="t"/>
            </a:scene3d>
            <a:sp3d extrusionH="76200" prstMaterial="softEdge">
              <a:bevelT w="38100" h="19050" prst="angle"/>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grpSp>
      <p:cxnSp>
        <p:nvCxnSpPr>
          <p:cNvPr id="8" name="直接连接符 7"/>
          <p:cNvCxnSpPr/>
          <p:nvPr/>
        </p:nvCxnSpPr>
        <p:spPr>
          <a:xfrm>
            <a:off x="0" y="777492"/>
            <a:ext cx="12169775" cy="0"/>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88"/>
          <p:cNvSpPr/>
          <p:nvPr/>
        </p:nvSpPr>
        <p:spPr>
          <a:xfrm>
            <a:off x="828351" y="2227973"/>
            <a:ext cx="3168304" cy="923330"/>
          </a:xfrm>
          <a:prstGeom prst="rect">
            <a:avLst/>
          </a:prstGeom>
        </p:spPr>
        <p:txBody>
          <a:bodyPr wrap="square">
            <a:spAutoFit/>
          </a:bodyPr>
          <a:lstStyle/>
          <a:p>
            <a:pPr algn="r">
              <a:lnSpc>
                <a:spcPct val="150000"/>
              </a:lnSpc>
            </a:pPr>
            <a:r>
              <a:rPr lang="zh-CN" altLang="en-US" sz="1200">
                <a:latin typeface="方正兰亭黑_GBK" pitchFamily="2" charset="-122"/>
                <a:ea typeface="方正兰亭黑_GBK" pitchFamily="2" charset="-122"/>
              </a:rPr>
              <a:t>您的内容打在这里，或者通过复制您的文本后，在此框中选择粘贴，并选择只保留文字；您的内容您的内容打在这里，或者通过复制</a:t>
            </a:r>
            <a:endParaRPr lang="en-US" altLang="zh-CN" sz="1200">
              <a:latin typeface="方正兰亭黑_GBK" pitchFamily="2" charset="-122"/>
              <a:ea typeface="方正兰亭黑_GBK" pitchFamily="2" charset="-122"/>
              <a:cs typeface="Lao UI" panose="020b0502040204020203" pitchFamily="34" charset="0"/>
            </a:endParaRPr>
          </a:p>
        </p:txBody>
      </p:sp>
      <p:sp>
        <p:nvSpPr>
          <p:cNvPr id="11" name="Rectangle 89"/>
          <p:cNvSpPr/>
          <p:nvPr/>
        </p:nvSpPr>
        <p:spPr>
          <a:xfrm>
            <a:off x="828351" y="1773610"/>
            <a:ext cx="3138323" cy="505779"/>
          </a:xfrm>
          <a:prstGeom prst="rect">
            <a:avLst/>
          </a:prstGeom>
        </p:spPr>
        <p:txBody>
          <a:bodyPr wrap="square">
            <a:spAutoFit/>
          </a:bodyPr>
          <a:lstStyle/>
          <a:p>
            <a:pPr algn="r">
              <a:lnSpc>
                <a:spcPct val="150000"/>
              </a:lnSpc>
            </a:pPr>
            <a:r>
              <a:rPr lang="zh-CN" altLang="en-US" sz="2000" b="1">
                <a:solidFill>
                  <a:schemeClr val="accent4"/>
                </a:solidFill>
                <a:latin typeface="方正兰亭黑_GBK" pitchFamily="2" charset="-122"/>
                <a:ea typeface="方正兰亭黑_GBK" pitchFamily="2" charset="-122"/>
                <a:cs typeface="Lao UI" panose="020b0502040204020203" pitchFamily="34" charset="0"/>
              </a:rPr>
              <a:t>优势</a:t>
            </a:r>
            <a:r>
              <a:rPr lang="en-US" sz="2000" b="1">
                <a:solidFill>
                  <a:schemeClr val="accent4"/>
                </a:solidFill>
                <a:latin typeface="方正兰亭黑_GBK" pitchFamily="2" charset="-122"/>
                <a:ea typeface="方正兰亭黑_GBK" pitchFamily="2" charset="-122"/>
                <a:cs typeface="Lao UI" panose="020b0502040204020203" pitchFamily="34" charset="0"/>
              </a:rPr>
              <a:t>Strength</a:t>
            </a:r>
            <a:endParaRPr lang="en-US" sz="2000" b="1">
              <a:solidFill>
                <a:schemeClr val="accent4"/>
              </a:solidFill>
              <a:latin typeface="方正兰亭黑_GBK" pitchFamily="2" charset="-122"/>
              <a:ea typeface="方正兰亭黑_GBK" pitchFamily="2" charset="-122"/>
              <a:cs typeface="Lao UI" panose="020b0502040204020203" pitchFamily="34" charset="0"/>
            </a:endParaRPr>
          </a:p>
        </p:txBody>
      </p:sp>
      <p:sp>
        <p:nvSpPr>
          <p:cNvPr id="13" name="Rectangle 90"/>
          <p:cNvSpPr/>
          <p:nvPr/>
        </p:nvSpPr>
        <p:spPr>
          <a:xfrm>
            <a:off x="828351" y="4198980"/>
            <a:ext cx="3168304" cy="890693"/>
          </a:xfrm>
          <a:prstGeom prst="rect">
            <a:avLst/>
          </a:prstGeom>
        </p:spPr>
        <p:txBody>
          <a:bodyPr wrap="square">
            <a:spAutoFit/>
          </a:bodyPr>
          <a:lstStyle/>
          <a:p>
            <a:pPr algn="r">
              <a:lnSpc>
                <a:spcPct val="150000"/>
              </a:lnSpc>
            </a:pPr>
            <a:r>
              <a:rPr lang="zh-CN" altLang="en-US" sz="1200">
                <a:latin typeface="方正兰亭黑_GBK" pitchFamily="2" charset="-122"/>
                <a:ea typeface="方正兰亭黑_GBK" pitchFamily="2" charset="-122"/>
              </a:rPr>
              <a:t>您的内容打在这里，或者通过复制您的文本后，在此框中选择粘贴，并选择只保留文字；您的内容您的内容打在这里，或者通过复制</a:t>
            </a:r>
            <a:endParaRPr lang="en-US" altLang="zh-CN" sz="1200">
              <a:latin typeface="方正兰亭黑_GBK" pitchFamily="2" charset="-122"/>
              <a:ea typeface="方正兰亭黑_GBK" pitchFamily="2" charset="-122"/>
              <a:cs typeface="Lao UI" panose="020b0502040204020203" pitchFamily="34" charset="0"/>
            </a:endParaRPr>
          </a:p>
        </p:txBody>
      </p:sp>
      <p:sp>
        <p:nvSpPr>
          <p:cNvPr id="14" name="Rectangle 91"/>
          <p:cNvSpPr/>
          <p:nvPr/>
        </p:nvSpPr>
        <p:spPr>
          <a:xfrm>
            <a:off x="828351" y="3753800"/>
            <a:ext cx="3138323" cy="505779"/>
          </a:xfrm>
          <a:prstGeom prst="rect">
            <a:avLst/>
          </a:prstGeom>
        </p:spPr>
        <p:txBody>
          <a:bodyPr wrap="square">
            <a:spAutoFit/>
          </a:bodyPr>
          <a:lstStyle/>
          <a:p>
            <a:pPr algn="r">
              <a:lnSpc>
                <a:spcPct val="150000"/>
              </a:lnSpc>
            </a:pPr>
            <a:r>
              <a:rPr lang="zh-CN" altLang="en-US" sz="2000" b="1">
                <a:latin typeface="方正兰亭黑_GBK" pitchFamily="2" charset="-122"/>
                <a:ea typeface="方正兰亭黑_GBK" pitchFamily="2" charset="-122"/>
                <a:cs typeface="Lao UI" panose="020b0502040204020203" pitchFamily="34" charset="0"/>
              </a:rPr>
              <a:t>机会</a:t>
            </a:r>
            <a:r>
              <a:rPr lang="en-US" sz="2000" b="1">
                <a:latin typeface="方正兰亭黑_GBK" pitchFamily="2" charset="-122"/>
                <a:ea typeface="方正兰亭黑_GBK" pitchFamily="2" charset="-122"/>
                <a:cs typeface="Lao UI" panose="020b0502040204020203" pitchFamily="34" charset="0"/>
              </a:rPr>
              <a:t>Opportunity</a:t>
            </a:r>
            <a:endParaRPr lang="en-US" sz="2000" b="1">
              <a:latin typeface="方正兰亭黑_GBK" pitchFamily="2" charset="-122"/>
              <a:ea typeface="方正兰亭黑_GBK" pitchFamily="2" charset="-122"/>
              <a:cs typeface="Lao UI" panose="020b0502040204020203" pitchFamily="34" charset="0"/>
            </a:endParaRPr>
          </a:p>
        </p:txBody>
      </p:sp>
      <p:sp>
        <p:nvSpPr>
          <p:cNvPr id="16" name="Rectangle 92"/>
          <p:cNvSpPr/>
          <p:nvPr/>
        </p:nvSpPr>
        <p:spPr>
          <a:xfrm>
            <a:off x="8389191" y="4208163"/>
            <a:ext cx="3168304" cy="923330"/>
          </a:xfrm>
          <a:prstGeom prst="rect">
            <a:avLst/>
          </a:prstGeom>
        </p:spPr>
        <p:txBody>
          <a:bodyPr wrap="square">
            <a:spAutoFit/>
          </a:bodyPr>
          <a:lstStyle/>
          <a:p>
            <a:pPr>
              <a:lnSpc>
                <a:spcPct val="150000"/>
              </a:lnSpc>
            </a:pPr>
            <a:r>
              <a:rPr lang="zh-CN" altLang="en-US" sz="1200">
                <a:latin typeface="方正兰亭黑_GBK" pitchFamily="2" charset="-122"/>
                <a:ea typeface="方正兰亭黑_GBK" pitchFamily="2" charset="-122"/>
              </a:rPr>
              <a:t>您的内容打在这里，或者通过复制您的文本后，在此框中选择粘贴，并选择只保留文字；您的内容您的内容打在这里，或者通过复制</a:t>
            </a:r>
            <a:endParaRPr lang="en-US" altLang="zh-CN" sz="1200">
              <a:latin typeface="方正兰亭黑_GBK" pitchFamily="2" charset="-122"/>
              <a:ea typeface="方正兰亭黑_GBK" pitchFamily="2" charset="-122"/>
              <a:cs typeface="Lao UI" panose="020b0502040204020203" pitchFamily="34" charset="0"/>
            </a:endParaRPr>
          </a:p>
        </p:txBody>
      </p:sp>
      <p:sp>
        <p:nvSpPr>
          <p:cNvPr id="17" name="Rectangle 93"/>
          <p:cNvSpPr/>
          <p:nvPr/>
        </p:nvSpPr>
        <p:spPr>
          <a:xfrm>
            <a:off x="8389191" y="3753800"/>
            <a:ext cx="3168304" cy="505779"/>
          </a:xfrm>
          <a:prstGeom prst="rect">
            <a:avLst/>
          </a:prstGeom>
        </p:spPr>
        <p:txBody>
          <a:bodyPr wrap="square">
            <a:spAutoFit/>
          </a:bodyPr>
          <a:lstStyle/>
          <a:p>
            <a:pPr>
              <a:lnSpc>
                <a:spcPct val="150000"/>
              </a:lnSpc>
            </a:pPr>
            <a:r>
              <a:rPr lang="zh-CN" altLang="en-US" sz="2000" b="1">
                <a:solidFill>
                  <a:schemeClr val="accent4"/>
                </a:solidFill>
                <a:latin typeface="方正兰亭黑_GBK" pitchFamily="2" charset="-122"/>
                <a:ea typeface="方正兰亭黑_GBK" pitchFamily="2" charset="-122"/>
                <a:cs typeface="Lao UI" panose="020b0502040204020203" pitchFamily="34" charset="0"/>
              </a:rPr>
              <a:t>威胁</a:t>
            </a:r>
            <a:r>
              <a:rPr lang="en-US" sz="2000" b="1">
                <a:solidFill>
                  <a:schemeClr val="accent4"/>
                </a:solidFill>
                <a:latin typeface="方正兰亭黑_GBK" pitchFamily="2" charset="-122"/>
                <a:ea typeface="方正兰亭黑_GBK" pitchFamily="2" charset="-122"/>
                <a:cs typeface="Lao UI" panose="020b0502040204020203" pitchFamily="34" charset="0"/>
              </a:rPr>
              <a:t>Threats</a:t>
            </a:r>
            <a:endParaRPr lang="en-US" sz="2000" b="1">
              <a:solidFill>
                <a:schemeClr val="accent4"/>
              </a:solidFill>
              <a:latin typeface="方正兰亭黑_GBK" pitchFamily="2" charset="-122"/>
              <a:ea typeface="方正兰亭黑_GBK" pitchFamily="2" charset="-122"/>
              <a:cs typeface="Lao UI" panose="020b0502040204020203" pitchFamily="34" charset="0"/>
            </a:endParaRPr>
          </a:p>
        </p:txBody>
      </p:sp>
      <p:sp>
        <p:nvSpPr>
          <p:cNvPr id="19" name="Rectangle 94"/>
          <p:cNvSpPr/>
          <p:nvPr/>
        </p:nvSpPr>
        <p:spPr>
          <a:xfrm>
            <a:off x="8389191" y="2283073"/>
            <a:ext cx="3168304" cy="923330"/>
          </a:xfrm>
          <a:prstGeom prst="rect">
            <a:avLst/>
          </a:prstGeom>
        </p:spPr>
        <p:txBody>
          <a:bodyPr wrap="square">
            <a:spAutoFit/>
          </a:bodyPr>
          <a:lstStyle/>
          <a:p>
            <a:pPr>
              <a:lnSpc>
                <a:spcPct val="150000"/>
              </a:lnSpc>
            </a:pPr>
            <a:r>
              <a:rPr lang="zh-CN" altLang="en-US" sz="1200">
                <a:latin typeface="方正兰亭黑_GBK" pitchFamily="2" charset="-122"/>
                <a:ea typeface="方正兰亭黑_GBK" pitchFamily="2" charset="-122"/>
              </a:rPr>
              <a:t>您的内容打在这里，或者通过复制您的文本后，在此框中选择粘贴，并选择只保留文字；您的内容您的内容打在这里，或者通过复制</a:t>
            </a:r>
            <a:endParaRPr lang="en-US" altLang="zh-CN" sz="1200">
              <a:latin typeface="方正兰亭黑_GBK" pitchFamily="2" charset="-122"/>
              <a:ea typeface="方正兰亭黑_GBK" pitchFamily="2" charset="-122"/>
              <a:cs typeface="Lao UI" panose="020b0502040204020203" pitchFamily="34" charset="0"/>
            </a:endParaRPr>
          </a:p>
        </p:txBody>
      </p:sp>
      <p:sp>
        <p:nvSpPr>
          <p:cNvPr id="20" name="Rectangle 95"/>
          <p:cNvSpPr/>
          <p:nvPr/>
        </p:nvSpPr>
        <p:spPr>
          <a:xfrm>
            <a:off x="8389191" y="1773610"/>
            <a:ext cx="3168304" cy="505779"/>
          </a:xfrm>
          <a:prstGeom prst="rect">
            <a:avLst/>
          </a:prstGeom>
        </p:spPr>
        <p:txBody>
          <a:bodyPr wrap="square">
            <a:spAutoFit/>
          </a:bodyPr>
          <a:lstStyle/>
          <a:p>
            <a:pPr>
              <a:lnSpc>
                <a:spcPct val="150000"/>
              </a:lnSpc>
            </a:pPr>
            <a:r>
              <a:rPr lang="zh-CN" altLang="en-US" sz="2000" b="1">
                <a:latin typeface="方正兰亭黑_GBK" pitchFamily="2" charset="-122"/>
                <a:ea typeface="方正兰亭黑_GBK" pitchFamily="2" charset="-122"/>
                <a:cs typeface="Lao UI" panose="020b0502040204020203" pitchFamily="34" charset="0"/>
              </a:rPr>
              <a:t>劣势</a:t>
            </a:r>
            <a:r>
              <a:rPr lang="en-US" sz="2000" b="1">
                <a:latin typeface="方正兰亭黑_GBK" pitchFamily="2" charset="-122"/>
                <a:ea typeface="方正兰亭黑_GBK" pitchFamily="2" charset="-122"/>
                <a:cs typeface="Lao UI" panose="020b0502040204020203" pitchFamily="34" charset="0"/>
              </a:rPr>
              <a:t>Weakness</a:t>
            </a:r>
            <a:endParaRPr lang="en-US" sz="2000" b="1">
              <a:latin typeface="方正兰亭黑_GBK" pitchFamily="2" charset="-122"/>
              <a:ea typeface="方正兰亭黑_GBK" pitchFamily="2" charset="-122"/>
              <a:cs typeface="Lao UI" panose="020b0502040204020203" pitchFamily="34" charset="0"/>
            </a:endParaRPr>
          </a:p>
        </p:txBody>
      </p:sp>
      <p:sp>
        <p:nvSpPr>
          <p:cNvPr id="21" name="十字箭头 20"/>
          <p:cNvSpPr/>
          <p:nvPr/>
        </p:nvSpPr>
        <p:spPr>
          <a:xfrm>
            <a:off x="4077604" y="1500180"/>
            <a:ext cx="4233870" cy="4233870"/>
          </a:xfrm>
          <a:prstGeom prst="quadArrow">
            <a:avLst>
              <a:gd name="adj1" fmla="val 2000"/>
              <a:gd name="adj2" fmla="val 4000"/>
              <a:gd name="adj3" fmla="val 5000"/>
            </a:avLst>
          </a:prstGeom>
          <a:solidFill>
            <a:schemeClr val="accent4"/>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p:txBody>
      </p:sp>
      <p:sp>
        <p:nvSpPr>
          <p:cNvPr id="23" name="任意多边形 22"/>
          <p:cNvSpPr/>
          <p:nvPr/>
        </p:nvSpPr>
        <p:spPr>
          <a:xfrm>
            <a:off x="4352806" y="1775381"/>
            <a:ext cx="1693548" cy="1693548"/>
          </a:xfrm>
          <a:custGeom>
            <a:gdLst>
              <a:gd name="connsiteX0" fmla="*/ 0 w 1221940"/>
              <a:gd name="connsiteY0" fmla="*/ 0 h 1221940"/>
              <a:gd name="connsiteX1" fmla="*/ 1221940 w 1221940"/>
              <a:gd name="connsiteY1" fmla="*/ 0 h 1221940"/>
              <a:gd name="connsiteX2" fmla="*/ 1221940 w 1221940"/>
              <a:gd name="connsiteY2" fmla="*/ 1221940 h 1221940"/>
              <a:gd name="connsiteX3" fmla="*/ 0 w 1221940"/>
              <a:gd name="connsiteY3" fmla="*/ 1221940 h 1221940"/>
              <a:gd name="connsiteX4" fmla="*/ 0 w 1221940"/>
              <a:gd name="connsiteY4" fmla="*/ 0 h 122194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21940" h="1221940">
                <a:moveTo>
                  <a:pt x="0" y="0"/>
                </a:moveTo>
                <a:lnTo>
                  <a:pt x="1221940" y="0"/>
                </a:lnTo>
                <a:lnTo>
                  <a:pt x="1221940" y="1221940"/>
                </a:lnTo>
                <a:lnTo>
                  <a:pt x="0" y="1221940"/>
                </a:lnTo>
                <a:lnTo>
                  <a:pt x="0" y="0"/>
                </a:lnTo>
                <a:close/>
              </a:path>
            </a:pathLst>
          </a:custGeom>
          <a:solidFill>
            <a:schemeClr val="accent4"/>
          </a:solidFill>
          <a:ln w="31750">
            <a:gradFill flip="none" rotWithShape="1">
              <a:gsLst>
                <a:gs pos="0">
                  <a:schemeClr val="bg1">
                    <a:lumMod val="8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latin typeface="Calibri"/>
                <a:ea typeface="宋体" panose="02010600030101010101" pitchFamily="2" charset="-122"/>
              </a:rPr>
              <a:t> </a:t>
            </a:r>
            <a:endParaRPr lang="en-US">
              <a:solidFill>
                <a:srgbClr val="FFFFFF"/>
              </a:solidFill>
              <a:latin typeface="Calibri"/>
              <a:ea typeface="宋体" panose="02010600030101010101" pitchFamily="2" charset="-122"/>
            </a:endParaRPr>
          </a:p>
        </p:txBody>
      </p:sp>
      <p:sp>
        <p:nvSpPr>
          <p:cNvPr id="24" name="Rectangle 17"/>
          <p:cNvSpPr/>
          <p:nvPr/>
        </p:nvSpPr>
        <p:spPr>
          <a:xfrm>
            <a:off x="4504281" y="2015271"/>
            <a:ext cx="1287124" cy="1169551"/>
          </a:xfrm>
          <a:prstGeom prst="rect">
            <a:avLst/>
          </a:prstGeom>
        </p:spPr>
        <p:txBody>
          <a:bodyPr wrap="square" anchor="ctr">
            <a:spAutoFit/>
          </a:bodyPr>
          <a:lstStyle/>
          <a:p>
            <a:pPr algn="ctr"/>
            <a:r>
              <a:rPr lang="en-US" sz="7000">
                <a:solidFill>
                  <a:schemeClr val="bg1"/>
                </a:solidFill>
                <a:latin typeface="Impact" panose="020b0806030902050204" pitchFamily="34" charset="0"/>
                <a:ea typeface="Open Sans" pitchFamily="34" charset="0"/>
                <a:cs typeface="Open Sans" pitchFamily="34" charset="0"/>
              </a:rPr>
              <a:t>S</a:t>
            </a:r>
            <a:endParaRPr lang="en-US" sz="7000">
              <a:solidFill>
                <a:schemeClr val="bg1"/>
              </a:solidFill>
              <a:latin typeface="Impact" panose="020b0806030902050204" pitchFamily="34" charset="0"/>
              <a:ea typeface="Open Sans" pitchFamily="34" charset="0"/>
              <a:cs typeface="Open Sans" pitchFamily="34" charset="0"/>
            </a:endParaRPr>
          </a:p>
        </p:txBody>
      </p:sp>
      <p:sp>
        <p:nvSpPr>
          <p:cNvPr id="26" name="任意多边形 25"/>
          <p:cNvSpPr/>
          <p:nvPr/>
        </p:nvSpPr>
        <p:spPr>
          <a:xfrm>
            <a:off x="6342724" y="1775381"/>
            <a:ext cx="1693548" cy="1693548"/>
          </a:xfrm>
          <a:custGeom>
            <a:gdLst>
              <a:gd name="connsiteX0" fmla="*/ 0 w 1221940"/>
              <a:gd name="connsiteY0" fmla="*/ 0 h 1221940"/>
              <a:gd name="connsiteX1" fmla="*/ 1221940 w 1221940"/>
              <a:gd name="connsiteY1" fmla="*/ 0 h 1221940"/>
              <a:gd name="connsiteX2" fmla="*/ 1221940 w 1221940"/>
              <a:gd name="connsiteY2" fmla="*/ 1221940 h 1221940"/>
              <a:gd name="connsiteX3" fmla="*/ 0 w 1221940"/>
              <a:gd name="connsiteY3" fmla="*/ 1221940 h 1221940"/>
              <a:gd name="connsiteX4" fmla="*/ 0 w 1221940"/>
              <a:gd name="connsiteY4" fmla="*/ 0 h 122194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21940" h="1221940">
                <a:moveTo>
                  <a:pt x="0" y="0"/>
                </a:moveTo>
                <a:lnTo>
                  <a:pt x="1221940" y="0"/>
                </a:lnTo>
                <a:lnTo>
                  <a:pt x="1221940" y="1221940"/>
                </a:lnTo>
                <a:lnTo>
                  <a:pt x="0" y="1221940"/>
                </a:lnTo>
                <a:lnTo>
                  <a:pt x="0" y="0"/>
                </a:lnTo>
                <a:close/>
              </a:path>
            </a:pathLst>
          </a:custGeom>
          <a:solidFill>
            <a:schemeClr val="bg1">
              <a:lumMod val="50000"/>
            </a:schemeClr>
          </a:solidFill>
          <a:ln w="31750">
            <a:gradFill flip="none" rotWithShape="1">
              <a:gsLst>
                <a:gs pos="0">
                  <a:schemeClr val="bg1">
                    <a:lumMod val="8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latin typeface="Calibri"/>
                <a:ea typeface="宋体" panose="02010600030101010101" pitchFamily="2" charset="-122"/>
              </a:rPr>
              <a:t> </a:t>
            </a:r>
            <a:endParaRPr lang="en-US">
              <a:solidFill>
                <a:srgbClr val="FFFFFF"/>
              </a:solidFill>
              <a:latin typeface="Calibri"/>
              <a:ea typeface="宋体" panose="02010600030101010101" pitchFamily="2" charset="-122"/>
            </a:endParaRPr>
          </a:p>
        </p:txBody>
      </p:sp>
      <p:sp>
        <p:nvSpPr>
          <p:cNvPr id="27" name="Rectangle 18"/>
          <p:cNvSpPr/>
          <p:nvPr/>
        </p:nvSpPr>
        <p:spPr>
          <a:xfrm>
            <a:off x="6516935" y="2015271"/>
            <a:ext cx="1287124" cy="1169551"/>
          </a:xfrm>
          <a:prstGeom prst="rect">
            <a:avLst/>
          </a:prstGeom>
        </p:spPr>
        <p:txBody>
          <a:bodyPr wrap="square" anchor="ctr">
            <a:spAutoFit/>
          </a:bodyPr>
          <a:lstStyle/>
          <a:p>
            <a:pPr algn="ctr"/>
            <a:r>
              <a:rPr lang="en-US" sz="7000">
                <a:solidFill>
                  <a:schemeClr val="bg1"/>
                </a:solidFill>
                <a:latin typeface="Impact" panose="020b0806030902050204" pitchFamily="34" charset="0"/>
                <a:ea typeface="Open Sans" pitchFamily="34" charset="0"/>
                <a:cs typeface="Open Sans" pitchFamily="34" charset="0"/>
              </a:rPr>
              <a:t>W</a:t>
            </a:r>
            <a:endParaRPr lang="en-US" sz="7000">
              <a:solidFill>
                <a:schemeClr val="bg1"/>
              </a:solidFill>
              <a:latin typeface="Impact" panose="020b0806030902050204" pitchFamily="34" charset="0"/>
              <a:ea typeface="Open Sans" pitchFamily="34" charset="0"/>
              <a:cs typeface="Open Sans" pitchFamily="34" charset="0"/>
            </a:endParaRPr>
          </a:p>
        </p:txBody>
      </p:sp>
      <p:sp>
        <p:nvSpPr>
          <p:cNvPr id="29" name="任意多边形 28"/>
          <p:cNvSpPr/>
          <p:nvPr/>
        </p:nvSpPr>
        <p:spPr>
          <a:xfrm>
            <a:off x="4352806" y="3765299"/>
            <a:ext cx="1693548" cy="1693548"/>
          </a:xfrm>
          <a:custGeom>
            <a:gdLst>
              <a:gd name="connsiteX0" fmla="*/ 0 w 1221940"/>
              <a:gd name="connsiteY0" fmla="*/ 0 h 1221940"/>
              <a:gd name="connsiteX1" fmla="*/ 1221940 w 1221940"/>
              <a:gd name="connsiteY1" fmla="*/ 0 h 1221940"/>
              <a:gd name="connsiteX2" fmla="*/ 1221940 w 1221940"/>
              <a:gd name="connsiteY2" fmla="*/ 1221940 h 1221940"/>
              <a:gd name="connsiteX3" fmla="*/ 0 w 1221940"/>
              <a:gd name="connsiteY3" fmla="*/ 1221940 h 1221940"/>
              <a:gd name="connsiteX4" fmla="*/ 0 w 1221940"/>
              <a:gd name="connsiteY4" fmla="*/ 0 h 122194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21940" h="1221940">
                <a:moveTo>
                  <a:pt x="0" y="0"/>
                </a:moveTo>
                <a:lnTo>
                  <a:pt x="1221940" y="0"/>
                </a:lnTo>
                <a:lnTo>
                  <a:pt x="1221940" y="1221940"/>
                </a:lnTo>
                <a:lnTo>
                  <a:pt x="0" y="1221940"/>
                </a:lnTo>
                <a:lnTo>
                  <a:pt x="0" y="0"/>
                </a:lnTo>
                <a:close/>
              </a:path>
            </a:pathLst>
          </a:custGeom>
          <a:solidFill>
            <a:schemeClr val="bg1">
              <a:lumMod val="50000"/>
            </a:schemeClr>
          </a:solidFill>
          <a:ln w="31750">
            <a:gradFill flip="none" rotWithShape="1">
              <a:gsLst>
                <a:gs pos="0">
                  <a:schemeClr val="bg1">
                    <a:lumMod val="8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latin typeface="Calibri"/>
                <a:ea typeface="宋体" panose="02010600030101010101" pitchFamily="2" charset="-122"/>
              </a:rPr>
              <a:t> </a:t>
            </a:r>
            <a:endParaRPr lang="en-US">
              <a:solidFill>
                <a:srgbClr val="FFFFFF"/>
              </a:solidFill>
              <a:latin typeface="Calibri"/>
              <a:ea typeface="宋体" panose="02010600030101010101" pitchFamily="2" charset="-122"/>
            </a:endParaRPr>
          </a:p>
        </p:txBody>
      </p:sp>
      <p:sp>
        <p:nvSpPr>
          <p:cNvPr id="30" name="Rectangle 19"/>
          <p:cNvSpPr/>
          <p:nvPr/>
        </p:nvSpPr>
        <p:spPr>
          <a:xfrm>
            <a:off x="4504281" y="4027297"/>
            <a:ext cx="1287124" cy="1169551"/>
          </a:xfrm>
          <a:prstGeom prst="rect">
            <a:avLst/>
          </a:prstGeom>
        </p:spPr>
        <p:txBody>
          <a:bodyPr wrap="square" anchor="ctr">
            <a:spAutoFit/>
          </a:bodyPr>
          <a:lstStyle/>
          <a:p>
            <a:pPr algn="ctr"/>
            <a:r>
              <a:rPr lang="en-US" sz="7000">
                <a:solidFill>
                  <a:schemeClr val="bg1"/>
                </a:solidFill>
                <a:latin typeface="Impact" panose="020b0806030902050204" pitchFamily="34" charset="0"/>
                <a:ea typeface="Open Sans" pitchFamily="34" charset="0"/>
                <a:cs typeface="Open Sans" pitchFamily="34" charset="0"/>
              </a:rPr>
              <a:t>O</a:t>
            </a:r>
            <a:endParaRPr lang="en-US" sz="7000">
              <a:solidFill>
                <a:schemeClr val="bg1"/>
              </a:solidFill>
              <a:latin typeface="Impact" panose="020b0806030902050204" pitchFamily="34" charset="0"/>
              <a:ea typeface="Open Sans" pitchFamily="34" charset="0"/>
              <a:cs typeface="Open Sans" pitchFamily="34" charset="0"/>
            </a:endParaRPr>
          </a:p>
        </p:txBody>
      </p:sp>
      <p:sp>
        <p:nvSpPr>
          <p:cNvPr id="32" name="任意多边形 31"/>
          <p:cNvSpPr/>
          <p:nvPr/>
        </p:nvSpPr>
        <p:spPr>
          <a:xfrm>
            <a:off x="6342724" y="3765299"/>
            <a:ext cx="1693548" cy="1693548"/>
          </a:xfrm>
          <a:custGeom>
            <a:gdLst>
              <a:gd name="connsiteX0" fmla="*/ 0 w 1221940"/>
              <a:gd name="connsiteY0" fmla="*/ 0 h 1221940"/>
              <a:gd name="connsiteX1" fmla="*/ 1221940 w 1221940"/>
              <a:gd name="connsiteY1" fmla="*/ 0 h 1221940"/>
              <a:gd name="connsiteX2" fmla="*/ 1221940 w 1221940"/>
              <a:gd name="connsiteY2" fmla="*/ 1221940 h 1221940"/>
              <a:gd name="connsiteX3" fmla="*/ 0 w 1221940"/>
              <a:gd name="connsiteY3" fmla="*/ 1221940 h 1221940"/>
              <a:gd name="connsiteX4" fmla="*/ 0 w 1221940"/>
              <a:gd name="connsiteY4" fmla="*/ 0 h 122194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21940" h="1221940">
                <a:moveTo>
                  <a:pt x="0" y="0"/>
                </a:moveTo>
                <a:lnTo>
                  <a:pt x="1221940" y="0"/>
                </a:lnTo>
                <a:lnTo>
                  <a:pt x="1221940" y="1221940"/>
                </a:lnTo>
                <a:lnTo>
                  <a:pt x="0" y="1221940"/>
                </a:lnTo>
                <a:lnTo>
                  <a:pt x="0" y="0"/>
                </a:lnTo>
                <a:close/>
              </a:path>
            </a:pathLst>
          </a:custGeom>
          <a:solidFill>
            <a:schemeClr val="accent4"/>
          </a:solidFill>
          <a:ln w="31750">
            <a:gradFill flip="none" rotWithShape="1">
              <a:gsLst>
                <a:gs pos="0">
                  <a:schemeClr val="bg1">
                    <a:lumMod val="8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latin typeface="Calibri"/>
                <a:ea typeface="宋体" panose="02010600030101010101" pitchFamily="2" charset="-122"/>
              </a:rPr>
              <a:t> </a:t>
            </a:r>
            <a:endParaRPr lang="en-US">
              <a:solidFill>
                <a:srgbClr val="FFFFFF"/>
              </a:solidFill>
              <a:latin typeface="Calibri"/>
              <a:ea typeface="宋体" panose="02010600030101010101" pitchFamily="2" charset="-122"/>
            </a:endParaRPr>
          </a:p>
        </p:txBody>
      </p:sp>
      <p:sp>
        <p:nvSpPr>
          <p:cNvPr id="33" name="Rectangle 20"/>
          <p:cNvSpPr/>
          <p:nvPr/>
        </p:nvSpPr>
        <p:spPr>
          <a:xfrm>
            <a:off x="6583480" y="4027297"/>
            <a:ext cx="1287124" cy="1169551"/>
          </a:xfrm>
          <a:prstGeom prst="rect">
            <a:avLst/>
          </a:prstGeom>
        </p:spPr>
        <p:txBody>
          <a:bodyPr wrap="square" anchor="ctr">
            <a:spAutoFit/>
          </a:bodyPr>
          <a:lstStyle/>
          <a:p>
            <a:pPr algn="ctr"/>
            <a:r>
              <a:rPr lang="en-US" sz="7000">
                <a:solidFill>
                  <a:schemeClr val="bg1"/>
                </a:solidFill>
                <a:latin typeface="Impact" panose="020b0806030902050204" pitchFamily="34" charset="0"/>
                <a:ea typeface="Open Sans" pitchFamily="34" charset="0"/>
                <a:cs typeface="Open Sans" pitchFamily="34" charset="0"/>
              </a:rPr>
              <a:t>T</a:t>
            </a:r>
            <a:endParaRPr lang="en-US" sz="7000">
              <a:solidFill>
                <a:schemeClr val="bg1"/>
              </a:solidFill>
              <a:latin typeface="Impact" panose="020b0806030902050204" pitchFamily="34" charset="0"/>
              <a:ea typeface="Open Sans" pitchFamily="34" charset="0"/>
              <a:cs typeface="Open Sans"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par>
                          <p:cTn id="17" fill="hold" nodeType="afterGroup">
                            <p:stCondLst>
                              <p:cond delay="700"/>
                            </p:stCondLst>
                            <p:childTnLst>
                              <p:par>
                                <p:cTn id="18" presetID="53" presetClass="entr" presetSubtype="16"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childTnLst>
                                </p:cTn>
                              </p:par>
                            </p:childTnLst>
                          </p:cTn>
                        </p:par>
                        <p:par>
                          <p:cTn id="23" fill="hold" nodeType="afterGroup">
                            <p:stCondLst>
                              <p:cond delay="1200"/>
                            </p:stCondLst>
                            <p:childTnLst>
                              <p:par>
                                <p:cTn id="24" presetID="12" presetClass="entr" presetSubtype="2"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p:tgtEl>
                                          <p:spTgt spid="23"/>
                                        </p:tgtEl>
                                        <p:attrNameLst>
                                          <p:attrName>ppt_x</p:attrName>
                                        </p:attrNameLst>
                                      </p:cBhvr>
                                      <p:tavLst>
                                        <p:tav tm="0">
                                          <p:val>
                                            <p:strVal val="#ppt_x+#ppt_w*1.125000"/>
                                          </p:val>
                                        </p:tav>
                                        <p:tav tm="100000">
                                          <p:val>
                                            <p:strVal val="#ppt_x"/>
                                          </p:val>
                                        </p:tav>
                                      </p:tavLst>
                                    </p:anim>
                                    <p:animEffect transition="in" filter="wipe(left)">
                                      <p:cBhvr>
                                        <p:cTn id="27" dur="500"/>
                                        <p:tgtEl>
                                          <p:spTgt spid="23"/>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500" fill="hold"/>
                                        <p:tgtEl>
                                          <p:spTgt spid="24"/>
                                        </p:tgtEl>
                                        <p:attrNameLst>
                                          <p:attrName>ppt_w</p:attrName>
                                        </p:attrNameLst>
                                      </p:cBhvr>
                                      <p:tavLst>
                                        <p:tav tm="0">
                                          <p:val>
                                            <p:fltVal val="0"/>
                                          </p:val>
                                        </p:tav>
                                        <p:tav tm="100000">
                                          <p:val>
                                            <p:strVal val="#ppt_w"/>
                                          </p:val>
                                        </p:tav>
                                      </p:tavLst>
                                    </p:anim>
                                    <p:anim calcmode="lin" valueType="num">
                                      <p:cBhvr>
                                        <p:cTn id="31" dur="500" fill="hold"/>
                                        <p:tgtEl>
                                          <p:spTgt spid="24"/>
                                        </p:tgtEl>
                                        <p:attrNameLst>
                                          <p:attrName>ppt_h</p:attrName>
                                        </p:attrNameLst>
                                      </p:cBhvr>
                                      <p:tavLst>
                                        <p:tav tm="0">
                                          <p:val>
                                            <p:fltVal val="0"/>
                                          </p:val>
                                        </p:tav>
                                        <p:tav tm="100000">
                                          <p:val>
                                            <p:strVal val="#ppt_h"/>
                                          </p:val>
                                        </p:tav>
                                      </p:tavLst>
                                    </p:anim>
                                    <p:animEffect transition="in" filter="fade">
                                      <p:cBhvr>
                                        <p:cTn id="32" dur="500"/>
                                        <p:tgtEl>
                                          <p:spTgt spid="24"/>
                                        </p:tgtEl>
                                      </p:cBhvr>
                                    </p:animEffect>
                                  </p:childTnLst>
                                </p:cTn>
                              </p:par>
                            </p:childTnLst>
                          </p:cTn>
                        </p:par>
                        <p:par>
                          <p:cTn id="33" fill="hold" nodeType="afterGroup">
                            <p:stCondLst>
                              <p:cond delay="1700"/>
                            </p:stCondLst>
                            <p:childTnLst>
                              <p:par>
                                <p:cTn id="34" presetID="12" presetClass="entr" presetSubtype="8"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p:tgtEl>
                                          <p:spTgt spid="26"/>
                                        </p:tgtEl>
                                        <p:attrNameLst>
                                          <p:attrName>ppt_x</p:attrName>
                                        </p:attrNameLst>
                                      </p:cBhvr>
                                      <p:tavLst>
                                        <p:tav tm="0">
                                          <p:val>
                                            <p:strVal val="#ppt_x-#ppt_w*1.125000"/>
                                          </p:val>
                                        </p:tav>
                                        <p:tav tm="100000">
                                          <p:val>
                                            <p:strVal val="#ppt_x"/>
                                          </p:val>
                                        </p:tav>
                                      </p:tavLst>
                                    </p:anim>
                                    <p:animEffect transition="in" filter="wipe(right)">
                                      <p:cBhvr>
                                        <p:cTn id="37" dur="500"/>
                                        <p:tgtEl>
                                          <p:spTgt spid="26"/>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nodeType="afterGroup">
                            <p:stCondLst>
                              <p:cond delay="2200"/>
                            </p:stCondLst>
                            <p:childTnLst>
                              <p:par>
                                <p:cTn id="44" presetID="12" presetClass="entr" presetSubtype="1"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p:tgtEl>
                                          <p:spTgt spid="29"/>
                                        </p:tgtEl>
                                        <p:attrNameLst>
                                          <p:attrName>ppt_y</p:attrName>
                                        </p:attrNameLst>
                                      </p:cBhvr>
                                      <p:tavLst>
                                        <p:tav tm="0">
                                          <p:val>
                                            <p:strVal val="#ppt_y-#ppt_h*1.125000"/>
                                          </p:val>
                                        </p:tav>
                                        <p:tav tm="100000">
                                          <p:val>
                                            <p:strVal val="#ppt_y"/>
                                          </p:val>
                                        </p:tav>
                                      </p:tavLst>
                                    </p:anim>
                                    <p:animEffect transition="in" filter="wipe(down)">
                                      <p:cBhvr>
                                        <p:cTn id="47" dur="500"/>
                                        <p:tgtEl>
                                          <p:spTgt spid="29"/>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500" fill="hold"/>
                                        <p:tgtEl>
                                          <p:spTgt spid="30"/>
                                        </p:tgtEl>
                                        <p:attrNameLst>
                                          <p:attrName>ppt_w</p:attrName>
                                        </p:attrNameLst>
                                      </p:cBhvr>
                                      <p:tavLst>
                                        <p:tav tm="0">
                                          <p:val>
                                            <p:fltVal val="0"/>
                                          </p:val>
                                        </p:tav>
                                        <p:tav tm="100000">
                                          <p:val>
                                            <p:strVal val="#ppt_w"/>
                                          </p:val>
                                        </p:tav>
                                      </p:tavLst>
                                    </p:anim>
                                    <p:anim calcmode="lin" valueType="num">
                                      <p:cBhvr>
                                        <p:cTn id="51" dur="500" fill="hold"/>
                                        <p:tgtEl>
                                          <p:spTgt spid="30"/>
                                        </p:tgtEl>
                                        <p:attrNameLst>
                                          <p:attrName>ppt_h</p:attrName>
                                        </p:attrNameLst>
                                      </p:cBhvr>
                                      <p:tavLst>
                                        <p:tav tm="0">
                                          <p:val>
                                            <p:fltVal val="0"/>
                                          </p:val>
                                        </p:tav>
                                        <p:tav tm="100000">
                                          <p:val>
                                            <p:strVal val="#ppt_h"/>
                                          </p:val>
                                        </p:tav>
                                      </p:tavLst>
                                    </p:anim>
                                    <p:animEffect transition="in" filter="fade">
                                      <p:cBhvr>
                                        <p:cTn id="52" dur="500"/>
                                        <p:tgtEl>
                                          <p:spTgt spid="30"/>
                                        </p:tgtEl>
                                      </p:cBhvr>
                                    </p:animEffect>
                                  </p:childTnLst>
                                </p:cTn>
                              </p:par>
                            </p:childTnLst>
                          </p:cTn>
                        </p:par>
                        <p:par>
                          <p:cTn id="53" fill="hold" nodeType="afterGroup">
                            <p:stCondLst>
                              <p:cond delay="2700"/>
                            </p:stCondLst>
                            <p:childTnLst>
                              <p:par>
                                <p:cTn id="54" presetID="12" presetClass="entr" presetSubtype="1"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500"/>
                                        <p:tgtEl>
                                          <p:spTgt spid="32"/>
                                        </p:tgtEl>
                                        <p:attrNameLst>
                                          <p:attrName>ppt_y</p:attrName>
                                        </p:attrNameLst>
                                      </p:cBhvr>
                                      <p:tavLst>
                                        <p:tav tm="0">
                                          <p:val>
                                            <p:strVal val="#ppt_y-#ppt_h*1.125000"/>
                                          </p:val>
                                        </p:tav>
                                        <p:tav tm="100000">
                                          <p:val>
                                            <p:strVal val="#ppt_y"/>
                                          </p:val>
                                        </p:tav>
                                      </p:tavLst>
                                    </p:anim>
                                    <p:animEffect transition="in" filter="wipe(down)">
                                      <p:cBhvr>
                                        <p:cTn id="57" dur="500"/>
                                        <p:tgtEl>
                                          <p:spTgt spid="32"/>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 calcmode="lin" valueType="num">
                                      <p:cBhvr>
                                        <p:cTn id="60" dur="500" fill="hold"/>
                                        <p:tgtEl>
                                          <p:spTgt spid="33"/>
                                        </p:tgtEl>
                                        <p:attrNameLst>
                                          <p:attrName>ppt_w</p:attrName>
                                        </p:attrNameLst>
                                      </p:cBhvr>
                                      <p:tavLst>
                                        <p:tav tm="0">
                                          <p:val>
                                            <p:fltVal val="0"/>
                                          </p:val>
                                        </p:tav>
                                        <p:tav tm="100000">
                                          <p:val>
                                            <p:strVal val="#ppt_w"/>
                                          </p:val>
                                        </p:tav>
                                      </p:tavLst>
                                    </p:anim>
                                    <p:anim calcmode="lin" valueType="num">
                                      <p:cBhvr>
                                        <p:cTn id="61" dur="500" fill="hold"/>
                                        <p:tgtEl>
                                          <p:spTgt spid="33"/>
                                        </p:tgtEl>
                                        <p:attrNameLst>
                                          <p:attrName>ppt_h</p:attrName>
                                        </p:attrNameLst>
                                      </p:cBhvr>
                                      <p:tavLst>
                                        <p:tav tm="0">
                                          <p:val>
                                            <p:fltVal val="0"/>
                                          </p:val>
                                        </p:tav>
                                        <p:tav tm="100000">
                                          <p:val>
                                            <p:strVal val="#ppt_h"/>
                                          </p:val>
                                        </p:tav>
                                      </p:tavLst>
                                    </p:anim>
                                    <p:animEffect transition="in" filter="fade">
                                      <p:cBhvr>
                                        <p:cTn id="62" dur="500"/>
                                        <p:tgtEl>
                                          <p:spTgt spid="33"/>
                                        </p:tgtEl>
                                      </p:cBhvr>
                                    </p:animEffect>
                                  </p:childTnLst>
                                </p:cTn>
                              </p:par>
                            </p:childTnLst>
                          </p:cTn>
                        </p:par>
                        <p:par>
                          <p:cTn id="63" fill="hold" nodeType="afterGroup">
                            <p:stCondLst>
                              <p:cond delay="3200"/>
                            </p:stCondLst>
                            <p:childTnLst>
                              <p:par>
                                <p:cTn id="64" presetID="2" presetClass="entr" presetSubtype="4"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additive="base">
                                        <p:cTn id="66" dur="500" fill="hold"/>
                                        <p:tgtEl>
                                          <p:spTgt spid="11"/>
                                        </p:tgtEl>
                                        <p:attrNameLst>
                                          <p:attrName>ppt_x</p:attrName>
                                        </p:attrNameLst>
                                      </p:cBhvr>
                                      <p:tavLst>
                                        <p:tav tm="0">
                                          <p:val>
                                            <p:strVal val="#ppt_x"/>
                                          </p:val>
                                        </p:tav>
                                        <p:tav tm="100000">
                                          <p:val>
                                            <p:strVal val="#ppt_x"/>
                                          </p:val>
                                        </p:tav>
                                      </p:tavLst>
                                    </p:anim>
                                    <p:anim calcmode="lin" valueType="num">
                                      <p:cBhvr additive="base">
                                        <p:cTn id="67" dur="500" fill="hold"/>
                                        <p:tgtEl>
                                          <p:spTgt spid="11"/>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additive="base">
                                        <p:cTn id="70" dur="500" fill="hold"/>
                                        <p:tgtEl>
                                          <p:spTgt spid="10"/>
                                        </p:tgtEl>
                                        <p:attrNameLst>
                                          <p:attrName>ppt_x</p:attrName>
                                        </p:attrNameLst>
                                      </p:cBhvr>
                                      <p:tavLst>
                                        <p:tav tm="0">
                                          <p:val>
                                            <p:strVal val="#ppt_x"/>
                                          </p:val>
                                        </p:tav>
                                        <p:tav tm="100000">
                                          <p:val>
                                            <p:strVal val="#ppt_x"/>
                                          </p:val>
                                        </p:tav>
                                      </p:tavLst>
                                    </p:anim>
                                    <p:anim calcmode="lin" valueType="num">
                                      <p:cBhvr additive="base">
                                        <p:cTn id="71" dur="500" fill="hold"/>
                                        <p:tgtEl>
                                          <p:spTgt spid="1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300"/>
                                  </p:stCondLst>
                                  <p:childTnLst>
                                    <p:set>
                                      <p:cBhvr>
                                        <p:cTn id="73" dur="1" fill="hold">
                                          <p:stCondLst>
                                            <p:cond delay="0"/>
                                          </p:stCondLst>
                                        </p:cTn>
                                        <p:tgtEl>
                                          <p:spTgt spid="20"/>
                                        </p:tgtEl>
                                        <p:attrNameLst>
                                          <p:attrName>style.visibility</p:attrName>
                                        </p:attrNameLst>
                                      </p:cBhvr>
                                      <p:to>
                                        <p:strVal val="visible"/>
                                      </p:to>
                                    </p:set>
                                    <p:anim calcmode="lin" valueType="num">
                                      <p:cBhvr additive="base">
                                        <p:cTn id="74" dur="500" fill="hold"/>
                                        <p:tgtEl>
                                          <p:spTgt spid="20"/>
                                        </p:tgtEl>
                                        <p:attrNameLst>
                                          <p:attrName>ppt_x</p:attrName>
                                        </p:attrNameLst>
                                      </p:cBhvr>
                                      <p:tavLst>
                                        <p:tav tm="0">
                                          <p:val>
                                            <p:strVal val="#ppt_x"/>
                                          </p:val>
                                        </p:tav>
                                        <p:tav tm="100000">
                                          <p:val>
                                            <p:strVal val="#ppt_x"/>
                                          </p:val>
                                        </p:tav>
                                      </p:tavLst>
                                    </p:anim>
                                    <p:anim calcmode="lin" valueType="num">
                                      <p:cBhvr additive="base">
                                        <p:cTn id="75" dur="500" fill="hold"/>
                                        <p:tgtEl>
                                          <p:spTgt spid="20"/>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30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500" fill="hold"/>
                                        <p:tgtEl>
                                          <p:spTgt spid="19"/>
                                        </p:tgtEl>
                                        <p:attrNameLst>
                                          <p:attrName>ppt_x</p:attrName>
                                        </p:attrNameLst>
                                      </p:cBhvr>
                                      <p:tavLst>
                                        <p:tav tm="0">
                                          <p:val>
                                            <p:strVal val="#ppt_x"/>
                                          </p:val>
                                        </p:tav>
                                        <p:tav tm="100000">
                                          <p:val>
                                            <p:strVal val="#ppt_x"/>
                                          </p:val>
                                        </p:tav>
                                      </p:tavLst>
                                    </p:anim>
                                    <p:anim calcmode="lin" valueType="num">
                                      <p:cBhvr additive="base">
                                        <p:cTn id="79" dur="500" fill="hold"/>
                                        <p:tgtEl>
                                          <p:spTgt spid="19"/>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600"/>
                                  </p:stCondLst>
                                  <p:childTnLst>
                                    <p:set>
                                      <p:cBhvr>
                                        <p:cTn id="81" dur="1" fill="hold">
                                          <p:stCondLst>
                                            <p:cond delay="0"/>
                                          </p:stCondLst>
                                        </p:cTn>
                                        <p:tgtEl>
                                          <p:spTgt spid="14"/>
                                        </p:tgtEl>
                                        <p:attrNameLst>
                                          <p:attrName>style.visibility</p:attrName>
                                        </p:attrNameLst>
                                      </p:cBhvr>
                                      <p:to>
                                        <p:strVal val="visible"/>
                                      </p:to>
                                    </p:set>
                                    <p:anim calcmode="lin" valueType="num">
                                      <p:cBhvr additive="base">
                                        <p:cTn id="82" dur="500" fill="hold"/>
                                        <p:tgtEl>
                                          <p:spTgt spid="14"/>
                                        </p:tgtEl>
                                        <p:attrNameLst>
                                          <p:attrName>ppt_x</p:attrName>
                                        </p:attrNameLst>
                                      </p:cBhvr>
                                      <p:tavLst>
                                        <p:tav tm="0">
                                          <p:val>
                                            <p:strVal val="#ppt_x"/>
                                          </p:val>
                                        </p:tav>
                                        <p:tav tm="100000">
                                          <p:val>
                                            <p:strVal val="#ppt_x"/>
                                          </p:val>
                                        </p:tav>
                                      </p:tavLst>
                                    </p:anim>
                                    <p:anim calcmode="lin" valueType="num">
                                      <p:cBhvr additive="base">
                                        <p:cTn id="83" dur="500" fill="hold"/>
                                        <p:tgtEl>
                                          <p:spTgt spid="14"/>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600"/>
                                  </p:stCondLst>
                                  <p:childTnLst>
                                    <p:set>
                                      <p:cBhvr>
                                        <p:cTn id="85" dur="1" fill="hold">
                                          <p:stCondLst>
                                            <p:cond delay="0"/>
                                          </p:stCondLst>
                                        </p:cTn>
                                        <p:tgtEl>
                                          <p:spTgt spid="13"/>
                                        </p:tgtEl>
                                        <p:attrNameLst>
                                          <p:attrName>style.visibility</p:attrName>
                                        </p:attrNameLst>
                                      </p:cBhvr>
                                      <p:to>
                                        <p:strVal val="visible"/>
                                      </p:to>
                                    </p:set>
                                    <p:anim calcmode="lin" valueType="num">
                                      <p:cBhvr additive="base">
                                        <p:cTn id="86" dur="500" fill="hold"/>
                                        <p:tgtEl>
                                          <p:spTgt spid="13"/>
                                        </p:tgtEl>
                                        <p:attrNameLst>
                                          <p:attrName>ppt_x</p:attrName>
                                        </p:attrNameLst>
                                      </p:cBhvr>
                                      <p:tavLst>
                                        <p:tav tm="0">
                                          <p:val>
                                            <p:strVal val="#ppt_x"/>
                                          </p:val>
                                        </p:tav>
                                        <p:tav tm="100000">
                                          <p:val>
                                            <p:strVal val="#ppt_x"/>
                                          </p:val>
                                        </p:tav>
                                      </p:tavLst>
                                    </p:anim>
                                    <p:anim calcmode="lin" valueType="num">
                                      <p:cBhvr additive="base">
                                        <p:cTn id="87" dur="500" fill="hold"/>
                                        <p:tgtEl>
                                          <p:spTgt spid="13"/>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900"/>
                                  </p:stCondLst>
                                  <p:childTnLst>
                                    <p:set>
                                      <p:cBhvr>
                                        <p:cTn id="89" dur="1" fill="hold">
                                          <p:stCondLst>
                                            <p:cond delay="0"/>
                                          </p:stCondLst>
                                        </p:cTn>
                                        <p:tgtEl>
                                          <p:spTgt spid="17"/>
                                        </p:tgtEl>
                                        <p:attrNameLst>
                                          <p:attrName>style.visibility</p:attrName>
                                        </p:attrNameLst>
                                      </p:cBhvr>
                                      <p:to>
                                        <p:strVal val="visible"/>
                                      </p:to>
                                    </p:set>
                                    <p:anim calcmode="lin" valueType="num">
                                      <p:cBhvr additive="base">
                                        <p:cTn id="90" dur="500" fill="hold"/>
                                        <p:tgtEl>
                                          <p:spTgt spid="17"/>
                                        </p:tgtEl>
                                        <p:attrNameLst>
                                          <p:attrName>ppt_x</p:attrName>
                                        </p:attrNameLst>
                                      </p:cBhvr>
                                      <p:tavLst>
                                        <p:tav tm="0">
                                          <p:val>
                                            <p:strVal val="#ppt_x"/>
                                          </p:val>
                                        </p:tav>
                                        <p:tav tm="100000">
                                          <p:val>
                                            <p:strVal val="#ppt_x"/>
                                          </p:val>
                                        </p:tav>
                                      </p:tavLst>
                                    </p:anim>
                                    <p:anim calcmode="lin" valueType="num">
                                      <p:cBhvr additive="base">
                                        <p:cTn id="91" dur="500" fill="hold"/>
                                        <p:tgtEl>
                                          <p:spTgt spid="17"/>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900"/>
                                  </p:stCondLst>
                                  <p:childTnLst>
                                    <p:set>
                                      <p:cBhvr>
                                        <p:cTn id="93" dur="1" fill="hold">
                                          <p:stCondLst>
                                            <p:cond delay="0"/>
                                          </p:stCondLst>
                                        </p:cTn>
                                        <p:tgtEl>
                                          <p:spTgt spid="16"/>
                                        </p:tgtEl>
                                        <p:attrNameLst>
                                          <p:attrName>style.visibility</p:attrName>
                                        </p:attrNameLst>
                                      </p:cBhvr>
                                      <p:to>
                                        <p:strVal val="visible"/>
                                      </p:to>
                                    </p:set>
                                    <p:anim calcmode="lin" valueType="num">
                                      <p:cBhvr additive="base">
                                        <p:cTn id="94" dur="500" fill="hold"/>
                                        <p:tgtEl>
                                          <p:spTgt spid="16"/>
                                        </p:tgtEl>
                                        <p:attrNameLst>
                                          <p:attrName>ppt_x</p:attrName>
                                        </p:attrNameLst>
                                      </p:cBhvr>
                                      <p:tavLst>
                                        <p:tav tm="0">
                                          <p:val>
                                            <p:strVal val="#ppt_x"/>
                                          </p:val>
                                        </p:tav>
                                        <p:tav tm="100000">
                                          <p:val>
                                            <p:strVal val="#ppt_x"/>
                                          </p:val>
                                        </p:tav>
                                      </p:tavLst>
                                    </p:anim>
                                    <p:anim calcmode="lin" valueType="num">
                                      <p:cBhvr additive="base">
                                        <p:cTn id="9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3" grpId="0"/>
      <p:bldP spid="14" grpId="0"/>
      <p:bldP spid="16" grpId="0"/>
      <p:bldP spid="17" grpId="0"/>
      <p:bldP spid="19" grpId="0"/>
      <p:bldP spid="20" grpId="0"/>
      <p:bldP spid="23" grpId="0" animBg="1"/>
      <p:bldP spid="24" grpId="0"/>
      <p:bldP spid="26" grpId="0" animBg="1"/>
      <p:bldP spid="27" grpId="0"/>
      <p:bldP spid="29" grpId="0" animBg="1"/>
      <p:bldP spid="30" grpId="0"/>
      <p:bldP spid="32" grpId="0" animBg="1"/>
      <p:bldP spid="33" grpId="0"/>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Rectangle 8"/>
          <p:cNvSpPr>
            <a:spLocks noChangeArrowheads="1"/>
          </p:cNvSpPr>
          <p:nvPr/>
        </p:nvSpPr>
        <p:spPr bwMode="auto">
          <a:xfrm>
            <a:off x="3176" y="-3176"/>
            <a:ext cx="2913359" cy="6862763"/>
          </a:xfrm>
          <a:prstGeom prst="rect">
            <a:avLst/>
          </a:prstGeom>
          <a:solidFill>
            <a:schemeClr val="accent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solidFill>
                <a:schemeClr val="lt1"/>
              </a:solidFill>
            </a:endParaRPr>
          </a:p>
        </p:txBody>
      </p:sp>
      <p:sp>
        <p:nvSpPr>
          <p:cNvPr id="5" name="圆角矩形 4"/>
          <p:cNvSpPr/>
          <p:nvPr/>
        </p:nvSpPr>
        <p:spPr>
          <a:xfrm>
            <a:off x="1900924" y="2207916"/>
            <a:ext cx="1800200" cy="1800200"/>
          </a:xfrm>
          <a:prstGeom prst="roundRect">
            <a:avLst>
              <a:gd name="adj" fmla="val 10438"/>
            </a:avLst>
          </a:prstGeom>
          <a:solidFill>
            <a:schemeClr val="bg1">
              <a:lumMod val="95000"/>
            </a:schemeClr>
          </a:solidFill>
          <a:ln w="50800">
            <a:noFill/>
          </a:ln>
          <a:effectLst>
            <a:outerShdw blurRad="50800" dist="38100" dir="2700000" algn="tl" rotWithShape="0">
              <a:prstClr val="black">
                <a:alpha val="40000"/>
              </a:prstClr>
            </a:outerShdw>
          </a:effectLst>
          <a:scene3d>
            <a:camera prst="orthographicFront"/>
            <a:lightRig rig="threePt" dir="t"/>
          </a:scene3d>
          <a:sp3d prstMaterial="softEdge">
            <a:bevelT w="82550" h="25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srgbClr val="FFFFFF"/>
              </a:solidFill>
              <a:latin typeface="Calibri"/>
              <a:ea typeface="宋体" panose="02010600030101010101" pitchFamily="2" charset="-122"/>
            </a:endParaRPr>
          </a:p>
        </p:txBody>
      </p:sp>
      <p:sp>
        <p:nvSpPr>
          <p:cNvPr id="11" name="TextBox 10"/>
          <p:cNvSpPr txBox="1"/>
          <p:nvPr/>
        </p:nvSpPr>
        <p:spPr>
          <a:xfrm>
            <a:off x="3917307" y="2144899"/>
            <a:ext cx="3501408" cy="1323439"/>
          </a:xfrm>
          <a:prstGeom prst="rect">
            <a:avLst/>
          </a:prstGeom>
          <a:noFill/>
        </p:spPr>
        <p:txBody>
          <a:bodyPr wrap="none" rtlCol="0">
            <a:spAutoFit/>
          </a:bodyPr>
          <a:lstStyle/>
          <a:p>
            <a:pPr algn="ctr"/>
            <a:r>
              <a:rPr lang="en-US" altLang="zh-CN" sz="8000">
                <a:solidFill>
                  <a:schemeClr val="accent4"/>
                </a:solidFill>
                <a:latin typeface="Impact" panose="020b0806030902050204" pitchFamily="34" charset="0"/>
              </a:rPr>
              <a:t>PART 05</a:t>
            </a:r>
            <a:endParaRPr lang="zh-CN" altLang="en-US" sz="8000">
              <a:solidFill>
                <a:schemeClr val="accent4"/>
              </a:solidFill>
              <a:latin typeface="Impact" panose="020b0806030902050204" pitchFamily="34" charset="0"/>
            </a:endParaRPr>
          </a:p>
        </p:txBody>
      </p:sp>
      <p:sp>
        <p:nvSpPr>
          <p:cNvPr id="12" name="Rectangle 14"/>
          <p:cNvSpPr>
            <a:spLocks noChangeArrowheads="1"/>
          </p:cNvSpPr>
          <p:nvPr/>
        </p:nvSpPr>
        <p:spPr bwMode="auto">
          <a:xfrm>
            <a:off x="4068663" y="3370832"/>
            <a:ext cx="3141886" cy="538609"/>
          </a:xfrm>
          <a:prstGeom prst="rect">
            <a:avLst/>
          </a:prstGeom>
          <a:noFill/>
          <a:ln w="9525">
            <a:noFill/>
            <a:miter lim="800000"/>
          </a:ln>
        </p:spPr>
        <p:txBody>
          <a:bodyPr vert="horz" wrap="none" lIns="0" tIns="0" rIns="0" bIns="0" numCol="1" anchor="t" anchorCtr="0" compatLnSpc="1">
            <a:spAutoFit/>
          </a:bodyPr>
          <a:lstStyle/>
          <a:p>
            <a:pPr defTabSz="914400" fontAlgn="base">
              <a:spcBef>
                <a:spcPct val="0"/>
              </a:spcBef>
              <a:spcAft>
                <a:spcPct val="0"/>
              </a:spcAft>
            </a:pPr>
            <a:r>
              <a:rPr lang="zh-CN" altLang="en-US" sz="3500">
                <a:latin typeface="方正兰亭特黑_GBK" pitchFamily="2" charset="-122"/>
                <a:ea typeface="方正兰亭特黑_GBK" pitchFamily="2" charset="-122"/>
                <a:cs typeface="宋体" panose="02010600030101010101" pitchFamily="2" charset="-122"/>
              </a:rPr>
              <a:t>下一步工作计划</a:t>
            </a:r>
            <a:endParaRPr lang="zh-CN" sz="3500">
              <a:latin typeface="方正兰亭特黑_GBK" pitchFamily="2" charset="-122"/>
              <a:ea typeface="方正兰亭特黑_GBK" pitchFamily="2" charset="-122"/>
              <a:cs typeface="宋体" panose="02010600030101010101" pitchFamily="2" charset="-122"/>
            </a:endParaRPr>
          </a:p>
        </p:txBody>
      </p:sp>
      <p:cxnSp>
        <p:nvCxnSpPr>
          <p:cNvPr id="13" name="直接连接符 12"/>
          <p:cNvCxnSpPr/>
          <p:nvPr/>
        </p:nvCxnSpPr>
        <p:spPr>
          <a:xfrm>
            <a:off x="4016295" y="4013077"/>
            <a:ext cx="6878013" cy="0"/>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19" name="Text Box 13"/>
          <p:cNvSpPr txBox="1">
            <a:spLocks noChangeArrowheads="1"/>
          </p:cNvSpPr>
          <p:nvPr/>
        </p:nvSpPr>
        <p:spPr bwMode="auto">
          <a:xfrm>
            <a:off x="4784482" y="427097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a:ea typeface="微软雅黑" panose="020b0503020204020204" pitchFamily="34" charset="-122"/>
              </a:rPr>
              <a:t>总体思路</a:t>
            </a:r>
            <a:endParaRPr lang="zh-CN" altLang="en-US" sz="2000">
              <a:ea typeface="微软雅黑" panose="020b0503020204020204" pitchFamily="34" charset="-122"/>
            </a:endParaRPr>
          </a:p>
        </p:txBody>
      </p:sp>
      <p:sp>
        <p:nvSpPr>
          <p:cNvPr id="24" name="Text Box 13"/>
          <p:cNvSpPr txBox="1">
            <a:spLocks noChangeArrowheads="1"/>
          </p:cNvSpPr>
          <p:nvPr/>
        </p:nvSpPr>
        <p:spPr bwMode="auto">
          <a:xfrm>
            <a:off x="4784481" y="482988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a:ea typeface="微软雅黑" panose="020b0503020204020204" pitchFamily="34" charset="-122"/>
              </a:rPr>
              <a:t>具体目标</a:t>
            </a:r>
            <a:endParaRPr lang="zh-CN" altLang="en-US" sz="2000">
              <a:ea typeface="微软雅黑" panose="020b0503020204020204" pitchFamily="34" charset="-122"/>
            </a:endParaRPr>
          </a:p>
        </p:txBody>
      </p:sp>
      <p:sp>
        <p:nvSpPr>
          <p:cNvPr id="34" name="Text Box 13"/>
          <p:cNvSpPr txBox="1">
            <a:spLocks noChangeArrowheads="1"/>
          </p:cNvSpPr>
          <p:nvPr/>
        </p:nvSpPr>
        <p:spPr bwMode="auto">
          <a:xfrm>
            <a:off x="8312873" y="427097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a:ea typeface="微软雅黑" panose="020b0503020204020204" pitchFamily="34" charset="-122"/>
              </a:rPr>
              <a:t>完成方法</a:t>
            </a:r>
            <a:endParaRPr lang="zh-CN" altLang="en-US" sz="2000">
              <a:ea typeface="微软雅黑" panose="020b0503020204020204" pitchFamily="34" charset="-122"/>
            </a:endParaRPr>
          </a:p>
        </p:txBody>
      </p:sp>
      <p:sp>
        <p:nvSpPr>
          <p:cNvPr id="39" name="Text Box 13"/>
          <p:cNvSpPr txBox="1">
            <a:spLocks noChangeArrowheads="1"/>
          </p:cNvSpPr>
          <p:nvPr/>
        </p:nvSpPr>
        <p:spPr bwMode="auto">
          <a:xfrm>
            <a:off x="8312873" y="482988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a:ea typeface="微软雅黑" panose="020b0503020204020204" pitchFamily="34" charset="-122"/>
              </a:rPr>
              <a:t>项目协调</a:t>
            </a:r>
            <a:endParaRPr lang="zh-CN" altLang="en-US" sz="2000">
              <a:ea typeface="微软雅黑" panose="020b0503020204020204" pitchFamily="34" charset="-122"/>
            </a:endParaRPr>
          </a:p>
        </p:txBody>
      </p:sp>
      <p:sp>
        <p:nvSpPr>
          <p:cNvPr id="55" name="Freeform 5"/>
          <p:cNvSpPr>
            <a:spLocks noEditPoints="1"/>
          </p:cNvSpPr>
          <p:nvPr/>
        </p:nvSpPr>
        <p:spPr bwMode="auto">
          <a:xfrm>
            <a:off x="4619937" y="4279803"/>
            <a:ext cx="190974" cy="333701"/>
          </a:xfrm>
          <a:custGeom>
            <a:gdLst>
              <a:gd name="T0" fmla="*/ 9122 w 9215"/>
              <a:gd name="T1" fmla="*/ 3667 h 16102"/>
              <a:gd name="T2" fmla="*/ 8763 w 9215"/>
              <a:gd name="T3" fmla="*/ 2601 h 16102"/>
              <a:gd name="T4" fmla="*/ 8166 w 9215"/>
              <a:gd name="T5" fmla="*/ 1672 h 16102"/>
              <a:gd name="T6" fmla="*/ 7368 w 9215"/>
              <a:gd name="T7" fmla="*/ 913 h 16102"/>
              <a:gd name="T8" fmla="*/ 6406 w 9215"/>
              <a:gd name="T9" fmla="*/ 361 h 16102"/>
              <a:gd name="T10" fmla="*/ 5314 w 9215"/>
              <a:gd name="T11" fmla="*/ 53 h 16102"/>
              <a:gd name="T12" fmla="*/ 4139 w 9215"/>
              <a:gd name="T13" fmla="*/ 24 h 16102"/>
              <a:gd name="T14" fmla="*/ 3025 w 9215"/>
              <a:gd name="T15" fmla="*/ 279 h 16102"/>
              <a:gd name="T16" fmla="*/ 2031 w 9215"/>
              <a:gd name="T17" fmla="*/ 785 h 16102"/>
              <a:gd name="T18" fmla="*/ 1196 w 9215"/>
              <a:gd name="T19" fmla="*/ 1505 h 16102"/>
              <a:gd name="T20" fmla="*/ 556 w 9215"/>
              <a:gd name="T21" fmla="*/ 2403 h 16102"/>
              <a:gd name="T22" fmla="*/ 145 w 9215"/>
              <a:gd name="T23" fmla="*/ 3445 h 16102"/>
              <a:gd name="T24" fmla="*/ 0 w 9215"/>
              <a:gd name="T25" fmla="*/ 4592 h 16102"/>
              <a:gd name="T26" fmla="*/ 16 w 9215"/>
              <a:gd name="T27" fmla="*/ 4981 h 16102"/>
              <a:gd name="T28" fmla="*/ 65 w 9215"/>
              <a:gd name="T29" fmla="*/ 5359 h 16102"/>
              <a:gd name="T30" fmla="*/ 143 w 9215"/>
              <a:gd name="T31" fmla="*/ 5728 h 16102"/>
              <a:gd name="T32" fmla="*/ 251 w 9215"/>
              <a:gd name="T33" fmla="*/ 6086 h 16102"/>
              <a:gd name="T34" fmla="*/ 387 w 9215"/>
              <a:gd name="T35" fmla="*/ 6431 h 16102"/>
              <a:gd name="T36" fmla="*/ 549 w 9215"/>
              <a:gd name="T37" fmla="*/ 6762 h 16102"/>
              <a:gd name="T38" fmla="*/ 8633 w 9215"/>
              <a:gd name="T39" fmla="*/ 6827 h 16102"/>
              <a:gd name="T40" fmla="*/ 8800 w 9215"/>
              <a:gd name="T41" fmla="*/ 6498 h 16102"/>
              <a:gd name="T42" fmla="*/ 8940 w 9215"/>
              <a:gd name="T43" fmla="*/ 6156 h 16102"/>
              <a:gd name="T44" fmla="*/ 9053 w 9215"/>
              <a:gd name="T45" fmla="*/ 5801 h 16102"/>
              <a:gd name="T46" fmla="*/ 9137 w 9215"/>
              <a:gd name="T47" fmla="*/ 5434 h 16102"/>
              <a:gd name="T48" fmla="*/ 9192 w 9215"/>
              <a:gd name="T49" fmla="*/ 5057 h 16102"/>
              <a:gd name="T50" fmla="*/ 9214 w 9215"/>
              <a:gd name="T51" fmla="*/ 4671 h 16102"/>
              <a:gd name="T52" fmla="*/ 4262 w 9215"/>
              <a:gd name="T53" fmla="*/ 8037 h 16102"/>
              <a:gd name="T54" fmla="*/ 3438 w 9215"/>
              <a:gd name="T55" fmla="*/ 7848 h 16102"/>
              <a:gd name="T56" fmla="*/ 2705 w 9215"/>
              <a:gd name="T57" fmla="*/ 7474 h 16102"/>
              <a:gd name="T58" fmla="*/ 2088 w 9215"/>
              <a:gd name="T59" fmla="*/ 6941 h 16102"/>
              <a:gd name="T60" fmla="*/ 1615 w 9215"/>
              <a:gd name="T61" fmla="*/ 6276 h 16102"/>
              <a:gd name="T62" fmla="*/ 1312 w 9215"/>
              <a:gd name="T63" fmla="*/ 5504 h 16102"/>
              <a:gd name="T64" fmla="*/ 1206 w 9215"/>
              <a:gd name="T65" fmla="*/ 4652 h 16102"/>
              <a:gd name="T66" fmla="*/ 1312 w 9215"/>
              <a:gd name="T67" fmla="*/ 3803 h 16102"/>
              <a:gd name="T68" fmla="*/ 1615 w 9215"/>
              <a:gd name="T69" fmla="*/ 3032 h 16102"/>
              <a:gd name="T70" fmla="*/ 2088 w 9215"/>
              <a:gd name="T71" fmla="*/ 2366 h 16102"/>
              <a:gd name="T72" fmla="*/ 2705 w 9215"/>
              <a:gd name="T73" fmla="*/ 1832 h 16102"/>
              <a:gd name="T74" fmla="*/ 3438 w 9215"/>
              <a:gd name="T75" fmla="*/ 1456 h 16102"/>
              <a:gd name="T76" fmla="*/ 4262 w 9215"/>
              <a:gd name="T77" fmla="*/ 1267 h 16102"/>
              <a:gd name="T78" fmla="*/ 5129 w 9215"/>
              <a:gd name="T79" fmla="*/ 1289 h 16102"/>
              <a:gd name="T80" fmla="*/ 5935 w 9215"/>
              <a:gd name="T81" fmla="*/ 1518 h 16102"/>
              <a:gd name="T82" fmla="*/ 6646 w 9215"/>
              <a:gd name="T83" fmla="*/ 1926 h 16102"/>
              <a:gd name="T84" fmla="*/ 7236 w 9215"/>
              <a:gd name="T85" fmla="*/ 2489 h 16102"/>
              <a:gd name="T86" fmla="*/ 7678 w 9215"/>
              <a:gd name="T87" fmla="*/ 3178 h 16102"/>
              <a:gd name="T88" fmla="*/ 7945 w 9215"/>
              <a:gd name="T89" fmla="*/ 3967 h 16102"/>
              <a:gd name="T90" fmla="*/ 8009 w 9215"/>
              <a:gd name="T91" fmla="*/ 4828 h 16102"/>
              <a:gd name="T92" fmla="*/ 7861 w 9215"/>
              <a:gd name="T93" fmla="*/ 5665 h 16102"/>
              <a:gd name="T94" fmla="*/ 7521 w 9215"/>
              <a:gd name="T95" fmla="*/ 6418 h 16102"/>
              <a:gd name="T96" fmla="*/ 7017 w 9215"/>
              <a:gd name="T97" fmla="*/ 7059 h 16102"/>
              <a:gd name="T98" fmla="*/ 6375 w 9215"/>
              <a:gd name="T99" fmla="*/ 7562 h 16102"/>
              <a:gd name="T100" fmla="*/ 5623 w 9215"/>
              <a:gd name="T101" fmla="*/ 7901 h 16102"/>
              <a:gd name="T102" fmla="*/ 4786 w 9215"/>
              <a:gd name="T103" fmla="*/ 8050 h 16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215" h="16102">
                <a:moveTo>
                  <a:pt x="9215" y="4592"/>
                </a:moveTo>
                <a:lnTo>
                  <a:pt x="9209" y="4356"/>
                </a:lnTo>
                <a:lnTo>
                  <a:pt x="9191" y="4122"/>
                </a:lnTo>
                <a:lnTo>
                  <a:pt x="9162" y="3893"/>
                </a:lnTo>
                <a:lnTo>
                  <a:pt x="9122" y="3667"/>
                </a:lnTo>
                <a:lnTo>
                  <a:pt x="9071" y="3445"/>
                </a:lnTo>
                <a:lnTo>
                  <a:pt x="9009" y="3226"/>
                </a:lnTo>
                <a:lnTo>
                  <a:pt x="8936" y="3013"/>
                </a:lnTo>
                <a:lnTo>
                  <a:pt x="8855" y="2805"/>
                </a:lnTo>
                <a:lnTo>
                  <a:pt x="8763" y="2601"/>
                </a:lnTo>
                <a:lnTo>
                  <a:pt x="8661" y="2403"/>
                </a:lnTo>
                <a:lnTo>
                  <a:pt x="8551" y="2211"/>
                </a:lnTo>
                <a:lnTo>
                  <a:pt x="8431" y="2025"/>
                </a:lnTo>
                <a:lnTo>
                  <a:pt x="8302" y="1845"/>
                </a:lnTo>
                <a:lnTo>
                  <a:pt x="8166" y="1672"/>
                </a:lnTo>
                <a:lnTo>
                  <a:pt x="8022" y="1505"/>
                </a:lnTo>
                <a:lnTo>
                  <a:pt x="7869" y="1346"/>
                </a:lnTo>
                <a:lnTo>
                  <a:pt x="7710" y="1194"/>
                </a:lnTo>
                <a:lnTo>
                  <a:pt x="7543" y="1049"/>
                </a:lnTo>
                <a:lnTo>
                  <a:pt x="7368" y="913"/>
                </a:lnTo>
                <a:lnTo>
                  <a:pt x="7189" y="785"/>
                </a:lnTo>
                <a:lnTo>
                  <a:pt x="7002" y="665"/>
                </a:lnTo>
                <a:lnTo>
                  <a:pt x="6809" y="555"/>
                </a:lnTo>
                <a:lnTo>
                  <a:pt x="6610" y="453"/>
                </a:lnTo>
                <a:lnTo>
                  <a:pt x="6406" y="361"/>
                </a:lnTo>
                <a:lnTo>
                  <a:pt x="6197" y="279"/>
                </a:lnTo>
                <a:lnTo>
                  <a:pt x="5983" y="206"/>
                </a:lnTo>
                <a:lnTo>
                  <a:pt x="5764" y="145"/>
                </a:lnTo>
                <a:lnTo>
                  <a:pt x="5541" y="94"/>
                </a:lnTo>
                <a:lnTo>
                  <a:pt x="5314" y="53"/>
                </a:lnTo>
                <a:lnTo>
                  <a:pt x="5083" y="24"/>
                </a:lnTo>
                <a:lnTo>
                  <a:pt x="4848" y="6"/>
                </a:lnTo>
                <a:lnTo>
                  <a:pt x="4611" y="0"/>
                </a:lnTo>
                <a:lnTo>
                  <a:pt x="4374" y="6"/>
                </a:lnTo>
                <a:lnTo>
                  <a:pt x="4139" y="24"/>
                </a:lnTo>
                <a:lnTo>
                  <a:pt x="3908" y="53"/>
                </a:lnTo>
                <a:lnTo>
                  <a:pt x="3681" y="94"/>
                </a:lnTo>
                <a:lnTo>
                  <a:pt x="3458" y="145"/>
                </a:lnTo>
                <a:lnTo>
                  <a:pt x="3239" y="206"/>
                </a:lnTo>
                <a:lnTo>
                  <a:pt x="3025" y="279"/>
                </a:lnTo>
                <a:lnTo>
                  <a:pt x="2815" y="361"/>
                </a:lnTo>
                <a:lnTo>
                  <a:pt x="2611" y="453"/>
                </a:lnTo>
                <a:lnTo>
                  <a:pt x="2412" y="555"/>
                </a:lnTo>
                <a:lnTo>
                  <a:pt x="2219" y="665"/>
                </a:lnTo>
                <a:lnTo>
                  <a:pt x="2031" y="785"/>
                </a:lnTo>
                <a:lnTo>
                  <a:pt x="1851" y="913"/>
                </a:lnTo>
                <a:lnTo>
                  <a:pt x="1677" y="1049"/>
                </a:lnTo>
                <a:lnTo>
                  <a:pt x="1509" y="1194"/>
                </a:lnTo>
                <a:lnTo>
                  <a:pt x="1350" y="1346"/>
                </a:lnTo>
                <a:lnTo>
                  <a:pt x="1196" y="1505"/>
                </a:lnTo>
                <a:lnTo>
                  <a:pt x="1052" y="1672"/>
                </a:lnTo>
                <a:lnTo>
                  <a:pt x="915" y="1845"/>
                </a:lnTo>
                <a:lnTo>
                  <a:pt x="787" y="2025"/>
                </a:lnTo>
                <a:lnTo>
                  <a:pt x="667" y="2211"/>
                </a:lnTo>
                <a:lnTo>
                  <a:pt x="556" y="2403"/>
                </a:lnTo>
                <a:lnTo>
                  <a:pt x="454" y="2601"/>
                </a:lnTo>
                <a:lnTo>
                  <a:pt x="362" y="2805"/>
                </a:lnTo>
                <a:lnTo>
                  <a:pt x="280" y="3013"/>
                </a:lnTo>
                <a:lnTo>
                  <a:pt x="207" y="3226"/>
                </a:lnTo>
                <a:lnTo>
                  <a:pt x="145" y="3445"/>
                </a:lnTo>
                <a:lnTo>
                  <a:pt x="94" y="3667"/>
                </a:lnTo>
                <a:lnTo>
                  <a:pt x="54" y="3893"/>
                </a:lnTo>
                <a:lnTo>
                  <a:pt x="24" y="4122"/>
                </a:lnTo>
                <a:lnTo>
                  <a:pt x="6" y="4356"/>
                </a:lnTo>
                <a:lnTo>
                  <a:pt x="0" y="4592"/>
                </a:lnTo>
                <a:lnTo>
                  <a:pt x="1" y="4671"/>
                </a:lnTo>
                <a:lnTo>
                  <a:pt x="3" y="4748"/>
                </a:lnTo>
                <a:lnTo>
                  <a:pt x="6" y="4826"/>
                </a:lnTo>
                <a:lnTo>
                  <a:pt x="10" y="4903"/>
                </a:lnTo>
                <a:lnTo>
                  <a:pt x="16" y="4981"/>
                </a:lnTo>
                <a:lnTo>
                  <a:pt x="23" y="5057"/>
                </a:lnTo>
                <a:lnTo>
                  <a:pt x="32" y="5133"/>
                </a:lnTo>
                <a:lnTo>
                  <a:pt x="41" y="5209"/>
                </a:lnTo>
                <a:lnTo>
                  <a:pt x="53" y="5284"/>
                </a:lnTo>
                <a:lnTo>
                  <a:pt x="65" y="5359"/>
                </a:lnTo>
                <a:lnTo>
                  <a:pt x="78" y="5434"/>
                </a:lnTo>
                <a:lnTo>
                  <a:pt x="93" y="5508"/>
                </a:lnTo>
                <a:lnTo>
                  <a:pt x="108" y="5582"/>
                </a:lnTo>
                <a:lnTo>
                  <a:pt x="125" y="5655"/>
                </a:lnTo>
                <a:lnTo>
                  <a:pt x="143" y="5728"/>
                </a:lnTo>
                <a:lnTo>
                  <a:pt x="163" y="5801"/>
                </a:lnTo>
                <a:lnTo>
                  <a:pt x="183" y="5872"/>
                </a:lnTo>
                <a:lnTo>
                  <a:pt x="205" y="5945"/>
                </a:lnTo>
                <a:lnTo>
                  <a:pt x="227" y="6015"/>
                </a:lnTo>
                <a:lnTo>
                  <a:pt x="251" y="6086"/>
                </a:lnTo>
                <a:lnTo>
                  <a:pt x="277" y="6156"/>
                </a:lnTo>
                <a:lnTo>
                  <a:pt x="302" y="6225"/>
                </a:lnTo>
                <a:lnTo>
                  <a:pt x="329" y="6294"/>
                </a:lnTo>
                <a:lnTo>
                  <a:pt x="357" y="6363"/>
                </a:lnTo>
                <a:lnTo>
                  <a:pt x="387" y="6431"/>
                </a:lnTo>
                <a:lnTo>
                  <a:pt x="417" y="6498"/>
                </a:lnTo>
                <a:lnTo>
                  <a:pt x="448" y="6566"/>
                </a:lnTo>
                <a:lnTo>
                  <a:pt x="481" y="6631"/>
                </a:lnTo>
                <a:lnTo>
                  <a:pt x="515" y="6697"/>
                </a:lnTo>
                <a:lnTo>
                  <a:pt x="549" y="6762"/>
                </a:lnTo>
                <a:lnTo>
                  <a:pt x="585" y="6827"/>
                </a:lnTo>
                <a:lnTo>
                  <a:pt x="621" y="6891"/>
                </a:lnTo>
                <a:lnTo>
                  <a:pt x="4611" y="16102"/>
                </a:lnTo>
                <a:lnTo>
                  <a:pt x="8597" y="6891"/>
                </a:lnTo>
                <a:lnTo>
                  <a:pt x="8633" y="6827"/>
                </a:lnTo>
                <a:lnTo>
                  <a:pt x="8669" y="6762"/>
                </a:lnTo>
                <a:lnTo>
                  <a:pt x="8703" y="6697"/>
                </a:lnTo>
                <a:lnTo>
                  <a:pt x="8736" y="6631"/>
                </a:lnTo>
                <a:lnTo>
                  <a:pt x="8769" y="6566"/>
                </a:lnTo>
                <a:lnTo>
                  <a:pt x="8800" y="6498"/>
                </a:lnTo>
                <a:lnTo>
                  <a:pt x="8830" y="6431"/>
                </a:lnTo>
                <a:lnTo>
                  <a:pt x="8859" y="6363"/>
                </a:lnTo>
                <a:lnTo>
                  <a:pt x="8887" y="6294"/>
                </a:lnTo>
                <a:lnTo>
                  <a:pt x="8914" y="6225"/>
                </a:lnTo>
                <a:lnTo>
                  <a:pt x="8940" y="6156"/>
                </a:lnTo>
                <a:lnTo>
                  <a:pt x="8965" y="6086"/>
                </a:lnTo>
                <a:lnTo>
                  <a:pt x="8989" y="6015"/>
                </a:lnTo>
                <a:lnTo>
                  <a:pt x="9011" y="5945"/>
                </a:lnTo>
                <a:lnTo>
                  <a:pt x="9032" y="5872"/>
                </a:lnTo>
                <a:lnTo>
                  <a:pt x="9053" y="5801"/>
                </a:lnTo>
                <a:lnTo>
                  <a:pt x="9073" y="5728"/>
                </a:lnTo>
                <a:lnTo>
                  <a:pt x="9090" y="5655"/>
                </a:lnTo>
                <a:lnTo>
                  <a:pt x="9107" y="5582"/>
                </a:lnTo>
                <a:lnTo>
                  <a:pt x="9123" y="5508"/>
                </a:lnTo>
                <a:lnTo>
                  <a:pt x="9137" y="5434"/>
                </a:lnTo>
                <a:lnTo>
                  <a:pt x="9150" y="5359"/>
                </a:lnTo>
                <a:lnTo>
                  <a:pt x="9162" y="5284"/>
                </a:lnTo>
                <a:lnTo>
                  <a:pt x="9174" y="5209"/>
                </a:lnTo>
                <a:lnTo>
                  <a:pt x="9183" y="5133"/>
                </a:lnTo>
                <a:lnTo>
                  <a:pt x="9192" y="5057"/>
                </a:lnTo>
                <a:lnTo>
                  <a:pt x="9199" y="4981"/>
                </a:lnTo>
                <a:lnTo>
                  <a:pt x="9205" y="4903"/>
                </a:lnTo>
                <a:lnTo>
                  <a:pt x="9209" y="4826"/>
                </a:lnTo>
                <a:lnTo>
                  <a:pt x="9212" y="4748"/>
                </a:lnTo>
                <a:lnTo>
                  <a:pt x="9214" y="4671"/>
                </a:lnTo>
                <a:lnTo>
                  <a:pt x="9215" y="4592"/>
                </a:lnTo>
                <a:close/>
                <a:moveTo>
                  <a:pt x="4611" y="8054"/>
                </a:moveTo>
                <a:lnTo>
                  <a:pt x="4611" y="8054"/>
                </a:lnTo>
                <a:lnTo>
                  <a:pt x="4435" y="8050"/>
                </a:lnTo>
                <a:lnTo>
                  <a:pt x="4262" y="8037"/>
                </a:lnTo>
                <a:lnTo>
                  <a:pt x="4091" y="8015"/>
                </a:lnTo>
                <a:lnTo>
                  <a:pt x="3923" y="7985"/>
                </a:lnTo>
                <a:lnTo>
                  <a:pt x="3758" y="7947"/>
                </a:lnTo>
                <a:lnTo>
                  <a:pt x="3596" y="7901"/>
                </a:lnTo>
                <a:lnTo>
                  <a:pt x="3438" y="7848"/>
                </a:lnTo>
                <a:lnTo>
                  <a:pt x="3283" y="7787"/>
                </a:lnTo>
                <a:lnTo>
                  <a:pt x="3132" y="7719"/>
                </a:lnTo>
                <a:lnTo>
                  <a:pt x="2986" y="7644"/>
                </a:lnTo>
                <a:lnTo>
                  <a:pt x="2843" y="7562"/>
                </a:lnTo>
                <a:lnTo>
                  <a:pt x="2705" y="7474"/>
                </a:lnTo>
                <a:lnTo>
                  <a:pt x="2572" y="7380"/>
                </a:lnTo>
                <a:lnTo>
                  <a:pt x="2442" y="7278"/>
                </a:lnTo>
                <a:lnTo>
                  <a:pt x="2319" y="7171"/>
                </a:lnTo>
                <a:lnTo>
                  <a:pt x="2201" y="7059"/>
                </a:lnTo>
                <a:lnTo>
                  <a:pt x="2088" y="6941"/>
                </a:lnTo>
                <a:lnTo>
                  <a:pt x="1981" y="6817"/>
                </a:lnTo>
                <a:lnTo>
                  <a:pt x="1880" y="6689"/>
                </a:lnTo>
                <a:lnTo>
                  <a:pt x="1785" y="6556"/>
                </a:lnTo>
                <a:lnTo>
                  <a:pt x="1697" y="6418"/>
                </a:lnTo>
                <a:lnTo>
                  <a:pt x="1615" y="6276"/>
                </a:lnTo>
                <a:lnTo>
                  <a:pt x="1540" y="6129"/>
                </a:lnTo>
                <a:lnTo>
                  <a:pt x="1472" y="5978"/>
                </a:lnTo>
                <a:lnTo>
                  <a:pt x="1411" y="5823"/>
                </a:lnTo>
                <a:lnTo>
                  <a:pt x="1358" y="5665"/>
                </a:lnTo>
                <a:lnTo>
                  <a:pt x="1312" y="5504"/>
                </a:lnTo>
                <a:lnTo>
                  <a:pt x="1274" y="5339"/>
                </a:lnTo>
                <a:lnTo>
                  <a:pt x="1244" y="5171"/>
                </a:lnTo>
                <a:lnTo>
                  <a:pt x="1223" y="5001"/>
                </a:lnTo>
                <a:lnTo>
                  <a:pt x="1210" y="4828"/>
                </a:lnTo>
                <a:lnTo>
                  <a:pt x="1206" y="4652"/>
                </a:lnTo>
                <a:lnTo>
                  <a:pt x="1210" y="4477"/>
                </a:lnTo>
                <a:lnTo>
                  <a:pt x="1223" y="4305"/>
                </a:lnTo>
                <a:lnTo>
                  <a:pt x="1244" y="4135"/>
                </a:lnTo>
                <a:lnTo>
                  <a:pt x="1274" y="3967"/>
                </a:lnTo>
                <a:lnTo>
                  <a:pt x="1312" y="3803"/>
                </a:lnTo>
                <a:lnTo>
                  <a:pt x="1358" y="3642"/>
                </a:lnTo>
                <a:lnTo>
                  <a:pt x="1411" y="3484"/>
                </a:lnTo>
                <a:lnTo>
                  <a:pt x="1472" y="3329"/>
                </a:lnTo>
                <a:lnTo>
                  <a:pt x="1540" y="3178"/>
                </a:lnTo>
                <a:lnTo>
                  <a:pt x="1615" y="3032"/>
                </a:lnTo>
                <a:lnTo>
                  <a:pt x="1697" y="2889"/>
                </a:lnTo>
                <a:lnTo>
                  <a:pt x="1785" y="2751"/>
                </a:lnTo>
                <a:lnTo>
                  <a:pt x="1880" y="2618"/>
                </a:lnTo>
                <a:lnTo>
                  <a:pt x="1981" y="2489"/>
                </a:lnTo>
                <a:lnTo>
                  <a:pt x="2088" y="2366"/>
                </a:lnTo>
                <a:lnTo>
                  <a:pt x="2201" y="2247"/>
                </a:lnTo>
                <a:lnTo>
                  <a:pt x="2319" y="2135"/>
                </a:lnTo>
                <a:lnTo>
                  <a:pt x="2442" y="2028"/>
                </a:lnTo>
                <a:lnTo>
                  <a:pt x="2572" y="1926"/>
                </a:lnTo>
                <a:lnTo>
                  <a:pt x="2705" y="1832"/>
                </a:lnTo>
                <a:lnTo>
                  <a:pt x="2843" y="1743"/>
                </a:lnTo>
                <a:lnTo>
                  <a:pt x="2986" y="1662"/>
                </a:lnTo>
                <a:lnTo>
                  <a:pt x="3132" y="1586"/>
                </a:lnTo>
                <a:lnTo>
                  <a:pt x="3283" y="1518"/>
                </a:lnTo>
                <a:lnTo>
                  <a:pt x="3438" y="1456"/>
                </a:lnTo>
                <a:lnTo>
                  <a:pt x="3596" y="1403"/>
                </a:lnTo>
                <a:lnTo>
                  <a:pt x="3758" y="1358"/>
                </a:lnTo>
                <a:lnTo>
                  <a:pt x="3923" y="1319"/>
                </a:lnTo>
                <a:lnTo>
                  <a:pt x="4091" y="1289"/>
                </a:lnTo>
                <a:lnTo>
                  <a:pt x="4262" y="1267"/>
                </a:lnTo>
                <a:lnTo>
                  <a:pt x="4435" y="1254"/>
                </a:lnTo>
                <a:lnTo>
                  <a:pt x="4611" y="1250"/>
                </a:lnTo>
                <a:lnTo>
                  <a:pt x="4786" y="1254"/>
                </a:lnTo>
                <a:lnTo>
                  <a:pt x="4958" y="1267"/>
                </a:lnTo>
                <a:lnTo>
                  <a:pt x="5129" y="1289"/>
                </a:lnTo>
                <a:lnTo>
                  <a:pt x="5297" y="1319"/>
                </a:lnTo>
                <a:lnTo>
                  <a:pt x="5461" y="1358"/>
                </a:lnTo>
                <a:lnTo>
                  <a:pt x="5623" y="1403"/>
                </a:lnTo>
                <a:lnTo>
                  <a:pt x="5780" y="1456"/>
                </a:lnTo>
                <a:lnTo>
                  <a:pt x="5935" y="1518"/>
                </a:lnTo>
                <a:lnTo>
                  <a:pt x="6086" y="1586"/>
                </a:lnTo>
                <a:lnTo>
                  <a:pt x="6233" y="1662"/>
                </a:lnTo>
                <a:lnTo>
                  <a:pt x="6375" y="1743"/>
                </a:lnTo>
                <a:lnTo>
                  <a:pt x="6513" y="1832"/>
                </a:lnTo>
                <a:lnTo>
                  <a:pt x="6646" y="1926"/>
                </a:lnTo>
                <a:lnTo>
                  <a:pt x="6775" y="2028"/>
                </a:lnTo>
                <a:lnTo>
                  <a:pt x="6899" y="2135"/>
                </a:lnTo>
                <a:lnTo>
                  <a:pt x="7017" y="2247"/>
                </a:lnTo>
                <a:lnTo>
                  <a:pt x="7129" y="2366"/>
                </a:lnTo>
                <a:lnTo>
                  <a:pt x="7236" y="2489"/>
                </a:lnTo>
                <a:lnTo>
                  <a:pt x="7337" y="2618"/>
                </a:lnTo>
                <a:lnTo>
                  <a:pt x="7432" y="2751"/>
                </a:lnTo>
                <a:lnTo>
                  <a:pt x="7521" y="2889"/>
                </a:lnTo>
                <a:lnTo>
                  <a:pt x="7603" y="3032"/>
                </a:lnTo>
                <a:lnTo>
                  <a:pt x="7678" y="3178"/>
                </a:lnTo>
                <a:lnTo>
                  <a:pt x="7746" y="3329"/>
                </a:lnTo>
                <a:lnTo>
                  <a:pt x="7808" y="3484"/>
                </a:lnTo>
                <a:lnTo>
                  <a:pt x="7861" y="3642"/>
                </a:lnTo>
                <a:lnTo>
                  <a:pt x="7907" y="3803"/>
                </a:lnTo>
                <a:lnTo>
                  <a:pt x="7945" y="3967"/>
                </a:lnTo>
                <a:lnTo>
                  <a:pt x="7974" y="4135"/>
                </a:lnTo>
                <a:lnTo>
                  <a:pt x="7996" y="4305"/>
                </a:lnTo>
                <a:lnTo>
                  <a:pt x="8009" y="4477"/>
                </a:lnTo>
                <a:lnTo>
                  <a:pt x="8014" y="4652"/>
                </a:lnTo>
                <a:lnTo>
                  <a:pt x="8009" y="4828"/>
                </a:lnTo>
                <a:lnTo>
                  <a:pt x="7996" y="5001"/>
                </a:lnTo>
                <a:lnTo>
                  <a:pt x="7974" y="5171"/>
                </a:lnTo>
                <a:lnTo>
                  <a:pt x="7945" y="5339"/>
                </a:lnTo>
                <a:lnTo>
                  <a:pt x="7907" y="5504"/>
                </a:lnTo>
                <a:lnTo>
                  <a:pt x="7861" y="5665"/>
                </a:lnTo>
                <a:lnTo>
                  <a:pt x="7808" y="5823"/>
                </a:lnTo>
                <a:lnTo>
                  <a:pt x="7746" y="5978"/>
                </a:lnTo>
                <a:lnTo>
                  <a:pt x="7678" y="6129"/>
                </a:lnTo>
                <a:lnTo>
                  <a:pt x="7603" y="6276"/>
                </a:lnTo>
                <a:lnTo>
                  <a:pt x="7521" y="6418"/>
                </a:lnTo>
                <a:lnTo>
                  <a:pt x="7432" y="6556"/>
                </a:lnTo>
                <a:lnTo>
                  <a:pt x="7337" y="6689"/>
                </a:lnTo>
                <a:lnTo>
                  <a:pt x="7236" y="6817"/>
                </a:lnTo>
                <a:lnTo>
                  <a:pt x="7129" y="6941"/>
                </a:lnTo>
                <a:lnTo>
                  <a:pt x="7017" y="7059"/>
                </a:lnTo>
                <a:lnTo>
                  <a:pt x="6899" y="7171"/>
                </a:lnTo>
                <a:lnTo>
                  <a:pt x="6775" y="7278"/>
                </a:lnTo>
                <a:lnTo>
                  <a:pt x="6646" y="7380"/>
                </a:lnTo>
                <a:lnTo>
                  <a:pt x="6513" y="7474"/>
                </a:lnTo>
                <a:lnTo>
                  <a:pt x="6375" y="7562"/>
                </a:lnTo>
                <a:lnTo>
                  <a:pt x="6233" y="7644"/>
                </a:lnTo>
                <a:lnTo>
                  <a:pt x="6086" y="7719"/>
                </a:lnTo>
                <a:lnTo>
                  <a:pt x="5935" y="7787"/>
                </a:lnTo>
                <a:lnTo>
                  <a:pt x="5780" y="7848"/>
                </a:lnTo>
                <a:lnTo>
                  <a:pt x="5623" y="7901"/>
                </a:lnTo>
                <a:lnTo>
                  <a:pt x="5461" y="7947"/>
                </a:lnTo>
                <a:lnTo>
                  <a:pt x="5297" y="7985"/>
                </a:lnTo>
                <a:lnTo>
                  <a:pt x="5129" y="8015"/>
                </a:lnTo>
                <a:lnTo>
                  <a:pt x="4958" y="8037"/>
                </a:lnTo>
                <a:lnTo>
                  <a:pt x="4786" y="8050"/>
                </a:lnTo>
                <a:lnTo>
                  <a:pt x="4611" y="8054"/>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56" name="Freeform 5"/>
          <p:cNvSpPr>
            <a:spLocks noEditPoints="1"/>
          </p:cNvSpPr>
          <p:nvPr/>
        </p:nvSpPr>
        <p:spPr bwMode="auto">
          <a:xfrm>
            <a:off x="8106263" y="4279803"/>
            <a:ext cx="190974" cy="333701"/>
          </a:xfrm>
          <a:custGeom>
            <a:gdLst>
              <a:gd name="T0" fmla="*/ 9122 w 9215"/>
              <a:gd name="T1" fmla="*/ 3667 h 16102"/>
              <a:gd name="T2" fmla="*/ 8763 w 9215"/>
              <a:gd name="T3" fmla="*/ 2601 h 16102"/>
              <a:gd name="T4" fmla="*/ 8166 w 9215"/>
              <a:gd name="T5" fmla="*/ 1672 h 16102"/>
              <a:gd name="T6" fmla="*/ 7368 w 9215"/>
              <a:gd name="T7" fmla="*/ 913 h 16102"/>
              <a:gd name="T8" fmla="*/ 6406 w 9215"/>
              <a:gd name="T9" fmla="*/ 361 h 16102"/>
              <a:gd name="T10" fmla="*/ 5314 w 9215"/>
              <a:gd name="T11" fmla="*/ 53 h 16102"/>
              <a:gd name="T12" fmla="*/ 4139 w 9215"/>
              <a:gd name="T13" fmla="*/ 24 h 16102"/>
              <a:gd name="T14" fmla="*/ 3025 w 9215"/>
              <a:gd name="T15" fmla="*/ 279 h 16102"/>
              <a:gd name="T16" fmla="*/ 2031 w 9215"/>
              <a:gd name="T17" fmla="*/ 785 h 16102"/>
              <a:gd name="T18" fmla="*/ 1196 w 9215"/>
              <a:gd name="T19" fmla="*/ 1505 h 16102"/>
              <a:gd name="T20" fmla="*/ 556 w 9215"/>
              <a:gd name="T21" fmla="*/ 2403 h 16102"/>
              <a:gd name="T22" fmla="*/ 145 w 9215"/>
              <a:gd name="T23" fmla="*/ 3445 h 16102"/>
              <a:gd name="T24" fmla="*/ 0 w 9215"/>
              <a:gd name="T25" fmla="*/ 4592 h 16102"/>
              <a:gd name="T26" fmla="*/ 16 w 9215"/>
              <a:gd name="T27" fmla="*/ 4981 h 16102"/>
              <a:gd name="T28" fmla="*/ 65 w 9215"/>
              <a:gd name="T29" fmla="*/ 5359 h 16102"/>
              <a:gd name="T30" fmla="*/ 143 w 9215"/>
              <a:gd name="T31" fmla="*/ 5728 h 16102"/>
              <a:gd name="T32" fmla="*/ 251 w 9215"/>
              <a:gd name="T33" fmla="*/ 6086 h 16102"/>
              <a:gd name="T34" fmla="*/ 387 w 9215"/>
              <a:gd name="T35" fmla="*/ 6431 h 16102"/>
              <a:gd name="T36" fmla="*/ 549 w 9215"/>
              <a:gd name="T37" fmla="*/ 6762 h 16102"/>
              <a:gd name="T38" fmla="*/ 8633 w 9215"/>
              <a:gd name="T39" fmla="*/ 6827 h 16102"/>
              <a:gd name="T40" fmla="*/ 8800 w 9215"/>
              <a:gd name="T41" fmla="*/ 6498 h 16102"/>
              <a:gd name="T42" fmla="*/ 8940 w 9215"/>
              <a:gd name="T43" fmla="*/ 6156 h 16102"/>
              <a:gd name="T44" fmla="*/ 9053 w 9215"/>
              <a:gd name="T45" fmla="*/ 5801 h 16102"/>
              <a:gd name="T46" fmla="*/ 9137 w 9215"/>
              <a:gd name="T47" fmla="*/ 5434 h 16102"/>
              <a:gd name="T48" fmla="*/ 9192 w 9215"/>
              <a:gd name="T49" fmla="*/ 5057 h 16102"/>
              <a:gd name="T50" fmla="*/ 9214 w 9215"/>
              <a:gd name="T51" fmla="*/ 4671 h 16102"/>
              <a:gd name="T52" fmla="*/ 4262 w 9215"/>
              <a:gd name="T53" fmla="*/ 8037 h 16102"/>
              <a:gd name="T54" fmla="*/ 3438 w 9215"/>
              <a:gd name="T55" fmla="*/ 7848 h 16102"/>
              <a:gd name="T56" fmla="*/ 2705 w 9215"/>
              <a:gd name="T57" fmla="*/ 7474 h 16102"/>
              <a:gd name="T58" fmla="*/ 2088 w 9215"/>
              <a:gd name="T59" fmla="*/ 6941 h 16102"/>
              <a:gd name="T60" fmla="*/ 1615 w 9215"/>
              <a:gd name="T61" fmla="*/ 6276 h 16102"/>
              <a:gd name="T62" fmla="*/ 1312 w 9215"/>
              <a:gd name="T63" fmla="*/ 5504 h 16102"/>
              <a:gd name="T64" fmla="*/ 1206 w 9215"/>
              <a:gd name="T65" fmla="*/ 4652 h 16102"/>
              <a:gd name="T66" fmla="*/ 1312 w 9215"/>
              <a:gd name="T67" fmla="*/ 3803 h 16102"/>
              <a:gd name="T68" fmla="*/ 1615 w 9215"/>
              <a:gd name="T69" fmla="*/ 3032 h 16102"/>
              <a:gd name="T70" fmla="*/ 2088 w 9215"/>
              <a:gd name="T71" fmla="*/ 2366 h 16102"/>
              <a:gd name="T72" fmla="*/ 2705 w 9215"/>
              <a:gd name="T73" fmla="*/ 1832 h 16102"/>
              <a:gd name="T74" fmla="*/ 3438 w 9215"/>
              <a:gd name="T75" fmla="*/ 1456 h 16102"/>
              <a:gd name="T76" fmla="*/ 4262 w 9215"/>
              <a:gd name="T77" fmla="*/ 1267 h 16102"/>
              <a:gd name="T78" fmla="*/ 5129 w 9215"/>
              <a:gd name="T79" fmla="*/ 1289 h 16102"/>
              <a:gd name="T80" fmla="*/ 5935 w 9215"/>
              <a:gd name="T81" fmla="*/ 1518 h 16102"/>
              <a:gd name="T82" fmla="*/ 6646 w 9215"/>
              <a:gd name="T83" fmla="*/ 1926 h 16102"/>
              <a:gd name="T84" fmla="*/ 7236 w 9215"/>
              <a:gd name="T85" fmla="*/ 2489 h 16102"/>
              <a:gd name="T86" fmla="*/ 7678 w 9215"/>
              <a:gd name="T87" fmla="*/ 3178 h 16102"/>
              <a:gd name="T88" fmla="*/ 7945 w 9215"/>
              <a:gd name="T89" fmla="*/ 3967 h 16102"/>
              <a:gd name="T90" fmla="*/ 8009 w 9215"/>
              <a:gd name="T91" fmla="*/ 4828 h 16102"/>
              <a:gd name="T92" fmla="*/ 7861 w 9215"/>
              <a:gd name="T93" fmla="*/ 5665 h 16102"/>
              <a:gd name="T94" fmla="*/ 7521 w 9215"/>
              <a:gd name="T95" fmla="*/ 6418 h 16102"/>
              <a:gd name="T96" fmla="*/ 7017 w 9215"/>
              <a:gd name="T97" fmla="*/ 7059 h 16102"/>
              <a:gd name="T98" fmla="*/ 6375 w 9215"/>
              <a:gd name="T99" fmla="*/ 7562 h 16102"/>
              <a:gd name="T100" fmla="*/ 5623 w 9215"/>
              <a:gd name="T101" fmla="*/ 7901 h 16102"/>
              <a:gd name="T102" fmla="*/ 4786 w 9215"/>
              <a:gd name="T103" fmla="*/ 8050 h 16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215" h="16102">
                <a:moveTo>
                  <a:pt x="9215" y="4592"/>
                </a:moveTo>
                <a:lnTo>
                  <a:pt x="9209" y="4356"/>
                </a:lnTo>
                <a:lnTo>
                  <a:pt x="9191" y="4122"/>
                </a:lnTo>
                <a:lnTo>
                  <a:pt x="9162" y="3893"/>
                </a:lnTo>
                <a:lnTo>
                  <a:pt x="9122" y="3667"/>
                </a:lnTo>
                <a:lnTo>
                  <a:pt x="9071" y="3445"/>
                </a:lnTo>
                <a:lnTo>
                  <a:pt x="9009" y="3226"/>
                </a:lnTo>
                <a:lnTo>
                  <a:pt x="8936" y="3013"/>
                </a:lnTo>
                <a:lnTo>
                  <a:pt x="8855" y="2805"/>
                </a:lnTo>
                <a:lnTo>
                  <a:pt x="8763" y="2601"/>
                </a:lnTo>
                <a:lnTo>
                  <a:pt x="8661" y="2403"/>
                </a:lnTo>
                <a:lnTo>
                  <a:pt x="8551" y="2211"/>
                </a:lnTo>
                <a:lnTo>
                  <a:pt x="8431" y="2025"/>
                </a:lnTo>
                <a:lnTo>
                  <a:pt x="8302" y="1845"/>
                </a:lnTo>
                <a:lnTo>
                  <a:pt x="8166" y="1672"/>
                </a:lnTo>
                <a:lnTo>
                  <a:pt x="8022" y="1505"/>
                </a:lnTo>
                <a:lnTo>
                  <a:pt x="7869" y="1346"/>
                </a:lnTo>
                <a:lnTo>
                  <a:pt x="7710" y="1194"/>
                </a:lnTo>
                <a:lnTo>
                  <a:pt x="7543" y="1049"/>
                </a:lnTo>
                <a:lnTo>
                  <a:pt x="7368" y="913"/>
                </a:lnTo>
                <a:lnTo>
                  <a:pt x="7189" y="785"/>
                </a:lnTo>
                <a:lnTo>
                  <a:pt x="7002" y="665"/>
                </a:lnTo>
                <a:lnTo>
                  <a:pt x="6809" y="555"/>
                </a:lnTo>
                <a:lnTo>
                  <a:pt x="6610" y="453"/>
                </a:lnTo>
                <a:lnTo>
                  <a:pt x="6406" y="361"/>
                </a:lnTo>
                <a:lnTo>
                  <a:pt x="6197" y="279"/>
                </a:lnTo>
                <a:lnTo>
                  <a:pt x="5983" y="206"/>
                </a:lnTo>
                <a:lnTo>
                  <a:pt x="5764" y="145"/>
                </a:lnTo>
                <a:lnTo>
                  <a:pt x="5541" y="94"/>
                </a:lnTo>
                <a:lnTo>
                  <a:pt x="5314" y="53"/>
                </a:lnTo>
                <a:lnTo>
                  <a:pt x="5083" y="24"/>
                </a:lnTo>
                <a:lnTo>
                  <a:pt x="4848" y="6"/>
                </a:lnTo>
                <a:lnTo>
                  <a:pt x="4611" y="0"/>
                </a:lnTo>
                <a:lnTo>
                  <a:pt x="4374" y="6"/>
                </a:lnTo>
                <a:lnTo>
                  <a:pt x="4139" y="24"/>
                </a:lnTo>
                <a:lnTo>
                  <a:pt x="3908" y="53"/>
                </a:lnTo>
                <a:lnTo>
                  <a:pt x="3681" y="94"/>
                </a:lnTo>
                <a:lnTo>
                  <a:pt x="3458" y="145"/>
                </a:lnTo>
                <a:lnTo>
                  <a:pt x="3239" y="206"/>
                </a:lnTo>
                <a:lnTo>
                  <a:pt x="3025" y="279"/>
                </a:lnTo>
                <a:lnTo>
                  <a:pt x="2815" y="361"/>
                </a:lnTo>
                <a:lnTo>
                  <a:pt x="2611" y="453"/>
                </a:lnTo>
                <a:lnTo>
                  <a:pt x="2412" y="555"/>
                </a:lnTo>
                <a:lnTo>
                  <a:pt x="2219" y="665"/>
                </a:lnTo>
                <a:lnTo>
                  <a:pt x="2031" y="785"/>
                </a:lnTo>
                <a:lnTo>
                  <a:pt x="1851" y="913"/>
                </a:lnTo>
                <a:lnTo>
                  <a:pt x="1677" y="1049"/>
                </a:lnTo>
                <a:lnTo>
                  <a:pt x="1509" y="1194"/>
                </a:lnTo>
                <a:lnTo>
                  <a:pt x="1350" y="1346"/>
                </a:lnTo>
                <a:lnTo>
                  <a:pt x="1196" y="1505"/>
                </a:lnTo>
                <a:lnTo>
                  <a:pt x="1052" y="1672"/>
                </a:lnTo>
                <a:lnTo>
                  <a:pt x="915" y="1845"/>
                </a:lnTo>
                <a:lnTo>
                  <a:pt x="787" y="2025"/>
                </a:lnTo>
                <a:lnTo>
                  <a:pt x="667" y="2211"/>
                </a:lnTo>
                <a:lnTo>
                  <a:pt x="556" y="2403"/>
                </a:lnTo>
                <a:lnTo>
                  <a:pt x="454" y="2601"/>
                </a:lnTo>
                <a:lnTo>
                  <a:pt x="362" y="2805"/>
                </a:lnTo>
                <a:lnTo>
                  <a:pt x="280" y="3013"/>
                </a:lnTo>
                <a:lnTo>
                  <a:pt x="207" y="3226"/>
                </a:lnTo>
                <a:lnTo>
                  <a:pt x="145" y="3445"/>
                </a:lnTo>
                <a:lnTo>
                  <a:pt x="94" y="3667"/>
                </a:lnTo>
                <a:lnTo>
                  <a:pt x="54" y="3893"/>
                </a:lnTo>
                <a:lnTo>
                  <a:pt x="24" y="4122"/>
                </a:lnTo>
                <a:lnTo>
                  <a:pt x="6" y="4356"/>
                </a:lnTo>
                <a:lnTo>
                  <a:pt x="0" y="4592"/>
                </a:lnTo>
                <a:lnTo>
                  <a:pt x="1" y="4671"/>
                </a:lnTo>
                <a:lnTo>
                  <a:pt x="3" y="4748"/>
                </a:lnTo>
                <a:lnTo>
                  <a:pt x="6" y="4826"/>
                </a:lnTo>
                <a:lnTo>
                  <a:pt x="10" y="4903"/>
                </a:lnTo>
                <a:lnTo>
                  <a:pt x="16" y="4981"/>
                </a:lnTo>
                <a:lnTo>
                  <a:pt x="23" y="5057"/>
                </a:lnTo>
                <a:lnTo>
                  <a:pt x="32" y="5133"/>
                </a:lnTo>
                <a:lnTo>
                  <a:pt x="41" y="5209"/>
                </a:lnTo>
                <a:lnTo>
                  <a:pt x="53" y="5284"/>
                </a:lnTo>
                <a:lnTo>
                  <a:pt x="65" y="5359"/>
                </a:lnTo>
                <a:lnTo>
                  <a:pt x="78" y="5434"/>
                </a:lnTo>
                <a:lnTo>
                  <a:pt x="93" y="5508"/>
                </a:lnTo>
                <a:lnTo>
                  <a:pt x="108" y="5582"/>
                </a:lnTo>
                <a:lnTo>
                  <a:pt x="125" y="5655"/>
                </a:lnTo>
                <a:lnTo>
                  <a:pt x="143" y="5728"/>
                </a:lnTo>
                <a:lnTo>
                  <a:pt x="163" y="5801"/>
                </a:lnTo>
                <a:lnTo>
                  <a:pt x="183" y="5872"/>
                </a:lnTo>
                <a:lnTo>
                  <a:pt x="205" y="5945"/>
                </a:lnTo>
                <a:lnTo>
                  <a:pt x="227" y="6015"/>
                </a:lnTo>
                <a:lnTo>
                  <a:pt x="251" y="6086"/>
                </a:lnTo>
                <a:lnTo>
                  <a:pt x="277" y="6156"/>
                </a:lnTo>
                <a:lnTo>
                  <a:pt x="302" y="6225"/>
                </a:lnTo>
                <a:lnTo>
                  <a:pt x="329" y="6294"/>
                </a:lnTo>
                <a:lnTo>
                  <a:pt x="357" y="6363"/>
                </a:lnTo>
                <a:lnTo>
                  <a:pt x="387" y="6431"/>
                </a:lnTo>
                <a:lnTo>
                  <a:pt x="417" y="6498"/>
                </a:lnTo>
                <a:lnTo>
                  <a:pt x="448" y="6566"/>
                </a:lnTo>
                <a:lnTo>
                  <a:pt x="481" y="6631"/>
                </a:lnTo>
                <a:lnTo>
                  <a:pt x="515" y="6697"/>
                </a:lnTo>
                <a:lnTo>
                  <a:pt x="549" y="6762"/>
                </a:lnTo>
                <a:lnTo>
                  <a:pt x="585" y="6827"/>
                </a:lnTo>
                <a:lnTo>
                  <a:pt x="621" y="6891"/>
                </a:lnTo>
                <a:lnTo>
                  <a:pt x="4611" y="16102"/>
                </a:lnTo>
                <a:lnTo>
                  <a:pt x="8597" y="6891"/>
                </a:lnTo>
                <a:lnTo>
                  <a:pt x="8633" y="6827"/>
                </a:lnTo>
                <a:lnTo>
                  <a:pt x="8669" y="6762"/>
                </a:lnTo>
                <a:lnTo>
                  <a:pt x="8703" y="6697"/>
                </a:lnTo>
                <a:lnTo>
                  <a:pt x="8736" y="6631"/>
                </a:lnTo>
                <a:lnTo>
                  <a:pt x="8769" y="6566"/>
                </a:lnTo>
                <a:lnTo>
                  <a:pt x="8800" y="6498"/>
                </a:lnTo>
                <a:lnTo>
                  <a:pt x="8830" y="6431"/>
                </a:lnTo>
                <a:lnTo>
                  <a:pt x="8859" y="6363"/>
                </a:lnTo>
                <a:lnTo>
                  <a:pt x="8887" y="6294"/>
                </a:lnTo>
                <a:lnTo>
                  <a:pt x="8914" y="6225"/>
                </a:lnTo>
                <a:lnTo>
                  <a:pt x="8940" y="6156"/>
                </a:lnTo>
                <a:lnTo>
                  <a:pt x="8965" y="6086"/>
                </a:lnTo>
                <a:lnTo>
                  <a:pt x="8989" y="6015"/>
                </a:lnTo>
                <a:lnTo>
                  <a:pt x="9011" y="5945"/>
                </a:lnTo>
                <a:lnTo>
                  <a:pt x="9032" y="5872"/>
                </a:lnTo>
                <a:lnTo>
                  <a:pt x="9053" y="5801"/>
                </a:lnTo>
                <a:lnTo>
                  <a:pt x="9073" y="5728"/>
                </a:lnTo>
                <a:lnTo>
                  <a:pt x="9090" y="5655"/>
                </a:lnTo>
                <a:lnTo>
                  <a:pt x="9107" y="5582"/>
                </a:lnTo>
                <a:lnTo>
                  <a:pt x="9123" y="5508"/>
                </a:lnTo>
                <a:lnTo>
                  <a:pt x="9137" y="5434"/>
                </a:lnTo>
                <a:lnTo>
                  <a:pt x="9150" y="5359"/>
                </a:lnTo>
                <a:lnTo>
                  <a:pt x="9162" y="5284"/>
                </a:lnTo>
                <a:lnTo>
                  <a:pt x="9174" y="5209"/>
                </a:lnTo>
                <a:lnTo>
                  <a:pt x="9183" y="5133"/>
                </a:lnTo>
                <a:lnTo>
                  <a:pt x="9192" y="5057"/>
                </a:lnTo>
                <a:lnTo>
                  <a:pt x="9199" y="4981"/>
                </a:lnTo>
                <a:lnTo>
                  <a:pt x="9205" y="4903"/>
                </a:lnTo>
                <a:lnTo>
                  <a:pt x="9209" y="4826"/>
                </a:lnTo>
                <a:lnTo>
                  <a:pt x="9212" y="4748"/>
                </a:lnTo>
                <a:lnTo>
                  <a:pt x="9214" y="4671"/>
                </a:lnTo>
                <a:lnTo>
                  <a:pt x="9215" y="4592"/>
                </a:lnTo>
                <a:close/>
                <a:moveTo>
                  <a:pt x="4611" y="8054"/>
                </a:moveTo>
                <a:lnTo>
                  <a:pt x="4611" y="8054"/>
                </a:lnTo>
                <a:lnTo>
                  <a:pt x="4435" y="8050"/>
                </a:lnTo>
                <a:lnTo>
                  <a:pt x="4262" y="8037"/>
                </a:lnTo>
                <a:lnTo>
                  <a:pt x="4091" y="8015"/>
                </a:lnTo>
                <a:lnTo>
                  <a:pt x="3923" y="7985"/>
                </a:lnTo>
                <a:lnTo>
                  <a:pt x="3758" y="7947"/>
                </a:lnTo>
                <a:lnTo>
                  <a:pt x="3596" y="7901"/>
                </a:lnTo>
                <a:lnTo>
                  <a:pt x="3438" y="7848"/>
                </a:lnTo>
                <a:lnTo>
                  <a:pt x="3283" y="7787"/>
                </a:lnTo>
                <a:lnTo>
                  <a:pt x="3132" y="7719"/>
                </a:lnTo>
                <a:lnTo>
                  <a:pt x="2986" y="7644"/>
                </a:lnTo>
                <a:lnTo>
                  <a:pt x="2843" y="7562"/>
                </a:lnTo>
                <a:lnTo>
                  <a:pt x="2705" y="7474"/>
                </a:lnTo>
                <a:lnTo>
                  <a:pt x="2572" y="7380"/>
                </a:lnTo>
                <a:lnTo>
                  <a:pt x="2442" y="7278"/>
                </a:lnTo>
                <a:lnTo>
                  <a:pt x="2319" y="7171"/>
                </a:lnTo>
                <a:lnTo>
                  <a:pt x="2201" y="7059"/>
                </a:lnTo>
                <a:lnTo>
                  <a:pt x="2088" y="6941"/>
                </a:lnTo>
                <a:lnTo>
                  <a:pt x="1981" y="6817"/>
                </a:lnTo>
                <a:lnTo>
                  <a:pt x="1880" y="6689"/>
                </a:lnTo>
                <a:lnTo>
                  <a:pt x="1785" y="6556"/>
                </a:lnTo>
                <a:lnTo>
                  <a:pt x="1697" y="6418"/>
                </a:lnTo>
                <a:lnTo>
                  <a:pt x="1615" y="6276"/>
                </a:lnTo>
                <a:lnTo>
                  <a:pt x="1540" y="6129"/>
                </a:lnTo>
                <a:lnTo>
                  <a:pt x="1472" y="5978"/>
                </a:lnTo>
                <a:lnTo>
                  <a:pt x="1411" y="5823"/>
                </a:lnTo>
                <a:lnTo>
                  <a:pt x="1358" y="5665"/>
                </a:lnTo>
                <a:lnTo>
                  <a:pt x="1312" y="5504"/>
                </a:lnTo>
                <a:lnTo>
                  <a:pt x="1274" y="5339"/>
                </a:lnTo>
                <a:lnTo>
                  <a:pt x="1244" y="5171"/>
                </a:lnTo>
                <a:lnTo>
                  <a:pt x="1223" y="5001"/>
                </a:lnTo>
                <a:lnTo>
                  <a:pt x="1210" y="4828"/>
                </a:lnTo>
                <a:lnTo>
                  <a:pt x="1206" y="4652"/>
                </a:lnTo>
                <a:lnTo>
                  <a:pt x="1210" y="4477"/>
                </a:lnTo>
                <a:lnTo>
                  <a:pt x="1223" y="4305"/>
                </a:lnTo>
                <a:lnTo>
                  <a:pt x="1244" y="4135"/>
                </a:lnTo>
                <a:lnTo>
                  <a:pt x="1274" y="3967"/>
                </a:lnTo>
                <a:lnTo>
                  <a:pt x="1312" y="3803"/>
                </a:lnTo>
                <a:lnTo>
                  <a:pt x="1358" y="3642"/>
                </a:lnTo>
                <a:lnTo>
                  <a:pt x="1411" y="3484"/>
                </a:lnTo>
                <a:lnTo>
                  <a:pt x="1472" y="3329"/>
                </a:lnTo>
                <a:lnTo>
                  <a:pt x="1540" y="3178"/>
                </a:lnTo>
                <a:lnTo>
                  <a:pt x="1615" y="3032"/>
                </a:lnTo>
                <a:lnTo>
                  <a:pt x="1697" y="2889"/>
                </a:lnTo>
                <a:lnTo>
                  <a:pt x="1785" y="2751"/>
                </a:lnTo>
                <a:lnTo>
                  <a:pt x="1880" y="2618"/>
                </a:lnTo>
                <a:lnTo>
                  <a:pt x="1981" y="2489"/>
                </a:lnTo>
                <a:lnTo>
                  <a:pt x="2088" y="2366"/>
                </a:lnTo>
                <a:lnTo>
                  <a:pt x="2201" y="2247"/>
                </a:lnTo>
                <a:lnTo>
                  <a:pt x="2319" y="2135"/>
                </a:lnTo>
                <a:lnTo>
                  <a:pt x="2442" y="2028"/>
                </a:lnTo>
                <a:lnTo>
                  <a:pt x="2572" y="1926"/>
                </a:lnTo>
                <a:lnTo>
                  <a:pt x="2705" y="1832"/>
                </a:lnTo>
                <a:lnTo>
                  <a:pt x="2843" y="1743"/>
                </a:lnTo>
                <a:lnTo>
                  <a:pt x="2986" y="1662"/>
                </a:lnTo>
                <a:lnTo>
                  <a:pt x="3132" y="1586"/>
                </a:lnTo>
                <a:lnTo>
                  <a:pt x="3283" y="1518"/>
                </a:lnTo>
                <a:lnTo>
                  <a:pt x="3438" y="1456"/>
                </a:lnTo>
                <a:lnTo>
                  <a:pt x="3596" y="1403"/>
                </a:lnTo>
                <a:lnTo>
                  <a:pt x="3758" y="1358"/>
                </a:lnTo>
                <a:lnTo>
                  <a:pt x="3923" y="1319"/>
                </a:lnTo>
                <a:lnTo>
                  <a:pt x="4091" y="1289"/>
                </a:lnTo>
                <a:lnTo>
                  <a:pt x="4262" y="1267"/>
                </a:lnTo>
                <a:lnTo>
                  <a:pt x="4435" y="1254"/>
                </a:lnTo>
                <a:lnTo>
                  <a:pt x="4611" y="1250"/>
                </a:lnTo>
                <a:lnTo>
                  <a:pt x="4786" y="1254"/>
                </a:lnTo>
                <a:lnTo>
                  <a:pt x="4958" y="1267"/>
                </a:lnTo>
                <a:lnTo>
                  <a:pt x="5129" y="1289"/>
                </a:lnTo>
                <a:lnTo>
                  <a:pt x="5297" y="1319"/>
                </a:lnTo>
                <a:lnTo>
                  <a:pt x="5461" y="1358"/>
                </a:lnTo>
                <a:lnTo>
                  <a:pt x="5623" y="1403"/>
                </a:lnTo>
                <a:lnTo>
                  <a:pt x="5780" y="1456"/>
                </a:lnTo>
                <a:lnTo>
                  <a:pt x="5935" y="1518"/>
                </a:lnTo>
                <a:lnTo>
                  <a:pt x="6086" y="1586"/>
                </a:lnTo>
                <a:lnTo>
                  <a:pt x="6233" y="1662"/>
                </a:lnTo>
                <a:lnTo>
                  <a:pt x="6375" y="1743"/>
                </a:lnTo>
                <a:lnTo>
                  <a:pt x="6513" y="1832"/>
                </a:lnTo>
                <a:lnTo>
                  <a:pt x="6646" y="1926"/>
                </a:lnTo>
                <a:lnTo>
                  <a:pt x="6775" y="2028"/>
                </a:lnTo>
                <a:lnTo>
                  <a:pt x="6899" y="2135"/>
                </a:lnTo>
                <a:lnTo>
                  <a:pt x="7017" y="2247"/>
                </a:lnTo>
                <a:lnTo>
                  <a:pt x="7129" y="2366"/>
                </a:lnTo>
                <a:lnTo>
                  <a:pt x="7236" y="2489"/>
                </a:lnTo>
                <a:lnTo>
                  <a:pt x="7337" y="2618"/>
                </a:lnTo>
                <a:lnTo>
                  <a:pt x="7432" y="2751"/>
                </a:lnTo>
                <a:lnTo>
                  <a:pt x="7521" y="2889"/>
                </a:lnTo>
                <a:lnTo>
                  <a:pt x="7603" y="3032"/>
                </a:lnTo>
                <a:lnTo>
                  <a:pt x="7678" y="3178"/>
                </a:lnTo>
                <a:lnTo>
                  <a:pt x="7746" y="3329"/>
                </a:lnTo>
                <a:lnTo>
                  <a:pt x="7808" y="3484"/>
                </a:lnTo>
                <a:lnTo>
                  <a:pt x="7861" y="3642"/>
                </a:lnTo>
                <a:lnTo>
                  <a:pt x="7907" y="3803"/>
                </a:lnTo>
                <a:lnTo>
                  <a:pt x="7945" y="3967"/>
                </a:lnTo>
                <a:lnTo>
                  <a:pt x="7974" y="4135"/>
                </a:lnTo>
                <a:lnTo>
                  <a:pt x="7996" y="4305"/>
                </a:lnTo>
                <a:lnTo>
                  <a:pt x="8009" y="4477"/>
                </a:lnTo>
                <a:lnTo>
                  <a:pt x="8014" y="4652"/>
                </a:lnTo>
                <a:lnTo>
                  <a:pt x="8009" y="4828"/>
                </a:lnTo>
                <a:lnTo>
                  <a:pt x="7996" y="5001"/>
                </a:lnTo>
                <a:lnTo>
                  <a:pt x="7974" y="5171"/>
                </a:lnTo>
                <a:lnTo>
                  <a:pt x="7945" y="5339"/>
                </a:lnTo>
                <a:lnTo>
                  <a:pt x="7907" y="5504"/>
                </a:lnTo>
                <a:lnTo>
                  <a:pt x="7861" y="5665"/>
                </a:lnTo>
                <a:lnTo>
                  <a:pt x="7808" y="5823"/>
                </a:lnTo>
                <a:lnTo>
                  <a:pt x="7746" y="5978"/>
                </a:lnTo>
                <a:lnTo>
                  <a:pt x="7678" y="6129"/>
                </a:lnTo>
                <a:lnTo>
                  <a:pt x="7603" y="6276"/>
                </a:lnTo>
                <a:lnTo>
                  <a:pt x="7521" y="6418"/>
                </a:lnTo>
                <a:lnTo>
                  <a:pt x="7432" y="6556"/>
                </a:lnTo>
                <a:lnTo>
                  <a:pt x="7337" y="6689"/>
                </a:lnTo>
                <a:lnTo>
                  <a:pt x="7236" y="6817"/>
                </a:lnTo>
                <a:lnTo>
                  <a:pt x="7129" y="6941"/>
                </a:lnTo>
                <a:lnTo>
                  <a:pt x="7017" y="7059"/>
                </a:lnTo>
                <a:lnTo>
                  <a:pt x="6899" y="7171"/>
                </a:lnTo>
                <a:lnTo>
                  <a:pt x="6775" y="7278"/>
                </a:lnTo>
                <a:lnTo>
                  <a:pt x="6646" y="7380"/>
                </a:lnTo>
                <a:lnTo>
                  <a:pt x="6513" y="7474"/>
                </a:lnTo>
                <a:lnTo>
                  <a:pt x="6375" y="7562"/>
                </a:lnTo>
                <a:lnTo>
                  <a:pt x="6233" y="7644"/>
                </a:lnTo>
                <a:lnTo>
                  <a:pt x="6086" y="7719"/>
                </a:lnTo>
                <a:lnTo>
                  <a:pt x="5935" y="7787"/>
                </a:lnTo>
                <a:lnTo>
                  <a:pt x="5780" y="7848"/>
                </a:lnTo>
                <a:lnTo>
                  <a:pt x="5623" y="7901"/>
                </a:lnTo>
                <a:lnTo>
                  <a:pt x="5461" y="7947"/>
                </a:lnTo>
                <a:lnTo>
                  <a:pt x="5297" y="7985"/>
                </a:lnTo>
                <a:lnTo>
                  <a:pt x="5129" y="8015"/>
                </a:lnTo>
                <a:lnTo>
                  <a:pt x="4958" y="8037"/>
                </a:lnTo>
                <a:lnTo>
                  <a:pt x="4786" y="8050"/>
                </a:lnTo>
                <a:lnTo>
                  <a:pt x="4611" y="8054"/>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57" name="Freeform 5"/>
          <p:cNvSpPr>
            <a:spLocks noEditPoints="1"/>
          </p:cNvSpPr>
          <p:nvPr/>
        </p:nvSpPr>
        <p:spPr bwMode="auto">
          <a:xfrm>
            <a:off x="4619937" y="4871266"/>
            <a:ext cx="190974" cy="333701"/>
          </a:xfrm>
          <a:custGeom>
            <a:gdLst>
              <a:gd name="T0" fmla="*/ 9122 w 9215"/>
              <a:gd name="T1" fmla="*/ 3667 h 16102"/>
              <a:gd name="T2" fmla="*/ 8763 w 9215"/>
              <a:gd name="T3" fmla="*/ 2601 h 16102"/>
              <a:gd name="T4" fmla="*/ 8166 w 9215"/>
              <a:gd name="T5" fmla="*/ 1672 h 16102"/>
              <a:gd name="T6" fmla="*/ 7368 w 9215"/>
              <a:gd name="T7" fmla="*/ 913 h 16102"/>
              <a:gd name="T8" fmla="*/ 6406 w 9215"/>
              <a:gd name="T9" fmla="*/ 361 h 16102"/>
              <a:gd name="T10" fmla="*/ 5314 w 9215"/>
              <a:gd name="T11" fmla="*/ 53 h 16102"/>
              <a:gd name="T12" fmla="*/ 4139 w 9215"/>
              <a:gd name="T13" fmla="*/ 24 h 16102"/>
              <a:gd name="T14" fmla="*/ 3025 w 9215"/>
              <a:gd name="T15" fmla="*/ 279 h 16102"/>
              <a:gd name="T16" fmla="*/ 2031 w 9215"/>
              <a:gd name="T17" fmla="*/ 785 h 16102"/>
              <a:gd name="T18" fmla="*/ 1196 w 9215"/>
              <a:gd name="T19" fmla="*/ 1505 h 16102"/>
              <a:gd name="T20" fmla="*/ 556 w 9215"/>
              <a:gd name="T21" fmla="*/ 2403 h 16102"/>
              <a:gd name="T22" fmla="*/ 145 w 9215"/>
              <a:gd name="T23" fmla="*/ 3445 h 16102"/>
              <a:gd name="T24" fmla="*/ 0 w 9215"/>
              <a:gd name="T25" fmla="*/ 4592 h 16102"/>
              <a:gd name="T26" fmla="*/ 16 w 9215"/>
              <a:gd name="T27" fmla="*/ 4981 h 16102"/>
              <a:gd name="T28" fmla="*/ 65 w 9215"/>
              <a:gd name="T29" fmla="*/ 5359 h 16102"/>
              <a:gd name="T30" fmla="*/ 143 w 9215"/>
              <a:gd name="T31" fmla="*/ 5728 h 16102"/>
              <a:gd name="T32" fmla="*/ 251 w 9215"/>
              <a:gd name="T33" fmla="*/ 6086 h 16102"/>
              <a:gd name="T34" fmla="*/ 387 w 9215"/>
              <a:gd name="T35" fmla="*/ 6431 h 16102"/>
              <a:gd name="T36" fmla="*/ 549 w 9215"/>
              <a:gd name="T37" fmla="*/ 6762 h 16102"/>
              <a:gd name="T38" fmla="*/ 8633 w 9215"/>
              <a:gd name="T39" fmla="*/ 6827 h 16102"/>
              <a:gd name="T40" fmla="*/ 8800 w 9215"/>
              <a:gd name="T41" fmla="*/ 6498 h 16102"/>
              <a:gd name="T42" fmla="*/ 8940 w 9215"/>
              <a:gd name="T43" fmla="*/ 6156 h 16102"/>
              <a:gd name="T44" fmla="*/ 9053 w 9215"/>
              <a:gd name="T45" fmla="*/ 5801 h 16102"/>
              <a:gd name="T46" fmla="*/ 9137 w 9215"/>
              <a:gd name="T47" fmla="*/ 5434 h 16102"/>
              <a:gd name="T48" fmla="*/ 9192 w 9215"/>
              <a:gd name="T49" fmla="*/ 5057 h 16102"/>
              <a:gd name="T50" fmla="*/ 9214 w 9215"/>
              <a:gd name="T51" fmla="*/ 4671 h 16102"/>
              <a:gd name="T52" fmla="*/ 4262 w 9215"/>
              <a:gd name="T53" fmla="*/ 8037 h 16102"/>
              <a:gd name="T54" fmla="*/ 3438 w 9215"/>
              <a:gd name="T55" fmla="*/ 7848 h 16102"/>
              <a:gd name="T56" fmla="*/ 2705 w 9215"/>
              <a:gd name="T57" fmla="*/ 7474 h 16102"/>
              <a:gd name="T58" fmla="*/ 2088 w 9215"/>
              <a:gd name="T59" fmla="*/ 6941 h 16102"/>
              <a:gd name="T60" fmla="*/ 1615 w 9215"/>
              <a:gd name="T61" fmla="*/ 6276 h 16102"/>
              <a:gd name="T62" fmla="*/ 1312 w 9215"/>
              <a:gd name="T63" fmla="*/ 5504 h 16102"/>
              <a:gd name="T64" fmla="*/ 1206 w 9215"/>
              <a:gd name="T65" fmla="*/ 4652 h 16102"/>
              <a:gd name="T66" fmla="*/ 1312 w 9215"/>
              <a:gd name="T67" fmla="*/ 3803 h 16102"/>
              <a:gd name="T68" fmla="*/ 1615 w 9215"/>
              <a:gd name="T69" fmla="*/ 3032 h 16102"/>
              <a:gd name="T70" fmla="*/ 2088 w 9215"/>
              <a:gd name="T71" fmla="*/ 2366 h 16102"/>
              <a:gd name="T72" fmla="*/ 2705 w 9215"/>
              <a:gd name="T73" fmla="*/ 1832 h 16102"/>
              <a:gd name="T74" fmla="*/ 3438 w 9215"/>
              <a:gd name="T75" fmla="*/ 1456 h 16102"/>
              <a:gd name="T76" fmla="*/ 4262 w 9215"/>
              <a:gd name="T77" fmla="*/ 1267 h 16102"/>
              <a:gd name="T78" fmla="*/ 5129 w 9215"/>
              <a:gd name="T79" fmla="*/ 1289 h 16102"/>
              <a:gd name="T80" fmla="*/ 5935 w 9215"/>
              <a:gd name="T81" fmla="*/ 1518 h 16102"/>
              <a:gd name="T82" fmla="*/ 6646 w 9215"/>
              <a:gd name="T83" fmla="*/ 1926 h 16102"/>
              <a:gd name="T84" fmla="*/ 7236 w 9215"/>
              <a:gd name="T85" fmla="*/ 2489 h 16102"/>
              <a:gd name="T86" fmla="*/ 7678 w 9215"/>
              <a:gd name="T87" fmla="*/ 3178 h 16102"/>
              <a:gd name="T88" fmla="*/ 7945 w 9215"/>
              <a:gd name="T89" fmla="*/ 3967 h 16102"/>
              <a:gd name="T90" fmla="*/ 8009 w 9215"/>
              <a:gd name="T91" fmla="*/ 4828 h 16102"/>
              <a:gd name="T92" fmla="*/ 7861 w 9215"/>
              <a:gd name="T93" fmla="*/ 5665 h 16102"/>
              <a:gd name="T94" fmla="*/ 7521 w 9215"/>
              <a:gd name="T95" fmla="*/ 6418 h 16102"/>
              <a:gd name="T96" fmla="*/ 7017 w 9215"/>
              <a:gd name="T97" fmla="*/ 7059 h 16102"/>
              <a:gd name="T98" fmla="*/ 6375 w 9215"/>
              <a:gd name="T99" fmla="*/ 7562 h 16102"/>
              <a:gd name="T100" fmla="*/ 5623 w 9215"/>
              <a:gd name="T101" fmla="*/ 7901 h 16102"/>
              <a:gd name="T102" fmla="*/ 4786 w 9215"/>
              <a:gd name="T103" fmla="*/ 8050 h 16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215" h="16102">
                <a:moveTo>
                  <a:pt x="9215" y="4592"/>
                </a:moveTo>
                <a:lnTo>
                  <a:pt x="9209" y="4356"/>
                </a:lnTo>
                <a:lnTo>
                  <a:pt x="9191" y="4122"/>
                </a:lnTo>
                <a:lnTo>
                  <a:pt x="9162" y="3893"/>
                </a:lnTo>
                <a:lnTo>
                  <a:pt x="9122" y="3667"/>
                </a:lnTo>
                <a:lnTo>
                  <a:pt x="9071" y="3445"/>
                </a:lnTo>
                <a:lnTo>
                  <a:pt x="9009" y="3226"/>
                </a:lnTo>
                <a:lnTo>
                  <a:pt x="8936" y="3013"/>
                </a:lnTo>
                <a:lnTo>
                  <a:pt x="8855" y="2805"/>
                </a:lnTo>
                <a:lnTo>
                  <a:pt x="8763" y="2601"/>
                </a:lnTo>
                <a:lnTo>
                  <a:pt x="8661" y="2403"/>
                </a:lnTo>
                <a:lnTo>
                  <a:pt x="8551" y="2211"/>
                </a:lnTo>
                <a:lnTo>
                  <a:pt x="8431" y="2025"/>
                </a:lnTo>
                <a:lnTo>
                  <a:pt x="8302" y="1845"/>
                </a:lnTo>
                <a:lnTo>
                  <a:pt x="8166" y="1672"/>
                </a:lnTo>
                <a:lnTo>
                  <a:pt x="8022" y="1505"/>
                </a:lnTo>
                <a:lnTo>
                  <a:pt x="7869" y="1346"/>
                </a:lnTo>
                <a:lnTo>
                  <a:pt x="7710" y="1194"/>
                </a:lnTo>
                <a:lnTo>
                  <a:pt x="7543" y="1049"/>
                </a:lnTo>
                <a:lnTo>
                  <a:pt x="7368" y="913"/>
                </a:lnTo>
                <a:lnTo>
                  <a:pt x="7189" y="785"/>
                </a:lnTo>
                <a:lnTo>
                  <a:pt x="7002" y="665"/>
                </a:lnTo>
                <a:lnTo>
                  <a:pt x="6809" y="555"/>
                </a:lnTo>
                <a:lnTo>
                  <a:pt x="6610" y="453"/>
                </a:lnTo>
                <a:lnTo>
                  <a:pt x="6406" y="361"/>
                </a:lnTo>
                <a:lnTo>
                  <a:pt x="6197" y="279"/>
                </a:lnTo>
                <a:lnTo>
                  <a:pt x="5983" y="206"/>
                </a:lnTo>
                <a:lnTo>
                  <a:pt x="5764" y="145"/>
                </a:lnTo>
                <a:lnTo>
                  <a:pt x="5541" y="94"/>
                </a:lnTo>
                <a:lnTo>
                  <a:pt x="5314" y="53"/>
                </a:lnTo>
                <a:lnTo>
                  <a:pt x="5083" y="24"/>
                </a:lnTo>
                <a:lnTo>
                  <a:pt x="4848" y="6"/>
                </a:lnTo>
                <a:lnTo>
                  <a:pt x="4611" y="0"/>
                </a:lnTo>
                <a:lnTo>
                  <a:pt x="4374" y="6"/>
                </a:lnTo>
                <a:lnTo>
                  <a:pt x="4139" y="24"/>
                </a:lnTo>
                <a:lnTo>
                  <a:pt x="3908" y="53"/>
                </a:lnTo>
                <a:lnTo>
                  <a:pt x="3681" y="94"/>
                </a:lnTo>
                <a:lnTo>
                  <a:pt x="3458" y="145"/>
                </a:lnTo>
                <a:lnTo>
                  <a:pt x="3239" y="206"/>
                </a:lnTo>
                <a:lnTo>
                  <a:pt x="3025" y="279"/>
                </a:lnTo>
                <a:lnTo>
                  <a:pt x="2815" y="361"/>
                </a:lnTo>
                <a:lnTo>
                  <a:pt x="2611" y="453"/>
                </a:lnTo>
                <a:lnTo>
                  <a:pt x="2412" y="555"/>
                </a:lnTo>
                <a:lnTo>
                  <a:pt x="2219" y="665"/>
                </a:lnTo>
                <a:lnTo>
                  <a:pt x="2031" y="785"/>
                </a:lnTo>
                <a:lnTo>
                  <a:pt x="1851" y="913"/>
                </a:lnTo>
                <a:lnTo>
                  <a:pt x="1677" y="1049"/>
                </a:lnTo>
                <a:lnTo>
                  <a:pt x="1509" y="1194"/>
                </a:lnTo>
                <a:lnTo>
                  <a:pt x="1350" y="1346"/>
                </a:lnTo>
                <a:lnTo>
                  <a:pt x="1196" y="1505"/>
                </a:lnTo>
                <a:lnTo>
                  <a:pt x="1052" y="1672"/>
                </a:lnTo>
                <a:lnTo>
                  <a:pt x="915" y="1845"/>
                </a:lnTo>
                <a:lnTo>
                  <a:pt x="787" y="2025"/>
                </a:lnTo>
                <a:lnTo>
                  <a:pt x="667" y="2211"/>
                </a:lnTo>
                <a:lnTo>
                  <a:pt x="556" y="2403"/>
                </a:lnTo>
                <a:lnTo>
                  <a:pt x="454" y="2601"/>
                </a:lnTo>
                <a:lnTo>
                  <a:pt x="362" y="2805"/>
                </a:lnTo>
                <a:lnTo>
                  <a:pt x="280" y="3013"/>
                </a:lnTo>
                <a:lnTo>
                  <a:pt x="207" y="3226"/>
                </a:lnTo>
                <a:lnTo>
                  <a:pt x="145" y="3445"/>
                </a:lnTo>
                <a:lnTo>
                  <a:pt x="94" y="3667"/>
                </a:lnTo>
                <a:lnTo>
                  <a:pt x="54" y="3893"/>
                </a:lnTo>
                <a:lnTo>
                  <a:pt x="24" y="4122"/>
                </a:lnTo>
                <a:lnTo>
                  <a:pt x="6" y="4356"/>
                </a:lnTo>
                <a:lnTo>
                  <a:pt x="0" y="4592"/>
                </a:lnTo>
                <a:lnTo>
                  <a:pt x="1" y="4671"/>
                </a:lnTo>
                <a:lnTo>
                  <a:pt x="3" y="4748"/>
                </a:lnTo>
                <a:lnTo>
                  <a:pt x="6" y="4826"/>
                </a:lnTo>
                <a:lnTo>
                  <a:pt x="10" y="4903"/>
                </a:lnTo>
                <a:lnTo>
                  <a:pt x="16" y="4981"/>
                </a:lnTo>
                <a:lnTo>
                  <a:pt x="23" y="5057"/>
                </a:lnTo>
                <a:lnTo>
                  <a:pt x="32" y="5133"/>
                </a:lnTo>
                <a:lnTo>
                  <a:pt x="41" y="5209"/>
                </a:lnTo>
                <a:lnTo>
                  <a:pt x="53" y="5284"/>
                </a:lnTo>
                <a:lnTo>
                  <a:pt x="65" y="5359"/>
                </a:lnTo>
                <a:lnTo>
                  <a:pt x="78" y="5434"/>
                </a:lnTo>
                <a:lnTo>
                  <a:pt x="93" y="5508"/>
                </a:lnTo>
                <a:lnTo>
                  <a:pt x="108" y="5582"/>
                </a:lnTo>
                <a:lnTo>
                  <a:pt x="125" y="5655"/>
                </a:lnTo>
                <a:lnTo>
                  <a:pt x="143" y="5728"/>
                </a:lnTo>
                <a:lnTo>
                  <a:pt x="163" y="5801"/>
                </a:lnTo>
                <a:lnTo>
                  <a:pt x="183" y="5872"/>
                </a:lnTo>
                <a:lnTo>
                  <a:pt x="205" y="5945"/>
                </a:lnTo>
                <a:lnTo>
                  <a:pt x="227" y="6015"/>
                </a:lnTo>
                <a:lnTo>
                  <a:pt x="251" y="6086"/>
                </a:lnTo>
                <a:lnTo>
                  <a:pt x="277" y="6156"/>
                </a:lnTo>
                <a:lnTo>
                  <a:pt x="302" y="6225"/>
                </a:lnTo>
                <a:lnTo>
                  <a:pt x="329" y="6294"/>
                </a:lnTo>
                <a:lnTo>
                  <a:pt x="357" y="6363"/>
                </a:lnTo>
                <a:lnTo>
                  <a:pt x="387" y="6431"/>
                </a:lnTo>
                <a:lnTo>
                  <a:pt x="417" y="6498"/>
                </a:lnTo>
                <a:lnTo>
                  <a:pt x="448" y="6566"/>
                </a:lnTo>
                <a:lnTo>
                  <a:pt x="481" y="6631"/>
                </a:lnTo>
                <a:lnTo>
                  <a:pt x="515" y="6697"/>
                </a:lnTo>
                <a:lnTo>
                  <a:pt x="549" y="6762"/>
                </a:lnTo>
                <a:lnTo>
                  <a:pt x="585" y="6827"/>
                </a:lnTo>
                <a:lnTo>
                  <a:pt x="621" y="6891"/>
                </a:lnTo>
                <a:lnTo>
                  <a:pt x="4611" y="16102"/>
                </a:lnTo>
                <a:lnTo>
                  <a:pt x="8597" y="6891"/>
                </a:lnTo>
                <a:lnTo>
                  <a:pt x="8633" y="6827"/>
                </a:lnTo>
                <a:lnTo>
                  <a:pt x="8669" y="6762"/>
                </a:lnTo>
                <a:lnTo>
                  <a:pt x="8703" y="6697"/>
                </a:lnTo>
                <a:lnTo>
                  <a:pt x="8736" y="6631"/>
                </a:lnTo>
                <a:lnTo>
                  <a:pt x="8769" y="6566"/>
                </a:lnTo>
                <a:lnTo>
                  <a:pt x="8800" y="6498"/>
                </a:lnTo>
                <a:lnTo>
                  <a:pt x="8830" y="6431"/>
                </a:lnTo>
                <a:lnTo>
                  <a:pt x="8859" y="6363"/>
                </a:lnTo>
                <a:lnTo>
                  <a:pt x="8887" y="6294"/>
                </a:lnTo>
                <a:lnTo>
                  <a:pt x="8914" y="6225"/>
                </a:lnTo>
                <a:lnTo>
                  <a:pt x="8940" y="6156"/>
                </a:lnTo>
                <a:lnTo>
                  <a:pt x="8965" y="6086"/>
                </a:lnTo>
                <a:lnTo>
                  <a:pt x="8989" y="6015"/>
                </a:lnTo>
                <a:lnTo>
                  <a:pt x="9011" y="5945"/>
                </a:lnTo>
                <a:lnTo>
                  <a:pt x="9032" y="5872"/>
                </a:lnTo>
                <a:lnTo>
                  <a:pt x="9053" y="5801"/>
                </a:lnTo>
                <a:lnTo>
                  <a:pt x="9073" y="5728"/>
                </a:lnTo>
                <a:lnTo>
                  <a:pt x="9090" y="5655"/>
                </a:lnTo>
                <a:lnTo>
                  <a:pt x="9107" y="5582"/>
                </a:lnTo>
                <a:lnTo>
                  <a:pt x="9123" y="5508"/>
                </a:lnTo>
                <a:lnTo>
                  <a:pt x="9137" y="5434"/>
                </a:lnTo>
                <a:lnTo>
                  <a:pt x="9150" y="5359"/>
                </a:lnTo>
                <a:lnTo>
                  <a:pt x="9162" y="5284"/>
                </a:lnTo>
                <a:lnTo>
                  <a:pt x="9174" y="5209"/>
                </a:lnTo>
                <a:lnTo>
                  <a:pt x="9183" y="5133"/>
                </a:lnTo>
                <a:lnTo>
                  <a:pt x="9192" y="5057"/>
                </a:lnTo>
                <a:lnTo>
                  <a:pt x="9199" y="4981"/>
                </a:lnTo>
                <a:lnTo>
                  <a:pt x="9205" y="4903"/>
                </a:lnTo>
                <a:lnTo>
                  <a:pt x="9209" y="4826"/>
                </a:lnTo>
                <a:lnTo>
                  <a:pt x="9212" y="4748"/>
                </a:lnTo>
                <a:lnTo>
                  <a:pt x="9214" y="4671"/>
                </a:lnTo>
                <a:lnTo>
                  <a:pt x="9215" y="4592"/>
                </a:lnTo>
                <a:close/>
                <a:moveTo>
                  <a:pt x="4611" y="8054"/>
                </a:moveTo>
                <a:lnTo>
                  <a:pt x="4611" y="8054"/>
                </a:lnTo>
                <a:lnTo>
                  <a:pt x="4435" y="8050"/>
                </a:lnTo>
                <a:lnTo>
                  <a:pt x="4262" y="8037"/>
                </a:lnTo>
                <a:lnTo>
                  <a:pt x="4091" y="8015"/>
                </a:lnTo>
                <a:lnTo>
                  <a:pt x="3923" y="7985"/>
                </a:lnTo>
                <a:lnTo>
                  <a:pt x="3758" y="7947"/>
                </a:lnTo>
                <a:lnTo>
                  <a:pt x="3596" y="7901"/>
                </a:lnTo>
                <a:lnTo>
                  <a:pt x="3438" y="7848"/>
                </a:lnTo>
                <a:lnTo>
                  <a:pt x="3283" y="7787"/>
                </a:lnTo>
                <a:lnTo>
                  <a:pt x="3132" y="7719"/>
                </a:lnTo>
                <a:lnTo>
                  <a:pt x="2986" y="7644"/>
                </a:lnTo>
                <a:lnTo>
                  <a:pt x="2843" y="7562"/>
                </a:lnTo>
                <a:lnTo>
                  <a:pt x="2705" y="7474"/>
                </a:lnTo>
                <a:lnTo>
                  <a:pt x="2572" y="7380"/>
                </a:lnTo>
                <a:lnTo>
                  <a:pt x="2442" y="7278"/>
                </a:lnTo>
                <a:lnTo>
                  <a:pt x="2319" y="7171"/>
                </a:lnTo>
                <a:lnTo>
                  <a:pt x="2201" y="7059"/>
                </a:lnTo>
                <a:lnTo>
                  <a:pt x="2088" y="6941"/>
                </a:lnTo>
                <a:lnTo>
                  <a:pt x="1981" y="6817"/>
                </a:lnTo>
                <a:lnTo>
                  <a:pt x="1880" y="6689"/>
                </a:lnTo>
                <a:lnTo>
                  <a:pt x="1785" y="6556"/>
                </a:lnTo>
                <a:lnTo>
                  <a:pt x="1697" y="6418"/>
                </a:lnTo>
                <a:lnTo>
                  <a:pt x="1615" y="6276"/>
                </a:lnTo>
                <a:lnTo>
                  <a:pt x="1540" y="6129"/>
                </a:lnTo>
                <a:lnTo>
                  <a:pt x="1472" y="5978"/>
                </a:lnTo>
                <a:lnTo>
                  <a:pt x="1411" y="5823"/>
                </a:lnTo>
                <a:lnTo>
                  <a:pt x="1358" y="5665"/>
                </a:lnTo>
                <a:lnTo>
                  <a:pt x="1312" y="5504"/>
                </a:lnTo>
                <a:lnTo>
                  <a:pt x="1274" y="5339"/>
                </a:lnTo>
                <a:lnTo>
                  <a:pt x="1244" y="5171"/>
                </a:lnTo>
                <a:lnTo>
                  <a:pt x="1223" y="5001"/>
                </a:lnTo>
                <a:lnTo>
                  <a:pt x="1210" y="4828"/>
                </a:lnTo>
                <a:lnTo>
                  <a:pt x="1206" y="4652"/>
                </a:lnTo>
                <a:lnTo>
                  <a:pt x="1210" y="4477"/>
                </a:lnTo>
                <a:lnTo>
                  <a:pt x="1223" y="4305"/>
                </a:lnTo>
                <a:lnTo>
                  <a:pt x="1244" y="4135"/>
                </a:lnTo>
                <a:lnTo>
                  <a:pt x="1274" y="3967"/>
                </a:lnTo>
                <a:lnTo>
                  <a:pt x="1312" y="3803"/>
                </a:lnTo>
                <a:lnTo>
                  <a:pt x="1358" y="3642"/>
                </a:lnTo>
                <a:lnTo>
                  <a:pt x="1411" y="3484"/>
                </a:lnTo>
                <a:lnTo>
                  <a:pt x="1472" y="3329"/>
                </a:lnTo>
                <a:lnTo>
                  <a:pt x="1540" y="3178"/>
                </a:lnTo>
                <a:lnTo>
                  <a:pt x="1615" y="3032"/>
                </a:lnTo>
                <a:lnTo>
                  <a:pt x="1697" y="2889"/>
                </a:lnTo>
                <a:lnTo>
                  <a:pt x="1785" y="2751"/>
                </a:lnTo>
                <a:lnTo>
                  <a:pt x="1880" y="2618"/>
                </a:lnTo>
                <a:lnTo>
                  <a:pt x="1981" y="2489"/>
                </a:lnTo>
                <a:lnTo>
                  <a:pt x="2088" y="2366"/>
                </a:lnTo>
                <a:lnTo>
                  <a:pt x="2201" y="2247"/>
                </a:lnTo>
                <a:lnTo>
                  <a:pt x="2319" y="2135"/>
                </a:lnTo>
                <a:lnTo>
                  <a:pt x="2442" y="2028"/>
                </a:lnTo>
                <a:lnTo>
                  <a:pt x="2572" y="1926"/>
                </a:lnTo>
                <a:lnTo>
                  <a:pt x="2705" y="1832"/>
                </a:lnTo>
                <a:lnTo>
                  <a:pt x="2843" y="1743"/>
                </a:lnTo>
                <a:lnTo>
                  <a:pt x="2986" y="1662"/>
                </a:lnTo>
                <a:lnTo>
                  <a:pt x="3132" y="1586"/>
                </a:lnTo>
                <a:lnTo>
                  <a:pt x="3283" y="1518"/>
                </a:lnTo>
                <a:lnTo>
                  <a:pt x="3438" y="1456"/>
                </a:lnTo>
                <a:lnTo>
                  <a:pt x="3596" y="1403"/>
                </a:lnTo>
                <a:lnTo>
                  <a:pt x="3758" y="1358"/>
                </a:lnTo>
                <a:lnTo>
                  <a:pt x="3923" y="1319"/>
                </a:lnTo>
                <a:lnTo>
                  <a:pt x="4091" y="1289"/>
                </a:lnTo>
                <a:lnTo>
                  <a:pt x="4262" y="1267"/>
                </a:lnTo>
                <a:lnTo>
                  <a:pt x="4435" y="1254"/>
                </a:lnTo>
                <a:lnTo>
                  <a:pt x="4611" y="1250"/>
                </a:lnTo>
                <a:lnTo>
                  <a:pt x="4786" y="1254"/>
                </a:lnTo>
                <a:lnTo>
                  <a:pt x="4958" y="1267"/>
                </a:lnTo>
                <a:lnTo>
                  <a:pt x="5129" y="1289"/>
                </a:lnTo>
                <a:lnTo>
                  <a:pt x="5297" y="1319"/>
                </a:lnTo>
                <a:lnTo>
                  <a:pt x="5461" y="1358"/>
                </a:lnTo>
                <a:lnTo>
                  <a:pt x="5623" y="1403"/>
                </a:lnTo>
                <a:lnTo>
                  <a:pt x="5780" y="1456"/>
                </a:lnTo>
                <a:lnTo>
                  <a:pt x="5935" y="1518"/>
                </a:lnTo>
                <a:lnTo>
                  <a:pt x="6086" y="1586"/>
                </a:lnTo>
                <a:lnTo>
                  <a:pt x="6233" y="1662"/>
                </a:lnTo>
                <a:lnTo>
                  <a:pt x="6375" y="1743"/>
                </a:lnTo>
                <a:lnTo>
                  <a:pt x="6513" y="1832"/>
                </a:lnTo>
                <a:lnTo>
                  <a:pt x="6646" y="1926"/>
                </a:lnTo>
                <a:lnTo>
                  <a:pt x="6775" y="2028"/>
                </a:lnTo>
                <a:lnTo>
                  <a:pt x="6899" y="2135"/>
                </a:lnTo>
                <a:lnTo>
                  <a:pt x="7017" y="2247"/>
                </a:lnTo>
                <a:lnTo>
                  <a:pt x="7129" y="2366"/>
                </a:lnTo>
                <a:lnTo>
                  <a:pt x="7236" y="2489"/>
                </a:lnTo>
                <a:lnTo>
                  <a:pt x="7337" y="2618"/>
                </a:lnTo>
                <a:lnTo>
                  <a:pt x="7432" y="2751"/>
                </a:lnTo>
                <a:lnTo>
                  <a:pt x="7521" y="2889"/>
                </a:lnTo>
                <a:lnTo>
                  <a:pt x="7603" y="3032"/>
                </a:lnTo>
                <a:lnTo>
                  <a:pt x="7678" y="3178"/>
                </a:lnTo>
                <a:lnTo>
                  <a:pt x="7746" y="3329"/>
                </a:lnTo>
                <a:lnTo>
                  <a:pt x="7808" y="3484"/>
                </a:lnTo>
                <a:lnTo>
                  <a:pt x="7861" y="3642"/>
                </a:lnTo>
                <a:lnTo>
                  <a:pt x="7907" y="3803"/>
                </a:lnTo>
                <a:lnTo>
                  <a:pt x="7945" y="3967"/>
                </a:lnTo>
                <a:lnTo>
                  <a:pt x="7974" y="4135"/>
                </a:lnTo>
                <a:lnTo>
                  <a:pt x="7996" y="4305"/>
                </a:lnTo>
                <a:lnTo>
                  <a:pt x="8009" y="4477"/>
                </a:lnTo>
                <a:lnTo>
                  <a:pt x="8014" y="4652"/>
                </a:lnTo>
                <a:lnTo>
                  <a:pt x="8009" y="4828"/>
                </a:lnTo>
                <a:lnTo>
                  <a:pt x="7996" y="5001"/>
                </a:lnTo>
                <a:lnTo>
                  <a:pt x="7974" y="5171"/>
                </a:lnTo>
                <a:lnTo>
                  <a:pt x="7945" y="5339"/>
                </a:lnTo>
                <a:lnTo>
                  <a:pt x="7907" y="5504"/>
                </a:lnTo>
                <a:lnTo>
                  <a:pt x="7861" y="5665"/>
                </a:lnTo>
                <a:lnTo>
                  <a:pt x="7808" y="5823"/>
                </a:lnTo>
                <a:lnTo>
                  <a:pt x="7746" y="5978"/>
                </a:lnTo>
                <a:lnTo>
                  <a:pt x="7678" y="6129"/>
                </a:lnTo>
                <a:lnTo>
                  <a:pt x="7603" y="6276"/>
                </a:lnTo>
                <a:lnTo>
                  <a:pt x="7521" y="6418"/>
                </a:lnTo>
                <a:lnTo>
                  <a:pt x="7432" y="6556"/>
                </a:lnTo>
                <a:lnTo>
                  <a:pt x="7337" y="6689"/>
                </a:lnTo>
                <a:lnTo>
                  <a:pt x="7236" y="6817"/>
                </a:lnTo>
                <a:lnTo>
                  <a:pt x="7129" y="6941"/>
                </a:lnTo>
                <a:lnTo>
                  <a:pt x="7017" y="7059"/>
                </a:lnTo>
                <a:lnTo>
                  <a:pt x="6899" y="7171"/>
                </a:lnTo>
                <a:lnTo>
                  <a:pt x="6775" y="7278"/>
                </a:lnTo>
                <a:lnTo>
                  <a:pt x="6646" y="7380"/>
                </a:lnTo>
                <a:lnTo>
                  <a:pt x="6513" y="7474"/>
                </a:lnTo>
                <a:lnTo>
                  <a:pt x="6375" y="7562"/>
                </a:lnTo>
                <a:lnTo>
                  <a:pt x="6233" y="7644"/>
                </a:lnTo>
                <a:lnTo>
                  <a:pt x="6086" y="7719"/>
                </a:lnTo>
                <a:lnTo>
                  <a:pt x="5935" y="7787"/>
                </a:lnTo>
                <a:lnTo>
                  <a:pt x="5780" y="7848"/>
                </a:lnTo>
                <a:lnTo>
                  <a:pt x="5623" y="7901"/>
                </a:lnTo>
                <a:lnTo>
                  <a:pt x="5461" y="7947"/>
                </a:lnTo>
                <a:lnTo>
                  <a:pt x="5297" y="7985"/>
                </a:lnTo>
                <a:lnTo>
                  <a:pt x="5129" y="8015"/>
                </a:lnTo>
                <a:lnTo>
                  <a:pt x="4958" y="8037"/>
                </a:lnTo>
                <a:lnTo>
                  <a:pt x="4786" y="8050"/>
                </a:lnTo>
                <a:lnTo>
                  <a:pt x="4611" y="8054"/>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58" name="Freeform 5"/>
          <p:cNvSpPr>
            <a:spLocks noEditPoints="1"/>
          </p:cNvSpPr>
          <p:nvPr/>
        </p:nvSpPr>
        <p:spPr bwMode="auto">
          <a:xfrm>
            <a:off x="8106263" y="4871266"/>
            <a:ext cx="190974" cy="333701"/>
          </a:xfrm>
          <a:custGeom>
            <a:gdLst>
              <a:gd name="T0" fmla="*/ 9122 w 9215"/>
              <a:gd name="T1" fmla="*/ 3667 h 16102"/>
              <a:gd name="T2" fmla="*/ 8763 w 9215"/>
              <a:gd name="T3" fmla="*/ 2601 h 16102"/>
              <a:gd name="T4" fmla="*/ 8166 w 9215"/>
              <a:gd name="T5" fmla="*/ 1672 h 16102"/>
              <a:gd name="T6" fmla="*/ 7368 w 9215"/>
              <a:gd name="T7" fmla="*/ 913 h 16102"/>
              <a:gd name="T8" fmla="*/ 6406 w 9215"/>
              <a:gd name="T9" fmla="*/ 361 h 16102"/>
              <a:gd name="T10" fmla="*/ 5314 w 9215"/>
              <a:gd name="T11" fmla="*/ 53 h 16102"/>
              <a:gd name="T12" fmla="*/ 4139 w 9215"/>
              <a:gd name="T13" fmla="*/ 24 h 16102"/>
              <a:gd name="T14" fmla="*/ 3025 w 9215"/>
              <a:gd name="T15" fmla="*/ 279 h 16102"/>
              <a:gd name="T16" fmla="*/ 2031 w 9215"/>
              <a:gd name="T17" fmla="*/ 785 h 16102"/>
              <a:gd name="T18" fmla="*/ 1196 w 9215"/>
              <a:gd name="T19" fmla="*/ 1505 h 16102"/>
              <a:gd name="T20" fmla="*/ 556 w 9215"/>
              <a:gd name="T21" fmla="*/ 2403 h 16102"/>
              <a:gd name="T22" fmla="*/ 145 w 9215"/>
              <a:gd name="T23" fmla="*/ 3445 h 16102"/>
              <a:gd name="T24" fmla="*/ 0 w 9215"/>
              <a:gd name="T25" fmla="*/ 4592 h 16102"/>
              <a:gd name="T26" fmla="*/ 16 w 9215"/>
              <a:gd name="T27" fmla="*/ 4981 h 16102"/>
              <a:gd name="T28" fmla="*/ 65 w 9215"/>
              <a:gd name="T29" fmla="*/ 5359 h 16102"/>
              <a:gd name="T30" fmla="*/ 143 w 9215"/>
              <a:gd name="T31" fmla="*/ 5728 h 16102"/>
              <a:gd name="T32" fmla="*/ 251 w 9215"/>
              <a:gd name="T33" fmla="*/ 6086 h 16102"/>
              <a:gd name="T34" fmla="*/ 387 w 9215"/>
              <a:gd name="T35" fmla="*/ 6431 h 16102"/>
              <a:gd name="T36" fmla="*/ 549 w 9215"/>
              <a:gd name="T37" fmla="*/ 6762 h 16102"/>
              <a:gd name="T38" fmla="*/ 8633 w 9215"/>
              <a:gd name="T39" fmla="*/ 6827 h 16102"/>
              <a:gd name="T40" fmla="*/ 8800 w 9215"/>
              <a:gd name="T41" fmla="*/ 6498 h 16102"/>
              <a:gd name="T42" fmla="*/ 8940 w 9215"/>
              <a:gd name="T43" fmla="*/ 6156 h 16102"/>
              <a:gd name="T44" fmla="*/ 9053 w 9215"/>
              <a:gd name="T45" fmla="*/ 5801 h 16102"/>
              <a:gd name="T46" fmla="*/ 9137 w 9215"/>
              <a:gd name="T47" fmla="*/ 5434 h 16102"/>
              <a:gd name="T48" fmla="*/ 9192 w 9215"/>
              <a:gd name="T49" fmla="*/ 5057 h 16102"/>
              <a:gd name="T50" fmla="*/ 9214 w 9215"/>
              <a:gd name="T51" fmla="*/ 4671 h 16102"/>
              <a:gd name="T52" fmla="*/ 4262 w 9215"/>
              <a:gd name="T53" fmla="*/ 8037 h 16102"/>
              <a:gd name="T54" fmla="*/ 3438 w 9215"/>
              <a:gd name="T55" fmla="*/ 7848 h 16102"/>
              <a:gd name="T56" fmla="*/ 2705 w 9215"/>
              <a:gd name="T57" fmla="*/ 7474 h 16102"/>
              <a:gd name="T58" fmla="*/ 2088 w 9215"/>
              <a:gd name="T59" fmla="*/ 6941 h 16102"/>
              <a:gd name="T60" fmla="*/ 1615 w 9215"/>
              <a:gd name="T61" fmla="*/ 6276 h 16102"/>
              <a:gd name="T62" fmla="*/ 1312 w 9215"/>
              <a:gd name="T63" fmla="*/ 5504 h 16102"/>
              <a:gd name="T64" fmla="*/ 1206 w 9215"/>
              <a:gd name="T65" fmla="*/ 4652 h 16102"/>
              <a:gd name="T66" fmla="*/ 1312 w 9215"/>
              <a:gd name="T67" fmla="*/ 3803 h 16102"/>
              <a:gd name="T68" fmla="*/ 1615 w 9215"/>
              <a:gd name="T69" fmla="*/ 3032 h 16102"/>
              <a:gd name="T70" fmla="*/ 2088 w 9215"/>
              <a:gd name="T71" fmla="*/ 2366 h 16102"/>
              <a:gd name="T72" fmla="*/ 2705 w 9215"/>
              <a:gd name="T73" fmla="*/ 1832 h 16102"/>
              <a:gd name="T74" fmla="*/ 3438 w 9215"/>
              <a:gd name="T75" fmla="*/ 1456 h 16102"/>
              <a:gd name="T76" fmla="*/ 4262 w 9215"/>
              <a:gd name="T77" fmla="*/ 1267 h 16102"/>
              <a:gd name="T78" fmla="*/ 5129 w 9215"/>
              <a:gd name="T79" fmla="*/ 1289 h 16102"/>
              <a:gd name="T80" fmla="*/ 5935 w 9215"/>
              <a:gd name="T81" fmla="*/ 1518 h 16102"/>
              <a:gd name="T82" fmla="*/ 6646 w 9215"/>
              <a:gd name="T83" fmla="*/ 1926 h 16102"/>
              <a:gd name="T84" fmla="*/ 7236 w 9215"/>
              <a:gd name="T85" fmla="*/ 2489 h 16102"/>
              <a:gd name="T86" fmla="*/ 7678 w 9215"/>
              <a:gd name="T87" fmla="*/ 3178 h 16102"/>
              <a:gd name="T88" fmla="*/ 7945 w 9215"/>
              <a:gd name="T89" fmla="*/ 3967 h 16102"/>
              <a:gd name="T90" fmla="*/ 8009 w 9215"/>
              <a:gd name="T91" fmla="*/ 4828 h 16102"/>
              <a:gd name="T92" fmla="*/ 7861 w 9215"/>
              <a:gd name="T93" fmla="*/ 5665 h 16102"/>
              <a:gd name="T94" fmla="*/ 7521 w 9215"/>
              <a:gd name="T95" fmla="*/ 6418 h 16102"/>
              <a:gd name="T96" fmla="*/ 7017 w 9215"/>
              <a:gd name="T97" fmla="*/ 7059 h 16102"/>
              <a:gd name="T98" fmla="*/ 6375 w 9215"/>
              <a:gd name="T99" fmla="*/ 7562 h 16102"/>
              <a:gd name="T100" fmla="*/ 5623 w 9215"/>
              <a:gd name="T101" fmla="*/ 7901 h 16102"/>
              <a:gd name="T102" fmla="*/ 4786 w 9215"/>
              <a:gd name="T103" fmla="*/ 8050 h 16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215" h="16102">
                <a:moveTo>
                  <a:pt x="9215" y="4592"/>
                </a:moveTo>
                <a:lnTo>
                  <a:pt x="9209" y="4356"/>
                </a:lnTo>
                <a:lnTo>
                  <a:pt x="9191" y="4122"/>
                </a:lnTo>
                <a:lnTo>
                  <a:pt x="9162" y="3893"/>
                </a:lnTo>
                <a:lnTo>
                  <a:pt x="9122" y="3667"/>
                </a:lnTo>
                <a:lnTo>
                  <a:pt x="9071" y="3445"/>
                </a:lnTo>
                <a:lnTo>
                  <a:pt x="9009" y="3226"/>
                </a:lnTo>
                <a:lnTo>
                  <a:pt x="8936" y="3013"/>
                </a:lnTo>
                <a:lnTo>
                  <a:pt x="8855" y="2805"/>
                </a:lnTo>
                <a:lnTo>
                  <a:pt x="8763" y="2601"/>
                </a:lnTo>
                <a:lnTo>
                  <a:pt x="8661" y="2403"/>
                </a:lnTo>
                <a:lnTo>
                  <a:pt x="8551" y="2211"/>
                </a:lnTo>
                <a:lnTo>
                  <a:pt x="8431" y="2025"/>
                </a:lnTo>
                <a:lnTo>
                  <a:pt x="8302" y="1845"/>
                </a:lnTo>
                <a:lnTo>
                  <a:pt x="8166" y="1672"/>
                </a:lnTo>
                <a:lnTo>
                  <a:pt x="8022" y="1505"/>
                </a:lnTo>
                <a:lnTo>
                  <a:pt x="7869" y="1346"/>
                </a:lnTo>
                <a:lnTo>
                  <a:pt x="7710" y="1194"/>
                </a:lnTo>
                <a:lnTo>
                  <a:pt x="7543" y="1049"/>
                </a:lnTo>
                <a:lnTo>
                  <a:pt x="7368" y="913"/>
                </a:lnTo>
                <a:lnTo>
                  <a:pt x="7189" y="785"/>
                </a:lnTo>
                <a:lnTo>
                  <a:pt x="7002" y="665"/>
                </a:lnTo>
                <a:lnTo>
                  <a:pt x="6809" y="555"/>
                </a:lnTo>
                <a:lnTo>
                  <a:pt x="6610" y="453"/>
                </a:lnTo>
                <a:lnTo>
                  <a:pt x="6406" y="361"/>
                </a:lnTo>
                <a:lnTo>
                  <a:pt x="6197" y="279"/>
                </a:lnTo>
                <a:lnTo>
                  <a:pt x="5983" y="206"/>
                </a:lnTo>
                <a:lnTo>
                  <a:pt x="5764" y="145"/>
                </a:lnTo>
                <a:lnTo>
                  <a:pt x="5541" y="94"/>
                </a:lnTo>
                <a:lnTo>
                  <a:pt x="5314" y="53"/>
                </a:lnTo>
                <a:lnTo>
                  <a:pt x="5083" y="24"/>
                </a:lnTo>
                <a:lnTo>
                  <a:pt x="4848" y="6"/>
                </a:lnTo>
                <a:lnTo>
                  <a:pt x="4611" y="0"/>
                </a:lnTo>
                <a:lnTo>
                  <a:pt x="4374" y="6"/>
                </a:lnTo>
                <a:lnTo>
                  <a:pt x="4139" y="24"/>
                </a:lnTo>
                <a:lnTo>
                  <a:pt x="3908" y="53"/>
                </a:lnTo>
                <a:lnTo>
                  <a:pt x="3681" y="94"/>
                </a:lnTo>
                <a:lnTo>
                  <a:pt x="3458" y="145"/>
                </a:lnTo>
                <a:lnTo>
                  <a:pt x="3239" y="206"/>
                </a:lnTo>
                <a:lnTo>
                  <a:pt x="3025" y="279"/>
                </a:lnTo>
                <a:lnTo>
                  <a:pt x="2815" y="361"/>
                </a:lnTo>
                <a:lnTo>
                  <a:pt x="2611" y="453"/>
                </a:lnTo>
                <a:lnTo>
                  <a:pt x="2412" y="555"/>
                </a:lnTo>
                <a:lnTo>
                  <a:pt x="2219" y="665"/>
                </a:lnTo>
                <a:lnTo>
                  <a:pt x="2031" y="785"/>
                </a:lnTo>
                <a:lnTo>
                  <a:pt x="1851" y="913"/>
                </a:lnTo>
                <a:lnTo>
                  <a:pt x="1677" y="1049"/>
                </a:lnTo>
                <a:lnTo>
                  <a:pt x="1509" y="1194"/>
                </a:lnTo>
                <a:lnTo>
                  <a:pt x="1350" y="1346"/>
                </a:lnTo>
                <a:lnTo>
                  <a:pt x="1196" y="1505"/>
                </a:lnTo>
                <a:lnTo>
                  <a:pt x="1052" y="1672"/>
                </a:lnTo>
                <a:lnTo>
                  <a:pt x="915" y="1845"/>
                </a:lnTo>
                <a:lnTo>
                  <a:pt x="787" y="2025"/>
                </a:lnTo>
                <a:lnTo>
                  <a:pt x="667" y="2211"/>
                </a:lnTo>
                <a:lnTo>
                  <a:pt x="556" y="2403"/>
                </a:lnTo>
                <a:lnTo>
                  <a:pt x="454" y="2601"/>
                </a:lnTo>
                <a:lnTo>
                  <a:pt x="362" y="2805"/>
                </a:lnTo>
                <a:lnTo>
                  <a:pt x="280" y="3013"/>
                </a:lnTo>
                <a:lnTo>
                  <a:pt x="207" y="3226"/>
                </a:lnTo>
                <a:lnTo>
                  <a:pt x="145" y="3445"/>
                </a:lnTo>
                <a:lnTo>
                  <a:pt x="94" y="3667"/>
                </a:lnTo>
                <a:lnTo>
                  <a:pt x="54" y="3893"/>
                </a:lnTo>
                <a:lnTo>
                  <a:pt x="24" y="4122"/>
                </a:lnTo>
                <a:lnTo>
                  <a:pt x="6" y="4356"/>
                </a:lnTo>
                <a:lnTo>
                  <a:pt x="0" y="4592"/>
                </a:lnTo>
                <a:lnTo>
                  <a:pt x="1" y="4671"/>
                </a:lnTo>
                <a:lnTo>
                  <a:pt x="3" y="4748"/>
                </a:lnTo>
                <a:lnTo>
                  <a:pt x="6" y="4826"/>
                </a:lnTo>
                <a:lnTo>
                  <a:pt x="10" y="4903"/>
                </a:lnTo>
                <a:lnTo>
                  <a:pt x="16" y="4981"/>
                </a:lnTo>
                <a:lnTo>
                  <a:pt x="23" y="5057"/>
                </a:lnTo>
                <a:lnTo>
                  <a:pt x="32" y="5133"/>
                </a:lnTo>
                <a:lnTo>
                  <a:pt x="41" y="5209"/>
                </a:lnTo>
                <a:lnTo>
                  <a:pt x="53" y="5284"/>
                </a:lnTo>
                <a:lnTo>
                  <a:pt x="65" y="5359"/>
                </a:lnTo>
                <a:lnTo>
                  <a:pt x="78" y="5434"/>
                </a:lnTo>
                <a:lnTo>
                  <a:pt x="93" y="5508"/>
                </a:lnTo>
                <a:lnTo>
                  <a:pt x="108" y="5582"/>
                </a:lnTo>
                <a:lnTo>
                  <a:pt x="125" y="5655"/>
                </a:lnTo>
                <a:lnTo>
                  <a:pt x="143" y="5728"/>
                </a:lnTo>
                <a:lnTo>
                  <a:pt x="163" y="5801"/>
                </a:lnTo>
                <a:lnTo>
                  <a:pt x="183" y="5872"/>
                </a:lnTo>
                <a:lnTo>
                  <a:pt x="205" y="5945"/>
                </a:lnTo>
                <a:lnTo>
                  <a:pt x="227" y="6015"/>
                </a:lnTo>
                <a:lnTo>
                  <a:pt x="251" y="6086"/>
                </a:lnTo>
                <a:lnTo>
                  <a:pt x="277" y="6156"/>
                </a:lnTo>
                <a:lnTo>
                  <a:pt x="302" y="6225"/>
                </a:lnTo>
                <a:lnTo>
                  <a:pt x="329" y="6294"/>
                </a:lnTo>
                <a:lnTo>
                  <a:pt x="357" y="6363"/>
                </a:lnTo>
                <a:lnTo>
                  <a:pt x="387" y="6431"/>
                </a:lnTo>
                <a:lnTo>
                  <a:pt x="417" y="6498"/>
                </a:lnTo>
                <a:lnTo>
                  <a:pt x="448" y="6566"/>
                </a:lnTo>
                <a:lnTo>
                  <a:pt x="481" y="6631"/>
                </a:lnTo>
                <a:lnTo>
                  <a:pt x="515" y="6697"/>
                </a:lnTo>
                <a:lnTo>
                  <a:pt x="549" y="6762"/>
                </a:lnTo>
                <a:lnTo>
                  <a:pt x="585" y="6827"/>
                </a:lnTo>
                <a:lnTo>
                  <a:pt x="621" y="6891"/>
                </a:lnTo>
                <a:lnTo>
                  <a:pt x="4611" y="16102"/>
                </a:lnTo>
                <a:lnTo>
                  <a:pt x="8597" y="6891"/>
                </a:lnTo>
                <a:lnTo>
                  <a:pt x="8633" y="6827"/>
                </a:lnTo>
                <a:lnTo>
                  <a:pt x="8669" y="6762"/>
                </a:lnTo>
                <a:lnTo>
                  <a:pt x="8703" y="6697"/>
                </a:lnTo>
                <a:lnTo>
                  <a:pt x="8736" y="6631"/>
                </a:lnTo>
                <a:lnTo>
                  <a:pt x="8769" y="6566"/>
                </a:lnTo>
                <a:lnTo>
                  <a:pt x="8800" y="6498"/>
                </a:lnTo>
                <a:lnTo>
                  <a:pt x="8830" y="6431"/>
                </a:lnTo>
                <a:lnTo>
                  <a:pt x="8859" y="6363"/>
                </a:lnTo>
                <a:lnTo>
                  <a:pt x="8887" y="6294"/>
                </a:lnTo>
                <a:lnTo>
                  <a:pt x="8914" y="6225"/>
                </a:lnTo>
                <a:lnTo>
                  <a:pt x="8940" y="6156"/>
                </a:lnTo>
                <a:lnTo>
                  <a:pt x="8965" y="6086"/>
                </a:lnTo>
                <a:lnTo>
                  <a:pt x="8989" y="6015"/>
                </a:lnTo>
                <a:lnTo>
                  <a:pt x="9011" y="5945"/>
                </a:lnTo>
                <a:lnTo>
                  <a:pt x="9032" y="5872"/>
                </a:lnTo>
                <a:lnTo>
                  <a:pt x="9053" y="5801"/>
                </a:lnTo>
                <a:lnTo>
                  <a:pt x="9073" y="5728"/>
                </a:lnTo>
                <a:lnTo>
                  <a:pt x="9090" y="5655"/>
                </a:lnTo>
                <a:lnTo>
                  <a:pt x="9107" y="5582"/>
                </a:lnTo>
                <a:lnTo>
                  <a:pt x="9123" y="5508"/>
                </a:lnTo>
                <a:lnTo>
                  <a:pt x="9137" y="5434"/>
                </a:lnTo>
                <a:lnTo>
                  <a:pt x="9150" y="5359"/>
                </a:lnTo>
                <a:lnTo>
                  <a:pt x="9162" y="5284"/>
                </a:lnTo>
                <a:lnTo>
                  <a:pt x="9174" y="5209"/>
                </a:lnTo>
                <a:lnTo>
                  <a:pt x="9183" y="5133"/>
                </a:lnTo>
                <a:lnTo>
                  <a:pt x="9192" y="5057"/>
                </a:lnTo>
                <a:lnTo>
                  <a:pt x="9199" y="4981"/>
                </a:lnTo>
                <a:lnTo>
                  <a:pt x="9205" y="4903"/>
                </a:lnTo>
                <a:lnTo>
                  <a:pt x="9209" y="4826"/>
                </a:lnTo>
                <a:lnTo>
                  <a:pt x="9212" y="4748"/>
                </a:lnTo>
                <a:lnTo>
                  <a:pt x="9214" y="4671"/>
                </a:lnTo>
                <a:lnTo>
                  <a:pt x="9215" y="4592"/>
                </a:lnTo>
                <a:close/>
                <a:moveTo>
                  <a:pt x="4611" y="8054"/>
                </a:moveTo>
                <a:lnTo>
                  <a:pt x="4611" y="8054"/>
                </a:lnTo>
                <a:lnTo>
                  <a:pt x="4435" y="8050"/>
                </a:lnTo>
                <a:lnTo>
                  <a:pt x="4262" y="8037"/>
                </a:lnTo>
                <a:lnTo>
                  <a:pt x="4091" y="8015"/>
                </a:lnTo>
                <a:lnTo>
                  <a:pt x="3923" y="7985"/>
                </a:lnTo>
                <a:lnTo>
                  <a:pt x="3758" y="7947"/>
                </a:lnTo>
                <a:lnTo>
                  <a:pt x="3596" y="7901"/>
                </a:lnTo>
                <a:lnTo>
                  <a:pt x="3438" y="7848"/>
                </a:lnTo>
                <a:lnTo>
                  <a:pt x="3283" y="7787"/>
                </a:lnTo>
                <a:lnTo>
                  <a:pt x="3132" y="7719"/>
                </a:lnTo>
                <a:lnTo>
                  <a:pt x="2986" y="7644"/>
                </a:lnTo>
                <a:lnTo>
                  <a:pt x="2843" y="7562"/>
                </a:lnTo>
                <a:lnTo>
                  <a:pt x="2705" y="7474"/>
                </a:lnTo>
                <a:lnTo>
                  <a:pt x="2572" y="7380"/>
                </a:lnTo>
                <a:lnTo>
                  <a:pt x="2442" y="7278"/>
                </a:lnTo>
                <a:lnTo>
                  <a:pt x="2319" y="7171"/>
                </a:lnTo>
                <a:lnTo>
                  <a:pt x="2201" y="7059"/>
                </a:lnTo>
                <a:lnTo>
                  <a:pt x="2088" y="6941"/>
                </a:lnTo>
                <a:lnTo>
                  <a:pt x="1981" y="6817"/>
                </a:lnTo>
                <a:lnTo>
                  <a:pt x="1880" y="6689"/>
                </a:lnTo>
                <a:lnTo>
                  <a:pt x="1785" y="6556"/>
                </a:lnTo>
                <a:lnTo>
                  <a:pt x="1697" y="6418"/>
                </a:lnTo>
                <a:lnTo>
                  <a:pt x="1615" y="6276"/>
                </a:lnTo>
                <a:lnTo>
                  <a:pt x="1540" y="6129"/>
                </a:lnTo>
                <a:lnTo>
                  <a:pt x="1472" y="5978"/>
                </a:lnTo>
                <a:lnTo>
                  <a:pt x="1411" y="5823"/>
                </a:lnTo>
                <a:lnTo>
                  <a:pt x="1358" y="5665"/>
                </a:lnTo>
                <a:lnTo>
                  <a:pt x="1312" y="5504"/>
                </a:lnTo>
                <a:lnTo>
                  <a:pt x="1274" y="5339"/>
                </a:lnTo>
                <a:lnTo>
                  <a:pt x="1244" y="5171"/>
                </a:lnTo>
                <a:lnTo>
                  <a:pt x="1223" y="5001"/>
                </a:lnTo>
                <a:lnTo>
                  <a:pt x="1210" y="4828"/>
                </a:lnTo>
                <a:lnTo>
                  <a:pt x="1206" y="4652"/>
                </a:lnTo>
                <a:lnTo>
                  <a:pt x="1210" y="4477"/>
                </a:lnTo>
                <a:lnTo>
                  <a:pt x="1223" y="4305"/>
                </a:lnTo>
                <a:lnTo>
                  <a:pt x="1244" y="4135"/>
                </a:lnTo>
                <a:lnTo>
                  <a:pt x="1274" y="3967"/>
                </a:lnTo>
                <a:lnTo>
                  <a:pt x="1312" y="3803"/>
                </a:lnTo>
                <a:lnTo>
                  <a:pt x="1358" y="3642"/>
                </a:lnTo>
                <a:lnTo>
                  <a:pt x="1411" y="3484"/>
                </a:lnTo>
                <a:lnTo>
                  <a:pt x="1472" y="3329"/>
                </a:lnTo>
                <a:lnTo>
                  <a:pt x="1540" y="3178"/>
                </a:lnTo>
                <a:lnTo>
                  <a:pt x="1615" y="3032"/>
                </a:lnTo>
                <a:lnTo>
                  <a:pt x="1697" y="2889"/>
                </a:lnTo>
                <a:lnTo>
                  <a:pt x="1785" y="2751"/>
                </a:lnTo>
                <a:lnTo>
                  <a:pt x="1880" y="2618"/>
                </a:lnTo>
                <a:lnTo>
                  <a:pt x="1981" y="2489"/>
                </a:lnTo>
                <a:lnTo>
                  <a:pt x="2088" y="2366"/>
                </a:lnTo>
                <a:lnTo>
                  <a:pt x="2201" y="2247"/>
                </a:lnTo>
                <a:lnTo>
                  <a:pt x="2319" y="2135"/>
                </a:lnTo>
                <a:lnTo>
                  <a:pt x="2442" y="2028"/>
                </a:lnTo>
                <a:lnTo>
                  <a:pt x="2572" y="1926"/>
                </a:lnTo>
                <a:lnTo>
                  <a:pt x="2705" y="1832"/>
                </a:lnTo>
                <a:lnTo>
                  <a:pt x="2843" y="1743"/>
                </a:lnTo>
                <a:lnTo>
                  <a:pt x="2986" y="1662"/>
                </a:lnTo>
                <a:lnTo>
                  <a:pt x="3132" y="1586"/>
                </a:lnTo>
                <a:lnTo>
                  <a:pt x="3283" y="1518"/>
                </a:lnTo>
                <a:lnTo>
                  <a:pt x="3438" y="1456"/>
                </a:lnTo>
                <a:lnTo>
                  <a:pt x="3596" y="1403"/>
                </a:lnTo>
                <a:lnTo>
                  <a:pt x="3758" y="1358"/>
                </a:lnTo>
                <a:lnTo>
                  <a:pt x="3923" y="1319"/>
                </a:lnTo>
                <a:lnTo>
                  <a:pt x="4091" y="1289"/>
                </a:lnTo>
                <a:lnTo>
                  <a:pt x="4262" y="1267"/>
                </a:lnTo>
                <a:lnTo>
                  <a:pt x="4435" y="1254"/>
                </a:lnTo>
                <a:lnTo>
                  <a:pt x="4611" y="1250"/>
                </a:lnTo>
                <a:lnTo>
                  <a:pt x="4786" y="1254"/>
                </a:lnTo>
                <a:lnTo>
                  <a:pt x="4958" y="1267"/>
                </a:lnTo>
                <a:lnTo>
                  <a:pt x="5129" y="1289"/>
                </a:lnTo>
                <a:lnTo>
                  <a:pt x="5297" y="1319"/>
                </a:lnTo>
                <a:lnTo>
                  <a:pt x="5461" y="1358"/>
                </a:lnTo>
                <a:lnTo>
                  <a:pt x="5623" y="1403"/>
                </a:lnTo>
                <a:lnTo>
                  <a:pt x="5780" y="1456"/>
                </a:lnTo>
                <a:lnTo>
                  <a:pt x="5935" y="1518"/>
                </a:lnTo>
                <a:lnTo>
                  <a:pt x="6086" y="1586"/>
                </a:lnTo>
                <a:lnTo>
                  <a:pt x="6233" y="1662"/>
                </a:lnTo>
                <a:lnTo>
                  <a:pt x="6375" y="1743"/>
                </a:lnTo>
                <a:lnTo>
                  <a:pt x="6513" y="1832"/>
                </a:lnTo>
                <a:lnTo>
                  <a:pt x="6646" y="1926"/>
                </a:lnTo>
                <a:lnTo>
                  <a:pt x="6775" y="2028"/>
                </a:lnTo>
                <a:lnTo>
                  <a:pt x="6899" y="2135"/>
                </a:lnTo>
                <a:lnTo>
                  <a:pt x="7017" y="2247"/>
                </a:lnTo>
                <a:lnTo>
                  <a:pt x="7129" y="2366"/>
                </a:lnTo>
                <a:lnTo>
                  <a:pt x="7236" y="2489"/>
                </a:lnTo>
                <a:lnTo>
                  <a:pt x="7337" y="2618"/>
                </a:lnTo>
                <a:lnTo>
                  <a:pt x="7432" y="2751"/>
                </a:lnTo>
                <a:lnTo>
                  <a:pt x="7521" y="2889"/>
                </a:lnTo>
                <a:lnTo>
                  <a:pt x="7603" y="3032"/>
                </a:lnTo>
                <a:lnTo>
                  <a:pt x="7678" y="3178"/>
                </a:lnTo>
                <a:lnTo>
                  <a:pt x="7746" y="3329"/>
                </a:lnTo>
                <a:lnTo>
                  <a:pt x="7808" y="3484"/>
                </a:lnTo>
                <a:lnTo>
                  <a:pt x="7861" y="3642"/>
                </a:lnTo>
                <a:lnTo>
                  <a:pt x="7907" y="3803"/>
                </a:lnTo>
                <a:lnTo>
                  <a:pt x="7945" y="3967"/>
                </a:lnTo>
                <a:lnTo>
                  <a:pt x="7974" y="4135"/>
                </a:lnTo>
                <a:lnTo>
                  <a:pt x="7996" y="4305"/>
                </a:lnTo>
                <a:lnTo>
                  <a:pt x="8009" y="4477"/>
                </a:lnTo>
                <a:lnTo>
                  <a:pt x="8014" y="4652"/>
                </a:lnTo>
                <a:lnTo>
                  <a:pt x="8009" y="4828"/>
                </a:lnTo>
                <a:lnTo>
                  <a:pt x="7996" y="5001"/>
                </a:lnTo>
                <a:lnTo>
                  <a:pt x="7974" y="5171"/>
                </a:lnTo>
                <a:lnTo>
                  <a:pt x="7945" y="5339"/>
                </a:lnTo>
                <a:lnTo>
                  <a:pt x="7907" y="5504"/>
                </a:lnTo>
                <a:lnTo>
                  <a:pt x="7861" y="5665"/>
                </a:lnTo>
                <a:lnTo>
                  <a:pt x="7808" y="5823"/>
                </a:lnTo>
                <a:lnTo>
                  <a:pt x="7746" y="5978"/>
                </a:lnTo>
                <a:lnTo>
                  <a:pt x="7678" y="6129"/>
                </a:lnTo>
                <a:lnTo>
                  <a:pt x="7603" y="6276"/>
                </a:lnTo>
                <a:lnTo>
                  <a:pt x="7521" y="6418"/>
                </a:lnTo>
                <a:lnTo>
                  <a:pt x="7432" y="6556"/>
                </a:lnTo>
                <a:lnTo>
                  <a:pt x="7337" y="6689"/>
                </a:lnTo>
                <a:lnTo>
                  <a:pt x="7236" y="6817"/>
                </a:lnTo>
                <a:lnTo>
                  <a:pt x="7129" y="6941"/>
                </a:lnTo>
                <a:lnTo>
                  <a:pt x="7017" y="7059"/>
                </a:lnTo>
                <a:lnTo>
                  <a:pt x="6899" y="7171"/>
                </a:lnTo>
                <a:lnTo>
                  <a:pt x="6775" y="7278"/>
                </a:lnTo>
                <a:lnTo>
                  <a:pt x="6646" y="7380"/>
                </a:lnTo>
                <a:lnTo>
                  <a:pt x="6513" y="7474"/>
                </a:lnTo>
                <a:lnTo>
                  <a:pt x="6375" y="7562"/>
                </a:lnTo>
                <a:lnTo>
                  <a:pt x="6233" y="7644"/>
                </a:lnTo>
                <a:lnTo>
                  <a:pt x="6086" y="7719"/>
                </a:lnTo>
                <a:lnTo>
                  <a:pt x="5935" y="7787"/>
                </a:lnTo>
                <a:lnTo>
                  <a:pt x="5780" y="7848"/>
                </a:lnTo>
                <a:lnTo>
                  <a:pt x="5623" y="7901"/>
                </a:lnTo>
                <a:lnTo>
                  <a:pt x="5461" y="7947"/>
                </a:lnTo>
                <a:lnTo>
                  <a:pt x="5297" y="7985"/>
                </a:lnTo>
                <a:lnTo>
                  <a:pt x="5129" y="8015"/>
                </a:lnTo>
                <a:lnTo>
                  <a:pt x="4958" y="8037"/>
                </a:lnTo>
                <a:lnTo>
                  <a:pt x="4786" y="8050"/>
                </a:lnTo>
                <a:lnTo>
                  <a:pt x="4611" y="8054"/>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grpSp>
        <p:nvGrpSpPr>
          <p:cNvPr id="29" name="组合 28"/>
          <p:cNvGrpSpPr/>
          <p:nvPr/>
        </p:nvGrpSpPr>
        <p:grpSpPr>
          <a:xfrm>
            <a:off x="2242779" y="2508879"/>
            <a:ext cx="1177812" cy="1183988"/>
            <a:chOff x="6469046" y="3702469"/>
            <a:chExt cx="697452" cy="701109"/>
          </a:xfrm>
          <a:solidFill>
            <a:schemeClr val="accent4"/>
          </a:solidFill>
        </p:grpSpPr>
        <p:sp>
          <p:nvSpPr>
            <p:cNvPr id="31" name="Freeform 5"/>
            <p:cNvSpPr>
              <a:spLocks noEditPoints="1"/>
            </p:cNvSpPr>
            <p:nvPr/>
          </p:nvSpPr>
          <p:spPr bwMode="auto">
            <a:xfrm>
              <a:off x="6469046" y="3702469"/>
              <a:ext cx="613698" cy="603458"/>
            </a:xfrm>
            <a:custGeom>
              <a:gdLst>
                <a:gd name="T0" fmla="*/ 54 w 710"/>
                <a:gd name="T1" fmla="*/ 87 h 698"/>
                <a:gd name="T2" fmla="*/ 114 w 710"/>
                <a:gd name="T3" fmla="*/ 87 h 698"/>
                <a:gd name="T4" fmla="*/ 114 w 710"/>
                <a:gd name="T5" fmla="*/ 33 h 698"/>
                <a:gd name="T6" fmla="*/ 146 w 710"/>
                <a:gd name="T7" fmla="*/ 1 h 698"/>
                <a:gd name="T8" fmla="*/ 178 w 710"/>
                <a:gd name="T9" fmla="*/ 33 h 698"/>
                <a:gd name="T10" fmla="*/ 178 w 710"/>
                <a:gd name="T11" fmla="*/ 169 h 698"/>
                <a:gd name="T12" fmla="*/ 146 w 710"/>
                <a:gd name="T13" fmla="*/ 201 h 698"/>
                <a:gd name="T14" fmla="*/ 114 w 710"/>
                <a:gd name="T15" fmla="*/ 169 h 698"/>
                <a:gd name="T16" fmla="*/ 114 w 710"/>
                <a:gd name="T17" fmla="*/ 144 h 698"/>
                <a:gd name="T18" fmla="*/ 57 w 710"/>
                <a:gd name="T19" fmla="*/ 144 h 698"/>
                <a:gd name="T20" fmla="*/ 57 w 710"/>
                <a:gd name="T21" fmla="*/ 262 h 698"/>
                <a:gd name="T22" fmla="*/ 653 w 710"/>
                <a:gd name="T23" fmla="*/ 262 h 698"/>
                <a:gd name="T24" fmla="*/ 653 w 710"/>
                <a:gd name="T25" fmla="*/ 144 h 698"/>
                <a:gd name="T26" fmla="*/ 591 w 710"/>
                <a:gd name="T27" fmla="*/ 144 h 698"/>
                <a:gd name="T28" fmla="*/ 591 w 710"/>
                <a:gd name="T29" fmla="*/ 87 h 698"/>
                <a:gd name="T30" fmla="*/ 656 w 710"/>
                <a:gd name="T31" fmla="*/ 87 h 698"/>
                <a:gd name="T32" fmla="*/ 710 w 710"/>
                <a:gd name="T33" fmla="*/ 141 h 698"/>
                <a:gd name="T34" fmla="*/ 710 w 710"/>
                <a:gd name="T35" fmla="*/ 412 h 698"/>
                <a:gd name="T36" fmla="*/ 653 w 710"/>
                <a:gd name="T37" fmla="*/ 393 h 698"/>
                <a:gd name="T38" fmla="*/ 653 w 710"/>
                <a:gd name="T39" fmla="*/ 300 h 698"/>
                <a:gd name="T40" fmla="*/ 57 w 710"/>
                <a:gd name="T41" fmla="*/ 300 h 698"/>
                <a:gd name="T42" fmla="*/ 57 w 710"/>
                <a:gd name="T43" fmla="*/ 641 h 698"/>
                <a:gd name="T44" fmla="*/ 386 w 710"/>
                <a:gd name="T45" fmla="*/ 641 h 698"/>
                <a:gd name="T46" fmla="*/ 401 w 710"/>
                <a:gd name="T47" fmla="*/ 698 h 698"/>
                <a:gd name="T48" fmla="*/ 54 w 710"/>
                <a:gd name="T49" fmla="*/ 698 h 698"/>
                <a:gd name="T50" fmla="*/ 16 w 710"/>
                <a:gd name="T51" fmla="*/ 682 h 698"/>
                <a:gd name="T52" fmla="*/ 0 w 710"/>
                <a:gd name="T53" fmla="*/ 644 h 698"/>
                <a:gd name="T54" fmla="*/ 0 w 710"/>
                <a:gd name="T55" fmla="*/ 141 h 698"/>
                <a:gd name="T56" fmla="*/ 54 w 710"/>
                <a:gd name="T57" fmla="*/ 87 h 698"/>
                <a:gd name="T58" fmla="*/ 365 w 710"/>
                <a:gd name="T59" fmla="*/ 169 h 698"/>
                <a:gd name="T60" fmla="*/ 334 w 710"/>
                <a:gd name="T61" fmla="*/ 201 h 698"/>
                <a:gd name="T62" fmla="*/ 302 w 710"/>
                <a:gd name="T63" fmla="*/ 169 h 698"/>
                <a:gd name="T64" fmla="*/ 302 w 710"/>
                <a:gd name="T65" fmla="*/ 144 h 698"/>
                <a:gd name="T66" fmla="*/ 216 w 710"/>
                <a:gd name="T67" fmla="*/ 144 h 698"/>
                <a:gd name="T68" fmla="*/ 216 w 710"/>
                <a:gd name="T69" fmla="*/ 87 h 698"/>
                <a:gd name="T70" fmla="*/ 302 w 710"/>
                <a:gd name="T71" fmla="*/ 87 h 698"/>
                <a:gd name="T72" fmla="*/ 302 w 710"/>
                <a:gd name="T73" fmla="*/ 32 h 698"/>
                <a:gd name="T74" fmla="*/ 334 w 710"/>
                <a:gd name="T75" fmla="*/ 0 h 698"/>
                <a:gd name="T76" fmla="*/ 365 w 710"/>
                <a:gd name="T77" fmla="*/ 32 h 698"/>
                <a:gd name="T78" fmla="*/ 365 w 710"/>
                <a:gd name="T79" fmla="*/ 169 h 698"/>
                <a:gd name="T80" fmla="*/ 553 w 710"/>
                <a:gd name="T81" fmla="*/ 169 h 698"/>
                <a:gd name="T82" fmla="*/ 521 w 710"/>
                <a:gd name="T83" fmla="*/ 201 h 698"/>
                <a:gd name="T84" fmla="*/ 489 w 710"/>
                <a:gd name="T85" fmla="*/ 169 h 698"/>
                <a:gd name="T86" fmla="*/ 489 w 710"/>
                <a:gd name="T87" fmla="*/ 144 h 698"/>
                <a:gd name="T88" fmla="*/ 403 w 710"/>
                <a:gd name="T89" fmla="*/ 144 h 698"/>
                <a:gd name="T90" fmla="*/ 403 w 710"/>
                <a:gd name="T91" fmla="*/ 87 h 698"/>
                <a:gd name="T92" fmla="*/ 489 w 710"/>
                <a:gd name="T93" fmla="*/ 87 h 698"/>
                <a:gd name="T94" fmla="*/ 489 w 710"/>
                <a:gd name="T95" fmla="*/ 33 h 698"/>
                <a:gd name="T96" fmla="*/ 521 w 710"/>
                <a:gd name="T97" fmla="*/ 1 h 698"/>
                <a:gd name="T98" fmla="*/ 553 w 710"/>
                <a:gd name="T99" fmla="*/ 33 h 698"/>
                <a:gd name="T100" fmla="*/ 553 w 710"/>
                <a:gd name="T101" fmla="*/ 169 h 6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0" h="698">
                  <a:moveTo>
                    <a:pt x="54" y="87"/>
                  </a:moveTo>
                  <a:cubicBezTo>
                    <a:pt x="114" y="87"/>
                    <a:pt x="114" y="87"/>
                    <a:pt x="114" y="87"/>
                  </a:cubicBezTo>
                  <a:cubicBezTo>
                    <a:pt x="114" y="33"/>
                    <a:pt x="114" y="33"/>
                    <a:pt x="114" y="33"/>
                  </a:cubicBezTo>
                  <a:cubicBezTo>
                    <a:pt x="114" y="15"/>
                    <a:pt x="128" y="1"/>
                    <a:pt x="146" y="1"/>
                  </a:cubicBezTo>
                  <a:cubicBezTo>
                    <a:pt x="164" y="1"/>
                    <a:pt x="178" y="15"/>
                    <a:pt x="178" y="33"/>
                  </a:cubicBezTo>
                  <a:cubicBezTo>
                    <a:pt x="178" y="169"/>
                    <a:pt x="178" y="169"/>
                    <a:pt x="178" y="169"/>
                  </a:cubicBezTo>
                  <a:cubicBezTo>
                    <a:pt x="178" y="187"/>
                    <a:pt x="164" y="201"/>
                    <a:pt x="146" y="201"/>
                  </a:cubicBezTo>
                  <a:cubicBezTo>
                    <a:pt x="128" y="201"/>
                    <a:pt x="114" y="187"/>
                    <a:pt x="114" y="169"/>
                  </a:cubicBezTo>
                  <a:cubicBezTo>
                    <a:pt x="114" y="144"/>
                    <a:pt x="114" y="144"/>
                    <a:pt x="114" y="144"/>
                  </a:cubicBezTo>
                  <a:cubicBezTo>
                    <a:pt x="57" y="144"/>
                    <a:pt x="57" y="144"/>
                    <a:pt x="57" y="144"/>
                  </a:cubicBezTo>
                  <a:cubicBezTo>
                    <a:pt x="57" y="262"/>
                    <a:pt x="57" y="262"/>
                    <a:pt x="57" y="262"/>
                  </a:cubicBezTo>
                  <a:cubicBezTo>
                    <a:pt x="653" y="262"/>
                    <a:pt x="653" y="262"/>
                    <a:pt x="653" y="262"/>
                  </a:cubicBezTo>
                  <a:cubicBezTo>
                    <a:pt x="653" y="144"/>
                    <a:pt x="653" y="144"/>
                    <a:pt x="653" y="144"/>
                  </a:cubicBezTo>
                  <a:cubicBezTo>
                    <a:pt x="591" y="144"/>
                    <a:pt x="591" y="144"/>
                    <a:pt x="591" y="144"/>
                  </a:cubicBezTo>
                  <a:cubicBezTo>
                    <a:pt x="591" y="87"/>
                    <a:pt x="591" y="87"/>
                    <a:pt x="591" y="87"/>
                  </a:cubicBezTo>
                  <a:cubicBezTo>
                    <a:pt x="656" y="87"/>
                    <a:pt x="656" y="87"/>
                    <a:pt x="656" y="87"/>
                  </a:cubicBezTo>
                  <a:cubicBezTo>
                    <a:pt x="686" y="87"/>
                    <a:pt x="710" y="111"/>
                    <a:pt x="710" y="141"/>
                  </a:cubicBezTo>
                  <a:cubicBezTo>
                    <a:pt x="710" y="412"/>
                    <a:pt x="710" y="412"/>
                    <a:pt x="710" y="412"/>
                  </a:cubicBezTo>
                  <a:cubicBezTo>
                    <a:pt x="692" y="403"/>
                    <a:pt x="673" y="396"/>
                    <a:pt x="653" y="393"/>
                  </a:cubicBezTo>
                  <a:cubicBezTo>
                    <a:pt x="653" y="300"/>
                    <a:pt x="653" y="300"/>
                    <a:pt x="653" y="300"/>
                  </a:cubicBezTo>
                  <a:cubicBezTo>
                    <a:pt x="57" y="300"/>
                    <a:pt x="57" y="300"/>
                    <a:pt x="57" y="300"/>
                  </a:cubicBezTo>
                  <a:cubicBezTo>
                    <a:pt x="57" y="641"/>
                    <a:pt x="57" y="641"/>
                    <a:pt x="57" y="641"/>
                  </a:cubicBezTo>
                  <a:cubicBezTo>
                    <a:pt x="386" y="641"/>
                    <a:pt x="386" y="641"/>
                    <a:pt x="386" y="641"/>
                  </a:cubicBezTo>
                  <a:cubicBezTo>
                    <a:pt x="388" y="661"/>
                    <a:pt x="393" y="680"/>
                    <a:pt x="401" y="698"/>
                  </a:cubicBezTo>
                  <a:cubicBezTo>
                    <a:pt x="54" y="698"/>
                    <a:pt x="54" y="698"/>
                    <a:pt x="54" y="698"/>
                  </a:cubicBezTo>
                  <a:cubicBezTo>
                    <a:pt x="39" y="698"/>
                    <a:pt x="26" y="692"/>
                    <a:pt x="16" y="682"/>
                  </a:cubicBezTo>
                  <a:cubicBezTo>
                    <a:pt x="6" y="673"/>
                    <a:pt x="0" y="659"/>
                    <a:pt x="0" y="644"/>
                  </a:cubicBezTo>
                  <a:cubicBezTo>
                    <a:pt x="0" y="141"/>
                    <a:pt x="0" y="141"/>
                    <a:pt x="0" y="141"/>
                  </a:cubicBezTo>
                  <a:cubicBezTo>
                    <a:pt x="0" y="111"/>
                    <a:pt x="24" y="87"/>
                    <a:pt x="54" y="87"/>
                  </a:cubicBezTo>
                  <a:close/>
                  <a:moveTo>
                    <a:pt x="365" y="169"/>
                  </a:moveTo>
                  <a:cubicBezTo>
                    <a:pt x="365" y="186"/>
                    <a:pt x="351" y="201"/>
                    <a:pt x="334" y="201"/>
                  </a:cubicBezTo>
                  <a:cubicBezTo>
                    <a:pt x="316" y="201"/>
                    <a:pt x="302" y="186"/>
                    <a:pt x="302" y="169"/>
                  </a:cubicBezTo>
                  <a:cubicBezTo>
                    <a:pt x="302" y="144"/>
                    <a:pt x="302" y="144"/>
                    <a:pt x="302" y="144"/>
                  </a:cubicBezTo>
                  <a:cubicBezTo>
                    <a:pt x="216" y="144"/>
                    <a:pt x="216" y="144"/>
                    <a:pt x="216" y="144"/>
                  </a:cubicBezTo>
                  <a:cubicBezTo>
                    <a:pt x="216" y="87"/>
                    <a:pt x="216" y="87"/>
                    <a:pt x="216" y="87"/>
                  </a:cubicBezTo>
                  <a:cubicBezTo>
                    <a:pt x="302" y="87"/>
                    <a:pt x="302" y="87"/>
                    <a:pt x="302" y="87"/>
                  </a:cubicBezTo>
                  <a:cubicBezTo>
                    <a:pt x="302" y="32"/>
                    <a:pt x="302" y="32"/>
                    <a:pt x="302" y="32"/>
                  </a:cubicBezTo>
                  <a:cubicBezTo>
                    <a:pt x="302" y="15"/>
                    <a:pt x="316" y="0"/>
                    <a:pt x="334" y="0"/>
                  </a:cubicBezTo>
                  <a:cubicBezTo>
                    <a:pt x="351" y="0"/>
                    <a:pt x="365" y="15"/>
                    <a:pt x="365" y="32"/>
                  </a:cubicBezTo>
                  <a:cubicBezTo>
                    <a:pt x="365" y="169"/>
                    <a:pt x="365" y="169"/>
                    <a:pt x="365" y="169"/>
                  </a:cubicBezTo>
                  <a:close/>
                  <a:moveTo>
                    <a:pt x="553" y="169"/>
                  </a:moveTo>
                  <a:cubicBezTo>
                    <a:pt x="553" y="187"/>
                    <a:pt x="539" y="201"/>
                    <a:pt x="521" y="201"/>
                  </a:cubicBezTo>
                  <a:cubicBezTo>
                    <a:pt x="503" y="201"/>
                    <a:pt x="489" y="187"/>
                    <a:pt x="489" y="169"/>
                  </a:cubicBezTo>
                  <a:cubicBezTo>
                    <a:pt x="489" y="144"/>
                    <a:pt x="489" y="144"/>
                    <a:pt x="489" y="144"/>
                  </a:cubicBezTo>
                  <a:cubicBezTo>
                    <a:pt x="403" y="144"/>
                    <a:pt x="403" y="144"/>
                    <a:pt x="403" y="144"/>
                  </a:cubicBezTo>
                  <a:cubicBezTo>
                    <a:pt x="403" y="87"/>
                    <a:pt x="403" y="87"/>
                    <a:pt x="403" y="87"/>
                  </a:cubicBezTo>
                  <a:cubicBezTo>
                    <a:pt x="489" y="87"/>
                    <a:pt x="489" y="87"/>
                    <a:pt x="489" y="87"/>
                  </a:cubicBezTo>
                  <a:cubicBezTo>
                    <a:pt x="489" y="33"/>
                    <a:pt x="489" y="33"/>
                    <a:pt x="489" y="33"/>
                  </a:cubicBezTo>
                  <a:cubicBezTo>
                    <a:pt x="489" y="15"/>
                    <a:pt x="503" y="1"/>
                    <a:pt x="521" y="1"/>
                  </a:cubicBezTo>
                  <a:cubicBezTo>
                    <a:pt x="539" y="1"/>
                    <a:pt x="553" y="15"/>
                    <a:pt x="553" y="33"/>
                  </a:cubicBezTo>
                  <a:cubicBezTo>
                    <a:pt x="553" y="169"/>
                    <a:pt x="553" y="169"/>
                    <a:pt x="553"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6"/>
            <p:cNvSpPr>
              <a:spLocks noEditPoints="1"/>
            </p:cNvSpPr>
            <p:nvPr/>
          </p:nvSpPr>
          <p:spPr bwMode="auto">
            <a:xfrm>
              <a:off x="6595224" y="4032725"/>
              <a:ext cx="362075" cy="153973"/>
            </a:xfrm>
            <a:custGeom>
              <a:gdLst>
                <a:gd name="T0" fmla="*/ 17 w 419"/>
                <a:gd name="T1" fmla="*/ 0 h 178"/>
                <a:gd name="T2" fmla="*/ 84 w 419"/>
                <a:gd name="T3" fmla="*/ 0 h 178"/>
                <a:gd name="T4" fmla="*/ 102 w 419"/>
                <a:gd name="T5" fmla="*/ 18 h 178"/>
                <a:gd name="T6" fmla="*/ 102 w 419"/>
                <a:gd name="T7" fmla="*/ 46 h 178"/>
                <a:gd name="T8" fmla="*/ 84 w 419"/>
                <a:gd name="T9" fmla="*/ 64 h 178"/>
                <a:gd name="T10" fmla="*/ 17 w 419"/>
                <a:gd name="T11" fmla="*/ 64 h 178"/>
                <a:gd name="T12" fmla="*/ 0 w 419"/>
                <a:gd name="T13" fmla="*/ 46 h 178"/>
                <a:gd name="T14" fmla="*/ 0 w 419"/>
                <a:gd name="T15" fmla="*/ 18 h 178"/>
                <a:gd name="T16" fmla="*/ 17 w 419"/>
                <a:gd name="T17" fmla="*/ 0 h 178"/>
                <a:gd name="T18" fmla="*/ 175 w 419"/>
                <a:gd name="T19" fmla="*/ 115 h 178"/>
                <a:gd name="T20" fmla="*/ 245 w 419"/>
                <a:gd name="T21" fmla="*/ 115 h 178"/>
                <a:gd name="T22" fmla="*/ 261 w 419"/>
                <a:gd name="T23" fmla="*/ 131 h 178"/>
                <a:gd name="T24" fmla="*/ 261 w 419"/>
                <a:gd name="T25" fmla="*/ 134 h 178"/>
                <a:gd name="T26" fmla="*/ 245 w 419"/>
                <a:gd name="T27" fmla="*/ 178 h 178"/>
                <a:gd name="T28" fmla="*/ 245 w 419"/>
                <a:gd name="T29" fmla="*/ 178 h 178"/>
                <a:gd name="T30" fmla="*/ 175 w 419"/>
                <a:gd name="T31" fmla="*/ 178 h 178"/>
                <a:gd name="T32" fmla="*/ 159 w 419"/>
                <a:gd name="T33" fmla="*/ 162 h 178"/>
                <a:gd name="T34" fmla="*/ 159 w 419"/>
                <a:gd name="T35" fmla="*/ 131 h 178"/>
                <a:gd name="T36" fmla="*/ 175 w 419"/>
                <a:gd name="T37" fmla="*/ 115 h 178"/>
                <a:gd name="T38" fmla="*/ 16 w 419"/>
                <a:gd name="T39" fmla="*/ 115 h 178"/>
                <a:gd name="T40" fmla="*/ 86 w 419"/>
                <a:gd name="T41" fmla="*/ 115 h 178"/>
                <a:gd name="T42" fmla="*/ 102 w 419"/>
                <a:gd name="T43" fmla="*/ 131 h 178"/>
                <a:gd name="T44" fmla="*/ 102 w 419"/>
                <a:gd name="T45" fmla="*/ 162 h 178"/>
                <a:gd name="T46" fmla="*/ 86 w 419"/>
                <a:gd name="T47" fmla="*/ 178 h 178"/>
                <a:gd name="T48" fmla="*/ 16 w 419"/>
                <a:gd name="T49" fmla="*/ 178 h 178"/>
                <a:gd name="T50" fmla="*/ 0 w 419"/>
                <a:gd name="T51" fmla="*/ 162 h 178"/>
                <a:gd name="T52" fmla="*/ 0 w 419"/>
                <a:gd name="T53" fmla="*/ 131 h 178"/>
                <a:gd name="T54" fmla="*/ 16 w 419"/>
                <a:gd name="T55" fmla="*/ 115 h 178"/>
                <a:gd name="T56" fmla="*/ 334 w 419"/>
                <a:gd name="T57" fmla="*/ 0 h 178"/>
                <a:gd name="T58" fmla="*/ 404 w 419"/>
                <a:gd name="T59" fmla="*/ 0 h 178"/>
                <a:gd name="T60" fmla="*/ 419 w 419"/>
                <a:gd name="T61" fmla="*/ 11 h 178"/>
                <a:gd name="T62" fmla="*/ 321 w 419"/>
                <a:gd name="T63" fmla="*/ 57 h 178"/>
                <a:gd name="T64" fmla="*/ 318 w 419"/>
                <a:gd name="T65" fmla="*/ 48 h 178"/>
                <a:gd name="T66" fmla="*/ 318 w 419"/>
                <a:gd name="T67" fmla="*/ 16 h 178"/>
                <a:gd name="T68" fmla="*/ 334 w 419"/>
                <a:gd name="T69" fmla="*/ 0 h 178"/>
                <a:gd name="T70" fmla="*/ 175 w 419"/>
                <a:gd name="T71" fmla="*/ 0 h 178"/>
                <a:gd name="T72" fmla="*/ 245 w 419"/>
                <a:gd name="T73" fmla="*/ 0 h 178"/>
                <a:gd name="T74" fmla="*/ 261 w 419"/>
                <a:gd name="T75" fmla="*/ 16 h 178"/>
                <a:gd name="T76" fmla="*/ 261 w 419"/>
                <a:gd name="T77" fmla="*/ 48 h 178"/>
                <a:gd name="T78" fmla="*/ 245 w 419"/>
                <a:gd name="T79" fmla="*/ 64 h 178"/>
                <a:gd name="T80" fmla="*/ 175 w 419"/>
                <a:gd name="T81" fmla="*/ 64 h 178"/>
                <a:gd name="T82" fmla="*/ 159 w 419"/>
                <a:gd name="T83" fmla="*/ 48 h 178"/>
                <a:gd name="T84" fmla="*/ 159 w 419"/>
                <a:gd name="T85" fmla="*/ 16 h 178"/>
                <a:gd name="T86" fmla="*/ 175 w 419"/>
                <a:gd name="T87" fmla="*/ 0 h 1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9" h="178">
                  <a:moveTo>
                    <a:pt x="17" y="0"/>
                  </a:moveTo>
                  <a:cubicBezTo>
                    <a:pt x="84" y="0"/>
                    <a:pt x="84" y="0"/>
                    <a:pt x="84" y="0"/>
                  </a:cubicBezTo>
                  <a:cubicBezTo>
                    <a:pt x="94" y="0"/>
                    <a:pt x="102" y="8"/>
                    <a:pt x="102" y="18"/>
                  </a:cubicBezTo>
                  <a:cubicBezTo>
                    <a:pt x="102" y="46"/>
                    <a:pt x="102" y="46"/>
                    <a:pt x="102" y="46"/>
                  </a:cubicBezTo>
                  <a:cubicBezTo>
                    <a:pt x="102" y="56"/>
                    <a:pt x="94" y="64"/>
                    <a:pt x="84" y="64"/>
                  </a:cubicBezTo>
                  <a:cubicBezTo>
                    <a:pt x="17" y="64"/>
                    <a:pt x="17" y="64"/>
                    <a:pt x="17" y="64"/>
                  </a:cubicBezTo>
                  <a:cubicBezTo>
                    <a:pt x="8" y="64"/>
                    <a:pt x="0" y="56"/>
                    <a:pt x="0" y="46"/>
                  </a:cubicBezTo>
                  <a:cubicBezTo>
                    <a:pt x="0" y="18"/>
                    <a:pt x="0" y="18"/>
                    <a:pt x="0" y="18"/>
                  </a:cubicBezTo>
                  <a:cubicBezTo>
                    <a:pt x="0" y="8"/>
                    <a:pt x="8" y="0"/>
                    <a:pt x="17" y="0"/>
                  </a:cubicBezTo>
                  <a:close/>
                  <a:moveTo>
                    <a:pt x="175" y="115"/>
                  </a:moveTo>
                  <a:cubicBezTo>
                    <a:pt x="245" y="115"/>
                    <a:pt x="245" y="115"/>
                    <a:pt x="245" y="115"/>
                  </a:cubicBezTo>
                  <a:cubicBezTo>
                    <a:pt x="253" y="115"/>
                    <a:pt x="261" y="122"/>
                    <a:pt x="261" y="131"/>
                  </a:cubicBezTo>
                  <a:cubicBezTo>
                    <a:pt x="261" y="134"/>
                    <a:pt x="261" y="134"/>
                    <a:pt x="261" y="134"/>
                  </a:cubicBezTo>
                  <a:cubicBezTo>
                    <a:pt x="254" y="148"/>
                    <a:pt x="249" y="163"/>
                    <a:pt x="245" y="178"/>
                  </a:cubicBezTo>
                  <a:cubicBezTo>
                    <a:pt x="245" y="178"/>
                    <a:pt x="245" y="178"/>
                    <a:pt x="245" y="178"/>
                  </a:cubicBezTo>
                  <a:cubicBezTo>
                    <a:pt x="175" y="178"/>
                    <a:pt x="175" y="178"/>
                    <a:pt x="175" y="178"/>
                  </a:cubicBezTo>
                  <a:cubicBezTo>
                    <a:pt x="166" y="178"/>
                    <a:pt x="159" y="171"/>
                    <a:pt x="159" y="162"/>
                  </a:cubicBezTo>
                  <a:cubicBezTo>
                    <a:pt x="159" y="131"/>
                    <a:pt x="159" y="131"/>
                    <a:pt x="159" y="131"/>
                  </a:cubicBezTo>
                  <a:cubicBezTo>
                    <a:pt x="159" y="122"/>
                    <a:pt x="166" y="115"/>
                    <a:pt x="175" y="115"/>
                  </a:cubicBezTo>
                  <a:close/>
                  <a:moveTo>
                    <a:pt x="16" y="115"/>
                  </a:moveTo>
                  <a:cubicBezTo>
                    <a:pt x="86" y="115"/>
                    <a:pt x="86" y="115"/>
                    <a:pt x="86" y="115"/>
                  </a:cubicBezTo>
                  <a:cubicBezTo>
                    <a:pt x="95" y="115"/>
                    <a:pt x="102" y="122"/>
                    <a:pt x="102" y="131"/>
                  </a:cubicBezTo>
                  <a:cubicBezTo>
                    <a:pt x="102" y="162"/>
                    <a:pt x="102" y="162"/>
                    <a:pt x="102" y="162"/>
                  </a:cubicBezTo>
                  <a:cubicBezTo>
                    <a:pt x="102" y="171"/>
                    <a:pt x="95" y="178"/>
                    <a:pt x="86" y="178"/>
                  </a:cubicBezTo>
                  <a:cubicBezTo>
                    <a:pt x="16" y="178"/>
                    <a:pt x="16" y="178"/>
                    <a:pt x="16" y="178"/>
                  </a:cubicBezTo>
                  <a:cubicBezTo>
                    <a:pt x="7" y="178"/>
                    <a:pt x="0" y="171"/>
                    <a:pt x="0" y="162"/>
                  </a:cubicBezTo>
                  <a:cubicBezTo>
                    <a:pt x="0" y="131"/>
                    <a:pt x="0" y="131"/>
                    <a:pt x="0" y="131"/>
                  </a:cubicBezTo>
                  <a:cubicBezTo>
                    <a:pt x="0" y="122"/>
                    <a:pt x="7" y="115"/>
                    <a:pt x="16" y="115"/>
                  </a:cubicBezTo>
                  <a:close/>
                  <a:moveTo>
                    <a:pt x="334" y="0"/>
                  </a:moveTo>
                  <a:cubicBezTo>
                    <a:pt x="404" y="0"/>
                    <a:pt x="404" y="0"/>
                    <a:pt x="404" y="0"/>
                  </a:cubicBezTo>
                  <a:cubicBezTo>
                    <a:pt x="411" y="0"/>
                    <a:pt x="417" y="5"/>
                    <a:pt x="419" y="11"/>
                  </a:cubicBezTo>
                  <a:cubicBezTo>
                    <a:pt x="383" y="18"/>
                    <a:pt x="349" y="34"/>
                    <a:pt x="321" y="57"/>
                  </a:cubicBezTo>
                  <a:cubicBezTo>
                    <a:pt x="319" y="55"/>
                    <a:pt x="318" y="51"/>
                    <a:pt x="318" y="48"/>
                  </a:cubicBezTo>
                  <a:cubicBezTo>
                    <a:pt x="318" y="16"/>
                    <a:pt x="318" y="16"/>
                    <a:pt x="318" y="16"/>
                  </a:cubicBezTo>
                  <a:cubicBezTo>
                    <a:pt x="318" y="7"/>
                    <a:pt x="325" y="0"/>
                    <a:pt x="334" y="0"/>
                  </a:cubicBezTo>
                  <a:close/>
                  <a:moveTo>
                    <a:pt x="175" y="0"/>
                  </a:moveTo>
                  <a:cubicBezTo>
                    <a:pt x="245" y="0"/>
                    <a:pt x="245" y="0"/>
                    <a:pt x="245" y="0"/>
                  </a:cubicBezTo>
                  <a:cubicBezTo>
                    <a:pt x="253" y="0"/>
                    <a:pt x="261" y="7"/>
                    <a:pt x="261" y="16"/>
                  </a:cubicBezTo>
                  <a:cubicBezTo>
                    <a:pt x="261" y="48"/>
                    <a:pt x="261" y="48"/>
                    <a:pt x="261" y="48"/>
                  </a:cubicBezTo>
                  <a:cubicBezTo>
                    <a:pt x="261" y="57"/>
                    <a:pt x="253" y="64"/>
                    <a:pt x="245" y="64"/>
                  </a:cubicBezTo>
                  <a:cubicBezTo>
                    <a:pt x="175" y="64"/>
                    <a:pt x="175" y="64"/>
                    <a:pt x="175" y="64"/>
                  </a:cubicBezTo>
                  <a:cubicBezTo>
                    <a:pt x="166" y="64"/>
                    <a:pt x="159" y="57"/>
                    <a:pt x="159" y="48"/>
                  </a:cubicBezTo>
                  <a:cubicBezTo>
                    <a:pt x="159" y="16"/>
                    <a:pt x="159" y="16"/>
                    <a:pt x="159" y="16"/>
                  </a:cubicBezTo>
                  <a:cubicBezTo>
                    <a:pt x="159" y="7"/>
                    <a:pt x="166" y="0"/>
                    <a:pt x="17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7"/>
            <p:cNvSpPr>
              <a:spLocks noEditPoints="1"/>
            </p:cNvSpPr>
            <p:nvPr/>
          </p:nvSpPr>
          <p:spPr bwMode="auto">
            <a:xfrm>
              <a:off x="6826001" y="4063081"/>
              <a:ext cx="340497" cy="340497"/>
            </a:xfrm>
            <a:custGeom>
              <a:gdLst>
                <a:gd name="T0" fmla="*/ 197 w 394"/>
                <a:gd name="T1" fmla="*/ 57 h 394"/>
                <a:gd name="T2" fmla="*/ 98 w 394"/>
                <a:gd name="T3" fmla="*/ 98 h 394"/>
                <a:gd name="T4" fmla="*/ 57 w 394"/>
                <a:gd name="T5" fmla="*/ 197 h 394"/>
                <a:gd name="T6" fmla="*/ 98 w 394"/>
                <a:gd name="T7" fmla="*/ 296 h 394"/>
                <a:gd name="T8" fmla="*/ 197 w 394"/>
                <a:gd name="T9" fmla="*/ 337 h 394"/>
                <a:gd name="T10" fmla="*/ 296 w 394"/>
                <a:gd name="T11" fmla="*/ 296 h 394"/>
                <a:gd name="T12" fmla="*/ 337 w 394"/>
                <a:gd name="T13" fmla="*/ 197 h 394"/>
                <a:gd name="T14" fmla="*/ 296 w 394"/>
                <a:gd name="T15" fmla="*/ 98 h 394"/>
                <a:gd name="T16" fmla="*/ 197 w 394"/>
                <a:gd name="T17" fmla="*/ 57 h 394"/>
                <a:gd name="T18" fmla="*/ 58 w 394"/>
                <a:gd name="T19" fmla="*/ 58 h 394"/>
                <a:gd name="T20" fmla="*/ 197 w 394"/>
                <a:gd name="T21" fmla="*/ 0 h 394"/>
                <a:gd name="T22" fmla="*/ 336 w 394"/>
                <a:gd name="T23" fmla="*/ 58 h 394"/>
                <a:gd name="T24" fmla="*/ 394 w 394"/>
                <a:gd name="T25" fmla="*/ 197 h 394"/>
                <a:gd name="T26" fmla="*/ 336 w 394"/>
                <a:gd name="T27" fmla="*/ 336 h 394"/>
                <a:gd name="T28" fmla="*/ 197 w 394"/>
                <a:gd name="T29" fmla="*/ 394 h 394"/>
                <a:gd name="T30" fmla="*/ 58 w 394"/>
                <a:gd name="T31" fmla="*/ 336 h 394"/>
                <a:gd name="T32" fmla="*/ 0 w 394"/>
                <a:gd name="T33" fmla="*/ 197 h 394"/>
                <a:gd name="T34" fmla="*/ 58 w 394"/>
                <a:gd name="T35" fmla="*/ 58 h 3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4" h="394">
                  <a:moveTo>
                    <a:pt x="197" y="57"/>
                  </a:moveTo>
                  <a:cubicBezTo>
                    <a:pt x="158" y="57"/>
                    <a:pt x="123" y="73"/>
                    <a:pt x="98" y="98"/>
                  </a:cubicBezTo>
                  <a:cubicBezTo>
                    <a:pt x="73" y="124"/>
                    <a:pt x="57" y="158"/>
                    <a:pt x="57" y="197"/>
                  </a:cubicBezTo>
                  <a:cubicBezTo>
                    <a:pt x="57" y="236"/>
                    <a:pt x="73" y="271"/>
                    <a:pt x="98" y="296"/>
                  </a:cubicBezTo>
                  <a:cubicBezTo>
                    <a:pt x="123" y="321"/>
                    <a:pt x="158" y="337"/>
                    <a:pt x="197" y="337"/>
                  </a:cubicBezTo>
                  <a:cubicBezTo>
                    <a:pt x="236" y="337"/>
                    <a:pt x="270" y="321"/>
                    <a:pt x="296" y="296"/>
                  </a:cubicBezTo>
                  <a:cubicBezTo>
                    <a:pt x="321" y="271"/>
                    <a:pt x="337" y="236"/>
                    <a:pt x="337" y="197"/>
                  </a:cubicBezTo>
                  <a:cubicBezTo>
                    <a:pt x="337" y="158"/>
                    <a:pt x="321" y="124"/>
                    <a:pt x="296" y="98"/>
                  </a:cubicBezTo>
                  <a:cubicBezTo>
                    <a:pt x="270" y="73"/>
                    <a:pt x="236" y="57"/>
                    <a:pt x="197" y="57"/>
                  </a:cubicBezTo>
                  <a:close/>
                  <a:moveTo>
                    <a:pt x="58" y="58"/>
                  </a:moveTo>
                  <a:cubicBezTo>
                    <a:pt x="93" y="22"/>
                    <a:pt x="143" y="0"/>
                    <a:pt x="197" y="0"/>
                  </a:cubicBezTo>
                  <a:cubicBezTo>
                    <a:pt x="251" y="0"/>
                    <a:pt x="301" y="22"/>
                    <a:pt x="336" y="58"/>
                  </a:cubicBezTo>
                  <a:cubicBezTo>
                    <a:pt x="372" y="93"/>
                    <a:pt x="394" y="143"/>
                    <a:pt x="394" y="197"/>
                  </a:cubicBezTo>
                  <a:cubicBezTo>
                    <a:pt x="394" y="252"/>
                    <a:pt x="372" y="301"/>
                    <a:pt x="336" y="336"/>
                  </a:cubicBezTo>
                  <a:cubicBezTo>
                    <a:pt x="301" y="372"/>
                    <a:pt x="251" y="394"/>
                    <a:pt x="197" y="394"/>
                  </a:cubicBezTo>
                  <a:cubicBezTo>
                    <a:pt x="143" y="394"/>
                    <a:pt x="93" y="372"/>
                    <a:pt x="58" y="336"/>
                  </a:cubicBezTo>
                  <a:cubicBezTo>
                    <a:pt x="22" y="301"/>
                    <a:pt x="0" y="252"/>
                    <a:pt x="0" y="197"/>
                  </a:cubicBezTo>
                  <a:cubicBezTo>
                    <a:pt x="0" y="143"/>
                    <a:pt x="22" y="93"/>
                    <a:pt x="58"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8"/>
            <p:cNvSpPr/>
            <p:nvPr/>
          </p:nvSpPr>
          <p:spPr bwMode="auto">
            <a:xfrm>
              <a:off x="6923651" y="4160731"/>
              <a:ext cx="99479" cy="100211"/>
            </a:xfrm>
            <a:custGeom>
              <a:gdLst>
                <a:gd name="T0" fmla="*/ 55 w 115"/>
                <a:gd name="T1" fmla="*/ 83 h 116"/>
                <a:gd name="T2" fmla="*/ 64 w 115"/>
                <a:gd name="T3" fmla="*/ 104 h 116"/>
                <a:gd name="T4" fmla="*/ 104 w 115"/>
                <a:gd name="T5" fmla="*/ 104 h 116"/>
                <a:gd name="T6" fmla="*/ 104 w 115"/>
                <a:gd name="T7" fmla="*/ 64 h 116"/>
                <a:gd name="T8" fmla="*/ 82 w 115"/>
                <a:gd name="T9" fmla="*/ 56 h 116"/>
                <a:gd name="T10" fmla="*/ 34 w 115"/>
                <a:gd name="T11" fmla="*/ 8 h 116"/>
                <a:gd name="T12" fmla="*/ 8 w 115"/>
                <a:gd name="T13" fmla="*/ 8 h 116"/>
                <a:gd name="T14" fmla="*/ 8 w 115"/>
                <a:gd name="T15" fmla="*/ 35 h 116"/>
                <a:gd name="T16" fmla="*/ 55 w 115"/>
                <a:gd name="T17" fmla="*/ 83 h 1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55" y="83"/>
                  </a:moveTo>
                  <a:cubicBezTo>
                    <a:pt x="55" y="90"/>
                    <a:pt x="58" y="98"/>
                    <a:pt x="64" y="104"/>
                  </a:cubicBezTo>
                  <a:cubicBezTo>
                    <a:pt x="75" y="116"/>
                    <a:pt x="93" y="116"/>
                    <a:pt x="104" y="104"/>
                  </a:cubicBezTo>
                  <a:cubicBezTo>
                    <a:pt x="115" y="93"/>
                    <a:pt x="115" y="75"/>
                    <a:pt x="104" y="64"/>
                  </a:cubicBezTo>
                  <a:cubicBezTo>
                    <a:pt x="98" y="58"/>
                    <a:pt x="90" y="55"/>
                    <a:pt x="82" y="56"/>
                  </a:cubicBezTo>
                  <a:cubicBezTo>
                    <a:pt x="34" y="8"/>
                    <a:pt x="34" y="8"/>
                    <a:pt x="34" y="8"/>
                  </a:cubicBezTo>
                  <a:cubicBezTo>
                    <a:pt x="27" y="0"/>
                    <a:pt x="15" y="0"/>
                    <a:pt x="8" y="8"/>
                  </a:cubicBezTo>
                  <a:cubicBezTo>
                    <a:pt x="0" y="15"/>
                    <a:pt x="0" y="27"/>
                    <a:pt x="8" y="35"/>
                  </a:cubicBezTo>
                  <a:cubicBezTo>
                    <a:pt x="55" y="83"/>
                    <a:pt x="55" y="83"/>
                    <a:pt x="5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par>
                          <p:cTn id="9" fill="hold" nodeType="afterGroup">
                            <p:stCondLst>
                              <p:cond delay="500"/>
                            </p:stCondLst>
                            <p:childTnLst>
                              <p:par>
                                <p:cTn id="10" presetID="31" presetClass="entr" presetSubtype="0"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1000" fill="hold"/>
                                        <p:tgtEl>
                                          <p:spTgt spid="29"/>
                                        </p:tgtEl>
                                        <p:attrNameLst>
                                          <p:attrName>ppt_w</p:attrName>
                                        </p:attrNameLst>
                                      </p:cBhvr>
                                      <p:tavLst>
                                        <p:tav tm="0">
                                          <p:val>
                                            <p:fltVal val="0"/>
                                          </p:val>
                                        </p:tav>
                                        <p:tav tm="100000">
                                          <p:val>
                                            <p:strVal val="#ppt_w"/>
                                          </p:val>
                                        </p:tav>
                                      </p:tavLst>
                                    </p:anim>
                                    <p:anim calcmode="lin" valueType="num">
                                      <p:cBhvr>
                                        <p:cTn id="13" dur="1000" fill="hold"/>
                                        <p:tgtEl>
                                          <p:spTgt spid="29"/>
                                        </p:tgtEl>
                                        <p:attrNameLst>
                                          <p:attrName>ppt_h</p:attrName>
                                        </p:attrNameLst>
                                      </p:cBhvr>
                                      <p:tavLst>
                                        <p:tav tm="0">
                                          <p:val>
                                            <p:fltVal val="0"/>
                                          </p:val>
                                        </p:tav>
                                        <p:tav tm="100000">
                                          <p:val>
                                            <p:strVal val="#ppt_h"/>
                                          </p:val>
                                        </p:tav>
                                      </p:tavLst>
                                    </p:anim>
                                    <p:anim calcmode="lin" valueType="num">
                                      <p:cBhvr>
                                        <p:cTn id="14" dur="1000" fill="hold"/>
                                        <p:tgtEl>
                                          <p:spTgt spid="29"/>
                                        </p:tgtEl>
                                        <p:attrNameLst>
                                          <p:attrName>style.rotation</p:attrName>
                                        </p:attrNameLst>
                                      </p:cBhvr>
                                      <p:tavLst>
                                        <p:tav tm="0">
                                          <p:val>
                                            <p:fltVal val="90"/>
                                          </p:val>
                                        </p:tav>
                                        <p:tav tm="100000">
                                          <p:val>
                                            <p:fltVal val="0"/>
                                          </p:val>
                                        </p:tav>
                                      </p:tavLst>
                                    </p:anim>
                                    <p:animEffect transition="in" filter="fade">
                                      <p:cBhvr>
                                        <p:cTn id="15" dur="1000"/>
                                        <p:tgtEl>
                                          <p:spTgt spid="29"/>
                                        </p:tgtEl>
                                      </p:cBhvr>
                                    </p:animEffect>
                                  </p:childTnLst>
                                </p:cTn>
                              </p:par>
                            </p:childTnLst>
                          </p:cTn>
                        </p:par>
                        <p:par>
                          <p:cTn id="16" fill="hold" nodeType="afterGroup">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2500"/>
                            </p:stCondLst>
                            <p:childTnLst>
                              <p:par>
                                <p:cTn id="23" presetID="2" presetClass="entr" presetSubtype="2"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3000"/>
                            </p:stCondLst>
                            <p:childTnLst>
                              <p:par>
                                <p:cTn id="28" presetID="22" presetClass="entr" presetSubtype="8"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par>
                          <p:cTn id="31" fill="hold" nodeType="afterGroup">
                            <p:stCondLst>
                              <p:cond delay="3500"/>
                            </p:stCondLst>
                            <p:childTnLst>
                              <p:par>
                                <p:cTn id="32" presetID="37"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900" decel="100000" fill="hold"/>
                                        <p:tgtEl>
                                          <p:spTgt spid="1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900" decel="100000" fill="hold"/>
                                        <p:tgtEl>
                                          <p:spTgt spid="2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1000"/>
                                        <p:tgtEl>
                                          <p:spTgt spid="34"/>
                                        </p:tgtEl>
                                      </p:cBhvr>
                                    </p:animEffect>
                                    <p:anim calcmode="lin" valueType="num">
                                      <p:cBhvr>
                                        <p:cTn id="47" dur="1000" fill="hold"/>
                                        <p:tgtEl>
                                          <p:spTgt spid="34"/>
                                        </p:tgtEl>
                                        <p:attrNameLst>
                                          <p:attrName>ppt_x</p:attrName>
                                        </p:attrNameLst>
                                      </p:cBhvr>
                                      <p:tavLst>
                                        <p:tav tm="0">
                                          <p:val>
                                            <p:strVal val="#ppt_x"/>
                                          </p:val>
                                        </p:tav>
                                        <p:tav tm="100000">
                                          <p:val>
                                            <p:strVal val="#ppt_x"/>
                                          </p:val>
                                        </p:tav>
                                      </p:tavLst>
                                    </p:anim>
                                    <p:anim calcmode="lin" valueType="num">
                                      <p:cBhvr>
                                        <p:cTn id="48" dur="900" decel="100000" fill="hold"/>
                                        <p:tgtEl>
                                          <p:spTgt spid="3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fade">
                                      <p:cBhvr>
                                        <p:cTn id="58" dur="1000"/>
                                        <p:tgtEl>
                                          <p:spTgt spid="55"/>
                                        </p:tgtEl>
                                      </p:cBhvr>
                                    </p:animEffect>
                                    <p:anim calcmode="lin" valueType="num">
                                      <p:cBhvr>
                                        <p:cTn id="59" dur="1000" fill="hold"/>
                                        <p:tgtEl>
                                          <p:spTgt spid="55"/>
                                        </p:tgtEl>
                                        <p:attrNameLst>
                                          <p:attrName>ppt_x</p:attrName>
                                        </p:attrNameLst>
                                      </p:cBhvr>
                                      <p:tavLst>
                                        <p:tav tm="0">
                                          <p:val>
                                            <p:strVal val="#ppt_x"/>
                                          </p:val>
                                        </p:tav>
                                        <p:tav tm="100000">
                                          <p:val>
                                            <p:strVal val="#ppt_x"/>
                                          </p:val>
                                        </p:tav>
                                      </p:tavLst>
                                    </p:anim>
                                    <p:anim calcmode="lin" valueType="num">
                                      <p:cBhvr>
                                        <p:cTn id="60" dur="900" decel="100000" fill="hold"/>
                                        <p:tgtEl>
                                          <p:spTgt spid="55"/>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par>
                                <p:cTn id="62" presetID="37" presetClass="entr" presetSubtype="0" fill="hold" grpId="0" nodeType="with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fade">
                                      <p:cBhvr>
                                        <p:cTn id="64" dur="1000"/>
                                        <p:tgtEl>
                                          <p:spTgt spid="56"/>
                                        </p:tgtEl>
                                      </p:cBhvr>
                                    </p:animEffect>
                                    <p:anim calcmode="lin" valueType="num">
                                      <p:cBhvr>
                                        <p:cTn id="65" dur="1000" fill="hold"/>
                                        <p:tgtEl>
                                          <p:spTgt spid="56"/>
                                        </p:tgtEl>
                                        <p:attrNameLst>
                                          <p:attrName>ppt_x</p:attrName>
                                        </p:attrNameLst>
                                      </p:cBhvr>
                                      <p:tavLst>
                                        <p:tav tm="0">
                                          <p:val>
                                            <p:strVal val="#ppt_x"/>
                                          </p:val>
                                        </p:tav>
                                        <p:tav tm="100000">
                                          <p:val>
                                            <p:strVal val="#ppt_x"/>
                                          </p:val>
                                        </p:tav>
                                      </p:tavLst>
                                    </p:anim>
                                    <p:anim calcmode="lin" valueType="num">
                                      <p:cBhvr>
                                        <p:cTn id="66" dur="900" decel="100000" fill="hold"/>
                                        <p:tgtEl>
                                          <p:spTgt spid="56"/>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fade">
                                      <p:cBhvr>
                                        <p:cTn id="70" dur="1000"/>
                                        <p:tgtEl>
                                          <p:spTgt spid="57"/>
                                        </p:tgtEl>
                                      </p:cBhvr>
                                    </p:animEffect>
                                    <p:anim calcmode="lin" valueType="num">
                                      <p:cBhvr>
                                        <p:cTn id="71" dur="1000" fill="hold"/>
                                        <p:tgtEl>
                                          <p:spTgt spid="57"/>
                                        </p:tgtEl>
                                        <p:attrNameLst>
                                          <p:attrName>ppt_x</p:attrName>
                                        </p:attrNameLst>
                                      </p:cBhvr>
                                      <p:tavLst>
                                        <p:tav tm="0">
                                          <p:val>
                                            <p:strVal val="#ppt_x"/>
                                          </p:val>
                                        </p:tav>
                                        <p:tav tm="100000">
                                          <p:val>
                                            <p:strVal val="#ppt_x"/>
                                          </p:val>
                                        </p:tav>
                                      </p:tavLst>
                                    </p:anim>
                                    <p:anim calcmode="lin" valueType="num">
                                      <p:cBhvr>
                                        <p:cTn id="72" dur="900" decel="100000" fill="hold"/>
                                        <p:tgtEl>
                                          <p:spTgt spid="57"/>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p:bldP spid="19" grpId="0"/>
      <p:bldP spid="24" grpId="0"/>
      <p:bldP spid="34" grpId="0"/>
      <p:bldP spid="39" grpId="0"/>
      <p:bldP spid="55" grpId="0" animBg="1"/>
      <p:bldP spid="56" grpId="0" animBg="1"/>
      <p:bldP spid="57" grpId="0" animBg="1"/>
      <p:bldP spid="58" grpId="0" animBg="1"/>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3"/>
          <p:cNvSpPr txBox="1"/>
          <p:nvPr/>
        </p:nvSpPr>
        <p:spPr>
          <a:xfrm>
            <a:off x="741194" y="315827"/>
            <a:ext cx="1415772" cy="461665"/>
          </a:xfrm>
          <a:prstGeom prst="rect">
            <a:avLst/>
          </a:prstGeom>
          <a:noFill/>
        </p:spPr>
        <p:txBody>
          <a:bodyPr wrap="none" rtlCol="0">
            <a:spAutoFit/>
          </a:bodyPr>
          <a:lstStyle>
            <a:defPPr>
              <a:defRPr lang="zh-CN"/>
            </a:defPPr>
            <a:lvl1pPr>
              <a:defRPr b="1">
                <a:solidFill>
                  <a:schemeClr val="tx2"/>
                </a:solidFill>
                <a:latin typeface="方正兰亭黑_GBK" pitchFamily="2" charset="-122"/>
                <a:ea typeface="方正兰亭黑_GBK" pitchFamily="2" charset="-122"/>
              </a:defRPr>
            </a:lvl1pPr>
          </a:lstStyle>
          <a:p>
            <a:r>
              <a:rPr lang="zh-CN" altLang="en-US">
                <a:solidFill>
                  <a:schemeClr val="tx1"/>
                </a:solidFill>
              </a:rPr>
              <a:t>总体思路</a:t>
            </a:r>
            <a:endParaRPr lang="zh-CN" altLang="en-US">
              <a:solidFill>
                <a:schemeClr val="tx1"/>
              </a:solidFill>
            </a:endParaRPr>
          </a:p>
        </p:txBody>
      </p:sp>
      <p:grpSp>
        <p:nvGrpSpPr>
          <p:cNvPr id="5" name="组合 4"/>
          <p:cNvGrpSpPr/>
          <p:nvPr/>
        </p:nvGrpSpPr>
        <p:grpSpPr>
          <a:xfrm>
            <a:off x="336791" y="261442"/>
            <a:ext cx="423713" cy="432048"/>
            <a:chOff x="1357722" y="1125538"/>
            <a:chExt cx="423713" cy="432048"/>
          </a:xfrm>
        </p:grpSpPr>
        <p:sp>
          <p:nvSpPr>
            <p:cNvPr id="6" name="矩形 5"/>
            <p:cNvSpPr/>
            <p:nvPr/>
          </p:nvSpPr>
          <p:spPr>
            <a:xfrm>
              <a:off x="1493403" y="1269554"/>
              <a:ext cx="288032" cy="288032"/>
            </a:xfrm>
            <a:prstGeom prst="rect">
              <a:avLst/>
            </a:prstGeom>
            <a:solidFill>
              <a:schemeClr val="accent4"/>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p>
          </p:txBody>
        </p:sp>
        <p:sp>
          <p:nvSpPr>
            <p:cNvPr id="7" name="矩形 6"/>
            <p:cNvSpPr/>
            <p:nvPr/>
          </p:nvSpPr>
          <p:spPr>
            <a:xfrm>
              <a:off x="1357722" y="1125538"/>
              <a:ext cx="288032" cy="288032"/>
            </a:xfrm>
            <a:prstGeom prst="rect">
              <a:avLst/>
            </a:prstGeom>
            <a:solidFill>
              <a:schemeClr val="bg1">
                <a:lumMod val="95000"/>
              </a:schemeClr>
            </a:solidFill>
            <a:ln w="50800">
              <a:noFill/>
            </a:ln>
            <a:effectLst>
              <a:outerShdw blurRad="50800" dist="25400" dir="2700000" sx="99000" sy="99000" algn="tl" rotWithShape="0">
                <a:schemeClr val="tx1">
                  <a:alpha val="68000"/>
                </a:schemeClr>
              </a:outerShdw>
            </a:effectLst>
            <a:scene3d>
              <a:camera prst="orthographicFront"/>
              <a:lightRig rig="threePt" dir="t"/>
            </a:scene3d>
            <a:sp3d extrusionH="76200" prstMaterial="softEdge">
              <a:bevelT w="38100" h="19050" prst="angle"/>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grpSp>
      <p:cxnSp>
        <p:nvCxnSpPr>
          <p:cNvPr id="8" name="直接连接符 7"/>
          <p:cNvCxnSpPr/>
          <p:nvPr/>
        </p:nvCxnSpPr>
        <p:spPr>
          <a:xfrm>
            <a:off x="0" y="777492"/>
            <a:ext cx="12169775" cy="0"/>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25" name="Freeform 23"/>
          <p:cNvSpPr/>
          <p:nvPr/>
        </p:nvSpPr>
        <p:spPr bwMode="auto">
          <a:xfrm>
            <a:off x="1449079" y="1557587"/>
            <a:ext cx="9388335" cy="4709842"/>
          </a:xfrm>
          <a:custGeom>
            <a:cxnLst>
              <a:cxn ang="0">
                <a:pos x="0" y="10472"/>
              </a:cxn>
              <a:cxn ang="0">
                <a:pos x="1791" y="9942"/>
              </a:cxn>
              <a:cxn ang="0">
                <a:pos x="3444" y="9448"/>
              </a:cxn>
              <a:cxn ang="0">
                <a:pos x="4973" y="8981"/>
              </a:cxn>
              <a:cxn ang="0">
                <a:pos x="6391" y="8532"/>
              </a:cxn>
              <a:cxn ang="0">
                <a:pos x="7714" y="8095"/>
              </a:cxn>
              <a:cxn ang="0">
                <a:pos x="8954" y="7660"/>
              </a:cxn>
              <a:cxn ang="0">
                <a:pos x="10124" y="7218"/>
              </a:cxn>
              <a:cxn ang="0">
                <a:pos x="11241" y="6762"/>
              </a:cxn>
              <a:cxn ang="0">
                <a:pos x="12316" y="6284"/>
              </a:cxn>
              <a:cxn ang="0">
                <a:pos x="13363" y="5774"/>
              </a:cxn>
              <a:cxn ang="0">
                <a:pos x="14397" y="5225"/>
              </a:cxn>
              <a:cxn ang="0">
                <a:pos x="15432" y="4627"/>
              </a:cxn>
              <a:cxn ang="0">
                <a:pos x="16480" y="3974"/>
              </a:cxn>
              <a:cxn ang="0">
                <a:pos x="17556" y="3256"/>
              </a:cxn>
              <a:cxn ang="0">
                <a:pos x="18675" y="2465"/>
              </a:cxn>
              <a:cxn ang="0">
                <a:pos x="19848" y="1594"/>
              </a:cxn>
              <a:cxn ang="0">
                <a:pos x="20341" y="0"/>
              </a:cxn>
              <a:cxn ang="0">
                <a:pos x="17476" y="1176"/>
              </a:cxn>
              <a:cxn ang="0">
                <a:pos x="16349" y="1710"/>
              </a:cxn>
              <a:cxn ang="0">
                <a:pos x="15274" y="2192"/>
              </a:cxn>
              <a:cxn ang="0">
                <a:pos x="14241" y="2628"/>
              </a:cxn>
              <a:cxn ang="0">
                <a:pos x="13240" y="3020"/>
              </a:cxn>
              <a:cxn ang="0">
                <a:pos x="12261" y="3375"/>
              </a:cxn>
              <a:cxn ang="0">
                <a:pos x="11294" y="3694"/>
              </a:cxn>
              <a:cxn ang="0">
                <a:pos x="10328" y="3982"/>
              </a:cxn>
              <a:cxn ang="0">
                <a:pos x="9353" y="4245"/>
              </a:cxn>
              <a:cxn ang="0">
                <a:pos x="8360" y="4485"/>
              </a:cxn>
              <a:cxn ang="0">
                <a:pos x="7336" y="4706"/>
              </a:cxn>
              <a:cxn ang="0">
                <a:pos x="6273" y="4913"/>
              </a:cxn>
              <a:cxn ang="0">
                <a:pos x="5159" y="5111"/>
              </a:cxn>
              <a:cxn ang="0">
                <a:pos x="3985" y="5302"/>
              </a:cxn>
              <a:cxn ang="0">
                <a:pos x="2741" y="5492"/>
              </a:cxn>
              <a:cxn ang="0">
                <a:pos x="1416" y="5683"/>
              </a:cxn>
              <a:cxn ang="0">
                <a:pos x="0" y="5881"/>
              </a:cxn>
            </a:cxnLst>
            <a:rect l="0" t="0" r="r" b="b"/>
            <a:pathLst>
              <a:path w="21024" h="10472">
                <a:moveTo>
                  <a:pt x="0" y="5881"/>
                </a:moveTo>
                <a:lnTo>
                  <a:pt x="0" y="10472"/>
                </a:lnTo>
                <a:lnTo>
                  <a:pt x="913" y="10203"/>
                </a:lnTo>
                <a:lnTo>
                  <a:pt x="1791" y="9942"/>
                </a:lnTo>
                <a:lnTo>
                  <a:pt x="2633" y="9691"/>
                </a:lnTo>
                <a:lnTo>
                  <a:pt x="3444" y="9448"/>
                </a:lnTo>
                <a:lnTo>
                  <a:pt x="4223" y="9212"/>
                </a:lnTo>
                <a:lnTo>
                  <a:pt x="4973" y="8981"/>
                </a:lnTo>
                <a:lnTo>
                  <a:pt x="5695" y="8754"/>
                </a:lnTo>
                <a:lnTo>
                  <a:pt x="6391" y="8532"/>
                </a:lnTo>
                <a:lnTo>
                  <a:pt x="7064" y="8313"/>
                </a:lnTo>
                <a:lnTo>
                  <a:pt x="7714" y="8095"/>
                </a:lnTo>
                <a:lnTo>
                  <a:pt x="8344" y="7878"/>
                </a:lnTo>
                <a:lnTo>
                  <a:pt x="8954" y="7660"/>
                </a:lnTo>
                <a:lnTo>
                  <a:pt x="9548" y="7440"/>
                </a:lnTo>
                <a:lnTo>
                  <a:pt x="10124" y="7218"/>
                </a:lnTo>
                <a:lnTo>
                  <a:pt x="10689" y="6992"/>
                </a:lnTo>
                <a:lnTo>
                  <a:pt x="11241" y="6762"/>
                </a:lnTo>
                <a:lnTo>
                  <a:pt x="11783" y="6527"/>
                </a:lnTo>
                <a:lnTo>
                  <a:pt x="12316" y="6284"/>
                </a:lnTo>
                <a:lnTo>
                  <a:pt x="12842" y="6033"/>
                </a:lnTo>
                <a:lnTo>
                  <a:pt x="13363" y="5774"/>
                </a:lnTo>
                <a:lnTo>
                  <a:pt x="13881" y="5505"/>
                </a:lnTo>
                <a:lnTo>
                  <a:pt x="14397" y="5225"/>
                </a:lnTo>
                <a:lnTo>
                  <a:pt x="14914" y="4933"/>
                </a:lnTo>
                <a:lnTo>
                  <a:pt x="15432" y="4627"/>
                </a:lnTo>
                <a:lnTo>
                  <a:pt x="15953" y="4309"/>
                </a:lnTo>
                <a:lnTo>
                  <a:pt x="16480" y="3974"/>
                </a:lnTo>
                <a:lnTo>
                  <a:pt x="17014" y="3624"/>
                </a:lnTo>
                <a:lnTo>
                  <a:pt x="17556" y="3256"/>
                </a:lnTo>
                <a:lnTo>
                  <a:pt x="18110" y="2870"/>
                </a:lnTo>
                <a:lnTo>
                  <a:pt x="18675" y="2465"/>
                </a:lnTo>
                <a:lnTo>
                  <a:pt x="19253" y="2041"/>
                </a:lnTo>
                <a:lnTo>
                  <a:pt x="19848" y="1594"/>
                </a:lnTo>
                <a:lnTo>
                  <a:pt x="21024" y="1802"/>
                </a:lnTo>
                <a:lnTo>
                  <a:pt x="20341" y="0"/>
                </a:lnTo>
                <a:lnTo>
                  <a:pt x="16567" y="1005"/>
                </a:lnTo>
                <a:lnTo>
                  <a:pt x="17476" y="1176"/>
                </a:lnTo>
                <a:lnTo>
                  <a:pt x="16906" y="1449"/>
                </a:lnTo>
                <a:lnTo>
                  <a:pt x="16349" y="1710"/>
                </a:lnTo>
                <a:lnTo>
                  <a:pt x="15806" y="1957"/>
                </a:lnTo>
                <a:lnTo>
                  <a:pt x="15274" y="2192"/>
                </a:lnTo>
                <a:lnTo>
                  <a:pt x="14752" y="2415"/>
                </a:lnTo>
                <a:lnTo>
                  <a:pt x="14241" y="2628"/>
                </a:lnTo>
                <a:lnTo>
                  <a:pt x="13738" y="2829"/>
                </a:lnTo>
                <a:lnTo>
                  <a:pt x="13240" y="3020"/>
                </a:lnTo>
                <a:lnTo>
                  <a:pt x="12748" y="3202"/>
                </a:lnTo>
                <a:lnTo>
                  <a:pt x="12261" y="3375"/>
                </a:lnTo>
                <a:lnTo>
                  <a:pt x="11777" y="3538"/>
                </a:lnTo>
                <a:lnTo>
                  <a:pt x="11294" y="3694"/>
                </a:lnTo>
                <a:lnTo>
                  <a:pt x="10812" y="3841"/>
                </a:lnTo>
                <a:lnTo>
                  <a:pt x="10328" y="3982"/>
                </a:lnTo>
                <a:lnTo>
                  <a:pt x="9843" y="4117"/>
                </a:lnTo>
                <a:lnTo>
                  <a:pt x="9353" y="4245"/>
                </a:lnTo>
                <a:lnTo>
                  <a:pt x="8859" y="4367"/>
                </a:lnTo>
                <a:lnTo>
                  <a:pt x="8360" y="4485"/>
                </a:lnTo>
                <a:lnTo>
                  <a:pt x="7852" y="4597"/>
                </a:lnTo>
                <a:lnTo>
                  <a:pt x="7336" y="4706"/>
                </a:lnTo>
                <a:lnTo>
                  <a:pt x="6809" y="4811"/>
                </a:lnTo>
                <a:lnTo>
                  <a:pt x="6273" y="4913"/>
                </a:lnTo>
                <a:lnTo>
                  <a:pt x="5722" y="5013"/>
                </a:lnTo>
                <a:lnTo>
                  <a:pt x="5159" y="5111"/>
                </a:lnTo>
                <a:lnTo>
                  <a:pt x="4581" y="5206"/>
                </a:lnTo>
                <a:lnTo>
                  <a:pt x="3985" y="5302"/>
                </a:lnTo>
                <a:lnTo>
                  <a:pt x="3373" y="5397"/>
                </a:lnTo>
                <a:lnTo>
                  <a:pt x="2741" y="5492"/>
                </a:lnTo>
                <a:lnTo>
                  <a:pt x="2089" y="5588"/>
                </a:lnTo>
                <a:lnTo>
                  <a:pt x="1416" y="5683"/>
                </a:lnTo>
                <a:lnTo>
                  <a:pt x="720" y="5781"/>
                </a:lnTo>
                <a:lnTo>
                  <a:pt x="0" y="5881"/>
                </a:lnTo>
                <a:close/>
              </a:path>
            </a:pathLst>
          </a:custGeom>
          <a:solidFill>
            <a:schemeClr val="accent4"/>
          </a:solidFill>
          <a:ln w="31750">
            <a:gradFill flip="none" rotWithShape="1">
              <a:gsLst>
                <a:gs pos="0">
                  <a:schemeClr val="bg1">
                    <a:lumMod val="8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44" name="Rectangle 37"/>
          <p:cNvSpPr>
            <a:spLocks noChangeArrowheads="1"/>
          </p:cNvSpPr>
          <p:nvPr/>
        </p:nvSpPr>
        <p:spPr bwMode="auto">
          <a:xfrm>
            <a:off x="1764407" y="1989634"/>
            <a:ext cx="2501971" cy="1200321"/>
          </a:xfrm>
          <a:prstGeom prst="rect">
            <a:avLst/>
          </a:prstGeom>
          <a:noFill/>
          <a:ln>
            <a:noFill/>
          </a:ln>
        </p:spPr>
        <p:txBody>
          <a:bodyPr wrap="square" lIns="91431" tIns="45716" rIns="91431" bIns="45716">
            <a:spAutoFit/>
          </a:bodyPr>
          <a:lstStyle/>
          <a:p>
            <a:pPr>
              <a:lnSpc>
                <a:spcPct val="150000"/>
              </a:lnSpc>
              <a:spcBef>
                <a:spcPct val="0"/>
              </a:spcBef>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在此录入图表的描述说明，在此录入图表的描述说明，在此录入图表的描述说明，在此录入上述图表的描述说明。</a:t>
            </a:r>
            <a:endParaRPr lang="en-US" altLang="zh-CN" sz="1200">
              <a:latin typeface="方正兰亭黑_GBK" pitchFamily="2" charset="-122"/>
              <a:ea typeface="方正兰亭黑_GBK" pitchFamily="2" charset="-122"/>
              <a:sym typeface="微软雅黑" panose="020b0503020204020204" pitchFamily="34" charset="-122"/>
            </a:endParaRPr>
          </a:p>
        </p:txBody>
      </p:sp>
      <p:sp>
        <p:nvSpPr>
          <p:cNvPr id="45" name="Rectangle 37"/>
          <p:cNvSpPr>
            <a:spLocks noChangeArrowheads="1"/>
          </p:cNvSpPr>
          <p:nvPr/>
        </p:nvSpPr>
        <p:spPr bwMode="auto">
          <a:xfrm>
            <a:off x="4644727" y="1409881"/>
            <a:ext cx="2515090" cy="1200321"/>
          </a:xfrm>
          <a:prstGeom prst="rect">
            <a:avLst/>
          </a:prstGeom>
          <a:noFill/>
          <a:ln>
            <a:noFill/>
          </a:ln>
        </p:spPr>
        <p:txBody>
          <a:bodyPr wrap="square" lIns="91431" tIns="45716" rIns="91431" bIns="45716">
            <a:spAutoFit/>
          </a:bodyPr>
          <a:lstStyle/>
          <a:p>
            <a:pPr>
              <a:lnSpc>
                <a:spcPct val="150000"/>
              </a:lnSpc>
              <a:spcBef>
                <a:spcPct val="0"/>
              </a:spcBef>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在此录入图表的描述说明，在此录入图表的描述说明，在此录入图表的描述说明，在此录入上述图表的描述说明。</a:t>
            </a:r>
            <a:endParaRPr lang="en-US" altLang="zh-CN" sz="1200">
              <a:latin typeface="方正兰亭黑_GBK" pitchFamily="2" charset="-122"/>
              <a:ea typeface="方正兰亭黑_GBK" pitchFamily="2" charset="-122"/>
              <a:sym typeface="微软雅黑" panose="020b0503020204020204" pitchFamily="34" charset="-122"/>
            </a:endParaRPr>
          </a:p>
        </p:txBody>
      </p:sp>
      <p:sp>
        <p:nvSpPr>
          <p:cNvPr id="46" name="Rectangle 37"/>
          <p:cNvSpPr>
            <a:spLocks noChangeArrowheads="1"/>
          </p:cNvSpPr>
          <p:nvPr/>
        </p:nvSpPr>
        <p:spPr bwMode="auto">
          <a:xfrm>
            <a:off x="7427456" y="4422297"/>
            <a:ext cx="2643453" cy="830997"/>
          </a:xfrm>
          <a:prstGeom prst="rect">
            <a:avLst/>
          </a:prstGeom>
          <a:noFill/>
          <a:ln w="9525">
            <a:noFill/>
            <a:miter lim="800000"/>
          </a:ln>
        </p:spPr>
        <p:txBody>
          <a:bodyPr vert="horz" wrap="square" lIns="0" tIns="0" rIns="0" bIns="0" numCol="1" anchor="t" anchorCtr="0" compatLnSpc="1">
            <a:spAutoFit/>
          </a:bodyPr>
          <a:lstStyle/>
          <a:p>
            <a:pPr>
              <a:lnSpc>
                <a:spcPct val="150000"/>
              </a:lnSpc>
              <a:spcBef>
                <a:spcPct val="0"/>
              </a:spcBef>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在此录入图表的描述说明，在此录入图表的描述说明，在此录入图表的描述说明，在此录入上述图表的描述说明。</a:t>
            </a:r>
            <a:endParaRPr lang="en-US" altLang="zh-CN" sz="1200">
              <a:latin typeface="方正兰亭黑_GBK" pitchFamily="2" charset="-122"/>
              <a:ea typeface="方正兰亭黑_GBK" pitchFamily="2" charset="-122"/>
              <a:sym typeface="微软雅黑" panose="020b0503020204020204" pitchFamily="34" charset="-122"/>
            </a:endParaRPr>
          </a:p>
        </p:txBody>
      </p:sp>
      <p:grpSp>
        <p:nvGrpSpPr>
          <p:cNvPr id="3" name="组合 2"/>
          <p:cNvGrpSpPr/>
          <p:nvPr/>
        </p:nvGrpSpPr>
        <p:grpSpPr>
          <a:xfrm>
            <a:off x="1987536" y="3845558"/>
            <a:ext cx="2055713" cy="2055713"/>
            <a:chOff x="2382930" y="4071523"/>
            <a:chExt cx="1542249" cy="1542249"/>
          </a:xfrm>
        </p:grpSpPr>
        <p:sp>
          <p:nvSpPr>
            <p:cNvPr id="36" name="Freeform 24"/>
            <p:cNvSpPr/>
            <p:nvPr/>
          </p:nvSpPr>
          <p:spPr bwMode="auto">
            <a:xfrm>
              <a:off x="2382930" y="4071523"/>
              <a:ext cx="1542249" cy="1542249"/>
            </a:xfrm>
            <a:custGeom>
              <a:cxnLst>
                <a:cxn ang="0">
                  <a:pos x="1678" y="8"/>
                </a:cxn>
                <a:cxn ang="0">
                  <a:pos x="1903" y="47"/>
                </a:cxn>
                <a:cxn ang="0">
                  <a:pos x="2116" y="119"/>
                </a:cxn>
                <a:cxn ang="0">
                  <a:pos x="2313" y="219"/>
                </a:cxn>
                <a:cxn ang="0">
                  <a:pos x="2492" y="347"/>
                </a:cxn>
                <a:cxn ang="0">
                  <a:pos x="2649" y="498"/>
                </a:cxn>
                <a:cxn ang="0">
                  <a:pos x="2786" y="671"/>
                </a:cxn>
                <a:cxn ang="0">
                  <a:pos x="2895" y="862"/>
                </a:cxn>
                <a:cxn ang="0">
                  <a:pos x="2976" y="1069"/>
                </a:cxn>
                <a:cxn ang="0">
                  <a:pos x="3028" y="1290"/>
                </a:cxn>
                <a:cxn ang="0">
                  <a:pos x="3045" y="1521"/>
                </a:cxn>
                <a:cxn ang="0">
                  <a:pos x="3028" y="1754"/>
                </a:cxn>
                <a:cxn ang="0">
                  <a:pos x="2976" y="1975"/>
                </a:cxn>
                <a:cxn ang="0">
                  <a:pos x="2895" y="2182"/>
                </a:cxn>
                <a:cxn ang="0">
                  <a:pos x="2786" y="2373"/>
                </a:cxn>
                <a:cxn ang="0">
                  <a:pos x="2649" y="2545"/>
                </a:cxn>
                <a:cxn ang="0">
                  <a:pos x="2492" y="2696"/>
                </a:cxn>
                <a:cxn ang="0">
                  <a:pos x="2313" y="2824"/>
                </a:cxn>
                <a:cxn ang="0">
                  <a:pos x="2116" y="2925"/>
                </a:cxn>
                <a:cxn ang="0">
                  <a:pos x="1903" y="2996"/>
                </a:cxn>
                <a:cxn ang="0">
                  <a:pos x="1678" y="3037"/>
                </a:cxn>
                <a:cxn ang="0">
                  <a:pos x="1444" y="3042"/>
                </a:cxn>
                <a:cxn ang="0">
                  <a:pos x="1216" y="3013"/>
                </a:cxn>
                <a:cxn ang="0">
                  <a:pos x="1000" y="2952"/>
                </a:cxn>
                <a:cxn ang="0">
                  <a:pos x="798" y="2860"/>
                </a:cxn>
                <a:cxn ang="0">
                  <a:pos x="612" y="2742"/>
                </a:cxn>
                <a:cxn ang="0">
                  <a:pos x="447" y="2599"/>
                </a:cxn>
                <a:cxn ang="0">
                  <a:pos x="302" y="2433"/>
                </a:cxn>
                <a:cxn ang="0">
                  <a:pos x="184" y="2248"/>
                </a:cxn>
                <a:cxn ang="0">
                  <a:pos x="93" y="2046"/>
                </a:cxn>
                <a:cxn ang="0">
                  <a:pos x="32" y="1829"/>
                </a:cxn>
                <a:cxn ang="0">
                  <a:pos x="3" y="1600"/>
                </a:cxn>
                <a:cxn ang="0">
                  <a:pos x="8" y="1366"/>
                </a:cxn>
                <a:cxn ang="0">
                  <a:pos x="49" y="1142"/>
                </a:cxn>
                <a:cxn ang="0">
                  <a:pos x="120" y="929"/>
                </a:cxn>
                <a:cxn ang="0">
                  <a:pos x="221" y="733"/>
                </a:cxn>
                <a:cxn ang="0">
                  <a:pos x="348" y="553"/>
                </a:cxn>
                <a:cxn ang="0">
                  <a:pos x="499" y="395"/>
                </a:cxn>
                <a:cxn ang="0">
                  <a:pos x="672" y="260"/>
                </a:cxn>
                <a:cxn ang="0">
                  <a:pos x="863" y="150"/>
                </a:cxn>
                <a:cxn ang="0">
                  <a:pos x="1070" y="68"/>
                </a:cxn>
                <a:cxn ang="0">
                  <a:pos x="1291" y="17"/>
                </a:cxn>
                <a:cxn ang="0">
                  <a:pos x="1523" y="0"/>
                </a:cxn>
              </a:cxnLst>
              <a:rect l="0" t="0" r="r" b="b"/>
              <a:pathLst>
                <a:path w="3045" h="3044">
                  <a:moveTo>
                    <a:pt x="1523" y="0"/>
                  </a:moveTo>
                  <a:lnTo>
                    <a:pt x="1602" y="1"/>
                  </a:lnTo>
                  <a:lnTo>
                    <a:pt x="1678" y="8"/>
                  </a:lnTo>
                  <a:lnTo>
                    <a:pt x="1754" y="17"/>
                  </a:lnTo>
                  <a:lnTo>
                    <a:pt x="1829" y="30"/>
                  </a:lnTo>
                  <a:lnTo>
                    <a:pt x="1903" y="47"/>
                  </a:lnTo>
                  <a:lnTo>
                    <a:pt x="1975" y="68"/>
                  </a:lnTo>
                  <a:lnTo>
                    <a:pt x="2046" y="92"/>
                  </a:lnTo>
                  <a:lnTo>
                    <a:pt x="2116" y="119"/>
                  </a:lnTo>
                  <a:lnTo>
                    <a:pt x="2183" y="150"/>
                  </a:lnTo>
                  <a:lnTo>
                    <a:pt x="2248" y="184"/>
                  </a:lnTo>
                  <a:lnTo>
                    <a:pt x="2313" y="219"/>
                  </a:lnTo>
                  <a:lnTo>
                    <a:pt x="2375" y="260"/>
                  </a:lnTo>
                  <a:lnTo>
                    <a:pt x="2434" y="302"/>
                  </a:lnTo>
                  <a:lnTo>
                    <a:pt x="2492" y="347"/>
                  </a:lnTo>
                  <a:lnTo>
                    <a:pt x="2547" y="395"/>
                  </a:lnTo>
                  <a:lnTo>
                    <a:pt x="2599" y="445"/>
                  </a:lnTo>
                  <a:lnTo>
                    <a:pt x="2649" y="498"/>
                  </a:lnTo>
                  <a:lnTo>
                    <a:pt x="2698" y="553"/>
                  </a:lnTo>
                  <a:lnTo>
                    <a:pt x="2742" y="611"/>
                  </a:lnTo>
                  <a:lnTo>
                    <a:pt x="2786" y="671"/>
                  </a:lnTo>
                  <a:lnTo>
                    <a:pt x="2825" y="733"/>
                  </a:lnTo>
                  <a:lnTo>
                    <a:pt x="2862" y="796"/>
                  </a:lnTo>
                  <a:lnTo>
                    <a:pt x="2895" y="862"/>
                  </a:lnTo>
                  <a:lnTo>
                    <a:pt x="2925" y="929"/>
                  </a:lnTo>
                  <a:lnTo>
                    <a:pt x="2953" y="998"/>
                  </a:lnTo>
                  <a:lnTo>
                    <a:pt x="2976" y="1069"/>
                  </a:lnTo>
                  <a:lnTo>
                    <a:pt x="2997" y="1142"/>
                  </a:lnTo>
                  <a:lnTo>
                    <a:pt x="3014" y="1215"/>
                  </a:lnTo>
                  <a:lnTo>
                    <a:pt x="3028" y="1290"/>
                  </a:lnTo>
                  <a:lnTo>
                    <a:pt x="3037" y="1366"/>
                  </a:lnTo>
                  <a:lnTo>
                    <a:pt x="3043" y="1444"/>
                  </a:lnTo>
                  <a:lnTo>
                    <a:pt x="3045" y="1521"/>
                  </a:lnTo>
                  <a:lnTo>
                    <a:pt x="3043" y="1600"/>
                  </a:lnTo>
                  <a:lnTo>
                    <a:pt x="3037" y="1678"/>
                  </a:lnTo>
                  <a:lnTo>
                    <a:pt x="3028" y="1754"/>
                  </a:lnTo>
                  <a:lnTo>
                    <a:pt x="3014" y="1829"/>
                  </a:lnTo>
                  <a:lnTo>
                    <a:pt x="2997" y="1903"/>
                  </a:lnTo>
                  <a:lnTo>
                    <a:pt x="2976" y="1975"/>
                  </a:lnTo>
                  <a:lnTo>
                    <a:pt x="2953" y="2046"/>
                  </a:lnTo>
                  <a:lnTo>
                    <a:pt x="2925" y="2114"/>
                  </a:lnTo>
                  <a:lnTo>
                    <a:pt x="2895" y="2182"/>
                  </a:lnTo>
                  <a:lnTo>
                    <a:pt x="2862" y="2248"/>
                  </a:lnTo>
                  <a:lnTo>
                    <a:pt x="2825" y="2311"/>
                  </a:lnTo>
                  <a:lnTo>
                    <a:pt x="2786" y="2373"/>
                  </a:lnTo>
                  <a:lnTo>
                    <a:pt x="2742" y="2433"/>
                  </a:lnTo>
                  <a:lnTo>
                    <a:pt x="2698" y="2490"/>
                  </a:lnTo>
                  <a:lnTo>
                    <a:pt x="2649" y="2545"/>
                  </a:lnTo>
                  <a:lnTo>
                    <a:pt x="2599" y="2599"/>
                  </a:lnTo>
                  <a:lnTo>
                    <a:pt x="2547" y="2649"/>
                  </a:lnTo>
                  <a:lnTo>
                    <a:pt x="2492" y="2696"/>
                  </a:lnTo>
                  <a:lnTo>
                    <a:pt x="2434" y="2742"/>
                  </a:lnTo>
                  <a:lnTo>
                    <a:pt x="2375" y="2784"/>
                  </a:lnTo>
                  <a:lnTo>
                    <a:pt x="2313" y="2824"/>
                  </a:lnTo>
                  <a:lnTo>
                    <a:pt x="2248" y="2860"/>
                  </a:lnTo>
                  <a:lnTo>
                    <a:pt x="2183" y="2895"/>
                  </a:lnTo>
                  <a:lnTo>
                    <a:pt x="2116" y="2925"/>
                  </a:lnTo>
                  <a:lnTo>
                    <a:pt x="2046" y="2952"/>
                  </a:lnTo>
                  <a:lnTo>
                    <a:pt x="1975" y="2976"/>
                  </a:lnTo>
                  <a:lnTo>
                    <a:pt x="1903" y="2996"/>
                  </a:lnTo>
                  <a:lnTo>
                    <a:pt x="1829" y="3013"/>
                  </a:lnTo>
                  <a:lnTo>
                    <a:pt x="1754" y="3027"/>
                  </a:lnTo>
                  <a:lnTo>
                    <a:pt x="1678" y="3037"/>
                  </a:lnTo>
                  <a:lnTo>
                    <a:pt x="1602" y="3042"/>
                  </a:lnTo>
                  <a:lnTo>
                    <a:pt x="1523" y="3044"/>
                  </a:lnTo>
                  <a:lnTo>
                    <a:pt x="1444" y="3042"/>
                  </a:lnTo>
                  <a:lnTo>
                    <a:pt x="1367" y="3037"/>
                  </a:lnTo>
                  <a:lnTo>
                    <a:pt x="1291" y="3027"/>
                  </a:lnTo>
                  <a:lnTo>
                    <a:pt x="1216" y="3013"/>
                  </a:lnTo>
                  <a:lnTo>
                    <a:pt x="1142" y="2996"/>
                  </a:lnTo>
                  <a:lnTo>
                    <a:pt x="1070" y="2976"/>
                  </a:lnTo>
                  <a:lnTo>
                    <a:pt x="1000" y="2952"/>
                  </a:lnTo>
                  <a:lnTo>
                    <a:pt x="930" y="2925"/>
                  </a:lnTo>
                  <a:lnTo>
                    <a:pt x="863" y="2895"/>
                  </a:lnTo>
                  <a:lnTo>
                    <a:pt x="798" y="2860"/>
                  </a:lnTo>
                  <a:lnTo>
                    <a:pt x="733" y="2824"/>
                  </a:lnTo>
                  <a:lnTo>
                    <a:pt x="672" y="2784"/>
                  </a:lnTo>
                  <a:lnTo>
                    <a:pt x="612" y="2742"/>
                  </a:lnTo>
                  <a:lnTo>
                    <a:pt x="555" y="2696"/>
                  </a:lnTo>
                  <a:lnTo>
                    <a:pt x="499" y="2649"/>
                  </a:lnTo>
                  <a:lnTo>
                    <a:pt x="447" y="2599"/>
                  </a:lnTo>
                  <a:lnTo>
                    <a:pt x="396" y="2545"/>
                  </a:lnTo>
                  <a:lnTo>
                    <a:pt x="348" y="2490"/>
                  </a:lnTo>
                  <a:lnTo>
                    <a:pt x="302" y="2433"/>
                  </a:lnTo>
                  <a:lnTo>
                    <a:pt x="260" y="2373"/>
                  </a:lnTo>
                  <a:lnTo>
                    <a:pt x="221" y="2311"/>
                  </a:lnTo>
                  <a:lnTo>
                    <a:pt x="184" y="2248"/>
                  </a:lnTo>
                  <a:lnTo>
                    <a:pt x="151" y="2182"/>
                  </a:lnTo>
                  <a:lnTo>
                    <a:pt x="120" y="2114"/>
                  </a:lnTo>
                  <a:lnTo>
                    <a:pt x="93" y="2046"/>
                  </a:lnTo>
                  <a:lnTo>
                    <a:pt x="68" y="1975"/>
                  </a:lnTo>
                  <a:lnTo>
                    <a:pt x="49" y="1903"/>
                  </a:lnTo>
                  <a:lnTo>
                    <a:pt x="32" y="1829"/>
                  </a:lnTo>
                  <a:lnTo>
                    <a:pt x="19" y="1754"/>
                  </a:lnTo>
                  <a:lnTo>
                    <a:pt x="8" y="1678"/>
                  </a:lnTo>
                  <a:lnTo>
                    <a:pt x="3" y="1600"/>
                  </a:lnTo>
                  <a:lnTo>
                    <a:pt x="0" y="1521"/>
                  </a:lnTo>
                  <a:lnTo>
                    <a:pt x="3" y="1444"/>
                  </a:lnTo>
                  <a:lnTo>
                    <a:pt x="8" y="1366"/>
                  </a:lnTo>
                  <a:lnTo>
                    <a:pt x="19" y="1290"/>
                  </a:lnTo>
                  <a:lnTo>
                    <a:pt x="32" y="1215"/>
                  </a:lnTo>
                  <a:lnTo>
                    <a:pt x="49" y="1142"/>
                  </a:lnTo>
                  <a:lnTo>
                    <a:pt x="68" y="1069"/>
                  </a:lnTo>
                  <a:lnTo>
                    <a:pt x="93" y="998"/>
                  </a:lnTo>
                  <a:lnTo>
                    <a:pt x="120" y="929"/>
                  </a:lnTo>
                  <a:lnTo>
                    <a:pt x="151" y="862"/>
                  </a:lnTo>
                  <a:lnTo>
                    <a:pt x="184" y="796"/>
                  </a:lnTo>
                  <a:lnTo>
                    <a:pt x="221" y="733"/>
                  </a:lnTo>
                  <a:lnTo>
                    <a:pt x="260" y="671"/>
                  </a:lnTo>
                  <a:lnTo>
                    <a:pt x="302" y="611"/>
                  </a:lnTo>
                  <a:lnTo>
                    <a:pt x="348" y="553"/>
                  </a:lnTo>
                  <a:lnTo>
                    <a:pt x="396" y="498"/>
                  </a:lnTo>
                  <a:lnTo>
                    <a:pt x="447" y="445"/>
                  </a:lnTo>
                  <a:lnTo>
                    <a:pt x="499" y="395"/>
                  </a:lnTo>
                  <a:lnTo>
                    <a:pt x="555" y="347"/>
                  </a:lnTo>
                  <a:lnTo>
                    <a:pt x="612" y="302"/>
                  </a:lnTo>
                  <a:lnTo>
                    <a:pt x="672" y="260"/>
                  </a:lnTo>
                  <a:lnTo>
                    <a:pt x="733" y="219"/>
                  </a:lnTo>
                  <a:lnTo>
                    <a:pt x="798" y="184"/>
                  </a:lnTo>
                  <a:lnTo>
                    <a:pt x="863" y="150"/>
                  </a:lnTo>
                  <a:lnTo>
                    <a:pt x="930" y="119"/>
                  </a:lnTo>
                  <a:lnTo>
                    <a:pt x="1000" y="92"/>
                  </a:lnTo>
                  <a:lnTo>
                    <a:pt x="1070" y="68"/>
                  </a:lnTo>
                  <a:lnTo>
                    <a:pt x="1142" y="47"/>
                  </a:lnTo>
                  <a:lnTo>
                    <a:pt x="1216" y="30"/>
                  </a:lnTo>
                  <a:lnTo>
                    <a:pt x="1291" y="17"/>
                  </a:lnTo>
                  <a:lnTo>
                    <a:pt x="1367" y="8"/>
                  </a:lnTo>
                  <a:lnTo>
                    <a:pt x="1444" y="1"/>
                  </a:lnTo>
                  <a:lnTo>
                    <a:pt x="1523" y="0"/>
                  </a:lnTo>
                  <a:close/>
                </a:path>
              </a:pathLst>
            </a:custGeom>
            <a:solidFill>
              <a:schemeClr val="accent4"/>
            </a:solidFill>
            <a:ln w="76200">
              <a:gradFill flip="none" rotWithShape="1">
                <a:gsLst>
                  <a:gs pos="0">
                    <a:schemeClr val="bg1">
                      <a:lumMod val="8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47" name="Freeform 24"/>
            <p:cNvSpPr/>
            <p:nvPr/>
          </p:nvSpPr>
          <p:spPr bwMode="auto">
            <a:xfrm>
              <a:off x="2524495" y="4213088"/>
              <a:ext cx="1259118" cy="1259118"/>
            </a:xfrm>
            <a:custGeom>
              <a:cxnLst>
                <a:cxn ang="0">
                  <a:pos x="1678" y="8"/>
                </a:cxn>
                <a:cxn ang="0">
                  <a:pos x="1903" y="47"/>
                </a:cxn>
                <a:cxn ang="0">
                  <a:pos x="2116" y="119"/>
                </a:cxn>
                <a:cxn ang="0">
                  <a:pos x="2313" y="219"/>
                </a:cxn>
                <a:cxn ang="0">
                  <a:pos x="2492" y="347"/>
                </a:cxn>
                <a:cxn ang="0">
                  <a:pos x="2649" y="498"/>
                </a:cxn>
                <a:cxn ang="0">
                  <a:pos x="2786" y="671"/>
                </a:cxn>
                <a:cxn ang="0">
                  <a:pos x="2895" y="862"/>
                </a:cxn>
                <a:cxn ang="0">
                  <a:pos x="2976" y="1069"/>
                </a:cxn>
                <a:cxn ang="0">
                  <a:pos x="3028" y="1290"/>
                </a:cxn>
                <a:cxn ang="0">
                  <a:pos x="3045" y="1521"/>
                </a:cxn>
                <a:cxn ang="0">
                  <a:pos x="3028" y="1754"/>
                </a:cxn>
                <a:cxn ang="0">
                  <a:pos x="2976" y="1975"/>
                </a:cxn>
                <a:cxn ang="0">
                  <a:pos x="2895" y="2182"/>
                </a:cxn>
                <a:cxn ang="0">
                  <a:pos x="2786" y="2373"/>
                </a:cxn>
                <a:cxn ang="0">
                  <a:pos x="2649" y="2545"/>
                </a:cxn>
                <a:cxn ang="0">
                  <a:pos x="2492" y="2696"/>
                </a:cxn>
                <a:cxn ang="0">
                  <a:pos x="2313" y="2824"/>
                </a:cxn>
                <a:cxn ang="0">
                  <a:pos x="2116" y="2925"/>
                </a:cxn>
                <a:cxn ang="0">
                  <a:pos x="1903" y="2996"/>
                </a:cxn>
                <a:cxn ang="0">
                  <a:pos x="1678" y="3037"/>
                </a:cxn>
                <a:cxn ang="0">
                  <a:pos x="1444" y="3042"/>
                </a:cxn>
                <a:cxn ang="0">
                  <a:pos x="1216" y="3013"/>
                </a:cxn>
                <a:cxn ang="0">
                  <a:pos x="1000" y="2952"/>
                </a:cxn>
                <a:cxn ang="0">
                  <a:pos x="798" y="2860"/>
                </a:cxn>
                <a:cxn ang="0">
                  <a:pos x="612" y="2742"/>
                </a:cxn>
                <a:cxn ang="0">
                  <a:pos x="447" y="2599"/>
                </a:cxn>
                <a:cxn ang="0">
                  <a:pos x="302" y="2433"/>
                </a:cxn>
                <a:cxn ang="0">
                  <a:pos x="184" y="2248"/>
                </a:cxn>
                <a:cxn ang="0">
                  <a:pos x="93" y="2046"/>
                </a:cxn>
                <a:cxn ang="0">
                  <a:pos x="32" y="1829"/>
                </a:cxn>
                <a:cxn ang="0">
                  <a:pos x="3" y="1600"/>
                </a:cxn>
                <a:cxn ang="0">
                  <a:pos x="8" y="1366"/>
                </a:cxn>
                <a:cxn ang="0">
                  <a:pos x="49" y="1142"/>
                </a:cxn>
                <a:cxn ang="0">
                  <a:pos x="120" y="929"/>
                </a:cxn>
                <a:cxn ang="0">
                  <a:pos x="221" y="733"/>
                </a:cxn>
                <a:cxn ang="0">
                  <a:pos x="348" y="553"/>
                </a:cxn>
                <a:cxn ang="0">
                  <a:pos x="499" y="395"/>
                </a:cxn>
                <a:cxn ang="0">
                  <a:pos x="672" y="260"/>
                </a:cxn>
                <a:cxn ang="0">
                  <a:pos x="863" y="150"/>
                </a:cxn>
                <a:cxn ang="0">
                  <a:pos x="1070" y="68"/>
                </a:cxn>
                <a:cxn ang="0">
                  <a:pos x="1291" y="17"/>
                </a:cxn>
                <a:cxn ang="0">
                  <a:pos x="1523" y="0"/>
                </a:cxn>
              </a:cxnLst>
              <a:rect l="0" t="0" r="r" b="b"/>
              <a:pathLst>
                <a:path w="3045" h="3044">
                  <a:moveTo>
                    <a:pt x="1523" y="0"/>
                  </a:moveTo>
                  <a:lnTo>
                    <a:pt x="1602" y="1"/>
                  </a:lnTo>
                  <a:lnTo>
                    <a:pt x="1678" y="8"/>
                  </a:lnTo>
                  <a:lnTo>
                    <a:pt x="1754" y="17"/>
                  </a:lnTo>
                  <a:lnTo>
                    <a:pt x="1829" y="30"/>
                  </a:lnTo>
                  <a:lnTo>
                    <a:pt x="1903" y="47"/>
                  </a:lnTo>
                  <a:lnTo>
                    <a:pt x="1975" y="68"/>
                  </a:lnTo>
                  <a:lnTo>
                    <a:pt x="2046" y="92"/>
                  </a:lnTo>
                  <a:lnTo>
                    <a:pt x="2116" y="119"/>
                  </a:lnTo>
                  <a:lnTo>
                    <a:pt x="2183" y="150"/>
                  </a:lnTo>
                  <a:lnTo>
                    <a:pt x="2248" y="184"/>
                  </a:lnTo>
                  <a:lnTo>
                    <a:pt x="2313" y="219"/>
                  </a:lnTo>
                  <a:lnTo>
                    <a:pt x="2375" y="260"/>
                  </a:lnTo>
                  <a:lnTo>
                    <a:pt x="2434" y="302"/>
                  </a:lnTo>
                  <a:lnTo>
                    <a:pt x="2492" y="347"/>
                  </a:lnTo>
                  <a:lnTo>
                    <a:pt x="2547" y="395"/>
                  </a:lnTo>
                  <a:lnTo>
                    <a:pt x="2599" y="445"/>
                  </a:lnTo>
                  <a:lnTo>
                    <a:pt x="2649" y="498"/>
                  </a:lnTo>
                  <a:lnTo>
                    <a:pt x="2698" y="553"/>
                  </a:lnTo>
                  <a:lnTo>
                    <a:pt x="2742" y="611"/>
                  </a:lnTo>
                  <a:lnTo>
                    <a:pt x="2786" y="671"/>
                  </a:lnTo>
                  <a:lnTo>
                    <a:pt x="2825" y="733"/>
                  </a:lnTo>
                  <a:lnTo>
                    <a:pt x="2862" y="796"/>
                  </a:lnTo>
                  <a:lnTo>
                    <a:pt x="2895" y="862"/>
                  </a:lnTo>
                  <a:lnTo>
                    <a:pt x="2925" y="929"/>
                  </a:lnTo>
                  <a:lnTo>
                    <a:pt x="2953" y="998"/>
                  </a:lnTo>
                  <a:lnTo>
                    <a:pt x="2976" y="1069"/>
                  </a:lnTo>
                  <a:lnTo>
                    <a:pt x="2997" y="1142"/>
                  </a:lnTo>
                  <a:lnTo>
                    <a:pt x="3014" y="1215"/>
                  </a:lnTo>
                  <a:lnTo>
                    <a:pt x="3028" y="1290"/>
                  </a:lnTo>
                  <a:lnTo>
                    <a:pt x="3037" y="1366"/>
                  </a:lnTo>
                  <a:lnTo>
                    <a:pt x="3043" y="1444"/>
                  </a:lnTo>
                  <a:lnTo>
                    <a:pt x="3045" y="1521"/>
                  </a:lnTo>
                  <a:lnTo>
                    <a:pt x="3043" y="1600"/>
                  </a:lnTo>
                  <a:lnTo>
                    <a:pt x="3037" y="1678"/>
                  </a:lnTo>
                  <a:lnTo>
                    <a:pt x="3028" y="1754"/>
                  </a:lnTo>
                  <a:lnTo>
                    <a:pt x="3014" y="1829"/>
                  </a:lnTo>
                  <a:lnTo>
                    <a:pt x="2997" y="1903"/>
                  </a:lnTo>
                  <a:lnTo>
                    <a:pt x="2976" y="1975"/>
                  </a:lnTo>
                  <a:lnTo>
                    <a:pt x="2953" y="2046"/>
                  </a:lnTo>
                  <a:lnTo>
                    <a:pt x="2925" y="2114"/>
                  </a:lnTo>
                  <a:lnTo>
                    <a:pt x="2895" y="2182"/>
                  </a:lnTo>
                  <a:lnTo>
                    <a:pt x="2862" y="2248"/>
                  </a:lnTo>
                  <a:lnTo>
                    <a:pt x="2825" y="2311"/>
                  </a:lnTo>
                  <a:lnTo>
                    <a:pt x="2786" y="2373"/>
                  </a:lnTo>
                  <a:lnTo>
                    <a:pt x="2742" y="2433"/>
                  </a:lnTo>
                  <a:lnTo>
                    <a:pt x="2698" y="2490"/>
                  </a:lnTo>
                  <a:lnTo>
                    <a:pt x="2649" y="2545"/>
                  </a:lnTo>
                  <a:lnTo>
                    <a:pt x="2599" y="2599"/>
                  </a:lnTo>
                  <a:lnTo>
                    <a:pt x="2547" y="2649"/>
                  </a:lnTo>
                  <a:lnTo>
                    <a:pt x="2492" y="2696"/>
                  </a:lnTo>
                  <a:lnTo>
                    <a:pt x="2434" y="2742"/>
                  </a:lnTo>
                  <a:lnTo>
                    <a:pt x="2375" y="2784"/>
                  </a:lnTo>
                  <a:lnTo>
                    <a:pt x="2313" y="2824"/>
                  </a:lnTo>
                  <a:lnTo>
                    <a:pt x="2248" y="2860"/>
                  </a:lnTo>
                  <a:lnTo>
                    <a:pt x="2183" y="2895"/>
                  </a:lnTo>
                  <a:lnTo>
                    <a:pt x="2116" y="2925"/>
                  </a:lnTo>
                  <a:lnTo>
                    <a:pt x="2046" y="2952"/>
                  </a:lnTo>
                  <a:lnTo>
                    <a:pt x="1975" y="2976"/>
                  </a:lnTo>
                  <a:lnTo>
                    <a:pt x="1903" y="2996"/>
                  </a:lnTo>
                  <a:lnTo>
                    <a:pt x="1829" y="3013"/>
                  </a:lnTo>
                  <a:lnTo>
                    <a:pt x="1754" y="3027"/>
                  </a:lnTo>
                  <a:lnTo>
                    <a:pt x="1678" y="3037"/>
                  </a:lnTo>
                  <a:lnTo>
                    <a:pt x="1602" y="3042"/>
                  </a:lnTo>
                  <a:lnTo>
                    <a:pt x="1523" y="3044"/>
                  </a:lnTo>
                  <a:lnTo>
                    <a:pt x="1444" y="3042"/>
                  </a:lnTo>
                  <a:lnTo>
                    <a:pt x="1367" y="3037"/>
                  </a:lnTo>
                  <a:lnTo>
                    <a:pt x="1291" y="3027"/>
                  </a:lnTo>
                  <a:lnTo>
                    <a:pt x="1216" y="3013"/>
                  </a:lnTo>
                  <a:lnTo>
                    <a:pt x="1142" y="2996"/>
                  </a:lnTo>
                  <a:lnTo>
                    <a:pt x="1070" y="2976"/>
                  </a:lnTo>
                  <a:lnTo>
                    <a:pt x="1000" y="2952"/>
                  </a:lnTo>
                  <a:lnTo>
                    <a:pt x="930" y="2925"/>
                  </a:lnTo>
                  <a:lnTo>
                    <a:pt x="863" y="2895"/>
                  </a:lnTo>
                  <a:lnTo>
                    <a:pt x="798" y="2860"/>
                  </a:lnTo>
                  <a:lnTo>
                    <a:pt x="733" y="2824"/>
                  </a:lnTo>
                  <a:lnTo>
                    <a:pt x="672" y="2784"/>
                  </a:lnTo>
                  <a:lnTo>
                    <a:pt x="612" y="2742"/>
                  </a:lnTo>
                  <a:lnTo>
                    <a:pt x="555" y="2696"/>
                  </a:lnTo>
                  <a:lnTo>
                    <a:pt x="499" y="2649"/>
                  </a:lnTo>
                  <a:lnTo>
                    <a:pt x="447" y="2599"/>
                  </a:lnTo>
                  <a:lnTo>
                    <a:pt x="396" y="2545"/>
                  </a:lnTo>
                  <a:lnTo>
                    <a:pt x="348" y="2490"/>
                  </a:lnTo>
                  <a:lnTo>
                    <a:pt x="302" y="2433"/>
                  </a:lnTo>
                  <a:lnTo>
                    <a:pt x="260" y="2373"/>
                  </a:lnTo>
                  <a:lnTo>
                    <a:pt x="221" y="2311"/>
                  </a:lnTo>
                  <a:lnTo>
                    <a:pt x="184" y="2248"/>
                  </a:lnTo>
                  <a:lnTo>
                    <a:pt x="151" y="2182"/>
                  </a:lnTo>
                  <a:lnTo>
                    <a:pt x="120" y="2114"/>
                  </a:lnTo>
                  <a:lnTo>
                    <a:pt x="93" y="2046"/>
                  </a:lnTo>
                  <a:lnTo>
                    <a:pt x="68" y="1975"/>
                  </a:lnTo>
                  <a:lnTo>
                    <a:pt x="49" y="1903"/>
                  </a:lnTo>
                  <a:lnTo>
                    <a:pt x="32" y="1829"/>
                  </a:lnTo>
                  <a:lnTo>
                    <a:pt x="19" y="1754"/>
                  </a:lnTo>
                  <a:lnTo>
                    <a:pt x="8" y="1678"/>
                  </a:lnTo>
                  <a:lnTo>
                    <a:pt x="3" y="1600"/>
                  </a:lnTo>
                  <a:lnTo>
                    <a:pt x="0" y="1521"/>
                  </a:lnTo>
                  <a:lnTo>
                    <a:pt x="3" y="1444"/>
                  </a:lnTo>
                  <a:lnTo>
                    <a:pt x="8" y="1366"/>
                  </a:lnTo>
                  <a:lnTo>
                    <a:pt x="19" y="1290"/>
                  </a:lnTo>
                  <a:lnTo>
                    <a:pt x="32" y="1215"/>
                  </a:lnTo>
                  <a:lnTo>
                    <a:pt x="49" y="1142"/>
                  </a:lnTo>
                  <a:lnTo>
                    <a:pt x="68" y="1069"/>
                  </a:lnTo>
                  <a:lnTo>
                    <a:pt x="93" y="998"/>
                  </a:lnTo>
                  <a:lnTo>
                    <a:pt x="120" y="929"/>
                  </a:lnTo>
                  <a:lnTo>
                    <a:pt x="151" y="862"/>
                  </a:lnTo>
                  <a:lnTo>
                    <a:pt x="184" y="796"/>
                  </a:lnTo>
                  <a:lnTo>
                    <a:pt x="221" y="733"/>
                  </a:lnTo>
                  <a:lnTo>
                    <a:pt x="260" y="671"/>
                  </a:lnTo>
                  <a:lnTo>
                    <a:pt x="302" y="611"/>
                  </a:lnTo>
                  <a:lnTo>
                    <a:pt x="348" y="553"/>
                  </a:lnTo>
                  <a:lnTo>
                    <a:pt x="396" y="498"/>
                  </a:lnTo>
                  <a:lnTo>
                    <a:pt x="447" y="445"/>
                  </a:lnTo>
                  <a:lnTo>
                    <a:pt x="499" y="395"/>
                  </a:lnTo>
                  <a:lnTo>
                    <a:pt x="555" y="347"/>
                  </a:lnTo>
                  <a:lnTo>
                    <a:pt x="612" y="302"/>
                  </a:lnTo>
                  <a:lnTo>
                    <a:pt x="672" y="260"/>
                  </a:lnTo>
                  <a:lnTo>
                    <a:pt x="733" y="219"/>
                  </a:lnTo>
                  <a:lnTo>
                    <a:pt x="798" y="184"/>
                  </a:lnTo>
                  <a:lnTo>
                    <a:pt x="863" y="150"/>
                  </a:lnTo>
                  <a:lnTo>
                    <a:pt x="930" y="119"/>
                  </a:lnTo>
                  <a:lnTo>
                    <a:pt x="1000" y="92"/>
                  </a:lnTo>
                  <a:lnTo>
                    <a:pt x="1070" y="68"/>
                  </a:lnTo>
                  <a:lnTo>
                    <a:pt x="1142" y="47"/>
                  </a:lnTo>
                  <a:lnTo>
                    <a:pt x="1216" y="30"/>
                  </a:lnTo>
                  <a:lnTo>
                    <a:pt x="1291" y="17"/>
                  </a:lnTo>
                  <a:lnTo>
                    <a:pt x="1367" y="8"/>
                  </a:lnTo>
                  <a:lnTo>
                    <a:pt x="1444" y="1"/>
                  </a:lnTo>
                  <a:lnTo>
                    <a:pt x="1523" y="0"/>
                  </a:lnTo>
                  <a:close/>
                </a:path>
              </a:pathLst>
            </a:custGeom>
            <a:solidFill>
              <a:schemeClr val="bg1">
                <a:lumMod val="95000"/>
              </a:schemeClr>
            </a:solidFill>
            <a:ln w="50800">
              <a:noFill/>
            </a:ln>
            <a:effectLst>
              <a:outerShdw blurRad="76200" dist="38100" dir="2700000" algn="tl" rotWithShape="0">
                <a:schemeClr val="accent5">
                  <a:lumMod val="50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grpSp>
      <p:sp>
        <p:nvSpPr>
          <p:cNvPr id="37" name="Rectangle 24"/>
          <p:cNvSpPr>
            <a:spLocks noChangeArrowheads="1"/>
          </p:cNvSpPr>
          <p:nvPr/>
        </p:nvSpPr>
        <p:spPr bwMode="auto">
          <a:xfrm>
            <a:off x="2476784" y="4463927"/>
            <a:ext cx="1077218" cy="861774"/>
          </a:xfrm>
          <a:prstGeom prst="rect">
            <a:avLst/>
          </a:prstGeom>
          <a:noFill/>
          <a:ln w="9525">
            <a:noFill/>
            <a:miter lim="800000"/>
          </a:ln>
        </p:spPr>
        <p:txBody>
          <a:bodyPr vert="horz" wrap="none" lIns="0" tIns="0" rIns="0" bIns="0" numCol="1" anchor="t" anchorCtr="0" compatLnSpc="1">
            <a:spAutoFit/>
          </a:bodyPr>
          <a:lstStyle/>
          <a:p>
            <a:pPr defTabSz="914400" fontAlgn="base">
              <a:spcBef>
                <a:spcPct val="0"/>
              </a:spcBef>
              <a:spcAft>
                <a:spcPct val="0"/>
              </a:spcAft>
            </a:pPr>
            <a:r>
              <a:rPr lang="zh-CN" altLang="en-US" sz="2800" b="1">
                <a:solidFill>
                  <a:schemeClr val="accent4"/>
                </a:solidFill>
                <a:latin typeface="微软雅黑" panose="020b0503020204020204" pitchFamily="34" charset="-122"/>
                <a:ea typeface="微软雅黑" panose="020b0503020204020204" pitchFamily="34" charset="-122"/>
                <a:cs typeface="宋体" panose="02010600030101010101" pitchFamily="2" charset="-122"/>
              </a:rPr>
              <a:t>开发新</a:t>
            </a:r>
            <a:endParaRPr lang="en-US" altLang="zh-CN" sz="2800" b="1">
              <a:solidFill>
                <a:schemeClr val="accent4"/>
              </a:solidFill>
              <a:latin typeface="微软雅黑" panose="020b0503020204020204" pitchFamily="34" charset="-122"/>
              <a:ea typeface="微软雅黑" panose="020b0503020204020204" pitchFamily="34" charset="-122"/>
              <a:cs typeface="宋体" panose="02010600030101010101" pitchFamily="2" charset="-122"/>
            </a:endParaRPr>
          </a:p>
          <a:p>
            <a:pPr defTabSz="914400" fontAlgn="base">
              <a:spcBef>
                <a:spcPct val="0"/>
              </a:spcBef>
              <a:spcAft>
                <a:spcPct val="0"/>
              </a:spcAft>
            </a:pPr>
            <a:r>
              <a:rPr lang="zh-CN" altLang="en-US" sz="2800" b="1">
                <a:solidFill>
                  <a:schemeClr val="accent4"/>
                </a:solidFill>
                <a:latin typeface="微软雅黑" panose="020b0503020204020204" pitchFamily="34" charset="-122"/>
                <a:ea typeface="微软雅黑" panose="020b0503020204020204" pitchFamily="34" charset="-122"/>
                <a:cs typeface="宋体" panose="02010600030101010101" pitchFamily="2" charset="-122"/>
              </a:rPr>
              <a:t>的市场</a:t>
            </a:r>
            <a:endParaRPr lang="zh-CN" altLang="en-US" sz="2800" b="1">
              <a:solidFill>
                <a:schemeClr val="accent4"/>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8" name="Line 27"/>
          <p:cNvSpPr>
            <a:spLocks noChangeShapeType="1"/>
          </p:cNvSpPr>
          <p:nvPr/>
        </p:nvSpPr>
        <p:spPr bwMode="auto">
          <a:xfrm flipH="1" flipV="1">
            <a:off x="3015393" y="3317060"/>
            <a:ext cx="0" cy="987772"/>
          </a:xfrm>
          <a:prstGeom prst="line">
            <a:avLst/>
          </a:prstGeom>
          <a:ln w="12700">
            <a:solidFill>
              <a:schemeClr val="accent4"/>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endParaRPr lang="zh-CN" altLang="en-US"/>
          </a:p>
        </p:txBody>
      </p:sp>
      <p:grpSp>
        <p:nvGrpSpPr>
          <p:cNvPr id="12" name="组合 11"/>
          <p:cNvGrpSpPr/>
          <p:nvPr/>
        </p:nvGrpSpPr>
        <p:grpSpPr>
          <a:xfrm>
            <a:off x="5129559" y="3340651"/>
            <a:ext cx="1542249" cy="1542249"/>
            <a:chOff x="5129559" y="3340651"/>
            <a:chExt cx="1542249" cy="1542249"/>
          </a:xfrm>
        </p:grpSpPr>
        <p:sp>
          <p:nvSpPr>
            <p:cNvPr id="48" name="Freeform 24"/>
            <p:cNvSpPr/>
            <p:nvPr/>
          </p:nvSpPr>
          <p:spPr bwMode="auto">
            <a:xfrm>
              <a:off x="5129559" y="3340651"/>
              <a:ext cx="1542249" cy="1542249"/>
            </a:xfrm>
            <a:custGeom>
              <a:cxnLst>
                <a:cxn ang="0">
                  <a:pos x="1678" y="8"/>
                </a:cxn>
                <a:cxn ang="0">
                  <a:pos x="1903" y="47"/>
                </a:cxn>
                <a:cxn ang="0">
                  <a:pos x="2116" y="119"/>
                </a:cxn>
                <a:cxn ang="0">
                  <a:pos x="2313" y="219"/>
                </a:cxn>
                <a:cxn ang="0">
                  <a:pos x="2492" y="347"/>
                </a:cxn>
                <a:cxn ang="0">
                  <a:pos x="2649" y="498"/>
                </a:cxn>
                <a:cxn ang="0">
                  <a:pos x="2786" y="671"/>
                </a:cxn>
                <a:cxn ang="0">
                  <a:pos x="2895" y="862"/>
                </a:cxn>
                <a:cxn ang="0">
                  <a:pos x="2976" y="1069"/>
                </a:cxn>
                <a:cxn ang="0">
                  <a:pos x="3028" y="1290"/>
                </a:cxn>
                <a:cxn ang="0">
                  <a:pos x="3045" y="1521"/>
                </a:cxn>
                <a:cxn ang="0">
                  <a:pos x="3028" y="1754"/>
                </a:cxn>
                <a:cxn ang="0">
                  <a:pos x="2976" y="1975"/>
                </a:cxn>
                <a:cxn ang="0">
                  <a:pos x="2895" y="2182"/>
                </a:cxn>
                <a:cxn ang="0">
                  <a:pos x="2786" y="2373"/>
                </a:cxn>
                <a:cxn ang="0">
                  <a:pos x="2649" y="2545"/>
                </a:cxn>
                <a:cxn ang="0">
                  <a:pos x="2492" y="2696"/>
                </a:cxn>
                <a:cxn ang="0">
                  <a:pos x="2313" y="2824"/>
                </a:cxn>
                <a:cxn ang="0">
                  <a:pos x="2116" y="2925"/>
                </a:cxn>
                <a:cxn ang="0">
                  <a:pos x="1903" y="2996"/>
                </a:cxn>
                <a:cxn ang="0">
                  <a:pos x="1678" y="3037"/>
                </a:cxn>
                <a:cxn ang="0">
                  <a:pos x="1444" y="3042"/>
                </a:cxn>
                <a:cxn ang="0">
                  <a:pos x="1216" y="3013"/>
                </a:cxn>
                <a:cxn ang="0">
                  <a:pos x="1000" y="2952"/>
                </a:cxn>
                <a:cxn ang="0">
                  <a:pos x="798" y="2860"/>
                </a:cxn>
                <a:cxn ang="0">
                  <a:pos x="612" y="2742"/>
                </a:cxn>
                <a:cxn ang="0">
                  <a:pos x="447" y="2599"/>
                </a:cxn>
                <a:cxn ang="0">
                  <a:pos x="302" y="2433"/>
                </a:cxn>
                <a:cxn ang="0">
                  <a:pos x="184" y="2248"/>
                </a:cxn>
                <a:cxn ang="0">
                  <a:pos x="93" y="2046"/>
                </a:cxn>
                <a:cxn ang="0">
                  <a:pos x="32" y="1829"/>
                </a:cxn>
                <a:cxn ang="0">
                  <a:pos x="3" y="1600"/>
                </a:cxn>
                <a:cxn ang="0">
                  <a:pos x="8" y="1366"/>
                </a:cxn>
                <a:cxn ang="0">
                  <a:pos x="49" y="1142"/>
                </a:cxn>
                <a:cxn ang="0">
                  <a:pos x="120" y="929"/>
                </a:cxn>
                <a:cxn ang="0">
                  <a:pos x="221" y="733"/>
                </a:cxn>
                <a:cxn ang="0">
                  <a:pos x="348" y="553"/>
                </a:cxn>
                <a:cxn ang="0">
                  <a:pos x="499" y="395"/>
                </a:cxn>
                <a:cxn ang="0">
                  <a:pos x="672" y="260"/>
                </a:cxn>
                <a:cxn ang="0">
                  <a:pos x="863" y="150"/>
                </a:cxn>
                <a:cxn ang="0">
                  <a:pos x="1070" y="68"/>
                </a:cxn>
                <a:cxn ang="0">
                  <a:pos x="1291" y="17"/>
                </a:cxn>
                <a:cxn ang="0">
                  <a:pos x="1523" y="0"/>
                </a:cxn>
              </a:cxnLst>
              <a:rect l="0" t="0" r="r" b="b"/>
              <a:pathLst>
                <a:path w="3045" h="3044">
                  <a:moveTo>
                    <a:pt x="1523" y="0"/>
                  </a:moveTo>
                  <a:lnTo>
                    <a:pt x="1602" y="1"/>
                  </a:lnTo>
                  <a:lnTo>
                    <a:pt x="1678" y="8"/>
                  </a:lnTo>
                  <a:lnTo>
                    <a:pt x="1754" y="17"/>
                  </a:lnTo>
                  <a:lnTo>
                    <a:pt x="1829" y="30"/>
                  </a:lnTo>
                  <a:lnTo>
                    <a:pt x="1903" y="47"/>
                  </a:lnTo>
                  <a:lnTo>
                    <a:pt x="1975" y="68"/>
                  </a:lnTo>
                  <a:lnTo>
                    <a:pt x="2046" y="92"/>
                  </a:lnTo>
                  <a:lnTo>
                    <a:pt x="2116" y="119"/>
                  </a:lnTo>
                  <a:lnTo>
                    <a:pt x="2183" y="150"/>
                  </a:lnTo>
                  <a:lnTo>
                    <a:pt x="2248" y="184"/>
                  </a:lnTo>
                  <a:lnTo>
                    <a:pt x="2313" y="219"/>
                  </a:lnTo>
                  <a:lnTo>
                    <a:pt x="2375" y="260"/>
                  </a:lnTo>
                  <a:lnTo>
                    <a:pt x="2434" y="302"/>
                  </a:lnTo>
                  <a:lnTo>
                    <a:pt x="2492" y="347"/>
                  </a:lnTo>
                  <a:lnTo>
                    <a:pt x="2547" y="395"/>
                  </a:lnTo>
                  <a:lnTo>
                    <a:pt x="2599" y="445"/>
                  </a:lnTo>
                  <a:lnTo>
                    <a:pt x="2649" y="498"/>
                  </a:lnTo>
                  <a:lnTo>
                    <a:pt x="2698" y="553"/>
                  </a:lnTo>
                  <a:lnTo>
                    <a:pt x="2742" y="611"/>
                  </a:lnTo>
                  <a:lnTo>
                    <a:pt x="2786" y="671"/>
                  </a:lnTo>
                  <a:lnTo>
                    <a:pt x="2825" y="733"/>
                  </a:lnTo>
                  <a:lnTo>
                    <a:pt x="2862" y="796"/>
                  </a:lnTo>
                  <a:lnTo>
                    <a:pt x="2895" y="862"/>
                  </a:lnTo>
                  <a:lnTo>
                    <a:pt x="2925" y="929"/>
                  </a:lnTo>
                  <a:lnTo>
                    <a:pt x="2953" y="998"/>
                  </a:lnTo>
                  <a:lnTo>
                    <a:pt x="2976" y="1069"/>
                  </a:lnTo>
                  <a:lnTo>
                    <a:pt x="2997" y="1142"/>
                  </a:lnTo>
                  <a:lnTo>
                    <a:pt x="3014" y="1215"/>
                  </a:lnTo>
                  <a:lnTo>
                    <a:pt x="3028" y="1290"/>
                  </a:lnTo>
                  <a:lnTo>
                    <a:pt x="3037" y="1366"/>
                  </a:lnTo>
                  <a:lnTo>
                    <a:pt x="3043" y="1444"/>
                  </a:lnTo>
                  <a:lnTo>
                    <a:pt x="3045" y="1521"/>
                  </a:lnTo>
                  <a:lnTo>
                    <a:pt x="3043" y="1600"/>
                  </a:lnTo>
                  <a:lnTo>
                    <a:pt x="3037" y="1678"/>
                  </a:lnTo>
                  <a:lnTo>
                    <a:pt x="3028" y="1754"/>
                  </a:lnTo>
                  <a:lnTo>
                    <a:pt x="3014" y="1829"/>
                  </a:lnTo>
                  <a:lnTo>
                    <a:pt x="2997" y="1903"/>
                  </a:lnTo>
                  <a:lnTo>
                    <a:pt x="2976" y="1975"/>
                  </a:lnTo>
                  <a:lnTo>
                    <a:pt x="2953" y="2046"/>
                  </a:lnTo>
                  <a:lnTo>
                    <a:pt x="2925" y="2114"/>
                  </a:lnTo>
                  <a:lnTo>
                    <a:pt x="2895" y="2182"/>
                  </a:lnTo>
                  <a:lnTo>
                    <a:pt x="2862" y="2248"/>
                  </a:lnTo>
                  <a:lnTo>
                    <a:pt x="2825" y="2311"/>
                  </a:lnTo>
                  <a:lnTo>
                    <a:pt x="2786" y="2373"/>
                  </a:lnTo>
                  <a:lnTo>
                    <a:pt x="2742" y="2433"/>
                  </a:lnTo>
                  <a:lnTo>
                    <a:pt x="2698" y="2490"/>
                  </a:lnTo>
                  <a:lnTo>
                    <a:pt x="2649" y="2545"/>
                  </a:lnTo>
                  <a:lnTo>
                    <a:pt x="2599" y="2599"/>
                  </a:lnTo>
                  <a:lnTo>
                    <a:pt x="2547" y="2649"/>
                  </a:lnTo>
                  <a:lnTo>
                    <a:pt x="2492" y="2696"/>
                  </a:lnTo>
                  <a:lnTo>
                    <a:pt x="2434" y="2742"/>
                  </a:lnTo>
                  <a:lnTo>
                    <a:pt x="2375" y="2784"/>
                  </a:lnTo>
                  <a:lnTo>
                    <a:pt x="2313" y="2824"/>
                  </a:lnTo>
                  <a:lnTo>
                    <a:pt x="2248" y="2860"/>
                  </a:lnTo>
                  <a:lnTo>
                    <a:pt x="2183" y="2895"/>
                  </a:lnTo>
                  <a:lnTo>
                    <a:pt x="2116" y="2925"/>
                  </a:lnTo>
                  <a:lnTo>
                    <a:pt x="2046" y="2952"/>
                  </a:lnTo>
                  <a:lnTo>
                    <a:pt x="1975" y="2976"/>
                  </a:lnTo>
                  <a:lnTo>
                    <a:pt x="1903" y="2996"/>
                  </a:lnTo>
                  <a:lnTo>
                    <a:pt x="1829" y="3013"/>
                  </a:lnTo>
                  <a:lnTo>
                    <a:pt x="1754" y="3027"/>
                  </a:lnTo>
                  <a:lnTo>
                    <a:pt x="1678" y="3037"/>
                  </a:lnTo>
                  <a:lnTo>
                    <a:pt x="1602" y="3042"/>
                  </a:lnTo>
                  <a:lnTo>
                    <a:pt x="1523" y="3044"/>
                  </a:lnTo>
                  <a:lnTo>
                    <a:pt x="1444" y="3042"/>
                  </a:lnTo>
                  <a:lnTo>
                    <a:pt x="1367" y="3037"/>
                  </a:lnTo>
                  <a:lnTo>
                    <a:pt x="1291" y="3027"/>
                  </a:lnTo>
                  <a:lnTo>
                    <a:pt x="1216" y="3013"/>
                  </a:lnTo>
                  <a:lnTo>
                    <a:pt x="1142" y="2996"/>
                  </a:lnTo>
                  <a:lnTo>
                    <a:pt x="1070" y="2976"/>
                  </a:lnTo>
                  <a:lnTo>
                    <a:pt x="1000" y="2952"/>
                  </a:lnTo>
                  <a:lnTo>
                    <a:pt x="930" y="2925"/>
                  </a:lnTo>
                  <a:lnTo>
                    <a:pt x="863" y="2895"/>
                  </a:lnTo>
                  <a:lnTo>
                    <a:pt x="798" y="2860"/>
                  </a:lnTo>
                  <a:lnTo>
                    <a:pt x="733" y="2824"/>
                  </a:lnTo>
                  <a:lnTo>
                    <a:pt x="672" y="2784"/>
                  </a:lnTo>
                  <a:lnTo>
                    <a:pt x="612" y="2742"/>
                  </a:lnTo>
                  <a:lnTo>
                    <a:pt x="555" y="2696"/>
                  </a:lnTo>
                  <a:lnTo>
                    <a:pt x="499" y="2649"/>
                  </a:lnTo>
                  <a:lnTo>
                    <a:pt x="447" y="2599"/>
                  </a:lnTo>
                  <a:lnTo>
                    <a:pt x="396" y="2545"/>
                  </a:lnTo>
                  <a:lnTo>
                    <a:pt x="348" y="2490"/>
                  </a:lnTo>
                  <a:lnTo>
                    <a:pt x="302" y="2433"/>
                  </a:lnTo>
                  <a:lnTo>
                    <a:pt x="260" y="2373"/>
                  </a:lnTo>
                  <a:lnTo>
                    <a:pt x="221" y="2311"/>
                  </a:lnTo>
                  <a:lnTo>
                    <a:pt x="184" y="2248"/>
                  </a:lnTo>
                  <a:lnTo>
                    <a:pt x="151" y="2182"/>
                  </a:lnTo>
                  <a:lnTo>
                    <a:pt x="120" y="2114"/>
                  </a:lnTo>
                  <a:lnTo>
                    <a:pt x="93" y="2046"/>
                  </a:lnTo>
                  <a:lnTo>
                    <a:pt x="68" y="1975"/>
                  </a:lnTo>
                  <a:lnTo>
                    <a:pt x="49" y="1903"/>
                  </a:lnTo>
                  <a:lnTo>
                    <a:pt x="32" y="1829"/>
                  </a:lnTo>
                  <a:lnTo>
                    <a:pt x="19" y="1754"/>
                  </a:lnTo>
                  <a:lnTo>
                    <a:pt x="8" y="1678"/>
                  </a:lnTo>
                  <a:lnTo>
                    <a:pt x="3" y="1600"/>
                  </a:lnTo>
                  <a:lnTo>
                    <a:pt x="0" y="1521"/>
                  </a:lnTo>
                  <a:lnTo>
                    <a:pt x="3" y="1444"/>
                  </a:lnTo>
                  <a:lnTo>
                    <a:pt x="8" y="1366"/>
                  </a:lnTo>
                  <a:lnTo>
                    <a:pt x="19" y="1290"/>
                  </a:lnTo>
                  <a:lnTo>
                    <a:pt x="32" y="1215"/>
                  </a:lnTo>
                  <a:lnTo>
                    <a:pt x="49" y="1142"/>
                  </a:lnTo>
                  <a:lnTo>
                    <a:pt x="68" y="1069"/>
                  </a:lnTo>
                  <a:lnTo>
                    <a:pt x="93" y="998"/>
                  </a:lnTo>
                  <a:lnTo>
                    <a:pt x="120" y="929"/>
                  </a:lnTo>
                  <a:lnTo>
                    <a:pt x="151" y="862"/>
                  </a:lnTo>
                  <a:lnTo>
                    <a:pt x="184" y="796"/>
                  </a:lnTo>
                  <a:lnTo>
                    <a:pt x="221" y="733"/>
                  </a:lnTo>
                  <a:lnTo>
                    <a:pt x="260" y="671"/>
                  </a:lnTo>
                  <a:lnTo>
                    <a:pt x="302" y="611"/>
                  </a:lnTo>
                  <a:lnTo>
                    <a:pt x="348" y="553"/>
                  </a:lnTo>
                  <a:lnTo>
                    <a:pt x="396" y="498"/>
                  </a:lnTo>
                  <a:lnTo>
                    <a:pt x="447" y="445"/>
                  </a:lnTo>
                  <a:lnTo>
                    <a:pt x="499" y="395"/>
                  </a:lnTo>
                  <a:lnTo>
                    <a:pt x="555" y="347"/>
                  </a:lnTo>
                  <a:lnTo>
                    <a:pt x="612" y="302"/>
                  </a:lnTo>
                  <a:lnTo>
                    <a:pt x="672" y="260"/>
                  </a:lnTo>
                  <a:lnTo>
                    <a:pt x="733" y="219"/>
                  </a:lnTo>
                  <a:lnTo>
                    <a:pt x="798" y="184"/>
                  </a:lnTo>
                  <a:lnTo>
                    <a:pt x="863" y="150"/>
                  </a:lnTo>
                  <a:lnTo>
                    <a:pt x="930" y="119"/>
                  </a:lnTo>
                  <a:lnTo>
                    <a:pt x="1000" y="92"/>
                  </a:lnTo>
                  <a:lnTo>
                    <a:pt x="1070" y="68"/>
                  </a:lnTo>
                  <a:lnTo>
                    <a:pt x="1142" y="47"/>
                  </a:lnTo>
                  <a:lnTo>
                    <a:pt x="1216" y="30"/>
                  </a:lnTo>
                  <a:lnTo>
                    <a:pt x="1291" y="17"/>
                  </a:lnTo>
                  <a:lnTo>
                    <a:pt x="1367" y="8"/>
                  </a:lnTo>
                  <a:lnTo>
                    <a:pt x="1444" y="1"/>
                  </a:lnTo>
                  <a:lnTo>
                    <a:pt x="1523" y="0"/>
                  </a:lnTo>
                  <a:close/>
                </a:path>
              </a:pathLst>
            </a:custGeom>
            <a:solidFill>
              <a:schemeClr val="accent4"/>
            </a:solidFill>
            <a:ln w="76200">
              <a:gradFill flip="none" rotWithShape="1">
                <a:gsLst>
                  <a:gs pos="0">
                    <a:schemeClr val="bg1">
                      <a:lumMod val="8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49" name="Freeform 24"/>
            <p:cNvSpPr/>
            <p:nvPr/>
          </p:nvSpPr>
          <p:spPr bwMode="auto">
            <a:xfrm>
              <a:off x="5264435" y="3475527"/>
              <a:ext cx="1272495" cy="1272495"/>
            </a:xfrm>
            <a:custGeom>
              <a:cxnLst>
                <a:cxn ang="0">
                  <a:pos x="1678" y="8"/>
                </a:cxn>
                <a:cxn ang="0">
                  <a:pos x="1903" y="47"/>
                </a:cxn>
                <a:cxn ang="0">
                  <a:pos x="2116" y="119"/>
                </a:cxn>
                <a:cxn ang="0">
                  <a:pos x="2313" y="219"/>
                </a:cxn>
                <a:cxn ang="0">
                  <a:pos x="2492" y="347"/>
                </a:cxn>
                <a:cxn ang="0">
                  <a:pos x="2649" y="498"/>
                </a:cxn>
                <a:cxn ang="0">
                  <a:pos x="2786" y="671"/>
                </a:cxn>
                <a:cxn ang="0">
                  <a:pos x="2895" y="862"/>
                </a:cxn>
                <a:cxn ang="0">
                  <a:pos x="2976" y="1069"/>
                </a:cxn>
                <a:cxn ang="0">
                  <a:pos x="3028" y="1290"/>
                </a:cxn>
                <a:cxn ang="0">
                  <a:pos x="3045" y="1521"/>
                </a:cxn>
                <a:cxn ang="0">
                  <a:pos x="3028" y="1754"/>
                </a:cxn>
                <a:cxn ang="0">
                  <a:pos x="2976" y="1975"/>
                </a:cxn>
                <a:cxn ang="0">
                  <a:pos x="2895" y="2182"/>
                </a:cxn>
                <a:cxn ang="0">
                  <a:pos x="2786" y="2373"/>
                </a:cxn>
                <a:cxn ang="0">
                  <a:pos x="2649" y="2545"/>
                </a:cxn>
                <a:cxn ang="0">
                  <a:pos x="2492" y="2696"/>
                </a:cxn>
                <a:cxn ang="0">
                  <a:pos x="2313" y="2824"/>
                </a:cxn>
                <a:cxn ang="0">
                  <a:pos x="2116" y="2925"/>
                </a:cxn>
                <a:cxn ang="0">
                  <a:pos x="1903" y="2996"/>
                </a:cxn>
                <a:cxn ang="0">
                  <a:pos x="1678" y="3037"/>
                </a:cxn>
                <a:cxn ang="0">
                  <a:pos x="1444" y="3042"/>
                </a:cxn>
                <a:cxn ang="0">
                  <a:pos x="1216" y="3013"/>
                </a:cxn>
                <a:cxn ang="0">
                  <a:pos x="1000" y="2952"/>
                </a:cxn>
                <a:cxn ang="0">
                  <a:pos x="798" y="2860"/>
                </a:cxn>
                <a:cxn ang="0">
                  <a:pos x="612" y="2742"/>
                </a:cxn>
                <a:cxn ang="0">
                  <a:pos x="447" y="2599"/>
                </a:cxn>
                <a:cxn ang="0">
                  <a:pos x="302" y="2433"/>
                </a:cxn>
                <a:cxn ang="0">
                  <a:pos x="184" y="2248"/>
                </a:cxn>
                <a:cxn ang="0">
                  <a:pos x="93" y="2046"/>
                </a:cxn>
                <a:cxn ang="0">
                  <a:pos x="32" y="1829"/>
                </a:cxn>
                <a:cxn ang="0">
                  <a:pos x="3" y="1600"/>
                </a:cxn>
                <a:cxn ang="0">
                  <a:pos x="8" y="1366"/>
                </a:cxn>
                <a:cxn ang="0">
                  <a:pos x="49" y="1142"/>
                </a:cxn>
                <a:cxn ang="0">
                  <a:pos x="120" y="929"/>
                </a:cxn>
                <a:cxn ang="0">
                  <a:pos x="221" y="733"/>
                </a:cxn>
                <a:cxn ang="0">
                  <a:pos x="348" y="553"/>
                </a:cxn>
                <a:cxn ang="0">
                  <a:pos x="499" y="395"/>
                </a:cxn>
                <a:cxn ang="0">
                  <a:pos x="672" y="260"/>
                </a:cxn>
                <a:cxn ang="0">
                  <a:pos x="863" y="150"/>
                </a:cxn>
                <a:cxn ang="0">
                  <a:pos x="1070" y="68"/>
                </a:cxn>
                <a:cxn ang="0">
                  <a:pos x="1291" y="17"/>
                </a:cxn>
                <a:cxn ang="0">
                  <a:pos x="1523" y="0"/>
                </a:cxn>
              </a:cxnLst>
              <a:rect l="0" t="0" r="r" b="b"/>
              <a:pathLst>
                <a:path w="3045" h="3044">
                  <a:moveTo>
                    <a:pt x="1523" y="0"/>
                  </a:moveTo>
                  <a:lnTo>
                    <a:pt x="1602" y="1"/>
                  </a:lnTo>
                  <a:lnTo>
                    <a:pt x="1678" y="8"/>
                  </a:lnTo>
                  <a:lnTo>
                    <a:pt x="1754" y="17"/>
                  </a:lnTo>
                  <a:lnTo>
                    <a:pt x="1829" y="30"/>
                  </a:lnTo>
                  <a:lnTo>
                    <a:pt x="1903" y="47"/>
                  </a:lnTo>
                  <a:lnTo>
                    <a:pt x="1975" y="68"/>
                  </a:lnTo>
                  <a:lnTo>
                    <a:pt x="2046" y="92"/>
                  </a:lnTo>
                  <a:lnTo>
                    <a:pt x="2116" y="119"/>
                  </a:lnTo>
                  <a:lnTo>
                    <a:pt x="2183" y="150"/>
                  </a:lnTo>
                  <a:lnTo>
                    <a:pt x="2248" y="184"/>
                  </a:lnTo>
                  <a:lnTo>
                    <a:pt x="2313" y="219"/>
                  </a:lnTo>
                  <a:lnTo>
                    <a:pt x="2375" y="260"/>
                  </a:lnTo>
                  <a:lnTo>
                    <a:pt x="2434" y="302"/>
                  </a:lnTo>
                  <a:lnTo>
                    <a:pt x="2492" y="347"/>
                  </a:lnTo>
                  <a:lnTo>
                    <a:pt x="2547" y="395"/>
                  </a:lnTo>
                  <a:lnTo>
                    <a:pt x="2599" y="445"/>
                  </a:lnTo>
                  <a:lnTo>
                    <a:pt x="2649" y="498"/>
                  </a:lnTo>
                  <a:lnTo>
                    <a:pt x="2698" y="553"/>
                  </a:lnTo>
                  <a:lnTo>
                    <a:pt x="2742" y="611"/>
                  </a:lnTo>
                  <a:lnTo>
                    <a:pt x="2786" y="671"/>
                  </a:lnTo>
                  <a:lnTo>
                    <a:pt x="2825" y="733"/>
                  </a:lnTo>
                  <a:lnTo>
                    <a:pt x="2862" y="796"/>
                  </a:lnTo>
                  <a:lnTo>
                    <a:pt x="2895" y="862"/>
                  </a:lnTo>
                  <a:lnTo>
                    <a:pt x="2925" y="929"/>
                  </a:lnTo>
                  <a:lnTo>
                    <a:pt x="2953" y="998"/>
                  </a:lnTo>
                  <a:lnTo>
                    <a:pt x="2976" y="1069"/>
                  </a:lnTo>
                  <a:lnTo>
                    <a:pt x="2997" y="1142"/>
                  </a:lnTo>
                  <a:lnTo>
                    <a:pt x="3014" y="1215"/>
                  </a:lnTo>
                  <a:lnTo>
                    <a:pt x="3028" y="1290"/>
                  </a:lnTo>
                  <a:lnTo>
                    <a:pt x="3037" y="1366"/>
                  </a:lnTo>
                  <a:lnTo>
                    <a:pt x="3043" y="1444"/>
                  </a:lnTo>
                  <a:lnTo>
                    <a:pt x="3045" y="1521"/>
                  </a:lnTo>
                  <a:lnTo>
                    <a:pt x="3043" y="1600"/>
                  </a:lnTo>
                  <a:lnTo>
                    <a:pt x="3037" y="1678"/>
                  </a:lnTo>
                  <a:lnTo>
                    <a:pt x="3028" y="1754"/>
                  </a:lnTo>
                  <a:lnTo>
                    <a:pt x="3014" y="1829"/>
                  </a:lnTo>
                  <a:lnTo>
                    <a:pt x="2997" y="1903"/>
                  </a:lnTo>
                  <a:lnTo>
                    <a:pt x="2976" y="1975"/>
                  </a:lnTo>
                  <a:lnTo>
                    <a:pt x="2953" y="2046"/>
                  </a:lnTo>
                  <a:lnTo>
                    <a:pt x="2925" y="2114"/>
                  </a:lnTo>
                  <a:lnTo>
                    <a:pt x="2895" y="2182"/>
                  </a:lnTo>
                  <a:lnTo>
                    <a:pt x="2862" y="2248"/>
                  </a:lnTo>
                  <a:lnTo>
                    <a:pt x="2825" y="2311"/>
                  </a:lnTo>
                  <a:lnTo>
                    <a:pt x="2786" y="2373"/>
                  </a:lnTo>
                  <a:lnTo>
                    <a:pt x="2742" y="2433"/>
                  </a:lnTo>
                  <a:lnTo>
                    <a:pt x="2698" y="2490"/>
                  </a:lnTo>
                  <a:lnTo>
                    <a:pt x="2649" y="2545"/>
                  </a:lnTo>
                  <a:lnTo>
                    <a:pt x="2599" y="2599"/>
                  </a:lnTo>
                  <a:lnTo>
                    <a:pt x="2547" y="2649"/>
                  </a:lnTo>
                  <a:lnTo>
                    <a:pt x="2492" y="2696"/>
                  </a:lnTo>
                  <a:lnTo>
                    <a:pt x="2434" y="2742"/>
                  </a:lnTo>
                  <a:lnTo>
                    <a:pt x="2375" y="2784"/>
                  </a:lnTo>
                  <a:lnTo>
                    <a:pt x="2313" y="2824"/>
                  </a:lnTo>
                  <a:lnTo>
                    <a:pt x="2248" y="2860"/>
                  </a:lnTo>
                  <a:lnTo>
                    <a:pt x="2183" y="2895"/>
                  </a:lnTo>
                  <a:lnTo>
                    <a:pt x="2116" y="2925"/>
                  </a:lnTo>
                  <a:lnTo>
                    <a:pt x="2046" y="2952"/>
                  </a:lnTo>
                  <a:lnTo>
                    <a:pt x="1975" y="2976"/>
                  </a:lnTo>
                  <a:lnTo>
                    <a:pt x="1903" y="2996"/>
                  </a:lnTo>
                  <a:lnTo>
                    <a:pt x="1829" y="3013"/>
                  </a:lnTo>
                  <a:lnTo>
                    <a:pt x="1754" y="3027"/>
                  </a:lnTo>
                  <a:lnTo>
                    <a:pt x="1678" y="3037"/>
                  </a:lnTo>
                  <a:lnTo>
                    <a:pt x="1602" y="3042"/>
                  </a:lnTo>
                  <a:lnTo>
                    <a:pt x="1523" y="3044"/>
                  </a:lnTo>
                  <a:lnTo>
                    <a:pt x="1444" y="3042"/>
                  </a:lnTo>
                  <a:lnTo>
                    <a:pt x="1367" y="3037"/>
                  </a:lnTo>
                  <a:lnTo>
                    <a:pt x="1291" y="3027"/>
                  </a:lnTo>
                  <a:lnTo>
                    <a:pt x="1216" y="3013"/>
                  </a:lnTo>
                  <a:lnTo>
                    <a:pt x="1142" y="2996"/>
                  </a:lnTo>
                  <a:lnTo>
                    <a:pt x="1070" y="2976"/>
                  </a:lnTo>
                  <a:lnTo>
                    <a:pt x="1000" y="2952"/>
                  </a:lnTo>
                  <a:lnTo>
                    <a:pt x="930" y="2925"/>
                  </a:lnTo>
                  <a:lnTo>
                    <a:pt x="863" y="2895"/>
                  </a:lnTo>
                  <a:lnTo>
                    <a:pt x="798" y="2860"/>
                  </a:lnTo>
                  <a:lnTo>
                    <a:pt x="733" y="2824"/>
                  </a:lnTo>
                  <a:lnTo>
                    <a:pt x="672" y="2784"/>
                  </a:lnTo>
                  <a:lnTo>
                    <a:pt x="612" y="2742"/>
                  </a:lnTo>
                  <a:lnTo>
                    <a:pt x="555" y="2696"/>
                  </a:lnTo>
                  <a:lnTo>
                    <a:pt x="499" y="2649"/>
                  </a:lnTo>
                  <a:lnTo>
                    <a:pt x="447" y="2599"/>
                  </a:lnTo>
                  <a:lnTo>
                    <a:pt x="396" y="2545"/>
                  </a:lnTo>
                  <a:lnTo>
                    <a:pt x="348" y="2490"/>
                  </a:lnTo>
                  <a:lnTo>
                    <a:pt x="302" y="2433"/>
                  </a:lnTo>
                  <a:lnTo>
                    <a:pt x="260" y="2373"/>
                  </a:lnTo>
                  <a:lnTo>
                    <a:pt x="221" y="2311"/>
                  </a:lnTo>
                  <a:lnTo>
                    <a:pt x="184" y="2248"/>
                  </a:lnTo>
                  <a:lnTo>
                    <a:pt x="151" y="2182"/>
                  </a:lnTo>
                  <a:lnTo>
                    <a:pt x="120" y="2114"/>
                  </a:lnTo>
                  <a:lnTo>
                    <a:pt x="93" y="2046"/>
                  </a:lnTo>
                  <a:lnTo>
                    <a:pt x="68" y="1975"/>
                  </a:lnTo>
                  <a:lnTo>
                    <a:pt x="49" y="1903"/>
                  </a:lnTo>
                  <a:lnTo>
                    <a:pt x="32" y="1829"/>
                  </a:lnTo>
                  <a:lnTo>
                    <a:pt x="19" y="1754"/>
                  </a:lnTo>
                  <a:lnTo>
                    <a:pt x="8" y="1678"/>
                  </a:lnTo>
                  <a:lnTo>
                    <a:pt x="3" y="1600"/>
                  </a:lnTo>
                  <a:lnTo>
                    <a:pt x="0" y="1521"/>
                  </a:lnTo>
                  <a:lnTo>
                    <a:pt x="3" y="1444"/>
                  </a:lnTo>
                  <a:lnTo>
                    <a:pt x="8" y="1366"/>
                  </a:lnTo>
                  <a:lnTo>
                    <a:pt x="19" y="1290"/>
                  </a:lnTo>
                  <a:lnTo>
                    <a:pt x="32" y="1215"/>
                  </a:lnTo>
                  <a:lnTo>
                    <a:pt x="49" y="1142"/>
                  </a:lnTo>
                  <a:lnTo>
                    <a:pt x="68" y="1069"/>
                  </a:lnTo>
                  <a:lnTo>
                    <a:pt x="93" y="998"/>
                  </a:lnTo>
                  <a:lnTo>
                    <a:pt x="120" y="929"/>
                  </a:lnTo>
                  <a:lnTo>
                    <a:pt x="151" y="862"/>
                  </a:lnTo>
                  <a:lnTo>
                    <a:pt x="184" y="796"/>
                  </a:lnTo>
                  <a:lnTo>
                    <a:pt x="221" y="733"/>
                  </a:lnTo>
                  <a:lnTo>
                    <a:pt x="260" y="671"/>
                  </a:lnTo>
                  <a:lnTo>
                    <a:pt x="302" y="611"/>
                  </a:lnTo>
                  <a:lnTo>
                    <a:pt x="348" y="553"/>
                  </a:lnTo>
                  <a:lnTo>
                    <a:pt x="396" y="498"/>
                  </a:lnTo>
                  <a:lnTo>
                    <a:pt x="447" y="445"/>
                  </a:lnTo>
                  <a:lnTo>
                    <a:pt x="499" y="395"/>
                  </a:lnTo>
                  <a:lnTo>
                    <a:pt x="555" y="347"/>
                  </a:lnTo>
                  <a:lnTo>
                    <a:pt x="612" y="302"/>
                  </a:lnTo>
                  <a:lnTo>
                    <a:pt x="672" y="260"/>
                  </a:lnTo>
                  <a:lnTo>
                    <a:pt x="733" y="219"/>
                  </a:lnTo>
                  <a:lnTo>
                    <a:pt x="798" y="184"/>
                  </a:lnTo>
                  <a:lnTo>
                    <a:pt x="863" y="150"/>
                  </a:lnTo>
                  <a:lnTo>
                    <a:pt x="930" y="119"/>
                  </a:lnTo>
                  <a:lnTo>
                    <a:pt x="1000" y="92"/>
                  </a:lnTo>
                  <a:lnTo>
                    <a:pt x="1070" y="68"/>
                  </a:lnTo>
                  <a:lnTo>
                    <a:pt x="1142" y="47"/>
                  </a:lnTo>
                  <a:lnTo>
                    <a:pt x="1216" y="30"/>
                  </a:lnTo>
                  <a:lnTo>
                    <a:pt x="1291" y="17"/>
                  </a:lnTo>
                  <a:lnTo>
                    <a:pt x="1367" y="8"/>
                  </a:lnTo>
                  <a:lnTo>
                    <a:pt x="1444" y="1"/>
                  </a:lnTo>
                  <a:lnTo>
                    <a:pt x="1523" y="0"/>
                  </a:lnTo>
                  <a:close/>
                </a:path>
              </a:pathLst>
            </a:custGeom>
            <a:solidFill>
              <a:schemeClr val="bg1">
                <a:lumMod val="95000"/>
              </a:schemeClr>
            </a:solidFill>
            <a:ln w="50800">
              <a:noFill/>
            </a:ln>
            <a:effectLst>
              <a:outerShdw blurRad="76200" dist="38100" dir="2700000" algn="tl" rotWithShape="0">
                <a:schemeClr val="accent5">
                  <a:lumMod val="50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grpSp>
      <p:sp>
        <p:nvSpPr>
          <p:cNvPr id="40" name="Rectangle 24"/>
          <p:cNvSpPr>
            <a:spLocks noChangeArrowheads="1"/>
          </p:cNvSpPr>
          <p:nvPr/>
        </p:nvSpPr>
        <p:spPr bwMode="auto">
          <a:xfrm>
            <a:off x="5459843" y="3757832"/>
            <a:ext cx="884858" cy="707886"/>
          </a:xfrm>
          <a:prstGeom prst="rect">
            <a:avLst/>
          </a:prstGeom>
          <a:noFill/>
          <a:ln w="9525">
            <a:noFill/>
            <a:miter lim="800000"/>
          </a:ln>
        </p:spPr>
        <p:txBody>
          <a:bodyPr vert="horz" wrap="none" lIns="0" tIns="0" rIns="0" bIns="0" numCol="1" anchor="t" anchorCtr="0" compatLnSpc="1">
            <a:spAutoFit/>
          </a:bodyPr>
          <a:lstStyle/>
          <a:p>
            <a:pPr defTabSz="914400" fontAlgn="base">
              <a:spcBef>
                <a:spcPct val="0"/>
              </a:spcBef>
              <a:spcAft>
                <a:spcPct val="0"/>
              </a:spcAft>
            </a:pPr>
            <a:r>
              <a:rPr lang="zh-CN" altLang="en-US" sz="2300" b="1">
                <a:solidFill>
                  <a:schemeClr val="accent4"/>
                </a:solidFill>
                <a:latin typeface="微软雅黑" panose="020b0503020204020204" pitchFamily="34" charset="-122"/>
                <a:ea typeface="微软雅黑" panose="020b0503020204020204" pitchFamily="34" charset="-122"/>
                <a:cs typeface="宋体" panose="02010600030101010101" pitchFamily="2" charset="-122"/>
              </a:rPr>
              <a:t>提高品</a:t>
            </a:r>
            <a:endParaRPr lang="en-US" altLang="zh-CN" sz="2300" b="1">
              <a:solidFill>
                <a:schemeClr val="accent4"/>
              </a:solidFill>
              <a:latin typeface="微软雅黑" panose="020b0503020204020204" pitchFamily="34" charset="-122"/>
              <a:ea typeface="微软雅黑" panose="020b0503020204020204" pitchFamily="34" charset="-122"/>
              <a:cs typeface="宋体" panose="02010600030101010101" pitchFamily="2" charset="-122"/>
            </a:endParaRPr>
          </a:p>
          <a:p>
            <a:pPr defTabSz="914400" fontAlgn="base">
              <a:spcBef>
                <a:spcPct val="0"/>
              </a:spcBef>
              <a:spcAft>
                <a:spcPct val="0"/>
              </a:spcAft>
            </a:pPr>
            <a:r>
              <a:rPr lang="zh-CN" altLang="en-US" sz="2300" b="1">
                <a:solidFill>
                  <a:schemeClr val="accent4"/>
                </a:solidFill>
                <a:latin typeface="微软雅黑" panose="020b0503020204020204" pitchFamily="34" charset="-122"/>
                <a:ea typeface="微软雅黑" panose="020b0503020204020204" pitchFamily="34" charset="-122"/>
                <a:cs typeface="宋体" panose="02010600030101010101" pitchFamily="2" charset="-122"/>
              </a:rPr>
              <a:t>牌效益</a:t>
            </a:r>
            <a:endParaRPr lang="zh-CN" altLang="en-US" sz="2300" b="1">
              <a:solidFill>
                <a:schemeClr val="accent4"/>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1" name="Line 28"/>
          <p:cNvSpPr>
            <a:spLocks noChangeShapeType="1"/>
          </p:cNvSpPr>
          <p:nvPr/>
        </p:nvSpPr>
        <p:spPr bwMode="auto">
          <a:xfrm flipH="1" flipV="1">
            <a:off x="5900684" y="2610202"/>
            <a:ext cx="0" cy="1010572"/>
          </a:xfrm>
          <a:prstGeom prst="line">
            <a:avLst/>
          </a:prstGeom>
          <a:ln w="12700">
            <a:solidFill>
              <a:schemeClr val="accent4"/>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endParaRPr lang="zh-CN" altLang="en-US"/>
          </a:p>
        </p:txBody>
      </p:sp>
      <p:grpSp>
        <p:nvGrpSpPr>
          <p:cNvPr id="2" name="组合 1"/>
          <p:cNvGrpSpPr/>
          <p:nvPr/>
        </p:nvGrpSpPr>
        <p:grpSpPr>
          <a:xfrm>
            <a:off x="8090029" y="2270353"/>
            <a:ext cx="1292216" cy="1292216"/>
            <a:chOff x="7167062" y="2473545"/>
            <a:chExt cx="1542249" cy="1542249"/>
          </a:xfrm>
        </p:grpSpPr>
        <p:sp>
          <p:nvSpPr>
            <p:cNvPr id="50" name="Freeform 24"/>
            <p:cNvSpPr/>
            <p:nvPr/>
          </p:nvSpPr>
          <p:spPr bwMode="auto">
            <a:xfrm>
              <a:off x="7167062" y="2473545"/>
              <a:ext cx="1542249" cy="1542249"/>
            </a:xfrm>
            <a:custGeom>
              <a:cxnLst>
                <a:cxn ang="0">
                  <a:pos x="1678" y="8"/>
                </a:cxn>
                <a:cxn ang="0">
                  <a:pos x="1903" y="47"/>
                </a:cxn>
                <a:cxn ang="0">
                  <a:pos x="2116" y="119"/>
                </a:cxn>
                <a:cxn ang="0">
                  <a:pos x="2313" y="219"/>
                </a:cxn>
                <a:cxn ang="0">
                  <a:pos x="2492" y="347"/>
                </a:cxn>
                <a:cxn ang="0">
                  <a:pos x="2649" y="498"/>
                </a:cxn>
                <a:cxn ang="0">
                  <a:pos x="2786" y="671"/>
                </a:cxn>
                <a:cxn ang="0">
                  <a:pos x="2895" y="862"/>
                </a:cxn>
                <a:cxn ang="0">
                  <a:pos x="2976" y="1069"/>
                </a:cxn>
                <a:cxn ang="0">
                  <a:pos x="3028" y="1290"/>
                </a:cxn>
                <a:cxn ang="0">
                  <a:pos x="3045" y="1521"/>
                </a:cxn>
                <a:cxn ang="0">
                  <a:pos x="3028" y="1754"/>
                </a:cxn>
                <a:cxn ang="0">
                  <a:pos x="2976" y="1975"/>
                </a:cxn>
                <a:cxn ang="0">
                  <a:pos x="2895" y="2182"/>
                </a:cxn>
                <a:cxn ang="0">
                  <a:pos x="2786" y="2373"/>
                </a:cxn>
                <a:cxn ang="0">
                  <a:pos x="2649" y="2545"/>
                </a:cxn>
                <a:cxn ang="0">
                  <a:pos x="2492" y="2696"/>
                </a:cxn>
                <a:cxn ang="0">
                  <a:pos x="2313" y="2824"/>
                </a:cxn>
                <a:cxn ang="0">
                  <a:pos x="2116" y="2925"/>
                </a:cxn>
                <a:cxn ang="0">
                  <a:pos x="1903" y="2996"/>
                </a:cxn>
                <a:cxn ang="0">
                  <a:pos x="1678" y="3037"/>
                </a:cxn>
                <a:cxn ang="0">
                  <a:pos x="1444" y="3042"/>
                </a:cxn>
                <a:cxn ang="0">
                  <a:pos x="1216" y="3013"/>
                </a:cxn>
                <a:cxn ang="0">
                  <a:pos x="1000" y="2952"/>
                </a:cxn>
                <a:cxn ang="0">
                  <a:pos x="798" y="2860"/>
                </a:cxn>
                <a:cxn ang="0">
                  <a:pos x="612" y="2742"/>
                </a:cxn>
                <a:cxn ang="0">
                  <a:pos x="447" y="2599"/>
                </a:cxn>
                <a:cxn ang="0">
                  <a:pos x="302" y="2433"/>
                </a:cxn>
                <a:cxn ang="0">
                  <a:pos x="184" y="2248"/>
                </a:cxn>
                <a:cxn ang="0">
                  <a:pos x="93" y="2046"/>
                </a:cxn>
                <a:cxn ang="0">
                  <a:pos x="32" y="1829"/>
                </a:cxn>
                <a:cxn ang="0">
                  <a:pos x="3" y="1600"/>
                </a:cxn>
                <a:cxn ang="0">
                  <a:pos x="8" y="1366"/>
                </a:cxn>
                <a:cxn ang="0">
                  <a:pos x="49" y="1142"/>
                </a:cxn>
                <a:cxn ang="0">
                  <a:pos x="120" y="929"/>
                </a:cxn>
                <a:cxn ang="0">
                  <a:pos x="221" y="733"/>
                </a:cxn>
                <a:cxn ang="0">
                  <a:pos x="348" y="553"/>
                </a:cxn>
                <a:cxn ang="0">
                  <a:pos x="499" y="395"/>
                </a:cxn>
                <a:cxn ang="0">
                  <a:pos x="672" y="260"/>
                </a:cxn>
                <a:cxn ang="0">
                  <a:pos x="863" y="150"/>
                </a:cxn>
                <a:cxn ang="0">
                  <a:pos x="1070" y="68"/>
                </a:cxn>
                <a:cxn ang="0">
                  <a:pos x="1291" y="17"/>
                </a:cxn>
                <a:cxn ang="0">
                  <a:pos x="1523" y="0"/>
                </a:cxn>
              </a:cxnLst>
              <a:rect l="0" t="0" r="r" b="b"/>
              <a:pathLst>
                <a:path w="3045" h="3044">
                  <a:moveTo>
                    <a:pt x="1523" y="0"/>
                  </a:moveTo>
                  <a:lnTo>
                    <a:pt x="1602" y="1"/>
                  </a:lnTo>
                  <a:lnTo>
                    <a:pt x="1678" y="8"/>
                  </a:lnTo>
                  <a:lnTo>
                    <a:pt x="1754" y="17"/>
                  </a:lnTo>
                  <a:lnTo>
                    <a:pt x="1829" y="30"/>
                  </a:lnTo>
                  <a:lnTo>
                    <a:pt x="1903" y="47"/>
                  </a:lnTo>
                  <a:lnTo>
                    <a:pt x="1975" y="68"/>
                  </a:lnTo>
                  <a:lnTo>
                    <a:pt x="2046" y="92"/>
                  </a:lnTo>
                  <a:lnTo>
                    <a:pt x="2116" y="119"/>
                  </a:lnTo>
                  <a:lnTo>
                    <a:pt x="2183" y="150"/>
                  </a:lnTo>
                  <a:lnTo>
                    <a:pt x="2248" y="184"/>
                  </a:lnTo>
                  <a:lnTo>
                    <a:pt x="2313" y="219"/>
                  </a:lnTo>
                  <a:lnTo>
                    <a:pt x="2375" y="260"/>
                  </a:lnTo>
                  <a:lnTo>
                    <a:pt x="2434" y="302"/>
                  </a:lnTo>
                  <a:lnTo>
                    <a:pt x="2492" y="347"/>
                  </a:lnTo>
                  <a:lnTo>
                    <a:pt x="2547" y="395"/>
                  </a:lnTo>
                  <a:lnTo>
                    <a:pt x="2599" y="445"/>
                  </a:lnTo>
                  <a:lnTo>
                    <a:pt x="2649" y="498"/>
                  </a:lnTo>
                  <a:lnTo>
                    <a:pt x="2698" y="553"/>
                  </a:lnTo>
                  <a:lnTo>
                    <a:pt x="2742" y="611"/>
                  </a:lnTo>
                  <a:lnTo>
                    <a:pt x="2786" y="671"/>
                  </a:lnTo>
                  <a:lnTo>
                    <a:pt x="2825" y="733"/>
                  </a:lnTo>
                  <a:lnTo>
                    <a:pt x="2862" y="796"/>
                  </a:lnTo>
                  <a:lnTo>
                    <a:pt x="2895" y="862"/>
                  </a:lnTo>
                  <a:lnTo>
                    <a:pt x="2925" y="929"/>
                  </a:lnTo>
                  <a:lnTo>
                    <a:pt x="2953" y="998"/>
                  </a:lnTo>
                  <a:lnTo>
                    <a:pt x="2976" y="1069"/>
                  </a:lnTo>
                  <a:lnTo>
                    <a:pt x="2997" y="1142"/>
                  </a:lnTo>
                  <a:lnTo>
                    <a:pt x="3014" y="1215"/>
                  </a:lnTo>
                  <a:lnTo>
                    <a:pt x="3028" y="1290"/>
                  </a:lnTo>
                  <a:lnTo>
                    <a:pt x="3037" y="1366"/>
                  </a:lnTo>
                  <a:lnTo>
                    <a:pt x="3043" y="1444"/>
                  </a:lnTo>
                  <a:lnTo>
                    <a:pt x="3045" y="1521"/>
                  </a:lnTo>
                  <a:lnTo>
                    <a:pt x="3043" y="1600"/>
                  </a:lnTo>
                  <a:lnTo>
                    <a:pt x="3037" y="1678"/>
                  </a:lnTo>
                  <a:lnTo>
                    <a:pt x="3028" y="1754"/>
                  </a:lnTo>
                  <a:lnTo>
                    <a:pt x="3014" y="1829"/>
                  </a:lnTo>
                  <a:lnTo>
                    <a:pt x="2997" y="1903"/>
                  </a:lnTo>
                  <a:lnTo>
                    <a:pt x="2976" y="1975"/>
                  </a:lnTo>
                  <a:lnTo>
                    <a:pt x="2953" y="2046"/>
                  </a:lnTo>
                  <a:lnTo>
                    <a:pt x="2925" y="2114"/>
                  </a:lnTo>
                  <a:lnTo>
                    <a:pt x="2895" y="2182"/>
                  </a:lnTo>
                  <a:lnTo>
                    <a:pt x="2862" y="2248"/>
                  </a:lnTo>
                  <a:lnTo>
                    <a:pt x="2825" y="2311"/>
                  </a:lnTo>
                  <a:lnTo>
                    <a:pt x="2786" y="2373"/>
                  </a:lnTo>
                  <a:lnTo>
                    <a:pt x="2742" y="2433"/>
                  </a:lnTo>
                  <a:lnTo>
                    <a:pt x="2698" y="2490"/>
                  </a:lnTo>
                  <a:lnTo>
                    <a:pt x="2649" y="2545"/>
                  </a:lnTo>
                  <a:lnTo>
                    <a:pt x="2599" y="2599"/>
                  </a:lnTo>
                  <a:lnTo>
                    <a:pt x="2547" y="2649"/>
                  </a:lnTo>
                  <a:lnTo>
                    <a:pt x="2492" y="2696"/>
                  </a:lnTo>
                  <a:lnTo>
                    <a:pt x="2434" y="2742"/>
                  </a:lnTo>
                  <a:lnTo>
                    <a:pt x="2375" y="2784"/>
                  </a:lnTo>
                  <a:lnTo>
                    <a:pt x="2313" y="2824"/>
                  </a:lnTo>
                  <a:lnTo>
                    <a:pt x="2248" y="2860"/>
                  </a:lnTo>
                  <a:lnTo>
                    <a:pt x="2183" y="2895"/>
                  </a:lnTo>
                  <a:lnTo>
                    <a:pt x="2116" y="2925"/>
                  </a:lnTo>
                  <a:lnTo>
                    <a:pt x="2046" y="2952"/>
                  </a:lnTo>
                  <a:lnTo>
                    <a:pt x="1975" y="2976"/>
                  </a:lnTo>
                  <a:lnTo>
                    <a:pt x="1903" y="2996"/>
                  </a:lnTo>
                  <a:lnTo>
                    <a:pt x="1829" y="3013"/>
                  </a:lnTo>
                  <a:lnTo>
                    <a:pt x="1754" y="3027"/>
                  </a:lnTo>
                  <a:lnTo>
                    <a:pt x="1678" y="3037"/>
                  </a:lnTo>
                  <a:lnTo>
                    <a:pt x="1602" y="3042"/>
                  </a:lnTo>
                  <a:lnTo>
                    <a:pt x="1523" y="3044"/>
                  </a:lnTo>
                  <a:lnTo>
                    <a:pt x="1444" y="3042"/>
                  </a:lnTo>
                  <a:lnTo>
                    <a:pt x="1367" y="3037"/>
                  </a:lnTo>
                  <a:lnTo>
                    <a:pt x="1291" y="3027"/>
                  </a:lnTo>
                  <a:lnTo>
                    <a:pt x="1216" y="3013"/>
                  </a:lnTo>
                  <a:lnTo>
                    <a:pt x="1142" y="2996"/>
                  </a:lnTo>
                  <a:lnTo>
                    <a:pt x="1070" y="2976"/>
                  </a:lnTo>
                  <a:lnTo>
                    <a:pt x="1000" y="2952"/>
                  </a:lnTo>
                  <a:lnTo>
                    <a:pt x="930" y="2925"/>
                  </a:lnTo>
                  <a:lnTo>
                    <a:pt x="863" y="2895"/>
                  </a:lnTo>
                  <a:lnTo>
                    <a:pt x="798" y="2860"/>
                  </a:lnTo>
                  <a:lnTo>
                    <a:pt x="733" y="2824"/>
                  </a:lnTo>
                  <a:lnTo>
                    <a:pt x="672" y="2784"/>
                  </a:lnTo>
                  <a:lnTo>
                    <a:pt x="612" y="2742"/>
                  </a:lnTo>
                  <a:lnTo>
                    <a:pt x="555" y="2696"/>
                  </a:lnTo>
                  <a:lnTo>
                    <a:pt x="499" y="2649"/>
                  </a:lnTo>
                  <a:lnTo>
                    <a:pt x="447" y="2599"/>
                  </a:lnTo>
                  <a:lnTo>
                    <a:pt x="396" y="2545"/>
                  </a:lnTo>
                  <a:lnTo>
                    <a:pt x="348" y="2490"/>
                  </a:lnTo>
                  <a:lnTo>
                    <a:pt x="302" y="2433"/>
                  </a:lnTo>
                  <a:lnTo>
                    <a:pt x="260" y="2373"/>
                  </a:lnTo>
                  <a:lnTo>
                    <a:pt x="221" y="2311"/>
                  </a:lnTo>
                  <a:lnTo>
                    <a:pt x="184" y="2248"/>
                  </a:lnTo>
                  <a:lnTo>
                    <a:pt x="151" y="2182"/>
                  </a:lnTo>
                  <a:lnTo>
                    <a:pt x="120" y="2114"/>
                  </a:lnTo>
                  <a:lnTo>
                    <a:pt x="93" y="2046"/>
                  </a:lnTo>
                  <a:lnTo>
                    <a:pt x="68" y="1975"/>
                  </a:lnTo>
                  <a:lnTo>
                    <a:pt x="49" y="1903"/>
                  </a:lnTo>
                  <a:lnTo>
                    <a:pt x="32" y="1829"/>
                  </a:lnTo>
                  <a:lnTo>
                    <a:pt x="19" y="1754"/>
                  </a:lnTo>
                  <a:lnTo>
                    <a:pt x="8" y="1678"/>
                  </a:lnTo>
                  <a:lnTo>
                    <a:pt x="3" y="1600"/>
                  </a:lnTo>
                  <a:lnTo>
                    <a:pt x="0" y="1521"/>
                  </a:lnTo>
                  <a:lnTo>
                    <a:pt x="3" y="1444"/>
                  </a:lnTo>
                  <a:lnTo>
                    <a:pt x="8" y="1366"/>
                  </a:lnTo>
                  <a:lnTo>
                    <a:pt x="19" y="1290"/>
                  </a:lnTo>
                  <a:lnTo>
                    <a:pt x="32" y="1215"/>
                  </a:lnTo>
                  <a:lnTo>
                    <a:pt x="49" y="1142"/>
                  </a:lnTo>
                  <a:lnTo>
                    <a:pt x="68" y="1069"/>
                  </a:lnTo>
                  <a:lnTo>
                    <a:pt x="93" y="998"/>
                  </a:lnTo>
                  <a:lnTo>
                    <a:pt x="120" y="929"/>
                  </a:lnTo>
                  <a:lnTo>
                    <a:pt x="151" y="862"/>
                  </a:lnTo>
                  <a:lnTo>
                    <a:pt x="184" y="796"/>
                  </a:lnTo>
                  <a:lnTo>
                    <a:pt x="221" y="733"/>
                  </a:lnTo>
                  <a:lnTo>
                    <a:pt x="260" y="671"/>
                  </a:lnTo>
                  <a:lnTo>
                    <a:pt x="302" y="611"/>
                  </a:lnTo>
                  <a:lnTo>
                    <a:pt x="348" y="553"/>
                  </a:lnTo>
                  <a:lnTo>
                    <a:pt x="396" y="498"/>
                  </a:lnTo>
                  <a:lnTo>
                    <a:pt x="447" y="445"/>
                  </a:lnTo>
                  <a:lnTo>
                    <a:pt x="499" y="395"/>
                  </a:lnTo>
                  <a:lnTo>
                    <a:pt x="555" y="347"/>
                  </a:lnTo>
                  <a:lnTo>
                    <a:pt x="612" y="302"/>
                  </a:lnTo>
                  <a:lnTo>
                    <a:pt x="672" y="260"/>
                  </a:lnTo>
                  <a:lnTo>
                    <a:pt x="733" y="219"/>
                  </a:lnTo>
                  <a:lnTo>
                    <a:pt x="798" y="184"/>
                  </a:lnTo>
                  <a:lnTo>
                    <a:pt x="863" y="150"/>
                  </a:lnTo>
                  <a:lnTo>
                    <a:pt x="930" y="119"/>
                  </a:lnTo>
                  <a:lnTo>
                    <a:pt x="1000" y="92"/>
                  </a:lnTo>
                  <a:lnTo>
                    <a:pt x="1070" y="68"/>
                  </a:lnTo>
                  <a:lnTo>
                    <a:pt x="1142" y="47"/>
                  </a:lnTo>
                  <a:lnTo>
                    <a:pt x="1216" y="30"/>
                  </a:lnTo>
                  <a:lnTo>
                    <a:pt x="1291" y="17"/>
                  </a:lnTo>
                  <a:lnTo>
                    <a:pt x="1367" y="8"/>
                  </a:lnTo>
                  <a:lnTo>
                    <a:pt x="1444" y="1"/>
                  </a:lnTo>
                  <a:lnTo>
                    <a:pt x="1523" y="0"/>
                  </a:lnTo>
                  <a:close/>
                </a:path>
              </a:pathLst>
            </a:custGeom>
            <a:solidFill>
              <a:schemeClr val="accent4"/>
            </a:solidFill>
            <a:ln w="57150">
              <a:gradFill flip="none" rotWithShape="1">
                <a:gsLst>
                  <a:gs pos="0">
                    <a:schemeClr val="bg1">
                      <a:lumMod val="8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51" name="Freeform 24"/>
            <p:cNvSpPr/>
            <p:nvPr/>
          </p:nvSpPr>
          <p:spPr bwMode="auto">
            <a:xfrm>
              <a:off x="7328638" y="2640833"/>
              <a:ext cx="1207672" cy="1207672"/>
            </a:xfrm>
            <a:custGeom>
              <a:cxnLst>
                <a:cxn ang="0">
                  <a:pos x="1678" y="8"/>
                </a:cxn>
                <a:cxn ang="0">
                  <a:pos x="1903" y="47"/>
                </a:cxn>
                <a:cxn ang="0">
                  <a:pos x="2116" y="119"/>
                </a:cxn>
                <a:cxn ang="0">
                  <a:pos x="2313" y="219"/>
                </a:cxn>
                <a:cxn ang="0">
                  <a:pos x="2492" y="347"/>
                </a:cxn>
                <a:cxn ang="0">
                  <a:pos x="2649" y="498"/>
                </a:cxn>
                <a:cxn ang="0">
                  <a:pos x="2786" y="671"/>
                </a:cxn>
                <a:cxn ang="0">
                  <a:pos x="2895" y="862"/>
                </a:cxn>
                <a:cxn ang="0">
                  <a:pos x="2976" y="1069"/>
                </a:cxn>
                <a:cxn ang="0">
                  <a:pos x="3028" y="1290"/>
                </a:cxn>
                <a:cxn ang="0">
                  <a:pos x="3045" y="1521"/>
                </a:cxn>
                <a:cxn ang="0">
                  <a:pos x="3028" y="1754"/>
                </a:cxn>
                <a:cxn ang="0">
                  <a:pos x="2976" y="1975"/>
                </a:cxn>
                <a:cxn ang="0">
                  <a:pos x="2895" y="2182"/>
                </a:cxn>
                <a:cxn ang="0">
                  <a:pos x="2786" y="2373"/>
                </a:cxn>
                <a:cxn ang="0">
                  <a:pos x="2649" y="2545"/>
                </a:cxn>
                <a:cxn ang="0">
                  <a:pos x="2492" y="2696"/>
                </a:cxn>
                <a:cxn ang="0">
                  <a:pos x="2313" y="2824"/>
                </a:cxn>
                <a:cxn ang="0">
                  <a:pos x="2116" y="2925"/>
                </a:cxn>
                <a:cxn ang="0">
                  <a:pos x="1903" y="2996"/>
                </a:cxn>
                <a:cxn ang="0">
                  <a:pos x="1678" y="3037"/>
                </a:cxn>
                <a:cxn ang="0">
                  <a:pos x="1444" y="3042"/>
                </a:cxn>
                <a:cxn ang="0">
                  <a:pos x="1216" y="3013"/>
                </a:cxn>
                <a:cxn ang="0">
                  <a:pos x="1000" y="2952"/>
                </a:cxn>
                <a:cxn ang="0">
                  <a:pos x="798" y="2860"/>
                </a:cxn>
                <a:cxn ang="0">
                  <a:pos x="612" y="2742"/>
                </a:cxn>
                <a:cxn ang="0">
                  <a:pos x="447" y="2599"/>
                </a:cxn>
                <a:cxn ang="0">
                  <a:pos x="302" y="2433"/>
                </a:cxn>
                <a:cxn ang="0">
                  <a:pos x="184" y="2248"/>
                </a:cxn>
                <a:cxn ang="0">
                  <a:pos x="93" y="2046"/>
                </a:cxn>
                <a:cxn ang="0">
                  <a:pos x="32" y="1829"/>
                </a:cxn>
                <a:cxn ang="0">
                  <a:pos x="3" y="1600"/>
                </a:cxn>
                <a:cxn ang="0">
                  <a:pos x="8" y="1366"/>
                </a:cxn>
                <a:cxn ang="0">
                  <a:pos x="49" y="1142"/>
                </a:cxn>
                <a:cxn ang="0">
                  <a:pos x="120" y="929"/>
                </a:cxn>
                <a:cxn ang="0">
                  <a:pos x="221" y="733"/>
                </a:cxn>
                <a:cxn ang="0">
                  <a:pos x="348" y="553"/>
                </a:cxn>
                <a:cxn ang="0">
                  <a:pos x="499" y="395"/>
                </a:cxn>
                <a:cxn ang="0">
                  <a:pos x="672" y="260"/>
                </a:cxn>
                <a:cxn ang="0">
                  <a:pos x="863" y="150"/>
                </a:cxn>
                <a:cxn ang="0">
                  <a:pos x="1070" y="68"/>
                </a:cxn>
                <a:cxn ang="0">
                  <a:pos x="1291" y="17"/>
                </a:cxn>
                <a:cxn ang="0">
                  <a:pos x="1523" y="0"/>
                </a:cxn>
              </a:cxnLst>
              <a:rect l="0" t="0" r="r" b="b"/>
              <a:pathLst>
                <a:path w="3045" h="3044">
                  <a:moveTo>
                    <a:pt x="1523" y="0"/>
                  </a:moveTo>
                  <a:lnTo>
                    <a:pt x="1602" y="1"/>
                  </a:lnTo>
                  <a:lnTo>
                    <a:pt x="1678" y="8"/>
                  </a:lnTo>
                  <a:lnTo>
                    <a:pt x="1754" y="17"/>
                  </a:lnTo>
                  <a:lnTo>
                    <a:pt x="1829" y="30"/>
                  </a:lnTo>
                  <a:lnTo>
                    <a:pt x="1903" y="47"/>
                  </a:lnTo>
                  <a:lnTo>
                    <a:pt x="1975" y="68"/>
                  </a:lnTo>
                  <a:lnTo>
                    <a:pt x="2046" y="92"/>
                  </a:lnTo>
                  <a:lnTo>
                    <a:pt x="2116" y="119"/>
                  </a:lnTo>
                  <a:lnTo>
                    <a:pt x="2183" y="150"/>
                  </a:lnTo>
                  <a:lnTo>
                    <a:pt x="2248" y="184"/>
                  </a:lnTo>
                  <a:lnTo>
                    <a:pt x="2313" y="219"/>
                  </a:lnTo>
                  <a:lnTo>
                    <a:pt x="2375" y="260"/>
                  </a:lnTo>
                  <a:lnTo>
                    <a:pt x="2434" y="302"/>
                  </a:lnTo>
                  <a:lnTo>
                    <a:pt x="2492" y="347"/>
                  </a:lnTo>
                  <a:lnTo>
                    <a:pt x="2547" y="395"/>
                  </a:lnTo>
                  <a:lnTo>
                    <a:pt x="2599" y="445"/>
                  </a:lnTo>
                  <a:lnTo>
                    <a:pt x="2649" y="498"/>
                  </a:lnTo>
                  <a:lnTo>
                    <a:pt x="2698" y="553"/>
                  </a:lnTo>
                  <a:lnTo>
                    <a:pt x="2742" y="611"/>
                  </a:lnTo>
                  <a:lnTo>
                    <a:pt x="2786" y="671"/>
                  </a:lnTo>
                  <a:lnTo>
                    <a:pt x="2825" y="733"/>
                  </a:lnTo>
                  <a:lnTo>
                    <a:pt x="2862" y="796"/>
                  </a:lnTo>
                  <a:lnTo>
                    <a:pt x="2895" y="862"/>
                  </a:lnTo>
                  <a:lnTo>
                    <a:pt x="2925" y="929"/>
                  </a:lnTo>
                  <a:lnTo>
                    <a:pt x="2953" y="998"/>
                  </a:lnTo>
                  <a:lnTo>
                    <a:pt x="2976" y="1069"/>
                  </a:lnTo>
                  <a:lnTo>
                    <a:pt x="2997" y="1142"/>
                  </a:lnTo>
                  <a:lnTo>
                    <a:pt x="3014" y="1215"/>
                  </a:lnTo>
                  <a:lnTo>
                    <a:pt x="3028" y="1290"/>
                  </a:lnTo>
                  <a:lnTo>
                    <a:pt x="3037" y="1366"/>
                  </a:lnTo>
                  <a:lnTo>
                    <a:pt x="3043" y="1444"/>
                  </a:lnTo>
                  <a:lnTo>
                    <a:pt x="3045" y="1521"/>
                  </a:lnTo>
                  <a:lnTo>
                    <a:pt x="3043" y="1600"/>
                  </a:lnTo>
                  <a:lnTo>
                    <a:pt x="3037" y="1678"/>
                  </a:lnTo>
                  <a:lnTo>
                    <a:pt x="3028" y="1754"/>
                  </a:lnTo>
                  <a:lnTo>
                    <a:pt x="3014" y="1829"/>
                  </a:lnTo>
                  <a:lnTo>
                    <a:pt x="2997" y="1903"/>
                  </a:lnTo>
                  <a:lnTo>
                    <a:pt x="2976" y="1975"/>
                  </a:lnTo>
                  <a:lnTo>
                    <a:pt x="2953" y="2046"/>
                  </a:lnTo>
                  <a:lnTo>
                    <a:pt x="2925" y="2114"/>
                  </a:lnTo>
                  <a:lnTo>
                    <a:pt x="2895" y="2182"/>
                  </a:lnTo>
                  <a:lnTo>
                    <a:pt x="2862" y="2248"/>
                  </a:lnTo>
                  <a:lnTo>
                    <a:pt x="2825" y="2311"/>
                  </a:lnTo>
                  <a:lnTo>
                    <a:pt x="2786" y="2373"/>
                  </a:lnTo>
                  <a:lnTo>
                    <a:pt x="2742" y="2433"/>
                  </a:lnTo>
                  <a:lnTo>
                    <a:pt x="2698" y="2490"/>
                  </a:lnTo>
                  <a:lnTo>
                    <a:pt x="2649" y="2545"/>
                  </a:lnTo>
                  <a:lnTo>
                    <a:pt x="2599" y="2599"/>
                  </a:lnTo>
                  <a:lnTo>
                    <a:pt x="2547" y="2649"/>
                  </a:lnTo>
                  <a:lnTo>
                    <a:pt x="2492" y="2696"/>
                  </a:lnTo>
                  <a:lnTo>
                    <a:pt x="2434" y="2742"/>
                  </a:lnTo>
                  <a:lnTo>
                    <a:pt x="2375" y="2784"/>
                  </a:lnTo>
                  <a:lnTo>
                    <a:pt x="2313" y="2824"/>
                  </a:lnTo>
                  <a:lnTo>
                    <a:pt x="2248" y="2860"/>
                  </a:lnTo>
                  <a:lnTo>
                    <a:pt x="2183" y="2895"/>
                  </a:lnTo>
                  <a:lnTo>
                    <a:pt x="2116" y="2925"/>
                  </a:lnTo>
                  <a:lnTo>
                    <a:pt x="2046" y="2952"/>
                  </a:lnTo>
                  <a:lnTo>
                    <a:pt x="1975" y="2976"/>
                  </a:lnTo>
                  <a:lnTo>
                    <a:pt x="1903" y="2996"/>
                  </a:lnTo>
                  <a:lnTo>
                    <a:pt x="1829" y="3013"/>
                  </a:lnTo>
                  <a:lnTo>
                    <a:pt x="1754" y="3027"/>
                  </a:lnTo>
                  <a:lnTo>
                    <a:pt x="1678" y="3037"/>
                  </a:lnTo>
                  <a:lnTo>
                    <a:pt x="1602" y="3042"/>
                  </a:lnTo>
                  <a:lnTo>
                    <a:pt x="1523" y="3044"/>
                  </a:lnTo>
                  <a:lnTo>
                    <a:pt x="1444" y="3042"/>
                  </a:lnTo>
                  <a:lnTo>
                    <a:pt x="1367" y="3037"/>
                  </a:lnTo>
                  <a:lnTo>
                    <a:pt x="1291" y="3027"/>
                  </a:lnTo>
                  <a:lnTo>
                    <a:pt x="1216" y="3013"/>
                  </a:lnTo>
                  <a:lnTo>
                    <a:pt x="1142" y="2996"/>
                  </a:lnTo>
                  <a:lnTo>
                    <a:pt x="1070" y="2976"/>
                  </a:lnTo>
                  <a:lnTo>
                    <a:pt x="1000" y="2952"/>
                  </a:lnTo>
                  <a:lnTo>
                    <a:pt x="930" y="2925"/>
                  </a:lnTo>
                  <a:lnTo>
                    <a:pt x="863" y="2895"/>
                  </a:lnTo>
                  <a:lnTo>
                    <a:pt x="798" y="2860"/>
                  </a:lnTo>
                  <a:lnTo>
                    <a:pt x="733" y="2824"/>
                  </a:lnTo>
                  <a:lnTo>
                    <a:pt x="672" y="2784"/>
                  </a:lnTo>
                  <a:lnTo>
                    <a:pt x="612" y="2742"/>
                  </a:lnTo>
                  <a:lnTo>
                    <a:pt x="555" y="2696"/>
                  </a:lnTo>
                  <a:lnTo>
                    <a:pt x="499" y="2649"/>
                  </a:lnTo>
                  <a:lnTo>
                    <a:pt x="447" y="2599"/>
                  </a:lnTo>
                  <a:lnTo>
                    <a:pt x="396" y="2545"/>
                  </a:lnTo>
                  <a:lnTo>
                    <a:pt x="348" y="2490"/>
                  </a:lnTo>
                  <a:lnTo>
                    <a:pt x="302" y="2433"/>
                  </a:lnTo>
                  <a:lnTo>
                    <a:pt x="260" y="2373"/>
                  </a:lnTo>
                  <a:lnTo>
                    <a:pt x="221" y="2311"/>
                  </a:lnTo>
                  <a:lnTo>
                    <a:pt x="184" y="2248"/>
                  </a:lnTo>
                  <a:lnTo>
                    <a:pt x="151" y="2182"/>
                  </a:lnTo>
                  <a:lnTo>
                    <a:pt x="120" y="2114"/>
                  </a:lnTo>
                  <a:lnTo>
                    <a:pt x="93" y="2046"/>
                  </a:lnTo>
                  <a:lnTo>
                    <a:pt x="68" y="1975"/>
                  </a:lnTo>
                  <a:lnTo>
                    <a:pt x="49" y="1903"/>
                  </a:lnTo>
                  <a:lnTo>
                    <a:pt x="32" y="1829"/>
                  </a:lnTo>
                  <a:lnTo>
                    <a:pt x="19" y="1754"/>
                  </a:lnTo>
                  <a:lnTo>
                    <a:pt x="8" y="1678"/>
                  </a:lnTo>
                  <a:lnTo>
                    <a:pt x="3" y="1600"/>
                  </a:lnTo>
                  <a:lnTo>
                    <a:pt x="0" y="1521"/>
                  </a:lnTo>
                  <a:lnTo>
                    <a:pt x="3" y="1444"/>
                  </a:lnTo>
                  <a:lnTo>
                    <a:pt x="8" y="1366"/>
                  </a:lnTo>
                  <a:lnTo>
                    <a:pt x="19" y="1290"/>
                  </a:lnTo>
                  <a:lnTo>
                    <a:pt x="32" y="1215"/>
                  </a:lnTo>
                  <a:lnTo>
                    <a:pt x="49" y="1142"/>
                  </a:lnTo>
                  <a:lnTo>
                    <a:pt x="68" y="1069"/>
                  </a:lnTo>
                  <a:lnTo>
                    <a:pt x="93" y="998"/>
                  </a:lnTo>
                  <a:lnTo>
                    <a:pt x="120" y="929"/>
                  </a:lnTo>
                  <a:lnTo>
                    <a:pt x="151" y="862"/>
                  </a:lnTo>
                  <a:lnTo>
                    <a:pt x="184" y="796"/>
                  </a:lnTo>
                  <a:lnTo>
                    <a:pt x="221" y="733"/>
                  </a:lnTo>
                  <a:lnTo>
                    <a:pt x="260" y="671"/>
                  </a:lnTo>
                  <a:lnTo>
                    <a:pt x="302" y="611"/>
                  </a:lnTo>
                  <a:lnTo>
                    <a:pt x="348" y="553"/>
                  </a:lnTo>
                  <a:lnTo>
                    <a:pt x="396" y="498"/>
                  </a:lnTo>
                  <a:lnTo>
                    <a:pt x="447" y="445"/>
                  </a:lnTo>
                  <a:lnTo>
                    <a:pt x="499" y="395"/>
                  </a:lnTo>
                  <a:lnTo>
                    <a:pt x="555" y="347"/>
                  </a:lnTo>
                  <a:lnTo>
                    <a:pt x="612" y="302"/>
                  </a:lnTo>
                  <a:lnTo>
                    <a:pt x="672" y="260"/>
                  </a:lnTo>
                  <a:lnTo>
                    <a:pt x="733" y="219"/>
                  </a:lnTo>
                  <a:lnTo>
                    <a:pt x="798" y="184"/>
                  </a:lnTo>
                  <a:lnTo>
                    <a:pt x="863" y="150"/>
                  </a:lnTo>
                  <a:lnTo>
                    <a:pt x="930" y="119"/>
                  </a:lnTo>
                  <a:lnTo>
                    <a:pt x="1000" y="92"/>
                  </a:lnTo>
                  <a:lnTo>
                    <a:pt x="1070" y="68"/>
                  </a:lnTo>
                  <a:lnTo>
                    <a:pt x="1142" y="47"/>
                  </a:lnTo>
                  <a:lnTo>
                    <a:pt x="1216" y="30"/>
                  </a:lnTo>
                  <a:lnTo>
                    <a:pt x="1291" y="17"/>
                  </a:lnTo>
                  <a:lnTo>
                    <a:pt x="1367" y="8"/>
                  </a:lnTo>
                  <a:lnTo>
                    <a:pt x="1444" y="1"/>
                  </a:lnTo>
                  <a:lnTo>
                    <a:pt x="1523" y="0"/>
                  </a:lnTo>
                  <a:close/>
                </a:path>
              </a:pathLst>
            </a:custGeom>
            <a:solidFill>
              <a:schemeClr val="bg1">
                <a:lumMod val="95000"/>
              </a:schemeClr>
            </a:solidFill>
            <a:ln w="50800">
              <a:noFill/>
            </a:ln>
            <a:effectLst>
              <a:outerShdw blurRad="76200" dist="38100" dir="2700000" algn="tl" rotWithShape="0">
                <a:schemeClr val="accent5">
                  <a:lumMod val="50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grpSp>
      <p:sp>
        <p:nvSpPr>
          <p:cNvPr id="43" name="Rectangle 24"/>
          <p:cNvSpPr>
            <a:spLocks noChangeArrowheads="1"/>
          </p:cNvSpPr>
          <p:nvPr/>
        </p:nvSpPr>
        <p:spPr bwMode="auto">
          <a:xfrm>
            <a:off x="8346631" y="2610202"/>
            <a:ext cx="769441" cy="615553"/>
          </a:xfrm>
          <a:prstGeom prst="rect">
            <a:avLst/>
          </a:prstGeom>
          <a:noFill/>
          <a:ln w="9525">
            <a:noFill/>
            <a:miter lim="800000"/>
          </a:ln>
        </p:spPr>
        <p:txBody>
          <a:bodyPr vert="horz" wrap="none" lIns="0" tIns="0" rIns="0" bIns="0" numCol="1" anchor="t" anchorCtr="0" compatLnSpc="1">
            <a:spAutoFit/>
          </a:bodyPr>
          <a:lstStyle/>
          <a:p>
            <a:pPr defTabSz="914400" fontAlgn="base">
              <a:spcBef>
                <a:spcPct val="0"/>
              </a:spcBef>
              <a:spcAft>
                <a:spcPct val="0"/>
              </a:spcAft>
            </a:pPr>
            <a:r>
              <a:rPr lang="zh-CN" altLang="en-US" sz="2000" b="1">
                <a:solidFill>
                  <a:schemeClr val="accent4"/>
                </a:solidFill>
                <a:latin typeface="微软雅黑" panose="020b0503020204020204" pitchFamily="34" charset="-122"/>
                <a:ea typeface="微软雅黑" panose="020b0503020204020204" pitchFamily="34" charset="-122"/>
                <a:cs typeface="宋体" panose="02010600030101010101" pitchFamily="2" charset="-122"/>
              </a:rPr>
              <a:t>争夺竞</a:t>
            </a:r>
            <a:endParaRPr lang="en-US" altLang="zh-CN" sz="2000" b="1">
              <a:solidFill>
                <a:schemeClr val="accent4"/>
              </a:solidFill>
              <a:latin typeface="微软雅黑" panose="020b0503020204020204" pitchFamily="34" charset="-122"/>
              <a:ea typeface="微软雅黑" panose="020b0503020204020204" pitchFamily="34" charset="-122"/>
              <a:cs typeface="宋体" panose="02010600030101010101" pitchFamily="2" charset="-122"/>
            </a:endParaRPr>
          </a:p>
          <a:p>
            <a:pPr defTabSz="914400" fontAlgn="base">
              <a:spcBef>
                <a:spcPct val="0"/>
              </a:spcBef>
              <a:spcAft>
                <a:spcPct val="0"/>
              </a:spcAft>
            </a:pPr>
            <a:r>
              <a:rPr lang="zh-CN" altLang="en-US" sz="2000" b="1">
                <a:solidFill>
                  <a:schemeClr val="accent4"/>
                </a:solidFill>
                <a:latin typeface="微软雅黑" panose="020b0503020204020204" pitchFamily="34" charset="-122"/>
                <a:ea typeface="微软雅黑" panose="020b0503020204020204" pitchFamily="34" charset="-122"/>
                <a:cs typeface="宋体" panose="02010600030101010101" pitchFamily="2" charset="-122"/>
              </a:rPr>
              <a:t>争客户</a:t>
            </a:r>
            <a:endParaRPr lang="zh-CN" altLang="en-US" sz="2000" b="1">
              <a:solidFill>
                <a:schemeClr val="accent4"/>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4" name="Line 29"/>
          <p:cNvSpPr>
            <a:spLocks noChangeShapeType="1"/>
          </p:cNvSpPr>
          <p:nvPr/>
        </p:nvSpPr>
        <p:spPr bwMode="auto">
          <a:xfrm flipH="1">
            <a:off x="8749183" y="3383806"/>
            <a:ext cx="0" cy="814746"/>
          </a:xfrm>
          <a:prstGeom prst="line">
            <a:avLst/>
          </a:prstGeom>
          <a:ln w="12700">
            <a:solidFill>
              <a:schemeClr val="accent4"/>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par>
                          <p:cTn id="17" fill="hold" nodeType="afterGroup">
                            <p:stCondLst>
                              <p:cond delay="700"/>
                            </p:stCondLst>
                            <p:childTnLst>
                              <p:par>
                                <p:cTn id="18" presetID="22" presetClass="entr" presetSubtype="8"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par>
                          <p:cTn id="21" fill="hold" nodeType="afterGroup">
                            <p:stCondLst>
                              <p:cond delay="1200"/>
                            </p:stCondLst>
                            <p:childTnLst>
                              <p:par>
                                <p:cTn id="22" presetID="42" presetClass="entr" presetSubtype="0"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1000"/>
                                        <p:tgtEl>
                                          <p:spTgt spid="37"/>
                                        </p:tgtEl>
                                      </p:cBhvr>
                                    </p:animEffect>
                                    <p:anim calcmode="lin" valueType="num">
                                      <p:cBhvr>
                                        <p:cTn id="25" dur="1000" fill="hold"/>
                                        <p:tgtEl>
                                          <p:spTgt spid="37"/>
                                        </p:tgtEl>
                                        <p:attrNameLst>
                                          <p:attrName>ppt_x</p:attrName>
                                        </p:attrNameLst>
                                      </p:cBhvr>
                                      <p:tavLst>
                                        <p:tav tm="0">
                                          <p:val>
                                            <p:strVal val="#ppt_x"/>
                                          </p:val>
                                        </p:tav>
                                        <p:tav tm="100000">
                                          <p:val>
                                            <p:strVal val="#ppt_x"/>
                                          </p:val>
                                        </p:tav>
                                      </p:tavLst>
                                    </p:anim>
                                    <p:anim calcmode="lin" valueType="num">
                                      <p:cBhvr>
                                        <p:cTn id="26" dur="1000" fill="hold"/>
                                        <p:tgtEl>
                                          <p:spTgt spid="3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2200"/>
                            </p:stCondLst>
                            <p:childTnLst>
                              <p:par>
                                <p:cTn id="33" presetID="22" presetClass="entr" presetSubtype="4"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down)">
                                      <p:cBhvr>
                                        <p:cTn id="35" dur="500"/>
                                        <p:tgtEl>
                                          <p:spTgt spid="28"/>
                                        </p:tgtEl>
                                      </p:cBhvr>
                                    </p:animEffect>
                                  </p:childTnLst>
                                </p:cTn>
                              </p:par>
                            </p:childTnLst>
                          </p:cTn>
                        </p:par>
                        <p:par>
                          <p:cTn id="36" fill="hold" nodeType="afterGroup">
                            <p:stCondLst>
                              <p:cond delay="27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anim calcmode="lin" valueType="num">
                                      <p:cBhvr>
                                        <p:cTn id="40" dur="500" fill="hold"/>
                                        <p:tgtEl>
                                          <p:spTgt spid="44"/>
                                        </p:tgtEl>
                                        <p:attrNameLst>
                                          <p:attrName>ppt_x</p:attrName>
                                        </p:attrNameLst>
                                      </p:cBhvr>
                                      <p:tavLst>
                                        <p:tav tm="0">
                                          <p:val>
                                            <p:strVal val="#ppt_x"/>
                                          </p:val>
                                        </p:tav>
                                        <p:tav tm="100000">
                                          <p:val>
                                            <p:strVal val="#ppt_x"/>
                                          </p:val>
                                        </p:tav>
                                      </p:tavLst>
                                    </p:anim>
                                    <p:anim calcmode="lin" valueType="num">
                                      <p:cBhvr>
                                        <p:cTn id="41" dur="500" fill="hold"/>
                                        <p:tgtEl>
                                          <p:spTgt spid="44"/>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3200"/>
                            </p:stCondLst>
                            <p:childTnLst>
                              <p:par>
                                <p:cTn id="43" presetID="47" presetClass="entr" presetSubtype="0"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1000"/>
                                        <p:tgtEl>
                                          <p:spTgt spid="40"/>
                                        </p:tgtEl>
                                      </p:cBhvr>
                                    </p:animEffect>
                                    <p:anim calcmode="lin" valueType="num">
                                      <p:cBhvr>
                                        <p:cTn id="51" dur="1000" fill="hold"/>
                                        <p:tgtEl>
                                          <p:spTgt spid="40"/>
                                        </p:tgtEl>
                                        <p:attrNameLst>
                                          <p:attrName>ppt_x</p:attrName>
                                        </p:attrNameLst>
                                      </p:cBhvr>
                                      <p:tavLst>
                                        <p:tav tm="0">
                                          <p:val>
                                            <p:strVal val="#ppt_x"/>
                                          </p:val>
                                        </p:tav>
                                        <p:tav tm="100000">
                                          <p:val>
                                            <p:strVal val="#ppt_x"/>
                                          </p:val>
                                        </p:tav>
                                      </p:tavLst>
                                    </p:anim>
                                    <p:anim calcmode="lin" valueType="num">
                                      <p:cBhvr>
                                        <p:cTn id="52" dur="1000" fill="hold"/>
                                        <p:tgtEl>
                                          <p:spTgt spid="40"/>
                                        </p:tgtEl>
                                        <p:attrNameLst>
                                          <p:attrName>ppt_y</p:attrName>
                                        </p:attrNameLst>
                                      </p:cBhvr>
                                      <p:tavLst>
                                        <p:tav tm="0">
                                          <p:val>
                                            <p:strVal val="#ppt_y-.1"/>
                                          </p:val>
                                        </p:tav>
                                        <p:tav tm="100000">
                                          <p:val>
                                            <p:strVal val="#ppt_y"/>
                                          </p:val>
                                        </p:tav>
                                      </p:tavLst>
                                    </p:anim>
                                  </p:childTnLst>
                                </p:cTn>
                              </p:par>
                            </p:childTnLst>
                          </p:cTn>
                        </p:par>
                        <p:par>
                          <p:cTn id="53" fill="hold" nodeType="afterGroup">
                            <p:stCondLst>
                              <p:cond delay="4200"/>
                            </p:stCondLst>
                            <p:childTnLst>
                              <p:par>
                                <p:cTn id="54" presetID="22" presetClass="entr" presetSubtype="4"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down)">
                                      <p:cBhvr>
                                        <p:cTn id="56" dur="500"/>
                                        <p:tgtEl>
                                          <p:spTgt spid="31"/>
                                        </p:tgtEl>
                                      </p:cBhvr>
                                    </p:animEffect>
                                  </p:childTnLst>
                                </p:cTn>
                              </p:par>
                            </p:childTnLst>
                          </p:cTn>
                        </p:par>
                        <p:par>
                          <p:cTn id="57" fill="hold" nodeType="afterGroup">
                            <p:stCondLst>
                              <p:cond delay="4700"/>
                            </p:stCondLst>
                            <p:childTnLst>
                              <p:par>
                                <p:cTn id="58" presetID="47" presetClass="entr" presetSubtype="0" fill="hold" grpId="0" nodeType="after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500"/>
                                        <p:tgtEl>
                                          <p:spTgt spid="45"/>
                                        </p:tgtEl>
                                      </p:cBhvr>
                                    </p:animEffect>
                                    <p:anim calcmode="lin" valueType="num">
                                      <p:cBhvr>
                                        <p:cTn id="61" dur="500" fill="hold"/>
                                        <p:tgtEl>
                                          <p:spTgt spid="45"/>
                                        </p:tgtEl>
                                        <p:attrNameLst>
                                          <p:attrName>ppt_x</p:attrName>
                                        </p:attrNameLst>
                                      </p:cBhvr>
                                      <p:tavLst>
                                        <p:tav tm="0">
                                          <p:val>
                                            <p:strVal val="#ppt_x"/>
                                          </p:val>
                                        </p:tav>
                                        <p:tav tm="100000">
                                          <p:val>
                                            <p:strVal val="#ppt_x"/>
                                          </p:val>
                                        </p:tav>
                                      </p:tavLst>
                                    </p:anim>
                                    <p:anim calcmode="lin" valueType="num">
                                      <p:cBhvr>
                                        <p:cTn id="62" dur="500" fill="hold"/>
                                        <p:tgtEl>
                                          <p:spTgt spid="45"/>
                                        </p:tgtEl>
                                        <p:attrNameLst>
                                          <p:attrName>ppt_y</p:attrName>
                                        </p:attrNameLst>
                                      </p:cBhvr>
                                      <p:tavLst>
                                        <p:tav tm="0">
                                          <p:val>
                                            <p:strVal val="#ppt_y-.1"/>
                                          </p:val>
                                        </p:tav>
                                        <p:tav tm="100000">
                                          <p:val>
                                            <p:strVal val="#ppt_y"/>
                                          </p:val>
                                        </p:tav>
                                      </p:tavLst>
                                    </p:anim>
                                  </p:childTnLst>
                                </p:cTn>
                              </p:par>
                            </p:childTnLst>
                          </p:cTn>
                        </p:par>
                        <p:par>
                          <p:cTn id="63" fill="hold" nodeType="afterGroup">
                            <p:stCondLst>
                              <p:cond delay="52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fade">
                                      <p:cBhvr>
                                        <p:cTn id="71" dur="1000"/>
                                        <p:tgtEl>
                                          <p:spTgt spid="2"/>
                                        </p:tgtEl>
                                      </p:cBhvr>
                                    </p:animEffect>
                                    <p:anim calcmode="lin" valueType="num">
                                      <p:cBhvr>
                                        <p:cTn id="72" dur="1000" fill="hold"/>
                                        <p:tgtEl>
                                          <p:spTgt spid="2"/>
                                        </p:tgtEl>
                                        <p:attrNameLst>
                                          <p:attrName>ppt_x</p:attrName>
                                        </p:attrNameLst>
                                      </p:cBhvr>
                                      <p:tavLst>
                                        <p:tav tm="0">
                                          <p:val>
                                            <p:strVal val="#ppt_x"/>
                                          </p:val>
                                        </p:tav>
                                        <p:tav tm="100000">
                                          <p:val>
                                            <p:strVal val="#ppt_x"/>
                                          </p:val>
                                        </p:tav>
                                      </p:tavLst>
                                    </p:anim>
                                    <p:anim calcmode="lin" valueType="num">
                                      <p:cBhvr>
                                        <p:cTn id="73" dur="1000" fill="hold"/>
                                        <p:tgtEl>
                                          <p:spTgt spid="2"/>
                                        </p:tgtEl>
                                        <p:attrNameLst>
                                          <p:attrName>ppt_y</p:attrName>
                                        </p:attrNameLst>
                                      </p:cBhvr>
                                      <p:tavLst>
                                        <p:tav tm="0">
                                          <p:val>
                                            <p:strVal val="#ppt_y+.1"/>
                                          </p:val>
                                        </p:tav>
                                        <p:tav tm="100000">
                                          <p:val>
                                            <p:strVal val="#ppt_y"/>
                                          </p:val>
                                        </p:tav>
                                      </p:tavLst>
                                    </p:anim>
                                  </p:childTnLst>
                                </p:cTn>
                              </p:par>
                            </p:childTnLst>
                          </p:cTn>
                        </p:par>
                        <p:par>
                          <p:cTn id="74" fill="hold" nodeType="afterGroup">
                            <p:stCondLst>
                              <p:cond delay="6200"/>
                            </p:stCondLst>
                            <p:childTnLst>
                              <p:par>
                                <p:cTn id="75" presetID="22" presetClass="entr" presetSubtype="1" fill="hold" grpId="0" nodeType="after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up)">
                                      <p:cBhvr>
                                        <p:cTn id="77" dur="500"/>
                                        <p:tgtEl>
                                          <p:spTgt spid="34"/>
                                        </p:tgtEl>
                                      </p:cBhvr>
                                    </p:animEffect>
                                  </p:childTnLst>
                                </p:cTn>
                              </p:par>
                            </p:childTnLst>
                          </p:cTn>
                        </p:par>
                        <p:par>
                          <p:cTn id="78" fill="hold" nodeType="afterGroup">
                            <p:stCondLst>
                              <p:cond delay="6700"/>
                            </p:stCondLst>
                            <p:childTnLst>
                              <p:par>
                                <p:cTn id="79" presetID="47" presetClass="entr" presetSubtype="0"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Effect transition="in" filter="fade">
                                      <p:cBhvr>
                                        <p:cTn id="81" dur="500"/>
                                        <p:tgtEl>
                                          <p:spTgt spid="46"/>
                                        </p:tgtEl>
                                      </p:cBhvr>
                                    </p:animEffect>
                                    <p:anim calcmode="lin" valueType="num">
                                      <p:cBhvr>
                                        <p:cTn id="82" dur="500" fill="hold"/>
                                        <p:tgtEl>
                                          <p:spTgt spid="46"/>
                                        </p:tgtEl>
                                        <p:attrNameLst>
                                          <p:attrName>ppt_x</p:attrName>
                                        </p:attrNameLst>
                                      </p:cBhvr>
                                      <p:tavLst>
                                        <p:tav tm="0">
                                          <p:val>
                                            <p:strVal val="#ppt_x"/>
                                          </p:val>
                                        </p:tav>
                                        <p:tav tm="100000">
                                          <p:val>
                                            <p:strVal val="#ppt_x"/>
                                          </p:val>
                                        </p:tav>
                                      </p:tavLst>
                                    </p:anim>
                                    <p:anim calcmode="lin" valueType="num">
                                      <p:cBhvr>
                                        <p:cTn id="83"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5" grpId="0" animBg="1"/>
      <p:bldP spid="44" grpId="0"/>
      <p:bldP spid="45" grpId="0"/>
      <p:bldP spid="46" grpId="0"/>
      <p:bldP spid="37" grpId="0"/>
      <p:bldP spid="28" grpId="0" animBg="1"/>
      <p:bldP spid="40" grpId="0"/>
      <p:bldP spid="31" grpId="0" animBg="1"/>
      <p:bldP spid="43" grpId="0"/>
      <p:bldP spid="34" grpId="0" animBg="1"/>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1" name="组合 10"/>
          <p:cNvGrpSpPr/>
          <p:nvPr/>
        </p:nvGrpSpPr>
        <p:grpSpPr>
          <a:xfrm>
            <a:off x="916693" y="1346706"/>
            <a:ext cx="3940620" cy="4944718"/>
            <a:chOff x="916693" y="1346706"/>
            <a:chExt cx="3940620" cy="4944718"/>
          </a:xfrm>
        </p:grpSpPr>
        <p:sp>
          <p:nvSpPr>
            <p:cNvPr id="174" name="圆角矩形 173"/>
            <p:cNvSpPr/>
            <p:nvPr/>
          </p:nvSpPr>
          <p:spPr>
            <a:xfrm>
              <a:off x="916693" y="1425091"/>
              <a:ext cx="3940620" cy="4866333"/>
            </a:xfrm>
            <a:prstGeom prst="roundRect">
              <a:avLst>
                <a:gd name="adj" fmla="val 4670"/>
              </a:avLst>
            </a:prstGeom>
            <a:gradFill flip="none" rotWithShape="1">
              <a:gsLst>
                <a:gs pos="0">
                  <a:schemeClr val="bg1">
                    <a:lumMod val="50000"/>
                  </a:schemeClr>
                </a:gs>
                <a:gs pos="100000">
                  <a:schemeClr val="tx1">
                    <a:lumMod val="75000"/>
                    <a:lumOff val="25000"/>
                  </a:schemeClr>
                </a:gs>
              </a:gsLst>
              <a:lin ang="2700000" scaled="1"/>
            </a:gradFill>
            <a:ln w="22225">
              <a:gradFill flip="none" rotWithShape="1">
                <a:gsLst>
                  <a:gs pos="0">
                    <a:schemeClr val="bg1">
                      <a:lumMod val="65000"/>
                    </a:schemeClr>
                  </a:gs>
                  <a:gs pos="100000">
                    <a:schemeClr val="tx1">
                      <a:lumMod val="85000"/>
                      <a:lumOff val="15000"/>
                    </a:schemeClr>
                  </a:gs>
                </a:gsLst>
                <a:lin ang="2700000" scaled="1"/>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5" name="圆角矩形 174"/>
            <p:cNvSpPr/>
            <p:nvPr/>
          </p:nvSpPr>
          <p:spPr>
            <a:xfrm>
              <a:off x="1145858" y="1603027"/>
              <a:ext cx="3482290" cy="4344942"/>
            </a:xfrm>
            <a:prstGeom prst="roundRect">
              <a:avLst>
                <a:gd name="adj" fmla="val 0"/>
              </a:avLst>
            </a:prstGeom>
            <a:gradFill>
              <a:gsLst>
                <a:gs pos="52000">
                  <a:srgbClr val="F4F4F4"/>
                </a:gs>
                <a:gs pos="0">
                  <a:schemeClr val="bg1"/>
                </a:gs>
                <a:gs pos="100000">
                  <a:srgbClr val="E2E2E2"/>
                </a:gs>
              </a:gsLst>
              <a:lin ang="0" scaled="0"/>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76" name="组合 175"/>
            <p:cNvGrpSpPr/>
            <p:nvPr/>
          </p:nvGrpSpPr>
          <p:grpSpPr>
            <a:xfrm>
              <a:off x="1230644" y="1688954"/>
              <a:ext cx="3312716" cy="222980"/>
              <a:chOff x="2149634" y="1165384"/>
              <a:chExt cx="3485832" cy="234632"/>
            </a:xfrm>
          </p:grpSpPr>
          <p:grpSp>
            <p:nvGrpSpPr>
              <p:cNvPr id="177" name="组合 176"/>
              <p:cNvGrpSpPr/>
              <p:nvPr/>
            </p:nvGrpSpPr>
            <p:grpSpPr>
              <a:xfrm>
                <a:off x="2149634" y="1165384"/>
                <a:ext cx="234632" cy="234632"/>
                <a:chOff x="2483009" y="1114425"/>
                <a:chExt cx="209550" cy="209550"/>
              </a:xfrm>
            </p:grpSpPr>
            <p:sp>
              <p:nvSpPr>
                <p:cNvPr id="205" name="椭圆 204"/>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6" name="椭圆 205"/>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8" name="组合 177"/>
              <p:cNvGrpSpPr/>
              <p:nvPr/>
            </p:nvGrpSpPr>
            <p:grpSpPr>
              <a:xfrm>
                <a:off x="2510879" y="1165384"/>
                <a:ext cx="234632" cy="234632"/>
                <a:chOff x="2483009" y="1114425"/>
                <a:chExt cx="209550" cy="209550"/>
              </a:xfrm>
            </p:grpSpPr>
            <p:sp>
              <p:nvSpPr>
                <p:cNvPr id="203" name="椭圆 202"/>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4" name="椭圆 203"/>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9" name="组合 178"/>
              <p:cNvGrpSpPr/>
              <p:nvPr/>
            </p:nvGrpSpPr>
            <p:grpSpPr>
              <a:xfrm>
                <a:off x="2872123" y="1165384"/>
                <a:ext cx="234632" cy="234632"/>
                <a:chOff x="2483009" y="1114425"/>
                <a:chExt cx="209550" cy="209550"/>
              </a:xfrm>
            </p:grpSpPr>
            <p:sp>
              <p:nvSpPr>
                <p:cNvPr id="201" name="椭圆 200"/>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2" name="椭圆 201"/>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0" name="组合 179"/>
              <p:cNvGrpSpPr/>
              <p:nvPr/>
            </p:nvGrpSpPr>
            <p:grpSpPr>
              <a:xfrm>
                <a:off x="3233367" y="1165384"/>
                <a:ext cx="234632" cy="234632"/>
                <a:chOff x="2483009" y="1114425"/>
                <a:chExt cx="209550" cy="209550"/>
              </a:xfrm>
            </p:grpSpPr>
            <p:sp>
              <p:nvSpPr>
                <p:cNvPr id="199" name="椭圆 198"/>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0" name="椭圆 199"/>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1" name="组合 180"/>
              <p:cNvGrpSpPr/>
              <p:nvPr/>
            </p:nvGrpSpPr>
            <p:grpSpPr>
              <a:xfrm>
                <a:off x="3594612" y="1165384"/>
                <a:ext cx="234632" cy="234632"/>
                <a:chOff x="2483009" y="1114425"/>
                <a:chExt cx="209550" cy="209550"/>
              </a:xfrm>
            </p:grpSpPr>
            <p:sp>
              <p:nvSpPr>
                <p:cNvPr id="197" name="椭圆 196"/>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8" name="椭圆 197"/>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2" name="组合 181"/>
              <p:cNvGrpSpPr/>
              <p:nvPr/>
            </p:nvGrpSpPr>
            <p:grpSpPr>
              <a:xfrm>
                <a:off x="3955856" y="1165384"/>
                <a:ext cx="234632" cy="234632"/>
                <a:chOff x="2483009" y="1114425"/>
                <a:chExt cx="209550" cy="209550"/>
              </a:xfrm>
            </p:grpSpPr>
            <p:sp>
              <p:nvSpPr>
                <p:cNvPr id="195" name="椭圆 194"/>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6" name="椭圆 195"/>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3" name="组合 182"/>
              <p:cNvGrpSpPr/>
              <p:nvPr/>
            </p:nvGrpSpPr>
            <p:grpSpPr>
              <a:xfrm>
                <a:off x="4317101" y="1165384"/>
                <a:ext cx="234632" cy="234632"/>
                <a:chOff x="2483009" y="1114425"/>
                <a:chExt cx="209550" cy="209550"/>
              </a:xfrm>
            </p:grpSpPr>
            <p:sp>
              <p:nvSpPr>
                <p:cNvPr id="193" name="椭圆 192"/>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4" name="椭圆 193"/>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4" name="组合 183"/>
              <p:cNvGrpSpPr/>
              <p:nvPr/>
            </p:nvGrpSpPr>
            <p:grpSpPr>
              <a:xfrm>
                <a:off x="4678345" y="1165384"/>
                <a:ext cx="234632" cy="234632"/>
                <a:chOff x="2483009" y="1114425"/>
                <a:chExt cx="209550" cy="209550"/>
              </a:xfrm>
            </p:grpSpPr>
            <p:sp>
              <p:nvSpPr>
                <p:cNvPr id="191" name="椭圆 190"/>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2" name="椭圆 191"/>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5" name="组合 184"/>
              <p:cNvGrpSpPr/>
              <p:nvPr/>
            </p:nvGrpSpPr>
            <p:grpSpPr>
              <a:xfrm>
                <a:off x="5039590" y="1165384"/>
                <a:ext cx="234632" cy="234632"/>
                <a:chOff x="2483009" y="1114425"/>
                <a:chExt cx="209550" cy="209550"/>
              </a:xfrm>
            </p:grpSpPr>
            <p:sp>
              <p:nvSpPr>
                <p:cNvPr id="189" name="椭圆 188"/>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0" name="椭圆 189"/>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6" name="组合 185"/>
              <p:cNvGrpSpPr/>
              <p:nvPr/>
            </p:nvGrpSpPr>
            <p:grpSpPr>
              <a:xfrm>
                <a:off x="5400834" y="1165384"/>
                <a:ext cx="234632" cy="234632"/>
                <a:chOff x="2483009" y="1114425"/>
                <a:chExt cx="209550" cy="209550"/>
              </a:xfrm>
            </p:grpSpPr>
            <p:sp>
              <p:nvSpPr>
                <p:cNvPr id="187" name="椭圆 186"/>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8" name="椭圆 187"/>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07" name="组合 206"/>
            <p:cNvGrpSpPr/>
            <p:nvPr/>
          </p:nvGrpSpPr>
          <p:grpSpPr>
            <a:xfrm>
              <a:off x="1288098" y="1346706"/>
              <a:ext cx="89970" cy="460915"/>
              <a:chOff x="2244442" y="772895"/>
              <a:chExt cx="94671" cy="485002"/>
            </a:xfrm>
          </p:grpSpPr>
          <p:sp>
            <p:nvSpPr>
              <p:cNvPr id="208" name="圆角矩形 207"/>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9" name="圆角矩形 20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0" name="组合 209"/>
            <p:cNvGrpSpPr/>
            <p:nvPr/>
          </p:nvGrpSpPr>
          <p:grpSpPr>
            <a:xfrm>
              <a:off x="1632744" y="1346706"/>
              <a:ext cx="89970" cy="460915"/>
              <a:chOff x="2244442" y="772895"/>
              <a:chExt cx="94671" cy="485002"/>
            </a:xfrm>
          </p:grpSpPr>
          <p:sp>
            <p:nvSpPr>
              <p:cNvPr id="211" name="圆角矩形 210"/>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2" name="圆角矩形 211"/>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3" name="组合 212"/>
            <p:cNvGrpSpPr/>
            <p:nvPr/>
          </p:nvGrpSpPr>
          <p:grpSpPr>
            <a:xfrm>
              <a:off x="1977389" y="1346706"/>
              <a:ext cx="89970" cy="460915"/>
              <a:chOff x="2244442" y="772895"/>
              <a:chExt cx="94671" cy="485002"/>
            </a:xfrm>
          </p:grpSpPr>
          <p:sp>
            <p:nvSpPr>
              <p:cNvPr id="214" name="圆角矩形 213"/>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5" name="圆角矩形 21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6" name="组合 215"/>
            <p:cNvGrpSpPr/>
            <p:nvPr/>
          </p:nvGrpSpPr>
          <p:grpSpPr>
            <a:xfrm>
              <a:off x="2322032" y="1346706"/>
              <a:ext cx="89970" cy="460915"/>
              <a:chOff x="2244442" y="772895"/>
              <a:chExt cx="94671" cy="485002"/>
            </a:xfrm>
          </p:grpSpPr>
          <p:sp>
            <p:nvSpPr>
              <p:cNvPr id="217" name="圆角矩形 216"/>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8" name="圆角矩形 217"/>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9" name="组合 218"/>
            <p:cNvGrpSpPr/>
            <p:nvPr/>
          </p:nvGrpSpPr>
          <p:grpSpPr>
            <a:xfrm>
              <a:off x="2666679" y="1346706"/>
              <a:ext cx="89970" cy="460915"/>
              <a:chOff x="2244442" y="772895"/>
              <a:chExt cx="94671" cy="485002"/>
            </a:xfrm>
          </p:grpSpPr>
          <p:sp>
            <p:nvSpPr>
              <p:cNvPr id="220" name="圆角矩形 219"/>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1" name="圆角矩形 22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2" name="组合 221"/>
            <p:cNvGrpSpPr/>
            <p:nvPr/>
          </p:nvGrpSpPr>
          <p:grpSpPr>
            <a:xfrm>
              <a:off x="3011323" y="1346706"/>
              <a:ext cx="89970" cy="460915"/>
              <a:chOff x="2244442" y="772895"/>
              <a:chExt cx="94671" cy="485002"/>
            </a:xfrm>
          </p:grpSpPr>
          <p:sp>
            <p:nvSpPr>
              <p:cNvPr id="223" name="圆角矩形 222"/>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4" name="圆角矩形 223"/>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5" name="组合 224"/>
            <p:cNvGrpSpPr/>
            <p:nvPr/>
          </p:nvGrpSpPr>
          <p:grpSpPr>
            <a:xfrm>
              <a:off x="3355968" y="1346706"/>
              <a:ext cx="89970" cy="460915"/>
              <a:chOff x="2244442" y="772895"/>
              <a:chExt cx="94671" cy="485002"/>
            </a:xfrm>
          </p:grpSpPr>
          <p:sp>
            <p:nvSpPr>
              <p:cNvPr id="226" name="圆角矩形 225"/>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7" name="圆角矩形 22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8" name="组合 227"/>
            <p:cNvGrpSpPr/>
            <p:nvPr/>
          </p:nvGrpSpPr>
          <p:grpSpPr>
            <a:xfrm>
              <a:off x="3700613" y="1346706"/>
              <a:ext cx="89970" cy="460915"/>
              <a:chOff x="2244442" y="772895"/>
              <a:chExt cx="94671" cy="485002"/>
            </a:xfrm>
          </p:grpSpPr>
          <p:sp>
            <p:nvSpPr>
              <p:cNvPr id="229" name="圆角矩形 228"/>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0" name="圆角矩形 229"/>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1" name="组合 230"/>
            <p:cNvGrpSpPr/>
            <p:nvPr/>
          </p:nvGrpSpPr>
          <p:grpSpPr>
            <a:xfrm>
              <a:off x="4045259" y="1346706"/>
              <a:ext cx="89970" cy="460915"/>
              <a:chOff x="2244442" y="772895"/>
              <a:chExt cx="94671" cy="485002"/>
            </a:xfrm>
          </p:grpSpPr>
          <p:sp>
            <p:nvSpPr>
              <p:cNvPr id="232" name="圆角矩形 231"/>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3" name="圆角矩形 23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4" name="组合 233"/>
            <p:cNvGrpSpPr/>
            <p:nvPr/>
          </p:nvGrpSpPr>
          <p:grpSpPr>
            <a:xfrm>
              <a:off x="4389904" y="1346706"/>
              <a:ext cx="89970" cy="460915"/>
              <a:chOff x="2244442" y="772895"/>
              <a:chExt cx="94671" cy="485002"/>
            </a:xfrm>
          </p:grpSpPr>
          <p:sp>
            <p:nvSpPr>
              <p:cNvPr id="235" name="圆角矩形 234"/>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6" name="圆角矩形 235"/>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3" name="组合 12"/>
          <p:cNvGrpSpPr/>
          <p:nvPr/>
        </p:nvGrpSpPr>
        <p:grpSpPr>
          <a:xfrm>
            <a:off x="1764200" y="2258235"/>
            <a:ext cx="2374997" cy="3441968"/>
            <a:chOff x="-3081837" y="1996725"/>
            <a:chExt cx="2374997" cy="3441968"/>
          </a:xfrm>
        </p:grpSpPr>
        <p:grpSp>
          <p:nvGrpSpPr>
            <p:cNvPr id="505" name="组合 504"/>
            <p:cNvGrpSpPr/>
            <p:nvPr/>
          </p:nvGrpSpPr>
          <p:grpSpPr>
            <a:xfrm>
              <a:off x="-2875742" y="2376679"/>
              <a:ext cx="1146702" cy="1146702"/>
              <a:chOff x="5444044" y="1830654"/>
              <a:chExt cx="1850013" cy="1850013"/>
            </a:xfrm>
          </p:grpSpPr>
          <p:sp>
            <p:nvSpPr>
              <p:cNvPr id="724" name="椭圆 723"/>
              <p:cNvSpPr/>
              <p:nvPr/>
            </p:nvSpPr>
            <p:spPr>
              <a:xfrm>
                <a:off x="5444044" y="1830654"/>
                <a:ext cx="1850013" cy="1850013"/>
              </a:xfrm>
              <a:prstGeom prst="ellips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25" name="椭圆 724"/>
              <p:cNvSpPr/>
              <p:nvPr/>
            </p:nvSpPr>
            <p:spPr>
              <a:xfrm>
                <a:off x="5576188" y="1962798"/>
                <a:ext cx="1585725" cy="158572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26" name="椭圆 725"/>
              <p:cNvSpPr/>
              <p:nvPr/>
            </p:nvSpPr>
            <p:spPr>
              <a:xfrm>
                <a:off x="5697987" y="2084597"/>
                <a:ext cx="1342126" cy="1342126"/>
              </a:xfrm>
              <a:prstGeom prst="ellips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27" name="椭圆 726"/>
              <p:cNvSpPr/>
              <p:nvPr/>
            </p:nvSpPr>
            <p:spPr>
              <a:xfrm>
                <a:off x="5861139" y="2247749"/>
                <a:ext cx="1015823" cy="101582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28" name="椭圆 727"/>
              <p:cNvSpPr/>
              <p:nvPr/>
            </p:nvSpPr>
            <p:spPr>
              <a:xfrm>
                <a:off x="5972810" y="2359420"/>
                <a:ext cx="792480" cy="792480"/>
              </a:xfrm>
              <a:prstGeom prst="ellips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29" name="椭圆 728"/>
              <p:cNvSpPr/>
              <p:nvPr/>
            </p:nvSpPr>
            <p:spPr>
              <a:xfrm>
                <a:off x="6171523" y="2558133"/>
                <a:ext cx="395054" cy="39505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506" name="椭圆 505"/>
            <p:cNvSpPr/>
            <p:nvPr/>
          </p:nvSpPr>
          <p:spPr>
            <a:xfrm>
              <a:off x="-2196348" y="4515476"/>
              <a:ext cx="536597" cy="40146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7" name="同侧圆角矩形 516"/>
            <p:cNvSpPr/>
            <p:nvPr/>
          </p:nvSpPr>
          <p:spPr>
            <a:xfrm flipV="1">
              <a:off x="-2404061" y="4106659"/>
              <a:ext cx="993285" cy="617944"/>
            </a:xfrm>
            <a:prstGeom prst="round2SameRect">
              <a:avLst>
                <a:gd name="adj1" fmla="val 33228"/>
                <a:gd name="adj2"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8" name="圆角矩形 517"/>
            <p:cNvSpPr/>
            <p:nvPr/>
          </p:nvSpPr>
          <p:spPr>
            <a:xfrm>
              <a:off x="-2442706" y="4053585"/>
              <a:ext cx="1070577" cy="11402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9" name="圆角矩形 518"/>
            <p:cNvSpPr/>
            <p:nvPr/>
          </p:nvSpPr>
          <p:spPr>
            <a:xfrm>
              <a:off x="-2442706" y="4262190"/>
              <a:ext cx="1070577" cy="11402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0" name="圆角矩形 519"/>
            <p:cNvSpPr/>
            <p:nvPr/>
          </p:nvSpPr>
          <p:spPr>
            <a:xfrm>
              <a:off x="-2442706" y="4470795"/>
              <a:ext cx="1070577" cy="11402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0" name="组合 9"/>
            <p:cNvGrpSpPr/>
            <p:nvPr/>
          </p:nvGrpSpPr>
          <p:grpSpPr>
            <a:xfrm>
              <a:off x="-2728676" y="2269826"/>
              <a:ext cx="247252" cy="222038"/>
              <a:chOff x="-2728676" y="2269826"/>
              <a:chExt cx="247252" cy="222038"/>
            </a:xfrm>
          </p:grpSpPr>
          <p:sp>
            <p:nvSpPr>
              <p:cNvPr id="522" name="任意多边形 521"/>
              <p:cNvSpPr/>
              <p:nvPr/>
            </p:nvSpPr>
            <p:spPr>
              <a:xfrm rot="19117182">
                <a:off x="-2654744" y="2269826"/>
                <a:ext cx="173320" cy="163206"/>
              </a:xfrm>
              <a:custGeom>
                <a:gdLst>
                  <a:gd name="connsiteX0" fmla="*/ 149412 w 292656"/>
                  <a:gd name="connsiteY0" fmla="*/ 94275 h 278334"/>
                  <a:gd name="connsiteX1" fmla="*/ 97275 w 292656"/>
                  <a:gd name="connsiteY1" fmla="*/ 146412 h 278334"/>
                  <a:gd name="connsiteX2" fmla="*/ 149412 w 292656"/>
                  <a:gd name="connsiteY2" fmla="*/ 198549 h 278334"/>
                  <a:gd name="connsiteX3" fmla="*/ 201549 w 292656"/>
                  <a:gd name="connsiteY3" fmla="*/ 146412 h 278334"/>
                  <a:gd name="connsiteX4" fmla="*/ 149412 w 292656"/>
                  <a:gd name="connsiteY4" fmla="*/ 94275 h 278334"/>
                  <a:gd name="connsiteX5" fmla="*/ 116562 w 292656"/>
                  <a:gd name="connsiteY5" fmla="*/ 0 h 278334"/>
                  <a:gd name="connsiteX6" fmla="*/ 176093 w 292656"/>
                  <a:gd name="connsiteY6" fmla="*/ 0 h 278334"/>
                  <a:gd name="connsiteX7" fmla="*/ 176093 w 292656"/>
                  <a:gd name="connsiteY7" fmla="*/ 51968 h 278334"/>
                  <a:gd name="connsiteX8" fmla="*/ 185876 w 292656"/>
                  <a:gd name="connsiteY8" fmla="*/ 53943 h 278334"/>
                  <a:gd name="connsiteX9" fmla="*/ 218170 w 292656"/>
                  <a:gd name="connsiteY9" fmla="*/ 75717 h 278334"/>
                  <a:gd name="connsiteX10" fmla="*/ 225820 w 292656"/>
                  <a:gd name="connsiteY10" fmla="*/ 87063 h 278334"/>
                  <a:gd name="connsiteX11" fmla="*/ 274260 w 292656"/>
                  <a:gd name="connsiteY11" fmla="*/ 71323 h 278334"/>
                  <a:gd name="connsiteX12" fmla="*/ 292656 w 292656"/>
                  <a:gd name="connsiteY12" fmla="*/ 127940 h 278334"/>
                  <a:gd name="connsiteX13" fmla="*/ 246965 w 292656"/>
                  <a:gd name="connsiteY13" fmla="*/ 142787 h 278334"/>
                  <a:gd name="connsiteX14" fmla="*/ 247928 w 292656"/>
                  <a:gd name="connsiteY14" fmla="*/ 147559 h 278334"/>
                  <a:gd name="connsiteX15" fmla="*/ 239944 w 292656"/>
                  <a:gd name="connsiteY15" fmla="*/ 187106 h 278334"/>
                  <a:gd name="connsiteX16" fmla="*/ 227602 w 292656"/>
                  <a:gd name="connsiteY16" fmla="*/ 205411 h 278334"/>
                  <a:gd name="connsiteX17" fmla="*/ 255161 w 292656"/>
                  <a:gd name="connsiteY17" fmla="*/ 243342 h 278334"/>
                  <a:gd name="connsiteX18" fmla="*/ 206999 w 292656"/>
                  <a:gd name="connsiteY18" fmla="*/ 278334 h 278334"/>
                  <a:gd name="connsiteX19" fmla="*/ 180753 w 292656"/>
                  <a:gd name="connsiteY19" fmla="*/ 242209 h 278334"/>
                  <a:gd name="connsiteX20" fmla="*/ 146328 w 292656"/>
                  <a:gd name="connsiteY20" fmla="*/ 249159 h 278334"/>
                  <a:gd name="connsiteX21" fmla="*/ 111904 w 292656"/>
                  <a:gd name="connsiteY21" fmla="*/ 242209 h 278334"/>
                  <a:gd name="connsiteX22" fmla="*/ 85658 w 292656"/>
                  <a:gd name="connsiteY22" fmla="*/ 278334 h 278334"/>
                  <a:gd name="connsiteX23" fmla="*/ 37496 w 292656"/>
                  <a:gd name="connsiteY23" fmla="*/ 243342 h 278334"/>
                  <a:gd name="connsiteX24" fmla="*/ 65054 w 292656"/>
                  <a:gd name="connsiteY24" fmla="*/ 205412 h 278334"/>
                  <a:gd name="connsiteX25" fmla="*/ 52712 w 292656"/>
                  <a:gd name="connsiteY25" fmla="*/ 187106 h 278334"/>
                  <a:gd name="connsiteX26" fmla="*/ 44728 w 292656"/>
                  <a:gd name="connsiteY26" fmla="*/ 147559 h 278334"/>
                  <a:gd name="connsiteX27" fmla="*/ 45691 w 292656"/>
                  <a:gd name="connsiteY27" fmla="*/ 142787 h 278334"/>
                  <a:gd name="connsiteX28" fmla="*/ 0 w 292656"/>
                  <a:gd name="connsiteY28" fmla="*/ 127940 h 278334"/>
                  <a:gd name="connsiteX29" fmla="*/ 18396 w 292656"/>
                  <a:gd name="connsiteY29" fmla="*/ 71323 h 278334"/>
                  <a:gd name="connsiteX30" fmla="*/ 66836 w 292656"/>
                  <a:gd name="connsiteY30" fmla="*/ 87063 h 278334"/>
                  <a:gd name="connsiteX31" fmla="*/ 74486 w 292656"/>
                  <a:gd name="connsiteY31" fmla="*/ 75717 h 278334"/>
                  <a:gd name="connsiteX32" fmla="*/ 106781 w 292656"/>
                  <a:gd name="connsiteY32" fmla="*/ 53943 h 278334"/>
                  <a:gd name="connsiteX33" fmla="*/ 116562 w 292656"/>
                  <a:gd name="connsiteY33" fmla="*/ 51969 h 2783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2656" h="278334">
                    <a:moveTo>
                      <a:pt x="149412" y="94275"/>
                    </a:moveTo>
                    <a:cubicBezTo>
                      <a:pt x="120618" y="94275"/>
                      <a:pt x="97275" y="117618"/>
                      <a:pt x="97275" y="146412"/>
                    </a:cubicBezTo>
                    <a:cubicBezTo>
                      <a:pt x="97275" y="175206"/>
                      <a:pt x="120618" y="198549"/>
                      <a:pt x="149412" y="198549"/>
                    </a:cubicBezTo>
                    <a:cubicBezTo>
                      <a:pt x="178206" y="198549"/>
                      <a:pt x="201549" y="175206"/>
                      <a:pt x="201549" y="146412"/>
                    </a:cubicBezTo>
                    <a:cubicBezTo>
                      <a:pt x="201549" y="117618"/>
                      <a:pt x="178206" y="94275"/>
                      <a:pt x="149412" y="94275"/>
                    </a:cubicBezTo>
                    <a:close/>
                    <a:moveTo>
                      <a:pt x="116562" y="0"/>
                    </a:moveTo>
                    <a:lnTo>
                      <a:pt x="176093" y="0"/>
                    </a:lnTo>
                    <a:lnTo>
                      <a:pt x="176093" y="51968"/>
                    </a:lnTo>
                    <a:lnTo>
                      <a:pt x="185876" y="53943"/>
                    </a:lnTo>
                    <a:cubicBezTo>
                      <a:pt x="198031" y="59085"/>
                      <a:pt x="208977" y="66524"/>
                      <a:pt x="218170" y="75717"/>
                    </a:cubicBezTo>
                    <a:lnTo>
                      <a:pt x="225820" y="87063"/>
                    </a:lnTo>
                    <a:lnTo>
                      <a:pt x="274260" y="71323"/>
                    </a:lnTo>
                    <a:lnTo>
                      <a:pt x="292656" y="127940"/>
                    </a:lnTo>
                    <a:lnTo>
                      <a:pt x="246965" y="142787"/>
                    </a:lnTo>
                    <a:lnTo>
                      <a:pt x="247928" y="147559"/>
                    </a:lnTo>
                    <a:cubicBezTo>
                      <a:pt x="247928" y="161587"/>
                      <a:pt x="245085" y="174951"/>
                      <a:pt x="239944" y="187106"/>
                    </a:cubicBezTo>
                    <a:lnTo>
                      <a:pt x="227602" y="205411"/>
                    </a:lnTo>
                    <a:lnTo>
                      <a:pt x="255161" y="243342"/>
                    </a:lnTo>
                    <a:lnTo>
                      <a:pt x="206999" y="278334"/>
                    </a:lnTo>
                    <a:lnTo>
                      <a:pt x="180753" y="242209"/>
                    </a:lnTo>
                    <a:lnTo>
                      <a:pt x="146328" y="249159"/>
                    </a:lnTo>
                    <a:lnTo>
                      <a:pt x="111904" y="242209"/>
                    </a:lnTo>
                    <a:lnTo>
                      <a:pt x="85658" y="278334"/>
                    </a:lnTo>
                    <a:lnTo>
                      <a:pt x="37496" y="243342"/>
                    </a:lnTo>
                    <a:lnTo>
                      <a:pt x="65054" y="205412"/>
                    </a:lnTo>
                    <a:lnTo>
                      <a:pt x="52712" y="187106"/>
                    </a:lnTo>
                    <a:cubicBezTo>
                      <a:pt x="47571" y="174951"/>
                      <a:pt x="44728" y="161587"/>
                      <a:pt x="44728" y="147559"/>
                    </a:cubicBezTo>
                    <a:lnTo>
                      <a:pt x="45691" y="142787"/>
                    </a:lnTo>
                    <a:lnTo>
                      <a:pt x="0" y="127940"/>
                    </a:lnTo>
                    <a:lnTo>
                      <a:pt x="18396" y="71323"/>
                    </a:lnTo>
                    <a:lnTo>
                      <a:pt x="66836" y="87063"/>
                    </a:lnTo>
                    <a:lnTo>
                      <a:pt x="74486" y="75717"/>
                    </a:lnTo>
                    <a:cubicBezTo>
                      <a:pt x="83679" y="66524"/>
                      <a:pt x="94625" y="59085"/>
                      <a:pt x="106781" y="53943"/>
                    </a:cubicBezTo>
                    <a:lnTo>
                      <a:pt x="116562" y="51969"/>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3" name="任意多边形 522"/>
              <p:cNvSpPr/>
              <p:nvPr/>
            </p:nvSpPr>
            <p:spPr>
              <a:xfrm>
                <a:off x="-2728676" y="2390526"/>
                <a:ext cx="107618" cy="101338"/>
              </a:xfrm>
              <a:custGeom>
                <a:gdLst>
                  <a:gd name="connsiteX0" fmla="*/ 149412 w 292656"/>
                  <a:gd name="connsiteY0" fmla="*/ 94275 h 278334"/>
                  <a:gd name="connsiteX1" fmla="*/ 97275 w 292656"/>
                  <a:gd name="connsiteY1" fmla="*/ 146412 h 278334"/>
                  <a:gd name="connsiteX2" fmla="*/ 149412 w 292656"/>
                  <a:gd name="connsiteY2" fmla="*/ 198549 h 278334"/>
                  <a:gd name="connsiteX3" fmla="*/ 201549 w 292656"/>
                  <a:gd name="connsiteY3" fmla="*/ 146412 h 278334"/>
                  <a:gd name="connsiteX4" fmla="*/ 149412 w 292656"/>
                  <a:gd name="connsiteY4" fmla="*/ 94275 h 278334"/>
                  <a:gd name="connsiteX5" fmla="*/ 116562 w 292656"/>
                  <a:gd name="connsiteY5" fmla="*/ 0 h 278334"/>
                  <a:gd name="connsiteX6" fmla="*/ 176093 w 292656"/>
                  <a:gd name="connsiteY6" fmla="*/ 0 h 278334"/>
                  <a:gd name="connsiteX7" fmla="*/ 176093 w 292656"/>
                  <a:gd name="connsiteY7" fmla="*/ 51968 h 278334"/>
                  <a:gd name="connsiteX8" fmla="*/ 185876 w 292656"/>
                  <a:gd name="connsiteY8" fmla="*/ 53943 h 278334"/>
                  <a:gd name="connsiteX9" fmla="*/ 218170 w 292656"/>
                  <a:gd name="connsiteY9" fmla="*/ 75717 h 278334"/>
                  <a:gd name="connsiteX10" fmla="*/ 225820 w 292656"/>
                  <a:gd name="connsiteY10" fmla="*/ 87063 h 278334"/>
                  <a:gd name="connsiteX11" fmla="*/ 274260 w 292656"/>
                  <a:gd name="connsiteY11" fmla="*/ 71323 h 278334"/>
                  <a:gd name="connsiteX12" fmla="*/ 292656 w 292656"/>
                  <a:gd name="connsiteY12" fmla="*/ 127940 h 278334"/>
                  <a:gd name="connsiteX13" fmla="*/ 246965 w 292656"/>
                  <a:gd name="connsiteY13" fmla="*/ 142787 h 278334"/>
                  <a:gd name="connsiteX14" fmla="*/ 247928 w 292656"/>
                  <a:gd name="connsiteY14" fmla="*/ 147559 h 278334"/>
                  <a:gd name="connsiteX15" fmla="*/ 239944 w 292656"/>
                  <a:gd name="connsiteY15" fmla="*/ 187106 h 278334"/>
                  <a:gd name="connsiteX16" fmla="*/ 227602 w 292656"/>
                  <a:gd name="connsiteY16" fmla="*/ 205411 h 278334"/>
                  <a:gd name="connsiteX17" fmla="*/ 255161 w 292656"/>
                  <a:gd name="connsiteY17" fmla="*/ 243342 h 278334"/>
                  <a:gd name="connsiteX18" fmla="*/ 206999 w 292656"/>
                  <a:gd name="connsiteY18" fmla="*/ 278334 h 278334"/>
                  <a:gd name="connsiteX19" fmla="*/ 180753 w 292656"/>
                  <a:gd name="connsiteY19" fmla="*/ 242209 h 278334"/>
                  <a:gd name="connsiteX20" fmla="*/ 146328 w 292656"/>
                  <a:gd name="connsiteY20" fmla="*/ 249159 h 278334"/>
                  <a:gd name="connsiteX21" fmla="*/ 111904 w 292656"/>
                  <a:gd name="connsiteY21" fmla="*/ 242209 h 278334"/>
                  <a:gd name="connsiteX22" fmla="*/ 85658 w 292656"/>
                  <a:gd name="connsiteY22" fmla="*/ 278334 h 278334"/>
                  <a:gd name="connsiteX23" fmla="*/ 37496 w 292656"/>
                  <a:gd name="connsiteY23" fmla="*/ 243342 h 278334"/>
                  <a:gd name="connsiteX24" fmla="*/ 65054 w 292656"/>
                  <a:gd name="connsiteY24" fmla="*/ 205412 h 278334"/>
                  <a:gd name="connsiteX25" fmla="*/ 52712 w 292656"/>
                  <a:gd name="connsiteY25" fmla="*/ 187106 h 278334"/>
                  <a:gd name="connsiteX26" fmla="*/ 44728 w 292656"/>
                  <a:gd name="connsiteY26" fmla="*/ 147559 h 278334"/>
                  <a:gd name="connsiteX27" fmla="*/ 45691 w 292656"/>
                  <a:gd name="connsiteY27" fmla="*/ 142787 h 278334"/>
                  <a:gd name="connsiteX28" fmla="*/ 0 w 292656"/>
                  <a:gd name="connsiteY28" fmla="*/ 127940 h 278334"/>
                  <a:gd name="connsiteX29" fmla="*/ 18396 w 292656"/>
                  <a:gd name="connsiteY29" fmla="*/ 71323 h 278334"/>
                  <a:gd name="connsiteX30" fmla="*/ 66836 w 292656"/>
                  <a:gd name="connsiteY30" fmla="*/ 87063 h 278334"/>
                  <a:gd name="connsiteX31" fmla="*/ 74486 w 292656"/>
                  <a:gd name="connsiteY31" fmla="*/ 75717 h 278334"/>
                  <a:gd name="connsiteX32" fmla="*/ 106781 w 292656"/>
                  <a:gd name="connsiteY32" fmla="*/ 53943 h 278334"/>
                  <a:gd name="connsiteX33" fmla="*/ 116562 w 292656"/>
                  <a:gd name="connsiteY33" fmla="*/ 51969 h 2783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2656" h="278334">
                    <a:moveTo>
                      <a:pt x="149412" y="94275"/>
                    </a:moveTo>
                    <a:cubicBezTo>
                      <a:pt x="120618" y="94275"/>
                      <a:pt x="97275" y="117618"/>
                      <a:pt x="97275" y="146412"/>
                    </a:cubicBezTo>
                    <a:cubicBezTo>
                      <a:pt x="97275" y="175206"/>
                      <a:pt x="120618" y="198549"/>
                      <a:pt x="149412" y="198549"/>
                    </a:cubicBezTo>
                    <a:cubicBezTo>
                      <a:pt x="178206" y="198549"/>
                      <a:pt x="201549" y="175206"/>
                      <a:pt x="201549" y="146412"/>
                    </a:cubicBezTo>
                    <a:cubicBezTo>
                      <a:pt x="201549" y="117618"/>
                      <a:pt x="178206" y="94275"/>
                      <a:pt x="149412" y="94275"/>
                    </a:cubicBezTo>
                    <a:close/>
                    <a:moveTo>
                      <a:pt x="116562" y="0"/>
                    </a:moveTo>
                    <a:lnTo>
                      <a:pt x="176093" y="0"/>
                    </a:lnTo>
                    <a:lnTo>
                      <a:pt x="176093" y="51968"/>
                    </a:lnTo>
                    <a:lnTo>
                      <a:pt x="185876" y="53943"/>
                    </a:lnTo>
                    <a:cubicBezTo>
                      <a:pt x="198031" y="59085"/>
                      <a:pt x="208977" y="66524"/>
                      <a:pt x="218170" y="75717"/>
                    </a:cubicBezTo>
                    <a:lnTo>
                      <a:pt x="225820" y="87063"/>
                    </a:lnTo>
                    <a:lnTo>
                      <a:pt x="274260" y="71323"/>
                    </a:lnTo>
                    <a:lnTo>
                      <a:pt x="292656" y="127940"/>
                    </a:lnTo>
                    <a:lnTo>
                      <a:pt x="246965" y="142787"/>
                    </a:lnTo>
                    <a:lnTo>
                      <a:pt x="247928" y="147559"/>
                    </a:lnTo>
                    <a:cubicBezTo>
                      <a:pt x="247928" y="161587"/>
                      <a:pt x="245085" y="174951"/>
                      <a:pt x="239944" y="187106"/>
                    </a:cubicBezTo>
                    <a:lnTo>
                      <a:pt x="227602" y="205411"/>
                    </a:lnTo>
                    <a:lnTo>
                      <a:pt x="255161" y="243342"/>
                    </a:lnTo>
                    <a:lnTo>
                      <a:pt x="206999" y="278334"/>
                    </a:lnTo>
                    <a:lnTo>
                      <a:pt x="180753" y="242209"/>
                    </a:lnTo>
                    <a:lnTo>
                      <a:pt x="146328" y="249159"/>
                    </a:lnTo>
                    <a:lnTo>
                      <a:pt x="111904" y="242209"/>
                    </a:lnTo>
                    <a:lnTo>
                      <a:pt x="85658" y="278334"/>
                    </a:lnTo>
                    <a:lnTo>
                      <a:pt x="37496" y="243342"/>
                    </a:lnTo>
                    <a:lnTo>
                      <a:pt x="65054" y="205412"/>
                    </a:lnTo>
                    <a:lnTo>
                      <a:pt x="52712" y="187106"/>
                    </a:lnTo>
                    <a:cubicBezTo>
                      <a:pt x="47571" y="174951"/>
                      <a:pt x="44728" y="161587"/>
                      <a:pt x="44728" y="147559"/>
                    </a:cubicBezTo>
                    <a:lnTo>
                      <a:pt x="45691" y="142787"/>
                    </a:lnTo>
                    <a:lnTo>
                      <a:pt x="0" y="127940"/>
                    </a:lnTo>
                    <a:lnTo>
                      <a:pt x="18396" y="71323"/>
                    </a:lnTo>
                    <a:lnTo>
                      <a:pt x="66836" y="87063"/>
                    </a:lnTo>
                    <a:lnTo>
                      <a:pt x="74486" y="75717"/>
                    </a:lnTo>
                    <a:cubicBezTo>
                      <a:pt x="83679" y="66524"/>
                      <a:pt x="94625" y="59085"/>
                      <a:pt x="106781" y="53943"/>
                    </a:cubicBezTo>
                    <a:lnTo>
                      <a:pt x="116562" y="51969"/>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524" name="任意多边形 523"/>
            <p:cNvSpPr/>
            <p:nvPr/>
          </p:nvSpPr>
          <p:spPr>
            <a:xfrm rot="540000">
              <a:off x="-1052392" y="2953672"/>
              <a:ext cx="143240" cy="134880"/>
            </a:xfrm>
            <a:custGeom>
              <a:gdLst>
                <a:gd name="connsiteX0" fmla="*/ 149412 w 292656"/>
                <a:gd name="connsiteY0" fmla="*/ 94275 h 278334"/>
                <a:gd name="connsiteX1" fmla="*/ 97275 w 292656"/>
                <a:gd name="connsiteY1" fmla="*/ 146412 h 278334"/>
                <a:gd name="connsiteX2" fmla="*/ 149412 w 292656"/>
                <a:gd name="connsiteY2" fmla="*/ 198549 h 278334"/>
                <a:gd name="connsiteX3" fmla="*/ 201549 w 292656"/>
                <a:gd name="connsiteY3" fmla="*/ 146412 h 278334"/>
                <a:gd name="connsiteX4" fmla="*/ 149412 w 292656"/>
                <a:gd name="connsiteY4" fmla="*/ 94275 h 278334"/>
                <a:gd name="connsiteX5" fmla="*/ 116562 w 292656"/>
                <a:gd name="connsiteY5" fmla="*/ 0 h 278334"/>
                <a:gd name="connsiteX6" fmla="*/ 176093 w 292656"/>
                <a:gd name="connsiteY6" fmla="*/ 0 h 278334"/>
                <a:gd name="connsiteX7" fmla="*/ 176093 w 292656"/>
                <a:gd name="connsiteY7" fmla="*/ 51968 h 278334"/>
                <a:gd name="connsiteX8" fmla="*/ 185876 w 292656"/>
                <a:gd name="connsiteY8" fmla="*/ 53943 h 278334"/>
                <a:gd name="connsiteX9" fmla="*/ 218170 w 292656"/>
                <a:gd name="connsiteY9" fmla="*/ 75717 h 278334"/>
                <a:gd name="connsiteX10" fmla="*/ 225820 w 292656"/>
                <a:gd name="connsiteY10" fmla="*/ 87063 h 278334"/>
                <a:gd name="connsiteX11" fmla="*/ 274260 w 292656"/>
                <a:gd name="connsiteY11" fmla="*/ 71323 h 278334"/>
                <a:gd name="connsiteX12" fmla="*/ 292656 w 292656"/>
                <a:gd name="connsiteY12" fmla="*/ 127940 h 278334"/>
                <a:gd name="connsiteX13" fmla="*/ 246965 w 292656"/>
                <a:gd name="connsiteY13" fmla="*/ 142787 h 278334"/>
                <a:gd name="connsiteX14" fmla="*/ 247928 w 292656"/>
                <a:gd name="connsiteY14" fmla="*/ 147559 h 278334"/>
                <a:gd name="connsiteX15" fmla="*/ 239944 w 292656"/>
                <a:gd name="connsiteY15" fmla="*/ 187106 h 278334"/>
                <a:gd name="connsiteX16" fmla="*/ 227602 w 292656"/>
                <a:gd name="connsiteY16" fmla="*/ 205411 h 278334"/>
                <a:gd name="connsiteX17" fmla="*/ 255161 w 292656"/>
                <a:gd name="connsiteY17" fmla="*/ 243342 h 278334"/>
                <a:gd name="connsiteX18" fmla="*/ 206999 w 292656"/>
                <a:gd name="connsiteY18" fmla="*/ 278334 h 278334"/>
                <a:gd name="connsiteX19" fmla="*/ 180753 w 292656"/>
                <a:gd name="connsiteY19" fmla="*/ 242209 h 278334"/>
                <a:gd name="connsiteX20" fmla="*/ 146328 w 292656"/>
                <a:gd name="connsiteY20" fmla="*/ 249159 h 278334"/>
                <a:gd name="connsiteX21" fmla="*/ 111904 w 292656"/>
                <a:gd name="connsiteY21" fmla="*/ 242209 h 278334"/>
                <a:gd name="connsiteX22" fmla="*/ 85658 w 292656"/>
                <a:gd name="connsiteY22" fmla="*/ 278334 h 278334"/>
                <a:gd name="connsiteX23" fmla="*/ 37496 w 292656"/>
                <a:gd name="connsiteY23" fmla="*/ 243342 h 278334"/>
                <a:gd name="connsiteX24" fmla="*/ 65054 w 292656"/>
                <a:gd name="connsiteY24" fmla="*/ 205412 h 278334"/>
                <a:gd name="connsiteX25" fmla="*/ 52712 w 292656"/>
                <a:gd name="connsiteY25" fmla="*/ 187106 h 278334"/>
                <a:gd name="connsiteX26" fmla="*/ 44728 w 292656"/>
                <a:gd name="connsiteY26" fmla="*/ 147559 h 278334"/>
                <a:gd name="connsiteX27" fmla="*/ 45691 w 292656"/>
                <a:gd name="connsiteY27" fmla="*/ 142787 h 278334"/>
                <a:gd name="connsiteX28" fmla="*/ 0 w 292656"/>
                <a:gd name="connsiteY28" fmla="*/ 127940 h 278334"/>
                <a:gd name="connsiteX29" fmla="*/ 18396 w 292656"/>
                <a:gd name="connsiteY29" fmla="*/ 71323 h 278334"/>
                <a:gd name="connsiteX30" fmla="*/ 66836 w 292656"/>
                <a:gd name="connsiteY30" fmla="*/ 87063 h 278334"/>
                <a:gd name="connsiteX31" fmla="*/ 74486 w 292656"/>
                <a:gd name="connsiteY31" fmla="*/ 75717 h 278334"/>
                <a:gd name="connsiteX32" fmla="*/ 106781 w 292656"/>
                <a:gd name="connsiteY32" fmla="*/ 53943 h 278334"/>
                <a:gd name="connsiteX33" fmla="*/ 116562 w 292656"/>
                <a:gd name="connsiteY33" fmla="*/ 51969 h 2783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2656" h="278334">
                  <a:moveTo>
                    <a:pt x="149412" y="94275"/>
                  </a:moveTo>
                  <a:cubicBezTo>
                    <a:pt x="120618" y="94275"/>
                    <a:pt x="97275" y="117618"/>
                    <a:pt x="97275" y="146412"/>
                  </a:cubicBezTo>
                  <a:cubicBezTo>
                    <a:pt x="97275" y="175206"/>
                    <a:pt x="120618" y="198549"/>
                    <a:pt x="149412" y="198549"/>
                  </a:cubicBezTo>
                  <a:cubicBezTo>
                    <a:pt x="178206" y="198549"/>
                    <a:pt x="201549" y="175206"/>
                    <a:pt x="201549" y="146412"/>
                  </a:cubicBezTo>
                  <a:cubicBezTo>
                    <a:pt x="201549" y="117618"/>
                    <a:pt x="178206" y="94275"/>
                    <a:pt x="149412" y="94275"/>
                  </a:cubicBezTo>
                  <a:close/>
                  <a:moveTo>
                    <a:pt x="116562" y="0"/>
                  </a:moveTo>
                  <a:lnTo>
                    <a:pt x="176093" y="0"/>
                  </a:lnTo>
                  <a:lnTo>
                    <a:pt x="176093" y="51968"/>
                  </a:lnTo>
                  <a:lnTo>
                    <a:pt x="185876" y="53943"/>
                  </a:lnTo>
                  <a:cubicBezTo>
                    <a:pt x="198031" y="59085"/>
                    <a:pt x="208977" y="66524"/>
                    <a:pt x="218170" y="75717"/>
                  </a:cubicBezTo>
                  <a:lnTo>
                    <a:pt x="225820" y="87063"/>
                  </a:lnTo>
                  <a:lnTo>
                    <a:pt x="274260" y="71323"/>
                  </a:lnTo>
                  <a:lnTo>
                    <a:pt x="292656" y="127940"/>
                  </a:lnTo>
                  <a:lnTo>
                    <a:pt x="246965" y="142787"/>
                  </a:lnTo>
                  <a:lnTo>
                    <a:pt x="247928" y="147559"/>
                  </a:lnTo>
                  <a:cubicBezTo>
                    <a:pt x="247928" y="161587"/>
                    <a:pt x="245085" y="174951"/>
                    <a:pt x="239944" y="187106"/>
                  </a:cubicBezTo>
                  <a:lnTo>
                    <a:pt x="227602" y="205411"/>
                  </a:lnTo>
                  <a:lnTo>
                    <a:pt x="255161" y="243342"/>
                  </a:lnTo>
                  <a:lnTo>
                    <a:pt x="206999" y="278334"/>
                  </a:lnTo>
                  <a:lnTo>
                    <a:pt x="180753" y="242209"/>
                  </a:lnTo>
                  <a:lnTo>
                    <a:pt x="146328" y="249159"/>
                  </a:lnTo>
                  <a:lnTo>
                    <a:pt x="111904" y="242209"/>
                  </a:lnTo>
                  <a:lnTo>
                    <a:pt x="85658" y="278334"/>
                  </a:lnTo>
                  <a:lnTo>
                    <a:pt x="37496" y="243342"/>
                  </a:lnTo>
                  <a:lnTo>
                    <a:pt x="65054" y="205412"/>
                  </a:lnTo>
                  <a:lnTo>
                    <a:pt x="52712" y="187106"/>
                  </a:lnTo>
                  <a:cubicBezTo>
                    <a:pt x="47571" y="174951"/>
                    <a:pt x="44728" y="161587"/>
                    <a:pt x="44728" y="147559"/>
                  </a:cubicBezTo>
                  <a:lnTo>
                    <a:pt x="45691" y="142787"/>
                  </a:lnTo>
                  <a:lnTo>
                    <a:pt x="0" y="127940"/>
                  </a:lnTo>
                  <a:lnTo>
                    <a:pt x="18396" y="71323"/>
                  </a:lnTo>
                  <a:lnTo>
                    <a:pt x="66836" y="87063"/>
                  </a:lnTo>
                  <a:lnTo>
                    <a:pt x="74486" y="75717"/>
                  </a:lnTo>
                  <a:cubicBezTo>
                    <a:pt x="83679" y="66524"/>
                    <a:pt x="94625" y="59085"/>
                    <a:pt x="106781" y="53943"/>
                  </a:cubicBezTo>
                  <a:lnTo>
                    <a:pt x="116562" y="51969"/>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5" name="任意多边形 524"/>
            <p:cNvSpPr/>
            <p:nvPr/>
          </p:nvSpPr>
          <p:spPr>
            <a:xfrm rot="20304764">
              <a:off x="-2814974" y="3360263"/>
              <a:ext cx="130218" cy="122619"/>
            </a:xfrm>
            <a:custGeom>
              <a:gdLst>
                <a:gd name="connsiteX0" fmla="*/ 149412 w 292656"/>
                <a:gd name="connsiteY0" fmla="*/ 94275 h 278334"/>
                <a:gd name="connsiteX1" fmla="*/ 97275 w 292656"/>
                <a:gd name="connsiteY1" fmla="*/ 146412 h 278334"/>
                <a:gd name="connsiteX2" fmla="*/ 149412 w 292656"/>
                <a:gd name="connsiteY2" fmla="*/ 198549 h 278334"/>
                <a:gd name="connsiteX3" fmla="*/ 201549 w 292656"/>
                <a:gd name="connsiteY3" fmla="*/ 146412 h 278334"/>
                <a:gd name="connsiteX4" fmla="*/ 149412 w 292656"/>
                <a:gd name="connsiteY4" fmla="*/ 94275 h 278334"/>
                <a:gd name="connsiteX5" fmla="*/ 116562 w 292656"/>
                <a:gd name="connsiteY5" fmla="*/ 0 h 278334"/>
                <a:gd name="connsiteX6" fmla="*/ 176093 w 292656"/>
                <a:gd name="connsiteY6" fmla="*/ 0 h 278334"/>
                <a:gd name="connsiteX7" fmla="*/ 176093 w 292656"/>
                <a:gd name="connsiteY7" fmla="*/ 51968 h 278334"/>
                <a:gd name="connsiteX8" fmla="*/ 185876 w 292656"/>
                <a:gd name="connsiteY8" fmla="*/ 53943 h 278334"/>
                <a:gd name="connsiteX9" fmla="*/ 218170 w 292656"/>
                <a:gd name="connsiteY9" fmla="*/ 75717 h 278334"/>
                <a:gd name="connsiteX10" fmla="*/ 225820 w 292656"/>
                <a:gd name="connsiteY10" fmla="*/ 87063 h 278334"/>
                <a:gd name="connsiteX11" fmla="*/ 274260 w 292656"/>
                <a:gd name="connsiteY11" fmla="*/ 71323 h 278334"/>
                <a:gd name="connsiteX12" fmla="*/ 292656 w 292656"/>
                <a:gd name="connsiteY12" fmla="*/ 127940 h 278334"/>
                <a:gd name="connsiteX13" fmla="*/ 246965 w 292656"/>
                <a:gd name="connsiteY13" fmla="*/ 142787 h 278334"/>
                <a:gd name="connsiteX14" fmla="*/ 247928 w 292656"/>
                <a:gd name="connsiteY14" fmla="*/ 147559 h 278334"/>
                <a:gd name="connsiteX15" fmla="*/ 239944 w 292656"/>
                <a:gd name="connsiteY15" fmla="*/ 187106 h 278334"/>
                <a:gd name="connsiteX16" fmla="*/ 227602 w 292656"/>
                <a:gd name="connsiteY16" fmla="*/ 205411 h 278334"/>
                <a:gd name="connsiteX17" fmla="*/ 255161 w 292656"/>
                <a:gd name="connsiteY17" fmla="*/ 243342 h 278334"/>
                <a:gd name="connsiteX18" fmla="*/ 206999 w 292656"/>
                <a:gd name="connsiteY18" fmla="*/ 278334 h 278334"/>
                <a:gd name="connsiteX19" fmla="*/ 180753 w 292656"/>
                <a:gd name="connsiteY19" fmla="*/ 242209 h 278334"/>
                <a:gd name="connsiteX20" fmla="*/ 146328 w 292656"/>
                <a:gd name="connsiteY20" fmla="*/ 249159 h 278334"/>
                <a:gd name="connsiteX21" fmla="*/ 111904 w 292656"/>
                <a:gd name="connsiteY21" fmla="*/ 242209 h 278334"/>
                <a:gd name="connsiteX22" fmla="*/ 85658 w 292656"/>
                <a:gd name="connsiteY22" fmla="*/ 278334 h 278334"/>
                <a:gd name="connsiteX23" fmla="*/ 37496 w 292656"/>
                <a:gd name="connsiteY23" fmla="*/ 243342 h 278334"/>
                <a:gd name="connsiteX24" fmla="*/ 65054 w 292656"/>
                <a:gd name="connsiteY24" fmla="*/ 205412 h 278334"/>
                <a:gd name="connsiteX25" fmla="*/ 52712 w 292656"/>
                <a:gd name="connsiteY25" fmla="*/ 187106 h 278334"/>
                <a:gd name="connsiteX26" fmla="*/ 44728 w 292656"/>
                <a:gd name="connsiteY26" fmla="*/ 147559 h 278334"/>
                <a:gd name="connsiteX27" fmla="*/ 45691 w 292656"/>
                <a:gd name="connsiteY27" fmla="*/ 142787 h 278334"/>
                <a:gd name="connsiteX28" fmla="*/ 0 w 292656"/>
                <a:gd name="connsiteY28" fmla="*/ 127940 h 278334"/>
                <a:gd name="connsiteX29" fmla="*/ 18396 w 292656"/>
                <a:gd name="connsiteY29" fmla="*/ 71323 h 278334"/>
                <a:gd name="connsiteX30" fmla="*/ 66836 w 292656"/>
                <a:gd name="connsiteY30" fmla="*/ 87063 h 278334"/>
                <a:gd name="connsiteX31" fmla="*/ 74486 w 292656"/>
                <a:gd name="connsiteY31" fmla="*/ 75717 h 278334"/>
                <a:gd name="connsiteX32" fmla="*/ 106781 w 292656"/>
                <a:gd name="connsiteY32" fmla="*/ 53943 h 278334"/>
                <a:gd name="connsiteX33" fmla="*/ 116562 w 292656"/>
                <a:gd name="connsiteY33" fmla="*/ 51969 h 2783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2656" h="278334">
                  <a:moveTo>
                    <a:pt x="149412" y="94275"/>
                  </a:moveTo>
                  <a:cubicBezTo>
                    <a:pt x="120618" y="94275"/>
                    <a:pt x="97275" y="117618"/>
                    <a:pt x="97275" y="146412"/>
                  </a:cubicBezTo>
                  <a:cubicBezTo>
                    <a:pt x="97275" y="175206"/>
                    <a:pt x="120618" y="198549"/>
                    <a:pt x="149412" y="198549"/>
                  </a:cubicBezTo>
                  <a:cubicBezTo>
                    <a:pt x="178206" y="198549"/>
                    <a:pt x="201549" y="175206"/>
                    <a:pt x="201549" y="146412"/>
                  </a:cubicBezTo>
                  <a:cubicBezTo>
                    <a:pt x="201549" y="117618"/>
                    <a:pt x="178206" y="94275"/>
                    <a:pt x="149412" y="94275"/>
                  </a:cubicBezTo>
                  <a:close/>
                  <a:moveTo>
                    <a:pt x="116562" y="0"/>
                  </a:moveTo>
                  <a:lnTo>
                    <a:pt x="176093" y="0"/>
                  </a:lnTo>
                  <a:lnTo>
                    <a:pt x="176093" y="51968"/>
                  </a:lnTo>
                  <a:lnTo>
                    <a:pt x="185876" y="53943"/>
                  </a:lnTo>
                  <a:cubicBezTo>
                    <a:pt x="198031" y="59085"/>
                    <a:pt x="208977" y="66524"/>
                    <a:pt x="218170" y="75717"/>
                  </a:cubicBezTo>
                  <a:lnTo>
                    <a:pt x="225820" y="87063"/>
                  </a:lnTo>
                  <a:lnTo>
                    <a:pt x="274260" y="71323"/>
                  </a:lnTo>
                  <a:lnTo>
                    <a:pt x="292656" y="127940"/>
                  </a:lnTo>
                  <a:lnTo>
                    <a:pt x="246965" y="142787"/>
                  </a:lnTo>
                  <a:lnTo>
                    <a:pt x="247928" y="147559"/>
                  </a:lnTo>
                  <a:cubicBezTo>
                    <a:pt x="247928" y="161587"/>
                    <a:pt x="245085" y="174951"/>
                    <a:pt x="239944" y="187106"/>
                  </a:cubicBezTo>
                  <a:lnTo>
                    <a:pt x="227602" y="205411"/>
                  </a:lnTo>
                  <a:lnTo>
                    <a:pt x="255161" y="243342"/>
                  </a:lnTo>
                  <a:lnTo>
                    <a:pt x="206999" y="278334"/>
                  </a:lnTo>
                  <a:lnTo>
                    <a:pt x="180753" y="242209"/>
                  </a:lnTo>
                  <a:lnTo>
                    <a:pt x="146328" y="249159"/>
                  </a:lnTo>
                  <a:lnTo>
                    <a:pt x="111904" y="242209"/>
                  </a:lnTo>
                  <a:lnTo>
                    <a:pt x="85658" y="278334"/>
                  </a:lnTo>
                  <a:lnTo>
                    <a:pt x="37496" y="243342"/>
                  </a:lnTo>
                  <a:lnTo>
                    <a:pt x="65054" y="205412"/>
                  </a:lnTo>
                  <a:lnTo>
                    <a:pt x="52712" y="187106"/>
                  </a:lnTo>
                  <a:cubicBezTo>
                    <a:pt x="47571" y="174951"/>
                    <a:pt x="44728" y="161587"/>
                    <a:pt x="44728" y="147559"/>
                  </a:cubicBezTo>
                  <a:lnTo>
                    <a:pt x="45691" y="142787"/>
                  </a:lnTo>
                  <a:lnTo>
                    <a:pt x="0" y="127940"/>
                  </a:lnTo>
                  <a:lnTo>
                    <a:pt x="18396" y="71323"/>
                  </a:lnTo>
                  <a:lnTo>
                    <a:pt x="66836" y="87063"/>
                  </a:lnTo>
                  <a:lnTo>
                    <a:pt x="74486" y="75717"/>
                  </a:lnTo>
                  <a:cubicBezTo>
                    <a:pt x="83679" y="66524"/>
                    <a:pt x="94625" y="59085"/>
                    <a:pt x="106781" y="53943"/>
                  </a:cubicBezTo>
                  <a:lnTo>
                    <a:pt x="116562" y="51969"/>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8" name="任意多边形 527"/>
            <p:cNvSpPr/>
            <p:nvPr/>
          </p:nvSpPr>
          <p:spPr>
            <a:xfrm rot="21300000">
              <a:off x="-1658667" y="2374550"/>
              <a:ext cx="365871" cy="373524"/>
            </a:xfrm>
            <a:custGeom>
              <a:gdLst>
                <a:gd name="connsiteX0" fmla="*/ 378421 w 770173"/>
                <a:gd name="connsiteY0" fmla="*/ 151612 h 786281"/>
                <a:gd name="connsiteX1" fmla="*/ 131764 w 770173"/>
                <a:gd name="connsiteY1" fmla="*/ 398268 h 786281"/>
                <a:gd name="connsiteX2" fmla="*/ 378421 w 770173"/>
                <a:gd name="connsiteY2" fmla="*/ 644925 h 786281"/>
                <a:gd name="connsiteX3" fmla="*/ 625078 w 770173"/>
                <a:gd name="connsiteY3" fmla="*/ 398268 h 786281"/>
                <a:gd name="connsiteX4" fmla="*/ 378421 w 770173"/>
                <a:gd name="connsiteY4" fmla="*/ 151612 h 786281"/>
                <a:gd name="connsiteX5" fmla="*/ 295853 w 770173"/>
                <a:gd name="connsiteY5" fmla="*/ 0 h 786281"/>
                <a:gd name="connsiteX6" fmla="*/ 474320 w 770173"/>
                <a:gd name="connsiteY6" fmla="*/ 0 h 786281"/>
                <a:gd name="connsiteX7" fmla="*/ 474320 w 770173"/>
                <a:gd name="connsiteY7" fmla="*/ 98921 h 786281"/>
                <a:gd name="connsiteX8" fmla="*/ 502920 w 770173"/>
                <a:gd name="connsiteY8" fmla="*/ 107799 h 786281"/>
                <a:gd name="connsiteX9" fmla="*/ 555523 w 770173"/>
                <a:gd name="connsiteY9" fmla="*/ 136351 h 786281"/>
                <a:gd name="connsiteX10" fmla="*/ 594990 w 770173"/>
                <a:gd name="connsiteY10" fmla="*/ 168914 h 786281"/>
                <a:gd name="connsiteX11" fmla="*/ 680939 w 770173"/>
                <a:gd name="connsiteY11" fmla="*/ 119292 h 786281"/>
                <a:gd name="connsiteX12" fmla="*/ 770173 w 770173"/>
                <a:gd name="connsiteY12" fmla="*/ 273849 h 786281"/>
                <a:gd name="connsiteX13" fmla="*/ 683620 w 770173"/>
                <a:gd name="connsiteY13" fmla="*/ 323819 h 786281"/>
                <a:gd name="connsiteX14" fmla="*/ 685766 w 770173"/>
                <a:gd name="connsiteY14" fmla="*/ 330730 h 786281"/>
                <a:gd name="connsiteX15" fmla="*/ 692057 w 770173"/>
                <a:gd name="connsiteY15" fmla="*/ 393141 h 786281"/>
                <a:gd name="connsiteX16" fmla="*/ 685766 w 770173"/>
                <a:gd name="connsiteY16" fmla="*/ 455551 h 786281"/>
                <a:gd name="connsiteX17" fmla="*/ 683620 w 770173"/>
                <a:gd name="connsiteY17" fmla="*/ 462462 h 786281"/>
                <a:gd name="connsiteX18" fmla="*/ 770173 w 770173"/>
                <a:gd name="connsiteY18" fmla="*/ 512433 h 786281"/>
                <a:gd name="connsiteX19" fmla="*/ 680939 w 770173"/>
                <a:gd name="connsiteY19" fmla="*/ 666990 h 786281"/>
                <a:gd name="connsiteX20" fmla="*/ 594990 w 770173"/>
                <a:gd name="connsiteY20" fmla="*/ 617367 h 786281"/>
                <a:gd name="connsiteX21" fmla="*/ 555523 w 770173"/>
                <a:gd name="connsiteY21" fmla="*/ 649930 h 786281"/>
                <a:gd name="connsiteX22" fmla="*/ 502920 w 770173"/>
                <a:gd name="connsiteY22" fmla="*/ 678482 h 786281"/>
                <a:gd name="connsiteX23" fmla="*/ 474320 w 770173"/>
                <a:gd name="connsiteY23" fmla="*/ 687360 h 786281"/>
                <a:gd name="connsiteX24" fmla="*/ 474320 w 770173"/>
                <a:gd name="connsiteY24" fmla="*/ 786281 h 786281"/>
                <a:gd name="connsiteX25" fmla="*/ 295853 w 770173"/>
                <a:gd name="connsiteY25" fmla="*/ 786281 h 786281"/>
                <a:gd name="connsiteX26" fmla="*/ 295853 w 770173"/>
                <a:gd name="connsiteY26" fmla="*/ 689041 h 786281"/>
                <a:gd name="connsiteX27" fmla="*/ 261839 w 770173"/>
                <a:gd name="connsiteY27" fmla="*/ 678482 h 786281"/>
                <a:gd name="connsiteX28" fmla="*/ 209236 w 770173"/>
                <a:gd name="connsiteY28" fmla="*/ 649930 h 786281"/>
                <a:gd name="connsiteX29" fmla="*/ 171997 w 770173"/>
                <a:gd name="connsiteY29" fmla="*/ 619205 h 786281"/>
                <a:gd name="connsiteX30" fmla="*/ 89233 w 770173"/>
                <a:gd name="connsiteY30" fmla="*/ 666990 h 786281"/>
                <a:gd name="connsiteX31" fmla="*/ 0 w 770173"/>
                <a:gd name="connsiteY31" fmla="*/ 512433 h 786281"/>
                <a:gd name="connsiteX32" fmla="*/ 81961 w 770173"/>
                <a:gd name="connsiteY32" fmla="*/ 465112 h 786281"/>
                <a:gd name="connsiteX33" fmla="*/ 78993 w 770173"/>
                <a:gd name="connsiteY33" fmla="*/ 455551 h 786281"/>
                <a:gd name="connsiteX34" fmla="*/ 72702 w 770173"/>
                <a:gd name="connsiteY34" fmla="*/ 393141 h 786281"/>
                <a:gd name="connsiteX35" fmla="*/ 78993 w 770173"/>
                <a:gd name="connsiteY35" fmla="*/ 330730 h 786281"/>
                <a:gd name="connsiteX36" fmla="*/ 81961 w 770173"/>
                <a:gd name="connsiteY36" fmla="*/ 321169 h 786281"/>
                <a:gd name="connsiteX37" fmla="*/ 0 w 770173"/>
                <a:gd name="connsiteY37" fmla="*/ 273849 h 786281"/>
                <a:gd name="connsiteX38" fmla="*/ 89233 w 770173"/>
                <a:gd name="connsiteY38" fmla="*/ 119292 h 786281"/>
                <a:gd name="connsiteX39" fmla="*/ 171997 w 770173"/>
                <a:gd name="connsiteY39" fmla="*/ 167076 h 786281"/>
                <a:gd name="connsiteX40" fmla="*/ 209236 w 770173"/>
                <a:gd name="connsiteY40" fmla="*/ 136351 h 786281"/>
                <a:gd name="connsiteX41" fmla="*/ 261839 w 770173"/>
                <a:gd name="connsiteY41" fmla="*/ 107799 h 786281"/>
                <a:gd name="connsiteX42" fmla="*/ 295853 w 770173"/>
                <a:gd name="connsiteY42" fmla="*/ 97241 h 78628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70173" h="786281">
                  <a:moveTo>
                    <a:pt x="378421" y="151612"/>
                  </a:moveTo>
                  <a:cubicBezTo>
                    <a:pt x="242197" y="151612"/>
                    <a:pt x="131764" y="262044"/>
                    <a:pt x="131764" y="398268"/>
                  </a:cubicBezTo>
                  <a:cubicBezTo>
                    <a:pt x="131764" y="534493"/>
                    <a:pt x="242197" y="644925"/>
                    <a:pt x="378421" y="644925"/>
                  </a:cubicBezTo>
                  <a:cubicBezTo>
                    <a:pt x="514646" y="644925"/>
                    <a:pt x="625078" y="534493"/>
                    <a:pt x="625078" y="398268"/>
                  </a:cubicBezTo>
                  <a:cubicBezTo>
                    <a:pt x="625078" y="262044"/>
                    <a:pt x="514646" y="151612"/>
                    <a:pt x="378421" y="151612"/>
                  </a:cubicBezTo>
                  <a:close/>
                  <a:moveTo>
                    <a:pt x="295853" y="0"/>
                  </a:moveTo>
                  <a:lnTo>
                    <a:pt x="474320" y="0"/>
                  </a:lnTo>
                  <a:lnTo>
                    <a:pt x="474320" y="98921"/>
                  </a:lnTo>
                  <a:lnTo>
                    <a:pt x="502920" y="107799"/>
                  </a:lnTo>
                  <a:cubicBezTo>
                    <a:pt x="521445" y="115634"/>
                    <a:pt x="539048" y="125221"/>
                    <a:pt x="555523" y="136351"/>
                  </a:cubicBezTo>
                  <a:lnTo>
                    <a:pt x="594990" y="168914"/>
                  </a:lnTo>
                  <a:lnTo>
                    <a:pt x="680939" y="119292"/>
                  </a:lnTo>
                  <a:lnTo>
                    <a:pt x="770173" y="273849"/>
                  </a:lnTo>
                  <a:lnTo>
                    <a:pt x="683620" y="323819"/>
                  </a:lnTo>
                  <a:lnTo>
                    <a:pt x="685766" y="330730"/>
                  </a:lnTo>
                  <a:cubicBezTo>
                    <a:pt x="689891" y="350889"/>
                    <a:pt x="692057" y="371762"/>
                    <a:pt x="692057" y="393141"/>
                  </a:cubicBezTo>
                  <a:cubicBezTo>
                    <a:pt x="692057" y="414519"/>
                    <a:pt x="689891" y="435392"/>
                    <a:pt x="685766" y="455551"/>
                  </a:cubicBezTo>
                  <a:lnTo>
                    <a:pt x="683620" y="462462"/>
                  </a:lnTo>
                  <a:lnTo>
                    <a:pt x="770173" y="512433"/>
                  </a:lnTo>
                  <a:lnTo>
                    <a:pt x="680939" y="666990"/>
                  </a:lnTo>
                  <a:lnTo>
                    <a:pt x="594990" y="617367"/>
                  </a:lnTo>
                  <a:lnTo>
                    <a:pt x="555523" y="649930"/>
                  </a:lnTo>
                  <a:cubicBezTo>
                    <a:pt x="539048" y="661060"/>
                    <a:pt x="521445" y="670647"/>
                    <a:pt x="502920" y="678482"/>
                  </a:cubicBezTo>
                  <a:lnTo>
                    <a:pt x="474320" y="687360"/>
                  </a:lnTo>
                  <a:lnTo>
                    <a:pt x="474320" y="786281"/>
                  </a:lnTo>
                  <a:lnTo>
                    <a:pt x="295853" y="786281"/>
                  </a:lnTo>
                  <a:lnTo>
                    <a:pt x="295853" y="689041"/>
                  </a:lnTo>
                  <a:lnTo>
                    <a:pt x="261839" y="678482"/>
                  </a:lnTo>
                  <a:cubicBezTo>
                    <a:pt x="243314" y="670647"/>
                    <a:pt x="225711" y="661060"/>
                    <a:pt x="209236" y="649930"/>
                  </a:cubicBezTo>
                  <a:lnTo>
                    <a:pt x="171997" y="619205"/>
                  </a:lnTo>
                  <a:lnTo>
                    <a:pt x="89233" y="666990"/>
                  </a:lnTo>
                  <a:lnTo>
                    <a:pt x="0" y="512433"/>
                  </a:lnTo>
                  <a:lnTo>
                    <a:pt x="81961" y="465112"/>
                  </a:lnTo>
                  <a:lnTo>
                    <a:pt x="78993" y="455551"/>
                  </a:lnTo>
                  <a:cubicBezTo>
                    <a:pt x="74868" y="435392"/>
                    <a:pt x="72702" y="414519"/>
                    <a:pt x="72702" y="393141"/>
                  </a:cubicBezTo>
                  <a:cubicBezTo>
                    <a:pt x="72702" y="371762"/>
                    <a:pt x="74868" y="350889"/>
                    <a:pt x="78993" y="330730"/>
                  </a:cubicBezTo>
                  <a:lnTo>
                    <a:pt x="81961" y="321169"/>
                  </a:lnTo>
                  <a:lnTo>
                    <a:pt x="0" y="273849"/>
                  </a:lnTo>
                  <a:lnTo>
                    <a:pt x="89233" y="119292"/>
                  </a:lnTo>
                  <a:lnTo>
                    <a:pt x="171997" y="167076"/>
                  </a:lnTo>
                  <a:lnTo>
                    <a:pt x="209236" y="136351"/>
                  </a:lnTo>
                  <a:cubicBezTo>
                    <a:pt x="225711" y="125221"/>
                    <a:pt x="243314" y="115634"/>
                    <a:pt x="261839" y="107799"/>
                  </a:cubicBezTo>
                  <a:lnTo>
                    <a:pt x="295853" y="9724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grpSp>
          <p:nvGrpSpPr>
            <p:cNvPr id="529" name="组合 528"/>
            <p:cNvGrpSpPr/>
            <p:nvPr/>
          </p:nvGrpSpPr>
          <p:grpSpPr>
            <a:xfrm>
              <a:off x="-2502316" y="2148215"/>
              <a:ext cx="231607" cy="231607"/>
              <a:chOff x="3404393" y="1190304"/>
              <a:chExt cx="1066092" cy="1066091"/>
            </a:xfrm>
            <a:solidFill>
              <a:schemeClr val="accent4"/>
            </a:solidFill>
          </p:grpSpPr>
          <p:sp>
            <p:nvSpPr>
              <p:cNvPr id="709" name="矩形 708"/>
              <p:cNvSpPr/>
              <p:nvPr/>
            </p:nvSpPr>
            <p:spPr>
              <a:xfrm>
                <a:off x="3870396" y="11903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10" name="矩形 709"/>
              <p:cNvSpPr/>
              <p:nvPr/>
            </p:nvSpPr>
            <p:spPr>
              <a:xfrm rot="1800000">
                <a:off x="41180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11" name="矩形 710"/>
              <p:cNvSpPr/>
              <p:nvPr/>
            </p:nvSpPr>
            <p:spPr>
              <a:xfrm rot="3600000">
                <a:off x="4299338"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12" name="矩形 711"/>
              <p:cNvSpPr/>
              <p:nvPr/>
            </p:nvSpPr>
            <p:spPr>
              <a:xfrm rot="5400000">
                <a:off x="43656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13" name="矩形 712"/>
              <p:cNvSpPr/>
              <p:nvPr/>
            </p:nvSpPr>
            <p:spPr>
              <a:xfrm rot="7200000">
                <a:off x="4299338"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14" name="矩形 713"/>
              <p:cNvSpPr/>
              <p:nvPr/>
            </p:nvSpPr>
            <p:spPr>
              <a:xfrm rot="9000000">
                <a:off x="41180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15" name="矩形 714"/>
              <p:cNvSpPr/>
              <p:nvPr/>
            </p:nvSpPr>
            <p:spPr>
              <a:xfrm rot="10800000">
                <a:off x="3870396" y="2180903"/>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16" name="矩形 715"/>
              <p:cNvSpPr/>
              <p:nvPr/>
            </p:nvSpPr>
            <p:spPr>
              <a:xfrm rot="12600000">
                <a:off x="36227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17" name="矩形 716"/>
              <p:cNvSpPr/>
              <p:nvPr/>
            </p:nvSpPr>
            <p:spPr>
              <a:xfrm rot="14400000">
                <a:off x="3441453"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18" name="矩形 717"/>
              <p:cNvSpPr/>
              <p:nvPr/>
            </p:nvSpPr>
            <p:spPr>
              <a:xfrm rot="16200000">
                <a:off x="33750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19" name="矩形 718"/>
              <p:cNvSpPr/>
              <p:nvPr/>
            </p:nvSpPr>
            <p:spPr>
              <a:xfrm rot="18000000">
                <a:off x="3441453"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20" name="矩形 719"/>
              <p:cNvSpPr/>
              <p:nvPr/>
            </p:nvSpPr>
            <p:spPr>
              <a:xfrm rot="19800000">
                <a:off x="36227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21" name="任意多边形 720"/>
              <p:cNvSpPr/>
              <p:nvPr/>
            </p:nvSpPr>
            <p:spPr>
              <a:xfrm>
                <a:off x="3472633" y="1255790"/>
                <a:ext cx="933012" cy="933012"/>
              </a:xfrm>
              <a:custGeom>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1" h="933011">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2" name="任意多边形 721"/>
              <p:cNvSpPr/>
              <p:nvPr/>
            </p:nvSpPr>
            <p:spPr>
              <a:xfrm>
                <a:off x="3549702" y="1338513"/>
                <a:ext cx="771086" cy="771086"/>
              </a:xfrm>
              <a:custGeom>
                <a:gdLst>
                  <a:gd name="connsiteX0" fmla="*/ 389436 w 771086"/>
                  <a:gd name="connsiteY0" fmla="*/ 147342 h 771086"/>
                  <a:gd name="connsiteX1" fmla="*/ 152996 w 771086"/>
                  <a:gd name="connsiteY1" fmla="*/ 383782 h 771086"/>
                  <a:gd name="connsiteX2" fmla="*/ 389436 w 771086"/>
                  <a:gd name="connsiteY2" fmla="*/ 620222 h 771086"/>
                  <a:gd name="connsiteX3" fmla="*/ 625876 w 771086"/>
                  <a:gd name="connsiteY3" fmla="*/ 383782 h 771086"/>
                  <a:gd name="connsiteX4" fmla="*/ 389436 w 771086"/>
                  <a:gd name="connsiteY4" fmla="*/ 147342 h 771086"/>
                  <a:gd name="connsiteX5" fmla="*/ 385543 w 771086"/>
                  <a:gd name="connsiteY5" fmla="*/ 0 h 771086"/>
                  <a:gd name="connsiteX6" fmla="*/ 771086 w 771086"/>
                  <a:gd name="connsiteY6" fmla="*/ 385543 h 771086"/>
                  <a:gd name="connsiteX7" fmla="*/ 385543 w 771086"/>
                  <a:gd name="connsiteY7" fmla="*/ 771086 h 771086"/>
                  <a:gd name="connsiteX8" fmla="*/ 0 w 771086"/>
                  <a:gd name="connsiteY8" fmla="*/ 385543 h 771086"/>
                  <a:gd name="connsiteX9" fmla="*/ 385543 w 771086"/>
                  <a:gd name="connsiteY9" fmla="*/ 0 h 7710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086" h="771086">
                    <a:moveTo>
                      <a:pt x="389436" y="147342"/>
                    </a:moveTo>
                    <a:cubicBezTo>
                      <a:pt x="258854" y="147342"/>
                      <a:pt x="152996" y="253200"/>
                      <a:pt x="152996" y="383782"/>
                    </a:cubicBezTo>
                    <a:cubicBezTo>
                      <a:pt x="152996" y="514364"/>
                      <a:pt x="258854" y="620222"/>
                      <a:pt x="389436" y="620222"/>
                    </a:cubicBezTo>
                    <a:cubicBezTo>
                      <a:pt x="520018" y="620222"/>
                      <a:pt x="625876" y="514364"/>
                      <a:pt x="625876" y="383782"/>
                    </a:cubicBezTo>
                    <a:cubicBezTo>
                      <a:pt x="625876" y="253200"/>
                      <a:pt x="520018" y="147342"/>
                      <a:pt x="389436" y="147342"/>
                    </a:cubicBezTo>
                    <a:close/>
                    <a:moveTo>
                      <a:pt x="385543" y="0"/>
                    </a:moveTo>
                    <a:cubicBezTo>
                      <a:pt x="598473" y="0"/>
                      <a:pt x="771086" y="172613"/>
                      <a:pt x="771086" y="385543"/>
                    </a:cubicBezTo>
                    <a:cubicBezTo>
                      <a:pt x="771086" y="598473"/>
                      <a:pt x="598473" y="771086"/>
                      <a:pt x="385543" y="771086"/>
                    </a:cubicBezTo>
                    <a:cubicBezTo>
                      <a:pt x="172613" y="771086"/>
                      <a:pt x="0" y="598473"/>
                      <a:pt x="0" y="385543"/>
                    </a:cubicBezTo>
                    <a:cubicBezTo>
                      <a:pt x="0" y="172613"/>
                      <a:pt x="172613" y="0"/>
                      <a:pt x="3855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3" name="任意多边形 722"/>
              <p:cNvSpPr/>
              <p:nvPr/>
            </p:nvSpPr>
            <p:spPr>
              <a:xfrm>
                <a:off x="3601763" y="1388815"/>
                <a:ext cx="666964" cy="666963"/>
              </a:xfrm>
              <a:custGeom>
                <a:gdLst>
                  <a:gd name="connsiteX0" fmla="*/ 331172 w 666964"/>
                  <a:gd name="connsiteY0" fmla="*/ 120540 h 666964"/>
                  <a:gd name="connsiteX1" fmla="*/ 124230 w 666964"/>
                  <a:gd name="connsiteY1" fmla="*/ 327482 h 666964"/>
                  <a:gd name="connsiteX2" fmla="*/ 331172 w 666964"/>
                  <a:gd name="connsiteY2" fmla="*/ 534424 h 666964"/>
                  <a:gd name="connsiteX3" fmla="*/ 538114 w 666964"/>
                  <a:gd name="connsiteY3" fmla="*/ 327482 h 666964"/>
                  <a:gd name="connsiteX4" fmla="*/ 331172 w 666964"/>
                  <a:gd name="connsiteY4" fmla="*/ 120540 h 666964"/>
                  <a:gd name="connsiteX5" fmla="*/ 333482 w 666964"/>
                  <a:gd name="connsiteY5" fmla="*/ 0 h 666964"/>
                  <a:gd name="connsiteX6" fmla="*/ 666964 w 666964"/>
                  <a:gd name="connsiteY6" fmla="*/ 333482 h 666964"/>
                  <a:gd name="connsiteX7" fmla="*/ 333482 w 666964"/>
                  <a:gd name="connsiteY7" fmla="*/ 666964 h 666964"/>
                  <a:gd name="connsiteX8" fmla="*/ 0 w 666964"/>
                  <a:gd name="connsiteY8" fmla="*/ 333482 h 666964"/>
                  <a:gd name="connsiteX9" fmla="*/ 333482 w 666964"/>
                  <a:gd name="connsiteY9" fmla="*/ 0 h 6669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964" h="666964">
                    <a:moveTo>
                      <a:pt x="331172" y="120540"/>
                    </a:moveTo>
                    <a:cubicBezTo>
                      <a:pt x="216881" y="120540"/>
                      <a:pt x="124230" y="213191"/>
                      <a:pt x="124230" y="327482"/>
                    </a:cubicBezTo>
                    <a:cubicBezTo>
                      <a:pt x="124230" y="441773"/>
                      <a:pt x="216881" y="534424"/>
                      <a:pt x="331172" y="534424"/>
                    </a:cubicBezTo>
                    <a:cubicBezTo>
                      <a:pt x="445463" y="534424"/>
                      <a:pt x="538114" y="441773"/>
                      <a:pt x="538114" y="327482"/>
                    </a:cubicBezTo>
                    <a:cubicBezTo>
                      <a:pt x="538114" y="213191"/>
                      <a:pt x="445463" y="120540"/>
                      <a:pt x="331172" y="120540"/>
                    </a:cubicBezTo>
                    <a:close/>
                    <a:moveTo>
                      <a:pt x="333482" y="0"/>
                    </a:moveTo>
                    <a:cubicBezTo>
                      <a:pt x="517659" y="0"/>
                      <a:pt x="666964" y="149305"/>
                      <a:pt x="666964" y="333482"/>
                    </a:cubicBezTo>
                    <a:cubicBezTo>
                      <a:pt x="666964" y="517659"/>
                      <a:pt x="517659" y="666964"/>
                      <a:pt x="333482" y="666964"/>
                    </a:cubicBezTo>
                    <a:cubicBezTo>
                      <a:pt x="149305" y="666964"/>
                      <a:pt x="0" y="517659"/>
                      <a:pt x="0" y="333482"/>
                    </a:cubicBezTo>
                    <a:cubicBezTo>
                      <a:pt x="0" y="149305"/>
                      <a:pt x="149305" y="0"/>
                      <a:pt x="333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0" name="组合 529"/>
            <p:cNvGrpSpPr/>
            <p:nvPr/>
          </p:nvGrpSpPr>
          <p:grpSpPr>
            <a:xfrm>
              <a:off x="-2058131" y="3462711"/>
              <a:ext cx="521797" cy="521796"/>
              <a:chOff x="5889363" y="3101297"/>
              <a:chExt cx="841832" cy="841831"/>
            </a:xfrm>
          </p:grpSpPr>
          <p:sp>
            <p:nvSpPr>
              <p:cNvPr id="707" name="任意多边形 706"/>
              <p:cNvSpPr/>
              <p:nvPr/>
            </p:nvSpPr>
            <p:spPr>
              <a:xfrm>
                <a:off x="5889363" y="3101297"/>
                <a:ext cx="841832" cy="841831"/>
              </a:xfrm>
              <a:custGeom>
                <a:gdLst>
                  <a:gd name="connsiteX0" fmla="*/ 441182 w 889882"/>
                  <a:gd name="connsiteY0" fmla="*/ 266316 h 889881"/>
                  <a:gd name="connsiteX1" fmla="*/ 268444 w 889882"/>
                  <a:gd name="connsiteY1" fmla="*/ 439053 h 889881"/>
                  <a:gd name="connsiteX2" fmla="*/ 441182 w 889882"/>
                  <a:gd name="connsiteY2" fmla="*/ 611790 h 889881"/>
                  <a:gd name="connsiteX3" fmla="*/ 613919 w 889882"/>
                  <a:gd name="connsiteY3" fmla="*/ 439053 h 889881"/>
                  <a:gd name="connsiteX4" fmla="*/ 441182 w 889882"/>
                  <a:gd name="connsiteY4" fmla="*/ 266316 h 889881"/>
                  <a:gd name="connsiteX5" fmla="*/ 388980 w 889882"/>
                  <a:gd name="connsiteY5" fmla="*/ 0 h 889881"/>
                  <a:gd name="connsiteX6" fmla="*/ 500903 w 889882"/>
                  <a:gd name="connsiteY6" fmla="*/ 0 h 889881"/>
                  <a:gd name="connsiteX7" fmla="*/ 500903 w 889882"/>
                  <a:gd name="connsiteY7" fmla="*/ 60161 h 889881"/>
                  <a:gd name="connsiteX8" fmla="*/ 524838 w 889882"/>
                  <a:gd name="connsiteY8" fmla="*/ 62573 h 889881"/>
                  <a:gd name="connsiteX9" fmla="*/ 589495 w 889882"/>
                  <a:gd name="connsiteY9" fmla="*/ 82644 h 889881"/>
                  <a:gd name="connsiteX10" fmla="*/ 618948 w 889882"/>
                  <a:gd name="connsiteY10" fmla="*/ 31630 h 889881"/>
                  <a:gd name="connsiteX11" fmla="*/ 715876 w 889882"/>
                  <a:gd name="connsiteY11" fmla="*/ 87591 h 889881"/>
                  <a:gd name="connsiteX12" fmla="*/ 686033 w 889882"/>
                  <a:gd name="connsiteY12" fmla="*/ 139281 h 889881"/>
                  <a:gd name="connsiteX13" fmla="*/ 721707 w 889882"/>
                  <a:gd name="connsiteY13" fmla="*/ 168715 h 889881"/>
                  <a:gd name="connsiteX14" fmla="*/ 750665 w 889882"/>
                  <a:gd name="connsiteY14" fmla="*/ 203812 h 889881"/>
                  <a:gd name="connsiteX15" fmla="*/ 802290 w 889882"/>
                  <a:gd name="connsiteY15" fmla="*/ 174007 h 889881"/>
                  <a:gd name="connsiteX16" fmla="*/ 858251 w 889882"/>
                  <a:gd name="connsiteY16" fmla="*/ 270935 h 889881"/>
                  <a:gd name="connsiteX17" fmla="*/ 807553 w 889882"/>
                  <a:gd name="connsiteY17" fmla="*/ 300205 h 889881"/>
                  <a:gd name="connsiteX18" fmla="*/ 827848 w 889882"/>
                  <a:gd name="connsiteY18" fmla="*/ 365584 h 889881"/>
                  <a:gd name="connsiteX19" fmla="*/ 830207 w 889882"/>
                  <a:gd name="connsiteY19" fmla="*/ 388980 h 889881"/>
                  <a:gd name="connsiteX20" fmla="*/ 889882 w 889882"/>
                  <a:gd name="connsiteY20" fmla="*/ 388980 h 889881"/>
                  <a:gd name="connsiteX21" fmla="*/ 889882 w 889882"/>
                  <a:gd name="connsiteY21" fmla="*/ 500903 h 889881"/>
                  <a:gd name="connsiteX22" fmla="*/ 830029 w 889882"/>
                  <a:gd name="connsiteY22" fmla="*/ 500903 h 889881"/>
                  <a:gd name="connsiteX23" fmla="*/ 827848 w 889882"/>
                  <a:gd name="connsiteY23" fmla="*/ 522539 h 889881"/>
                  <a:gd name="connsiteX24" fmla="*/ 807090 w 889882"/>
                  <a:gd name="connsiteY24" fmla="*/ 589410 h 889881"/>
                  <a:gd name="connsiteX25" fmla="*/ 858251 w 889882"/>
                  <a:gd name="connsiteY25" fmla="*/ 618948 h 889881"/>
                  <a:gd name="connsiteX26" fmla="*/ 802290 w 889882"/>
                  <a:gd name="connsiteY26" fmla="*/ 715876 h 889881"/>
                  <a:gd name="connsiteX27" fmla="*/ 749682 w 889882"/>
                  <a:gd name="connsiteY27" fmla="*/ 685502 h 889881"/>
                  <a:gd name="connsiteX28" fmla="*/ 721707 w 889882"/>
                  <a:gd name="connsiteY28" fmla="*/ 719408 h 889881"/>
                  <a:gd name="connsiteX29" fmla="*/ 685345 w 889882"/>
                  <a:gd name="connsiteY29" fmla="*/ 749409 h 889881"/>
                  <a:gd name="connsiteX30" fmla="*/ 715876 w 889882"/>
                  <a:gd name="connsiteY30" fmla="*/ 802290 h 889881"/>
                  <a:gd name="connsiteX31" fmla="*/ 618948 w 889882"/>
                  <a:gd name="connsiteY31" fmla="*/ 858252 h 889881"/>
                  <a:gd name="connsiteX32" fmla="*/ 588634 w 889882"/>
                  <a:gd name="connsiteY32" fmla="*/ 805746 h 889881"/>
                  <a:gd name="connsiteX33" fmla="*/ 524838 w 889882"/>
                  <a:gd name="connsiteY33" fmla="*/ 825549 h 889881"/>
                  <a:gd name="connsiteX34" fmla="*/ 500903 w 889882"/>
                  <a:gd name="connsiteY34" fmla="*/ 827962 h 889881"/>
                  <a:gd name="connsiteX35" fmla="*/ 500903 w 889882"/>
                  <a:gd name="connsiteY35" fmla="*/ 889881 h 889881"/>
                  <a:gd name="connsiteX36" fmla="*/ 388980 w 889882"/>
                  <a:gd name="connsiteY36" fmla="*/ 889881 h 889881"/>
                  <a:gd name="connsiteX37" fmla="*/ 388980 w 889882"/>
                  <a:gd name="connsiteY37" fmla="*/ 827676 h 889881"/>
                  <a:gd name="connsiteX38" fmla="*/ 367883 w 889882"/>
                  <a:gd name="connsiteY38" fmla="*/ 825549 h 889881"/>
                  <a:gd name="connsiteX39" fmla="*/ 301681 w 889882"/>
                  <a:gd name="connsiteY39" fmla="*/ 804998 h 889881"/>
                  <a:gd name="connsiteX40" fmla="*/ 270935 w 889882"/>
                  <a:gd name="connsiteY40" fmla="*/ 858252 h 889881"/>
                  <a:gd name="connsiteX41" fmla="*/ 174007 w 889882"/>
                  <a:gd name="connsiteY41" fmla="*/ 802290 h 889881"/>
                  <a:gd name="connsiteX42" fmla="*/ 205454 w 889882"/>
                  <a:gd name="connsiteY42" fmla="*/ 747823 h 889881"/>
                  <a:gd name="connsiteX43" fmla="*/ 171014 w 889882"/>
                  <a:gd name="connsiteY43" fmla="*/ 719408 h 889881"/>
                  <a:gd name="connsiteX44" fmla="*/ 142123 w 889882"/>
                  <a:gd name="connsiteY44" fmla="*/ 684392 h 889881"/>
                  <a:gd name="connsiteX45" fmla="*/ 87591 w 889882"/>
                  <a:gd name="connsiteY45" fmla="*/ 715876 h 889881"/>
                  <a:gd name="connsiteX46" fmla="*/ 31630 w 889882"/>
                  <a:gd name="connsiteY46" fmla="*/ 618948 h 889881"/>
                  <a:gd name="connsiteX47" fmla="*/ 85199 w 889882"/>
                  <a:gd name="connsiteY47" fmla="*/ 588019 h 889881"/>
                  <a:gd name="connsiteX48" fmla="*/ 64873 w 889882"/>
                  <a:gd name="connsiteY48" fmla="*/ 522539 h 889881"/>
                  <a:gd name="connsiteX49" fmla="*/ 62692 w 889882"/>
                  <a:gd name="connsiteY49" fmla="*/ 500903 h 889881"/>
                  <a:gd name="connsiteX50" fmla="*/ 0 w 889882"/>
                  <a:gd name="connsiteY50" fmla="*/ 500903 h 889881"/>
                  <a:gd name="connsiteX51" fmla="*/ 0 w 889882"/>
                  <a:gd name="connsiteY51" fmla="*/ 388980 h 889881"/>
                  <a:gd name="connsiteX52" fmla="*/ 62514 w 889882"/>
                  <a:gd name="connsiteY52" fmla="*/ 388980 h 889881"/>
                  <a:gd name="connsiteX53" fmla="*/ 64873 w 889882"/>
                  <a:gd name="connsiteY53" fmla="*/ 365584 h 889881"/>
                  <a:gd name="connsiteX54" fmla="*/ 84736 w 889882"/>
                  <a:gd name="connsiteY54" fmla="*/ 301596 h 889881"/>
                  <a:gd name="connsiteX55" fmla="*/ 31630 w 889882"/>
                  <a:gd name="connsiteY55" fmla="*/ 270935 h 889881"/>
                  <a:gd name="connsiteX56" fmla="*/ 87591 w 889882"/>
                  <a:gd name="connsiteY56" fmla="*/ 174007 h 889881"/>
                  <a:gd name="connsiteX57" fmla="*/ 141139 w 889882"/>
                  <a:gd name="connsiteY57" fmla="*/ 204923 h 889881"/>
                  <a:gd name="connsiteX58" fmla="*/ 171014 w 889882"/>
                  <a:gd name="connsiteY58" fmla="*/ 168715 h 889881"/>
                  <a:gd name="connsiteX59" fmla="*/ 204766 w 889882"/>
                  <a:gd name="connsiteY59" fmla="*/ 140867 h 889881"/>
                  <a:gd name="connsiteX60" fmla="*/ 174007 w 889882"/>
                  <a:gd name="connsiteY60" fmla="*/ 87591 h 889881"/>
                  <a:gd name="connsiteX61" fmla="*/ 270935 w 889882"/>
                  <a:gd name="connsiteY61" fmla="*/ 31630 h 889881"/>
                  <a:gd name="connsiteX62" fmla="*/ 300819 w 889882"/>
                  <a:gd name="connsiteY62" fmla="*/ 83391 h 889881"/>
                  <a:gd name="connsiteX63" fmla="*/ 367883 w 889882"/>
                  <a:gd name="connsiteY63" fmla="*/ 62573 h 889881"/>
                  <a:gd name="connsiteX64" fmla="*/ 388980 w 889882"/>
                  <a:gd name="connsiteY64" fmla="*/ 60447 h 88988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89882" h="889881">
                    <a:moveTo>
                      <a:pt x="441182" y="266316"/>
                    </a:moveTo>
                    <a:cubicBezTo>
                      <a:pt x="345781" y="266316"/>
                      <a:pt x="268444" y="343653"/>
                      <a:pt x="268444" y="439053"/>
                    </a:cubicBezTo>
                    <a:cubicBezTo>
                      <a:pt x="268444" y="534453"/>
                      <a:pt x="345781" y="611790"/>
                      <a:pt x="441182" y="611790"/>
                    </a:cubicBezTo>
                    <a:cubicBezTo>
                      <a:pt x="536582" y="611790"/>
                      <a:pt x="613919" y="534453"/>
                      <a:pt x="613919" y="439053"/>
                    </a:cubicBezTo>
                    <a:cubicBezTo>
                      <a:pt x="613919" y="343653"/>
                      <a:pt x="536582" y="266316"/>
                      <a:pt x="441182" y="266316"/>
                    </a:cubicBezTo>
                    <a:close/>
                    <a:moveTo>
                      <a:pt x="388980" y="0"/>
                    </a:moveTo>
                    <a:lnTo>
                      <a:pt x="500903" y="0"/>
                    </a:lnTo>
                    <a:lnTo>
                      <a:pt x="500903" y="60161"/>
                    </a:lnTo>
                    <a:lnTo>
                      <a:pt x="524838" y="62573"/>
                    </a:lnTo>
                    <a:lnTo>
                      <a:pt x="589495" y="82644"/>
                    </a:lnTo>
                    <a:lnTo>
                      <a:pt x="618948" y="31630"/>
                    </a:lnTo>
                    <a:lnTo>
                      <a:pt x="715876" y="87591"/>
                    </a:lnTo>
                    <a:lnTo>
                      <a:pt x="686033" y="139281"/>
                    </a:lnTo>
                    <a:lnTo>
                      <a:pt x="721707" y="168715"/>
                    </a:lnTo>
                    <a:lnTo>
                      <a:pt x="750665" y="203812"/>
                    </a:lnTo>
                    <a:lnTo>
                      <a:pt x="802290" y="174007"/>
                    </a:lnTo>
                    <a:lnTo>
                      <a:pt x="858251" y="270935"/>
                    </a:lnTo>
                    <a:lnTo>
                      <a:pt x="807553" y="300205"/>
                    </a:lnTo>
                    <a:lnTo>
                      <a:pt x="827848" y="365584"/>
                    </a:lnTo>
                    <a:lnTo>
                      <a:pt x="830207" y="388980"/>
                    </a:lnTo>
                    <a:lnTo>
                      <a:pt x="889882" y="388980"/>
                    </a:lnTo>
                    <a:lnTo>
                      <a:pt x="889882" y="500903"/>
                    </a:lnTo>
                    <a:lnTo>
                      <a:pt x="830029" y="500903"/>
                    </a:lnTo>
                    <a:lnTo>
                      <a:pt x="827848" y="522539"/>
                    </a:lnTo>
                    <a:lnTo>
                      <a:pt x="807090" y="589410"/>
                    </a:lnTo>
                    <a:lnTo>
                      <a:pt x="858251" y="618948"/>
                    </a:lnTo>
                    <a:lnTo>
                      <a:pt x="802290" y="715876"/>
                    </a:lnTo>
                    <a:lnTo>
                      <a:pt x="749682" y="685502"/>
                    </a:lnTo>
                    <a:lnTo>
                      <a:pt x="721707" y="719408"/>
                    </a:lnTo>
                    <a:lnTo>
                      <a:pt x="685345" y="749409"/>
                    </a:lnTo>
                    <a:lnTo>
                      <a:pt x="715876" y="802290"/>
                    </a:lnTo>
                    <a:lnTo>
                      <a:pt x="618948" y="858252"/>
                    </a:lnTo>
                    <a:lnTo>
                      <a:pt x="588634" y="805746"/>
                    </a:lnTo>
                    <a:lnTo>
                      <a:pt x="524838" y="825549"/>
                    </a:lnTo>
                    <a:lnTo>
                      <a:pt x="500903" y="827962"/>
                    </a:lnTo>
                    <a:lnTo>
                      <a:pt x="500903" y="889881"/>
                    </a:lnTo>
                    <a:lnTo>
                      <a:pt x="388980" y="889881"/>
                    </a:lnTo>
                    <a:lnTo>
                      <a:pt x="388980" y="827676"/>
                    </a:lnTo>
                    <a:lnTo>
                      <a:pt x="367883" y="825549"/>
                    </a:lnTo>
                    <a:lnTo>
                      <a:pt x="301681" y="804998"/>
                    </a:lnTo>
                    <a:lnTo>
                      <a:pt x="270935" y="858252"/>
                    </a:lnTo>
                    <a:lnTo>
                      <a:pt x="174007" y="802290"/>
                    </a:lnTo>
                    <a:lnTo>
                      <a:pt x="205454" y="747823"/>
                    </a:lnTo>
                    <a:lnTo>
                      <a:pt x="171014" y="719408"/>
                    </a:lnTo>
                    <a:lnTo>
                      <a:pt x="142123" y="684392"/>
                    </a:lnTo>
                    <a:lnTo>
                      <a:pt x="87591" y="715876"/>
                    </a:lnTo>
                    <a:lnTo>
                      <a:pt x="31630" y="618948"/>
                    </a:lnTo>
                    <a:lnTo>
                      <a:pt x="85199" y="588019"/>
                    </a:lnTo>
                    <a:lnTo>
                      <a:pt x="64873" y="522539"/>
                    </a:lnTo>
                    <a:lnTo>
                      <a:pt x="62692" y="500903"/>
                    </a:lnTo>
                    <a:lnTo>
                      <a:pt x="0" y="500903"/>
                    </a:lnTo>
                    <a:lnTo>
                      <a:pt x="0" y="388980"/>
                    </a:lnTo>
                    <a:lnTo>
                      <a:pt x="62514" y="388980"/>
                    </a:lnTo>
                    <a:lnTo>
                      <a:pt x="64873" y="365584"/>
                    </a:lnTo>
                    <a:lnTo>
                      <a:pt x="84736" y="301596"/>
                    </a:lnTo>
                    <a:lnTo>
                      <a:pt x="31630" y="270935"/>
                    </a:lnTo>
                    <a:lnTo>
                      <a:pt x="87591" y="174007"/>
                    </a:lnTo>
                    <a:lnTo>
                      <a:pt x="141139" y="204923"/>
                    </a:lnTo>
                    <a:lnTo>
                      <a:pt x="171014" y="168715"/>
                    </a:lnTo>
                    <a:lnTo>
                      <a:pt x="204766" y="140867"/>
                    </a:lnTo>
                    <a:lnTo>
                      <a:pt x="174007" y="87591"/>
                    </a:lnTo>
                    <a:lnTo>
                      <a:pt x="270935" y="31630"/>
                    </a:lnTo>
                    <a:lnTo>
                      <a:pt x="300819" y="83391"/>
                    </a:lnTo>
                    <a:lnTo>
                      <a:pt x="367883" y="62573"/>
                    </a:lnTo>
                    <a:lnTo>
                      <a:pt x="388980" y="60447"/>
                    </a:lnTo>
                    <a:close/>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708" name="椭圆 707"/>
              <p:cNvSpPr/>
              <p:nvPr/>
            </p:nvSpPr>
            <p:spPr>
              <a:xfrm>
                <a:off x="6033461" y="3247646"/>
                <a:ext cx="546936" cy="546936"/>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1" name="组合 530"/>
            <p:cNvGrpSpPr/>
            <p:nvPr/>
          </p:nvGrpSpPr>
          <p:grpSpPr>
            <a:xfrm>
              <a:off x="-1593349" y="2985555"/>
              <a:ext cx="598216" cy="592293"/>
              <a:chOff x="7839570" y="2453897"/>
              <a:chExt cx="373659" cy="373659"/>
            </a:xfrm>
            <a:solidFill>
              <a:schemeClr val="accent4"/>
            </a:solidFill>
          </p:grpSpPr>
          <p:sp>
            <p:nvSpPr>
              <p:cNvPr id="693" name="矩形 692"/>
              <p:cNvSpPr/>
              <p:nvPr/>
            </p:nvSpPr>
            <p:spPr>
              <a:xfrm>
                <a:off x="8002901" y="2453897"/>
                <a:ext cx="46996" cy="26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94" name="矩形 693"/>
              <p:cNvSpPr/>
              <p:nvPr/>
            </p:nvSpPr>
            <p:spPr>
              <a:xfrm rot="1800000">
                <a:off x="8089701" y="2477155"/>
                <a:ext cx="46996" cy="26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95" name="矩形 694"/>
              <p:cNvSpPr/>
              <p:nvPr/>
            </p:nvSpPr>
            <p:spPr>
              <a:xfrm rot="3600000">
                <a:off x="8153243" y="2540697"/>
                <a:ext cx="46996" cy="26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96" name="矩形 695"/>
              <p:cNvSpPr/>
              <p:nvPr/>
            </p:nvSpPr>
            <p:spPr>
              <a:xfrm rot="5400000">
                <a:off x="8176501" y="2627497"/>
                <a:ext cx="46996" cy="26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97" name="矩形 696"/>
              <p:cNvSpPr/>
              <p:nvPr/>
            </p:nvSpPr>
            <p:spPr>
              <a:xfrm rot="7200000">
                <a:off x="8153243" y="2714297"/>
                <a:ext cx="46996" cy="26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98" name="矩形 697"/>
              <p:cNvSpPr/>
              <p:nvPr/>
            </p:nvSpPr>
            <p:spPr>
              <a:xfrm rot="9000000">
                <a:off x="8089701" y="2777839"/>
                <a:ext cx="46996" cy="26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99" name="矩形 698"/>
              <p:cNvSpPr/>
              <p:nvPr/>
            </p:nvSpPr>
            <p:spPr>
              <a:xfrm rot="10800000">
                <a:off x="8002901" y="2801096"/>
                <a:ext cx="46996" cy="26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00" name="矩形 699"/>
              <p:cNvSpPr/>
              <p:nvPr/>
            </p:nvSpPr>
            <p:spPr>
              <a:xfrm rot="12600000">
                <a:off x="7916101" y="2777839"/>
                <a:ext cx="46996" cy="26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01" name="矩形 700"/>
              <p:cNvSpPr/>
              <p:nvPr/>
            </p:nvSpPr>
            <p:spPr>
              <a:xfrm rot="14400000">
                <a:off x="7852559" y="2714297"/>
                <a:ext cx="46996" cy="26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02" name="矩形 701"/>
              <p:cNvSpPr/>
              <p:nvPr/>
            </p:nvSpPr>
            <p:spPr>
              <a:xfrm rot="16200000">
                <a:off x="7829302" y="2627497"/>
                <a:ext cx="46996" cy="26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03" name="矩形 702"/>
              <p:cNvSpPr/>
              <p:nvPr/>
            </p:nvSpPr>
            <p:spPr>
              <a:xfrm rot="18000000">
                <a:off x="7852559" y="2540697"/>
                <a:ext cx="46996" cy="26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04" name="矩形 703"/>
              <p:cNvSpPr/>
              <p:nvPr/>
            </p:nvSpPr>
            <p:spPr>
              <a:xfrm rot="19800000">
                <a:off x="7916101" y="2477155"/>
                <a:ext cx="46996" cy="26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05" name="任意多边形 704"/>
              <p:cNvSpPr/>
              <p:nvPr/>
            </p:nvSpPr>
            <p:spPr>
              <a:xfrm>
                <a:off x="7863488" y="2476849"/>
                <a:ext cx="327015" cy="327016"/>
              </a:xfrm>
              <a:custGeom>
                <a:gdLst>
                  <a:gd name="connsiteX0" fmla="*/ 162142 w 327015"/>
                  <a:gd name="connsiteY0" fmla="*/ 28994 h 327016"/>
                  <a:gd name="connsiteX1" fmla="*/ 27011 w 327015"/>
                  <a:gd name="connsiteY1" fmla="*/ 164125 h 327016"/>
                  <a:gd name="connsiteX2" fmla="*/ 162142 w 327015"/>
                  <a:gd name="connsiteY2" fmla="*/ 299255 h 327016"/>
                  <a:gd name="connsiteX3" fmla="*/ 297272 w 327015"/>
                  <a:gd name="connsiteY3" fmla="*/ 164125 h 327016"/>
                  <a:gd name="connsiteX4" fmla="*/ 162142 w 327015"/>
                  <a:gd name="connsiteY4" fmla="*/ 28994 h 327016"/>
                  <a:gd name="connsiteX5" fmla="*/ 163508 w 327015"/>
                  <a:gd name="connsiteY5" fmla="*/ 0 h 327016"/>
                  <a:gd name="connsiteX6" fmla="*/ 327015 w 327015"/>
                  <a:gd name="connsiteY6" fmla="*/ 163508 h 327016"/>
                  <a:gd name="connsiteX7" fmla="*/ 163508 w 327015"/>
                  <a:gd name="connsiteY7" fmla="*/ 327016 h 327016"/>
                  <a:gd name="connsiteX8" fmla="*/ 0 w 327015"/>
                  <a:gd name="connsiteY8" fmla="*/ 163508 h 327016"/>
                  <a:gd name="connsiteX9" fmla="*/ 163508 w 327015"/>
                  <a:gd name="connsiteY9" fmla="*/ 0 h 3270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7015" h="327016">
                    <a:moveTo>
                      <a:pt x="162142" y="28994"/>
                    </a:moveTo>
                    <a:cubicBezTo>
                      <a:pt x="87511" y="28994"/>
                      <a:pt x="27011" y="89494"/>
                      <a:pt x="27011" y="164125"/>
                    </a:cubicBezTo>
                    <a:cubicBezTo>
                      <a:pt x="27011" y="238755"/>
                      <a:pt x="87511" y="299255"/>
                      <a:pt x="162142" y="299255"/>
                    </a:cubicBezTo>
                    <a:cubicBezTo>
                      <a:pt x="236772" y="299255"/>
                      <a:pt x="297272" y="238755"/>
                      <a:pt x="297272" y="164125"/>
                    </a:cubicBezTo>
                    <a:cubicBezTo>
                      <a:pt x="297272" y="89494"/>
                      <a:pt x="236772" y="28994"/>
                      <a:pt x="162142" y="28994"/>
                    </a:cubicBezTo>
                    <a:close/>
                    <a:moveTo>
                      <a:pt x="163508" y="0"/>
                    </a:moveTo>
                    <a:cubicBezTo>
                      <a:pt x="253810" y="0"/>
                      <a:pt x="327015" y="73205"/>
                      <a:pt x="327015" y="163508"/>
                    </a:cubicBezTo>
                    <a:cubicBezTo>
                      <a:pt x="327015" y="253811"/>
                      <a:pt x="253810" y="327016"/>
                      <a:pt x="163508" y="327016"/>
                    </a:cubicBezTo>
                    <a:cubicBezTo>
                      <a:pt x="73205" y="327016"/>
                      <a:pt x="0" y="253811"/>
                      <a:pt x="0" y="163508"/>
                    </a:cubicBezTo>
                    <a:cubicBezTo>
                      <a:pt x="0" y="73205"/>
                      <a:pt x="73205" y="0"/>
                      <a:pt x="1635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6" name="任意多边形 705"/>
              <p:cNvSpPr/>
              <p:nvPr/>
            </p:nvSpPr>
            <p:spPr>
              <a:xfrm>
                <a:off x="7904167" y="2518628"/>
                <a:ext cx="244020" cy="244020"/>
              </a:xfrm>
              <a:custGeom>
                <a:gdLst>
                  <a:gd name="connsiteX0" fmla="*/ 150008 w 244020"/>
                  <a:gd name="connsiteY0" fmla="*/ 23440 h 244020"/>
                  <a:gd name="connsiteX1" fmla="*/ 138474 w 244020"/>
                  <a:gd name="connsiteY1" fmla="*/ 45133 h 244020"/>
                  <a:gd name="connsiteX2" fmla="*/ 129633 w 244020"/>
                  <a:gd name="connsiteY2" fmla="*/ 43454 h 244020"/>
                  <a:gd name="connsiteX3" fmla="*/ 114512 w 244020"/>
                  <a:gd name="connsiteY3" fmla="*/ 43585 h 244020"/>
                  <a:gd name="connsiteX4" fmla="*/ 102559 w 244020"/>
                  <a:gd name="connsiteY4" fmla="*/ 46021 h 244020"/>
                  <a:gd name="connsiteX5" fmla="*/ 89763 w 244020"/>
                  <a:gd name="connsiteY5" fmla="*/ 25544 h 244020"/>
                  <a:gd name="connsiteX6" fmla="*/ 51524 w 244020"/>
                  <a:gd name="connsiteY6" fmla="*/ 49438 h 244020"/>
                  <a:gd name="connsiteX7" fmla="*/ 64195 w 244020"/>
                  <a:gd name="connsiteY7" fmla="*/ 69717 h 244020"/>
                  <a:gd name="connsiteX8" fmla="*/ 62399 w 244020"/>
                  <a:gd name="connsiteY8" fmla="*/ 71498 h 244020"/>
                  <a:gd name="connsiteX9" fmla="*/ 53592 w 244020"/>
                  <a:gd name="connsiteY9" fmla="*/ 84675 h 244020"/>
                  <a:gd name="connsiteX10" fmla="*/ 47593 w 244020"/>
                  <a:gd name="connsiteY10" fmla="*/ 99344 h 244020"/>
                  <a:gd name="connsiteX11" fmla="*/ 47121 w 244020"/>
                  <a:gd name="connsiteY11" fmla="*/ 101828 h 244020"/>
                  <a:gd name="connsiteX12" fmla="*/ 23224 w 244020"/>
                  <a:gd name="connsiteY12" fmla="*/ 102663 h 244020"/>
                  <a:gd name="connsiteX13" fmla="*/ 24797 w 244020"/>
                  <a:gd name="connsiteY13" fmla="*/ 147727 h 244020"/>
                  <a:gd name="connsiteX14" fmla="*/ 48929 w 244020"/>
                  <a:gd name="connsiteY14" fmla="*/ 146884 h 244020"/>
                  <a:gd name="connsiteX15" fmla="*/ 53593 w 244020"/>
                  <a:gd name="connsiteY15" fmla="*/ 158156 h 244020"/>
                  <a:gd name="connsiteX16" fmla="*/ 61941 w 244020"/>
                  <a:gd name="connsiteY16" fmla="*/ 170765 h 244020"/>
                  <a:gd name="connsiteX17" fmla="*/ 68277 w 244020"/>
                  <a:gd name="connsiteY17" fmla="*/ 177155 h 244020"/>
                  <a:gd name="connsiteX18" fmla="*/ 56742 w 244020"/>
                  <a:gd name="connsiteY18" fmla="*/ 198848 h 244020"/>
                  <a:gd name="connsiteX19" fmla="*/ 96556 w 244020"/>
                  <a:gd name="connsiteY19" fmla="*/ 220017 h 244020"/>
                  <a:gd name="connsiteX20" fmla="*/ 108290 w 244020"/>
                  <a:gd name="connsiteY20" fmla="*/ 197950 h 244020"/>
                  <a:gd name="connsiteX21" fmla="*/ 115723 w 244020"/>
                  <a:gd name="connsiteY21" fmla="*/ 199362 h 244020"/>
                  <a:gd name="connsiteX22" fmla="*/ 130844 w 244020"/>
                  <a:gd name="connsiteY22" fmla="*/ 199231 h 244020"/>
                  <a:gd name="connsiteX23" fmla="*/ 143511 w 244020"/>
                  <a:gd name="connsiteY23" fmla="*/ 196649 h 244020"/>
                  <a:gd name="connsiteX24" fmla="*/ 156800 w 244020"/>
                  <a:gd name="connsiteY24" fmla="*/ 217914 h 244020"/>
                  <a:gd name="connsiteX25" fmla="*/ 195040 w 244020"/>
                  <a:gd name="connsiteY25" fmla="*/ 194019 h 244020"/>
                  <a:gd name="connsiteX26" fmla="*/ 181658 w 244020"/>
                  <a:gd name="connsiteY26" fmla="*/ 172605 h 244020"/>
                  <a:gd name="connsiteX27" fmla="*/ 182957 w 244020"/>
                  <a:gd name="connsiteY27" fmla="*/ 171317 h 244020"/>
                  <a:gd name="connsiteX28" fmla="*/ 191763 w 244020"/>
                  <a:gd name="connsiteY28" fmla="*/ 158141 h 244020"/>
                  <a:gd name="connsiteX29" fmla="*/ 197762 w 244020"/>
                  <a:gd name="connsiteY29" fmla="*/ 143472 h 244020"/>
                  <a:gd name="connsiteX30" fmla="*/ 198103 w 244020"/>
                  <a:gd name="connsiteY30" fmla="*/ 141676 h 244020"/>
                  <a:gd name="connsiteX31" fmla="*/ 223340 w 244020"/>
                  <a:gd name="connsiteY31" fmla="*/ 140794 h 244020"/>
                  <a:gd name="connsiteX32" fmla="*/ 221766 w 244020"/>
                  <a:gd name="connsiteY32" fmla="*/ 95730 h 244020"/>
                  <a:gd name="connsiteX33" fmla="*/ 196706 w 244020"/>
                  <a:gd name="connsiteY33" fmla="*/ 96606 h 244020"/>
                  <a:gd name="connsiteX34" fmla="*/ 191764 w 244020"/>
                  <a:gd name="connsiteY34" fmla="*/ 84660 h 244020"/>
                  <a:gd name="connsiteX35" fmla="*/ 183415 w 244020"/>
                  <a:gd name="connsiteY35" fmla="*/ 72051 h 244020"/>
                  <a:gd name="connsiteX36" fmla="*/ 178088 w 244020"/>
                  <a:gd name="connsiteY36" fmla="*/ 66677 h 244020"/>
                  <a:gd name="connsiteX37" fmla="*/ 189822 w 244020"/>
                  <a:gd name="connsiteY37" fmla="*/ 44610 h 244020"/>
                  <a:gd name="connsiteX38" fmla="*/ 122010 w 244020"/>
                  <a:gd name="connsiteY38" fmla="*/ 0 h 244020"/>
                  <a:gd name="connsiteX39" fmla="*/ 244020 w 244020"/>
                  <a:gd name="connsiteY39" fmla="*/ 122010 h 244020"/>
                  <a:gd name="connsiteX40" fmla="*/ 122010 w 244020"/>
                  <a:gd name="connsiteY40" fmla="*/ 244020 h 244020"/>
                  <a:gd name="connsiteX41" fmla="*/ 0 w 244020"/>
                  <a:gd name="connsiteY41" fmla="*/ 122010 h 244020"/>
                  <a:gd name="connsiteX42" fmla="*/ 122010 w 244020"/>
                  <a:gd name="connsiteY42" fmla="*/ 0 h 2440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44020" h="244020">
                    <a:moveTo>
                      <a:pt x="150008" y="23440"/>
                    </a:moveTo>
                    <a:lnTo>
                      <a:pt x="138474" y="45133"/>
                    </a:lnTo>
                    <a:lnTo>
                      <a:pt x="129633" y="43454"/>
                    </a:lnTo>
                    <a:cubicBezTo>
                      <a:pt x="124571" y="43005"/>
                      <a:pt x="119507" y="43056"/>
                      <a:pt x="114512" y="43585"/>
                    </a:cubicBezTo>
                    <a:lnTo>
                      <a:pt x="102559" y="46021"/>
                    </a:lnTo>
                    <a:lnTo>
                      <a:pt x="89763" y="25544"/>
                    </a:lnTo>
                    <a:lnTo>
                      <a:pt x="51524" y="49438"/>
                    </a:lnTo>
                    <a:lnTo>
                      <a:pt x="64195" y="69717"/>
                    </a:lnTo>
                    <a:lnTo>
                      <a:pt x="62399" y="71498"/>
                    </a:lnTo>
                    <a:cubicBezTo>
                      <a:pt x="59088" y="75505"/>
                      <a:pt x="56128" y="79905"/>
                      <a:pt x="53592" y="84675"/>
                    </a:cubicBezTo>
                    <a:cubicBezTo>
                      <a:pt x="51057" y="89444"/>
                      <a:pt x="49064" y="94358"/>
                      <a:pt x="47593" y="99344"/>
                    </a:cubicBezTo>
                    <a:lnTo>
                      <a:pt x="47121" y="101828"/>
                    </a:lnTo>
                    <a:lnTo>
                      <a:pt x="23224" y="102663"/>
                    </a:lnTo>
                    <a:lnTo>
                      <a:pt x="24797" y="147727"/>
                    </a:lnTo>
                    <a:lnTo>
                      <a:pt x="48929" y="146884"/>
                    </a:lnTo>
                    <a:lnTo>
                      <a:pt x="53593" y="158156"/>
                    </a:lnTo>
                    <a:cubicBezTo>
                      <a:pt x="55948" y="162593"/>
                      <a:pt x="58738" y="166820"/>
                      <a:pt x="61941" y="170765"/>
                    </a:cubicBezTo>
                    <a:lnTo>
                      <a:pt x="68277" y="177155"/>
                    </a:lnTo>
                    <a:lnTo>
                      <a:pt x="56742" y="198848"/>
                    </a:lnTo>
                    <a:lnTo>
                      <a:pt x="96556" y="220017"/>
                    </a:lnTo>
                    <a:lnTo>
                      <a:pt x="108290" y="197950"/>
                    </a:lnTo>
                    <a:lnTo>
                      <a:pt x="115723" y="199362"/>
                    </a:lnTo>
                    <a:cubicBezTo>
                      <a:pt x="120785" y="199811"/>
                      <a:pt x="125849" y="199760"/>
                      <a:pt x="130844" y="199231"/>
                    </a:cubicBezTo>
                    <a:lnTo>
                      <a:pt x="143511" y="196649"/>
                    </a:lnTo>
                    <a:lnTo>
                      <a:pt x="156800" y="217914"/>
                    </a:lnTo>
                    <a:lnTo>
                      <a:pt x="195040" y="194019"/>
                    </a:lnTo>
                    <a:lnTo>
                      <a:pt x="181658" y="172605"/>
                    </a:lnTo>
                    <a:lnTo>
                      <a:pt x="182957" y="171317"/>
                    </a:lnTo>
                    <a:cubicBezTo>
                      <a:pt x="186268" y="167309"/>
                      <a:pt x="189227" y="162910"/>
                      <a:pt x="191763" y="158141"/>
                    </a:cubicBezTo>
                    <a:cubicBezTo>
                      <a:pt x="194298" y="153371"/>
                      <a:pt x="196292" y="148459"/>
                      <a:pt x="197762" y="143472"/>
                    </a:cubicBezTo>
                    <a:lnTo>
                      <a:pt x="198103" y="141676"/>
                    </a:lnTo>
                    <a:lnTo>
                      <a:pt x="223340" y="140794"/>
                    </a:lnTo>
                    <a:lnTo>
                      <a:pt x="221766" y="95730"/>
                    </a:lnTo>
                    <a:lnTo>
                      <a:pt x="196706" y="96606"/>
                    </a:lnTo>
                    <a:lnTo>
                      <a:pt x="191764" y="84660"/>
                    </a:lnTo>
                    <a:cubicBezTo>
                      <a:pt x="189409" y="80222"/>
                      <a:pt x="186618" y="75996"/>
                      <a:pt x="183415" y="72051"/>
                    </a:cubicBezTo>
                    <a:lnTo>
                      <a:pt x="178088" y="66677"/>
                    </a:lnTo>
                    <a:lnTo>
                      <a:pt x="189822" y="44610"/>
                    </a:lnTo>
                    <a:close/>
                    <a:moveTo>
                      <a:pt x="122010" y="0"/>
                    </a:moveTo>
                    <a:cubicBezTo>
                      <a:pt x="189394" y="0"/>
                      <a:pt x="244020" y="54626"/>
                      <a:pt x="244020" y="122010"/>
                    </a:cubicBezTo>
                    <a:cubicBezTo>
                      <a:pt x="244020" y="189394"/>
                      <a:pt x="189394" y="244020"/>
                      <a:pt x="122010" y="244020"/>
                    </a:cubicBezTo>
                    <a:cubicBezTo>
                      <a:pt x="54626" y="244020"/>
                      <a:pt x="0" y="189394"/>
                      <a:pt x="0" y="122010"/>
                    </a:cubicBezTo>
                    <a:cubicBezTo>
                      <a:pt x="0" y="54626"/>
                      <a:pt x="54626" y="0"/>
                      <a:pt x="122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2404699" y="3837784"/>
              <a:ext cx="377428" cy="197684"/>
              <a:chOff x="-2404699" y="3837784"/>
              <a:chExt cx="377428" cy="197684"/>
            </a:xfrm>
            <a:solidFill>
              <a:schemeClr val="bg1">
                <a:lumMod val="50000"/>
              </a:schemeClr>
            </a:solidFill>
          </p:grpSpPr>
          <p:sp>
            <p:nvSpPr>
              <p:cNvPr id="527" name="任意多边形 526"/>
              <p:cNvSpPr/>
              <p:nvPr/>
            </p:nvSpPr>
            <p:spPr>
              <a:xfrm rot="21147408">
                <a:off x="-2404699" y="3900588"/>
                <a:ext cx="143240" cy="134880"/>
              </a:xfrm>
              <a:custGeom>
                <a:gdLst>
                  <a:gd name="connsiteX0" fmla="*/ 149412 w 292656"/>
                  <a:gd name="connsiteY0" fmla="*/ 94275 h 278334"/>
                  <a:gd name="connsiteX1" fmla="*/ 97275 w 292656"/>
                  <a:gd name="connsiteY1" fmla="*/ 146412 h 278334"/>
                  <a:gd name="connsiteX2" fmla="*/ 149412 w 292656"/>
                  <a:gd name="connsiteY2" fmla="*/ 198549 h 278334"/>
                  <a:gd name="connsiteX3" fmla="*/ 201549 w 292656"/>
                  <a:gd name="connsiteY3" fmla="*/ 146412 h 278334"/>
                  <a:gd name="connsiteX4" fmla="*/ 149412 w 292656"/>
                  <a:gd name="connsiteY4" fmla="*/ 94275 h 278334"/>
                  <a:gd name="connsiteX5" fmla="*/ 116562 w 292656"/>
                  <a:gd name="connsiteY5" fmla="*/ 0 h 278334"/>
                  <a:gd name="connsiteX6" fmla="*/ 176093 w 292656"/>
                  <a:gd name="connsiteY6" fmla="*/ 0 h 278334"/>
                  <a:gd name="connsiteX7" fmla="*/ 176093 w 292656"/>
                  <a:gd name="connsiteY7" fmla="*/ 51968 h 278334"/>
                  <a:gd name="connsiteX8" fmla="*/ 185876 w 292656"/>
                  <a:gd name="connsiteY8" fmla="*/ 53943 h 278334"/>
                  <a:gd name="connsiteX9" fmla="*/ 218170 w 292656"/>
                  <a:gd name="connsiteY9" fmla="*/ 75717 h 278334"/>
                  <a:gd name="connsiteX10" fmla="*/ 225820 w 292656"/>
                  <a:gd name="connsiteY10" fmla="*/ 87063 h 278334"/>
                  <a:gd name="connsiteX11" fmla="*/ 274260 w 292656"/>
                  <a:gd name="connsiteY11" fmla="*/ 71323 h 278334"/>
                  <a:gd name="connsiteX12" fmla="*/ 292656 w 292656"/>
                  <a:gd name="connsiteY12" fmla="*/ 127940 h 278334"/>
                  <a:gd name="connsiteX13" fmla="*/ 246965 w 292656"/>
                  <a:gd name="connsiteY13" fmla="*/ 142787 h 278334"/>
                  <a:gd name="connsiteX14" fmla="*/ 247928 w 292656"/>
                  <a:gd name="connsiteY14" fmla="*/ 147559 h 278334"/>
                  <a:gd name="connsiteX15" fmla="*/ 239944 w 292656"/>
                  <a:gd name="connsiteY15" fmla="*/ 187106 h 278334"/>
                  <a:gd name="connsiteX16" fmla="*/ 227602 w 292656"/>
                  <a:gd name="connsiteY16" fmla="*/ 205411 h 278334"/>
                  <a:gd name="connsiteX17" fmla="*/ 255161 w 292656"/>
                  <a:gd name="connsiteY17" fmla="*/ 243342 h 278334"/>
                  <a:gd name="connsiteX18" fmla="*/ 206999 w 292656"/>
                  <a:gd name="connsiteY18" fmla="*/ 278334 h 278334"/>
                  <a:gd name="connsiteX19" fmla="*/ 180753 w 292656"/>
                  <a:gd name="connsiteY19" fmla="*/ 242209 h 278334"/>
                  <a:gd name="connsiteX20" fmla="*/ 146328 w 292656"/>
                  <a:gd name="connsiteY20" fmla="*/ 249159 h 278334"/>
                  <a:gd name="connsiteX21" fmla="*/ 111904 w 292656"/>
                  <a:gd name="connsiteY21" fmla="*/ 242209 h 278334"/>
                  <a:gd name="connsiteX22" fmla="*/ 85658 w 292656"/>
                  <a:gd name="connsiteY22" fmla="*/ 278334 h 278334"/>
                  <a:gd name="connsiteX23" fmla="*/ 37496 w 292656"/>
                  <a:gd name="connsiteY23" fmla="*/ 243342 h 278334"/>
                  <a:gd name="connsiteX24" fmla="*/ 65054 w 292656"/>
                  <a:gd name="connsiteY24" fmla="*/ 205412 h 278334"/>
                  <a:gd name="connsiteX25" fmla="*/ 52712 w 292656"/>
                  <a:gd name="connsiteY25" fmla="*/ 187106 h 278334"/>
                  <a:gd name="connsiteX26" fmla="*/ 44728 w 292656"/>
                  <a:gd name="connsiteY26" fmla="*/ 147559 h 278334"/>
                  <a:gd name="connsiteX27" fmla="*/ 45691 w 292656"/>
                  <a:gd name="connsiteY27" fmla="*/ 142787 h 278334"/>
                  <a:gd name="connsiteX28" fmla="*/ 0 w 292656"/>
                  <a:gd name="connsiteY28" fmla="*/ 127940 h 278334"/>
                  <a:gd name="connsiteX29" fmla="*/ 18396 w 292656"/>
                  <a:gd name="connsiteY29" fmla="*/ 71323 h 278334"/>
                  <a:gd name="connsiteX30" fmla="*/ 66836 w 292656"/>
                  <a:gd name="connsiteY30" fmla="*/ 87063 h 278334"/>
                  <a:gd name="connsiteX31" fmla="*/ 74486 w 292656"/>
                  <a:gd name="connsiteY31" fmla="*/ 75717 h 278334"/>
                  <a:gd name="connsiteX32" fmla="*/ 106781 w 292656"/>
                  <a:gd name="connsiteY32" fmla="*/ 53943 h 278334"/>
                  <a:gd name="connsiteX33" fmla="*/ 116562 w 292656"/>
                  <a:gd name="connsiteY33" fmla="*/ 51969 h 2783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2656" h="278334">
                    <a:moveTo>
                      <a:pt x="149412" y="94275"/>
                    </a:moveTo>
                    <a:cubicBezTo>
                      <a:pt x="120618" y="94275"/>
                      <a:pt x="97275" y="117618"/>
                      <a:pt x="97275" y="146412"/>
                    </a:cubicBezTo>
                    <a:cubicBezTo>
                      <a:pt x="97275" y="175206"/>
                      <a:pt x="120618" y="198549"/>
                      <a:pt x="149412" y="198549"/>
                    </a:cubicBezTo>
                    <a:cubicBezTo>
                      <a:pt x="178206" y="198549"/>
                      <a:pt x="201549" y="175206"/>
                      <a:pt x="201549" y="146412"/>
                    </a:cubicBezTo>
                    <a:cubicBezTo>
                      <a:pt x="201549" y="117618"/>
                      <a:pt x="178206" y="94275"/>
                      <a:pt x="149412" y="94275"/>
                    </a:cubicBezTo>
                    <a:close/>
                    <a:moveTo>
                      <a:pt x="116562" y="0"/>
                    </a:moveTo>
                    <a:lnTo>
                      <a:pt x="176093" y="0"/>
                    </a:lnTo>
                    <a:lnTo>
                      <a:pt x="176093" y="51968"/>
                    </a:lnTo>
                    <a:lnTo>
                      <a:pt x="185876" y="53943"/>
                    </a:lnTo>
                    <a:cubicBezTo>
                      <a:pt x="198031" y="59085"/>
                      <a:pt x="208977" y="66524"/>
                      <a:pt x="218170" y="75717"/>
                    </a:cubicBezTo>
                    <a:lnTo>
                      <a:pt x="225820" y="87063"/>
                    </a:lnTo>
                    <a:lnTo>
                      <a:pt x="274260" y="71323"/>
                    </a:lnTo>
                    <a:lnTo>
                      <a:pt x="292656" y="127940"/>
                    </a:lnTo>
                    <a:lnTo>
                      <a:pt x="246965" y="142787"/>
                    </a:lnTo>
                    <a:lnTo>
                      <a:pt x="247928" y="147559"/>
                    </a:lnTo>
                    <a:cubicBezTo>
                      <a:pt x="247928" y="161587"/>
                      <a:pt x="245085" y="174951"/>
                      <a:pt x="239944" y="187106"/>
                    </a:cubicBezTo>
                    <a:lnTo>
                      <a:pt x="227602" y="205411"/>
                    </a:lnTo>
                    <a:lnTo>
                      <a:pt x="255161" y="243342"/>
                    </a:lnTo>
                    <a:lnTo>
                      <a:pt x="206999" y="278334"/>
                    </a:lnTo>
                    <a:lnTo>
                      <a:pt x="180753" y="242209"/>
                    </a:lnTo>
                    <a:lnTo>
                      <a:pt x="146328" y="249159"/>
                    </a:lnTo>
                    <a:lnTo>
                      <a:pt x="111904" y="242209"/>
                    </a:lnTo>
                    <a:lnTo>
                      <a:pt x="85658" y="278334"/>
                    </a:lnTo>
                    <a:lnTo>
                      <a:pt x="37496" y="243342"/>
                    </a:lnTo>
                    <a:lnTo>
                      <a:pt x="65054" y="205412"/>
                    </a:lnTo>
                    <a:lnTo>
                      <a:pt x="52712" y="187106"/>
                    </a:lnTo>
                    <a:cubicBezTo>
                      <a:pt x="47571" y="174951"/>
                      <a:pt x="44728" y="161587"/>
                      <a:pt x="44728" y="147559"/>
                    </a:cubicBezTo>
                    <a:lnTo>
                      <a:pt x="45691" y="142787"/>
                    </a:lnTo>
                    <a:lnTo>
                      <a:pt x="0" y="127940"/>
                    </a:lnTo>
                    <a:lnTo>
                      <a:pt x="18396" y="71323"/>
                    </a:lnTo>
                    <a:lnTo>
                      <a:pt x="66836" y="87063"/>
                    </a:lnTo>
                    <a:lnTo>
                      <a:pt x="74486" y="75717"/>
                    </a:lnTo>
                    <a:cubicBezTo>
                      <a:pt x="83679" y="66524"/>
                      <a:pt x="94625" y="59085"/>
                      <a:pt x="106781" y="53943"/>
                    </a:cubicBezTo>
                    <a:lnTo>
                      <a:pt x="116562" y="5196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32" name="组合 531"/>
              <p:cNvGrpSpPr/>
              <p:nvPr/>
            </p:nvGrpSpPr>
            <p:grpSpPr>
              <a:xfrm>
                <a:off x="-2218682" y="3837784"/>
                <a:ext cx="191411" cy="191411"/>
                <a:chOff x="3404393" y="1190304"/>
                <a:chExt cx="1066092" cy="1066091"/>
              </a:xfrm>
              <a:grpFill/>
            </p:grpSpPr>
            <p:sp>
              <p:nvSpPr>
                <p:cNvPr id="678" name="矩形 677"/>
                <p:cNvSpPr/>
                <p:nvPr/>
              </p:nvSpPr>
              <p:spPr>
                <a:xfrm>
                  <a:off x="3870396" y="11903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79" name="矩形 678"/>
                <p:cNvSpPr/>
                <p:nvPr/>
              </p:nvSpPr>
              <p:spPr>
                <a:xfrm rot="1800000">
                  <a:off x="41180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80" name="矩形 679"/>
                <p:cNvSpPr/>
                <p:nvPr/>
              </p:nvSpPr>
              <p:spPr>
                <a:xfrm rot="3600000">
                  <a:off x="4299338"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81" name="矩形 680"/>
                <p:cNvSpPr/>
                <p:nvPr/>
              </p:nvSpPr>
              <p:spPr>
                <a:xfrm rot="5400000">
                  <a:off x="43656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82" name="矩形 681"/>
                <p:cNvSpPr/>
                <p:nvPr/>
              </p:nvSpPr>
              <p:spPr>
                <a:xfrm rot="7200000">
                  <a:off x="4299338"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83" name="矩形 682"/>
                <p:cNvSpPr/>
                <p:nvPr/>
              </p:nvSpPr>
              <p:spPr>
                <a:xfrm rot="9000000">
                  <a:off x="41180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84" name="矩形 683"/>
                <p:cNvSpPr/>
                <p:nvPr/>
              </p:nvSpPr>
              <p:spPr>
                <a:xfrm rot="10800000">
                  <a:off x="3870396" y="2180903"/>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85" name="矩形 684"/>
                <p:cNvSpPr/>
                <p:nvPr/>
              </p:nvSpPr>
              <p:spPr>
                <a:xfrm rot="12600000">
                  <a:off x="36227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86" name="矩形 685"/>
                <p:cNvSpPr/>
                <p:nvPr/>
              </p:nvSpPr>
              <p:spPr>
                <a:xfrm rot="14400000">
                  <a:off x="3441453"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87" name="矩形 686"/>
                <p:cNvSpPr/>
                <p:nvPr/>
              </p:nvSpPr>
              <p:spPr>
                <a:xfrm rot="16200000">
                  <a:off x="33750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88" name="矩形 687"/>
                <p:cNvSpPr/>
                <p:nvPr/>
              </p:nvSpPr>
              <p:spPr>
                <a:xfrm rot="18000000">
                  <a:off x="3441453"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89" name="矩形 688"/>
                <p:cNvSpPr/>
                <p:nvPr/>
              </p:nvSpPr>
              <p:spPr>
                <a:xfrm rot="19800000">
                  <a:off x="36227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90" name="任意多边形 689"/>
                <p:cNvSpPr/>
                <p:nvPr/>
              </p:nvSpPr>
              <p:spPr>
                <a:xfrm>
                  <a:off x="3472633" y="1255790"/>
                  <a:ext cx="933012" cy="933012"/>
                </a:xfrm>
                <a:custGeom>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1" h="933011">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1" name="任意多边形 690"/>
                <p:cNvSpPr/>
                <p:nvPr/>
              </p:nvSpPr>
              <p:spPr>
                <a:xfrm>
                  <a:off x="3549702" y="1338513"/>
                  <a:ext cx="771086" cy="771086"/>
                </a:xfrm>
                <a:custGeom>
                  <a:gdLst>
                    <a:gd name="connsiteX0" fmla="*/ 389436 w 771086"/>
                    <a:gd name="connsiteY0" fmla="*/ 147342 h 771086"/>
                    <a:gd name="connsiteX1" fmla="*/ 152996 w 771086"/>
                    <a:gd name="connsiteY1" fmla="*/ 383782 h 771086"/>
                    <a:gd name="connsiteX2" fmla="*/ 389436 w 771086"/>
                    <a:gd name="connsiteY2" fmla="*/ 620222 h 771086"/>
                    <a:gd name="connsiteX3" fmla="*/ 625876 w 771086"/>
                    <a:gd name="connsiteY3" fmla="*/ 383782 h 771086"/>
                    <a:gd name="connsiteX4" fmla="*/ 389436 w 771086"/>
                    <a:gd name="connsiteY4" fmla="*/ 147342 h 771086"/>
                    <a:gd name="connsiteX5" fmla="*/ 385543 w 771086"/>
                    <a:gd name="connsiteY5" fmla="*/ 0 h 771086"/>
                    <a:gd name="connsiteX6" fmla="*/ 771086 w 771086"/>
                    <a:gd name="connsiteY6" fmla="*/ 385543 h 771086"/>
                    <a:gd name="connsiteX7" fmla="*/ 385543 w 771086"/>
                    <a:gd name="connsiteY7" fmla="*/ 771086 h 771086"/>
                    <a:gd name="connsiteX8" fmla="*/ 0 w 771086"/>
                    <a:gd name="connsiteY8" fmla="*/ 385543 h 771086"/>
                    <a:gd name="connsiteX9" fmla="*/ 385543 w 771086"/>
                    <a:gd name="connsiteY9" fmla="*/ 0 h 7710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086" h="771086">
                      <a:moveTo>
                        <a:pt x="389436" y="147342"/>
                      </a:moveTo>
                      <a:cubicBezTo>
                        <a:pt x="258854" y="147342"/>
                        <a:pt x="152996" y="253200"/>
                        <a:pt x="152996" y="383782"/>
                      </a:cubicBezTo>
                      <a:cubicBezTo>
                        <a:pt x="152996" y="514364"/>
                        <a:pt x="258854" y="620222"/>
                        <a:pt x="389436" y="620222"/>
                      </a:cubicBezTo>
                      <a:cubicBezTo>
                        <a:pt x="520018" y="620222"/>
                        <a:pt x="625876" y="514364"/>
                        <a:pt x="625876" y="383782"/>
                      </a:cubicBezTo>
                      <a:cubicBezTo>
                        <a:pt x="625876" y="253200"/>
                        <a:pt x="520018" y="147342"/>
                        <a:pt x="389436" y="147342"/>
                      </a:cubicBezTo>
                      <a:close/>
                      <a:moveTo>
                        <a:pt x="385543" y="0"/>
                      </a:moveTo>
                      <a:cubicBezTo>
                        <a:pt x="598473" y="0"/>
                        <a:pt x="771086" y="172613"/>
                        <a:pt x="771086" y="385543"/>
                      </a:cubicBezTo>
                      <a:cubicBezTo>
                        <a:pt x="771086" y="598473"/>
                        <a:pt x="598473" y="771086"/>
                        <a:pt x="385543" y="771086"/>
                      </a:cubicBezTo>
                      <a:cubicBezTo>
                        <a:pt x="172613" y="771086"/>
                        <a:pt x="0" y="598473"/>
                        <a:pt x="0" y="385543"/>
                      </a:cubicBezTo>
                      <a:cubicBezTo>
                        <a:pt x="0" y="172613"/>
                        <a:pt x="172613" y="0"/>
                        <a:pt x="3855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2" name="任意多边形 691"/>
                <p:cNvSpPr/>
                <p:nvPr/>
              </p:nvSpPr>
              <p:spPr>
                <a:xfrm>
                  <a:off x="3601763" y="1388814"/>
                  <a:ext cx="666964" cy="666964"/>
                </a:xfrm>
                <a:custGeom>
                  <a:gdLst>
                    <a:gd name="connsiteX0" fmla="*/ 331172 w 666964"/>
                    <a:gd name="connsiteY0" fmla="*/ 120540 h 666964"/>
                    <a:gd name="connsiteX1" fmla="*/ 124230 w 666964"/>
                    <a:gd name="connsiteY1" fmla="*/ 327482 h 666964"/>
                    <a:gd name="connsiteX2" fmla="*/ 331172 w 666964"/>
                    <a:gd name="connsiteY2" fmla="*/ 534424 h 666964"/>
                    <a:gd name="connsiteX3" fmla="*/ 538114 w 666964"/>
                    <a:gd name="connsiteY3" fmla="*/ 327482 h 666964"/>
                    <a:gd name="connsiteX4" fmla="*/ 331172 w 666964"/>
                    <a:gd name="connsiteY4" fmla="*/ 120540 h 666964"/>
                    <a:gd name="connsiteX5" fmla="*/ 333482 w 666964"/>
                    <a:gd name="connsiteY5" fmla="*/ 0 h 666964"/>
                    <a:gd name="connsiteX6" fmla="*/ 666964 w 666964"/>
                    <a:gd name="connsiteY6" fmla="*/ 333482 h 666964"/>
                    <a:gd name="connsiteX7" fmla="*/ 333482 w 666964"/>
                    <a:gd name="connsiteY7" fmla="*/ 666964 h 666964"/>
                    <a:gd name="connsiteX8" fmla="*/ 0 w 666964"/>
                    <a:gd name="connsiteY8" fmla="*/ 333482 h 666964"/>
                    <a:gd name="connsiteX9" fmla="*/ 333482 w 666964"/>
                    <a:gd name="connsiteY9" fmla="*/ 0 h 6669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964" h="666964">
                      <a:moveTo>
                        <a:pt x="331172" y="120540"/>
                      </a:moveTo>
                      <a:cubicBezTo>
                        <a:pt x="216881" y="120540"/>
                        <a:pt x="124230" y="213191"/>
                        <a:pt x="124230" y="327482"/>
                      </a:cubicBezTo>
                      <a:cubicBezTo>
                        <a:pt x="124230" y="441773"/>
                        <a:pt x="216881" y="534424"/>
                        <a:pt x="331172" y="534424"/>
                      </a:cubicBezTo>
                      <a:cubicBezTo>
                        <a:pt x="445463" y="534424"/>
                        <a:pt x="538114" y="441773"/>
                        <a:pt x="538114" y="327482"/>
                      </a:cubicBezTo>
                      <a:cubicBezTo>
                        <a:pt x="538114" y="213191"/>
                        <a:pt x="445463" y="120540"/>
                        <a:pt x="331172" y="120540"/>
                      </a:cubicBezTo>
                      <a:close/>
                      <a:moveTo>
                        <a:pt x="333482" y="0"/>
                      </a:moveTo>
                      <a:cubicBezTo>
                        <a:pt x="517659" y="0"/>
                        <a:pt x="666964" y="149305"/>
                        <a:pt x="666964" y="333482"/>
                      </a:cubicBezTo>
                      <a:cubicBezTo>
                        <a:pt x="666964" y="517659"/>
                        <a:pt x="517659" y="666964"/>
                        <a:pt x="333482" y="666964"/>
                      </a:cubicBezTo>
                      <a:cubicBezTo>
                        <a:pt x="149305" y="666964"/>
                        <a:pt x="0" y="517659"/>
                        <a:pt x="0" y="333482"/>
                      </a:cubicBezTo>
                      <a:cubicBezTo>
                        <a:pt x="0" y="149305"/>
                        <a:pt x="149305" y="0"/>
                        <a:pt x="333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33" name="组合 532"/>
            <p:cNvGrpSpPr/>
            <p:nvPr/>
          </p:nvGrpSpPr>
          <p:grpSpPr>
            <a:xfrm>
              <a:off x="-2480334" y="3552897"/>
              <a:ext cx="337678" cy="341055"/>
              <a:chOff x="3404393" y="1190304"/>
              <a:chExt cx="1066092" cy="1066091"/>
            </a:xfrm>
            <a:solidFill>
              <a:schemeClr val="accent4"/>
            </a:solidFill>
          </p:grpSpPr>
          <p:sp>
            <p:nvSpPr>
              <p:cNvPr id="665" name="矩形 664"/>
              <p:cNvSpPr/>
              <p:nvPr/>
            </p:nvSpPr>
            <p:spPr>
              <a:xfrm>
                <a:off x="3870396" y="11903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66" name="矩形 665"/>
              <p:cNvSpPr/>
              <p:nvPr/>
            </p:nvSpPr>
            <p:spPr>
              <a:xfrm rot="1800000">
                <a:off x="41180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67" name="矩形 666"/>
              <p:cNvSpPr/>
              <p:nvPr/>
            </p:nvSpPr>
            <p:spPr>
              <a:xfrm rot="3600000">
                <a:off x="4299338"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68" name="矩形 667"/>
              <p:cNvSpPr/>
              <p:nvPr/>
            </p:nvSpPr>
            <p:spPr>
              <a:xfrm rot="5400000">
                <a:off x="43656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69" name="矩形 668"/>
              <p:cNvSpPr/>
              <p:nvPr/>
            </p:nvSpPr>
            <p:spPr>
              <a:xfrm rot="7200000">
                <a:off x="4299338"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70" name="矩形 669"/>
              <p:cNvSpPr/>
              <p:nvPr/>
            </p:nvSpPr>
            <p:spPr>
              <a:xfrm rot="9000000">
                <a:off x="41180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71" name="矩形 670"/>
              <p:cNvSpPr/>
              <p:nvPr/>
            </p:nvSpPr>
            <p:spPr>
              <a:xfrm rot="10800000">
                <a:off x="3870396" y="2180903"/>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72" name="矩形 671"/>
              <p:cNvSpPr/>
              <p:nvPr/>
            </p:nvSpPr>
            <p:spPr>
              <a:xfrm rot="12600000">
                <a:off x="36227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73" name="矩形 672"/>
              <p:cNvSpPr/>
              <p:nvPr/>
            </p:nvSpPr>
            <p:spPr>
              <a:xfrm rot="14400000">
                <a:off x="3441453"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74" name="矩形 673"/>
              <p:cNvSpPr/>
              <p:nvPr/>
            </p:nvSpPr>
            <p:spPr>
              <a:xfrm rot="16200000">
                <a:off x="33750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75" name="矩形 674"/>
              <p:cNvSpPr/>
              <p:nvPr/>
            </p:nvSpPr>
            <p:spPr>
              <a:xfrm rot="18000000">
                <a:off x="3441453"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76" name="矩形 675"/>
              <p:cNvSpPr/>
              <p:nvPr/>
            </p:nvSpPr>
            <p:spPr>
              <a:xfrm rot="19800000">
                <a:off x="36227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77" name="任意多边形 676"/>
              <p:cNvSpPr/>
              <p:nvPr/>
            </p:nvSpPr>
            <p:spPr>
              <a:xfrm>
                <a:off x="3472633" y="1255790"/>
                <a:ext cx="933012" cy="933012"/>
              </a:xfrm>
              <a:custGeom>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1" h="933011">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a:off x="-1584627" y="3596839"/>
              <a:ext cx="307954" cy="420359"/>
              <a:chOff x="-1584627" y="3596839"/>
              <a:chExt cx="307954" cy="420359"/>
            </a:xfrm>
            <a:solidFill>
              <a:schemeClr val="bg1">
                <a:lumMod val="50000"/>
              </a:schemeClr>
            </a:solidFill>
          </p:grpSpPr>
          <p:sp>
            <p:nvSpPr>
              <p:cNvPr id="526" name="任意多边形 525"/>
              <p:cNvSpPr/>
              <p:nvPr/>
            </p:nvSpPr>
            <p:spPr>
              <a:xfrm rot="19776368">
                <a:off x="-1584627" y="3853992"/>
                <a:ext cx="173320" cy="163206"/>
              </a:xfrm>
              <a:custGeom>
                <a:gdLst>
                  <a:gd name="connsiteX0" fmla="*/ 149412 w 292656"/>
                  <a:gd name="connsiteY0" fmla="*/ 94275 h 278334"/>
                  <a:gd name="connsiteX1" fmla="*/ 97275 w 292656"/>
                  <a:gd name="connsiteY1" fmla="*/ 146412 h 278334"/>
                  <a:gd name="connsiteX2" fmla="*/ 149412 w 292656"/>
                  <a:gd name="connsiteY2" fmla="*/ 198549 h 278334"/>
                  <a:gd name="connsiteX3" fmla="*/ 201549 w 292656"/>
                  <a:gd name="connsiteY3" fmla="*/ 146412 h 278334"/>
                  <a:gd name="connsiteX4" fmla="*/ 149412 w 292656"/>
                  <a:gd name="connsiteY4" fmla="*/ 94275 h 278334"/>
                  <a:gd name="connsiteX5" fmla="*/ 116562 w 292656"/>
                  <a:gd name="connsiteY5" fmla="*/ 0 h 278334"/>
                  <a:gd name="connsiteX6" fmla="*/ 176093 w 292656"/>
                  <a:gd name="connsiteY6" fmla="*/ 0 h 278334"/>
                  <a:gd name="connsiteX7" fmla="*/ 176093 w 292656"/>
                  <a:gd name="connsiteY7" fmla="*/ 51968 h 278334"/>
                  <a:gd name="connsiteX8" fmla="*/ 185876 w 292656"/>
                  <a:gd name="connsiteY8" fmla="*/ 53943 h 278334"/>
                  <a:gd name="connsiteX9" fmla="*/ 218170 w 292656"/>
                  <a:gd name="connsiteY9" fmla="*/ 75717 h 278334"/>
                  <a:gd name="connsiteX10" fmla="*/ 225820 w 292656"/>
                  <a:gd name="connsiteY10" fmla="*/ 87063 h 278334"/>
                  <a:gd name="connsiteX11" fmla="*/ 274260 w 292656"/>
                  <a:gd name="connsiteY11" fmla="*/ 71323 h 278334"/>
                  <a:gd name="connsiteX12" fmla="*/ 292656 w 292656"/>
                  <a:gd name="connsiteY12" fmla="*/ 127940 h 278334"/>
                  <a:gd name="connsiteX13" fmla="*/ 246965 w 292656"/>
                  <a:gd name="connsiteY13" fmla="*/ 142787 h 278334"/>
                  <a:gd name="connsiteX14" fmla="*/ 247928 w 292656"/>
                  <a:gd name="connsiteY14" fmla="*/ 147559 h 278334"/>
                  <a:gd name="connsiteX15" fmla="*/ 239944 w 292656"/>
                  <a:gd name="connsiteY15" fmla="*/ 187106 h 278334"/>
                  <a:gd name="connsiteX16" fmla="*/ 227602 w 292656"/>
                  <a:gd name="connsiteY16" fmla="*/ 205411 h 278334"/>
                  <a:gd name="connsiteX17" fmla="*/ 255161 w 292656"/>
                  <a:gd name="connsiteY17" fmla="*/ 243342 h 278334"/>
                  <a:gd name="connsiteX18" fmla="*/ 206999 w 292656"/>
                  <a:gd name="connsiteY18" fmla="*/ 278334 h 278334"/>
                  <a:gd name="connsiteX19" fmla="*/ 180753 w 292656"/>
                  <a:gd name="connsiteY19" fmla="*/ 242209 h 278334"/>
                  <a:gd name="connsiteX20" fmla="*/ 146328 w 292656"/>
                  <a:gd name="connsiteY20" fmla="*/ 249159 h 278334"/>
                  <a:gd name="connsiteX21" fmla="*/ 111904 w 292656"/>
                  <a:gd name="connsiteY21" fmla="*/ 242209 h 278334"/>
                  <a:gd name="connsiteX22" fmla="*/ 85658 w 292656"/>
                  <a:gd name="connsiteY22" fmla="*/ 278334 h 278334"/>
                  <a:gd name="connsiteX23" fmla="*/ 37496 w 292656"/>
                  <a:gd name="connsiteY23" fmla="*/ 243342 h 278334"/>
                  <a:gd name="connsiteX24" fmla="*/ 65054 w 292656"/>
                  <a:gd name="connsiteY24" fmla="*/ 205412 h 278334"/>
                  <a:gd name="connsiteX25" fmla="*/ 52712 w 292656"/>
                  <a:gd name="connsiteY25" fmla="*/ 187106 h 278334"/>
                  <a:gd name="connsiteX26" fmla="*/ 44728 w 292656"/>
                  <a:gd name="connsiteY26" fmla="*/ 147559 h 278334"/>
                  <a:gd name="connsiteX27" fmla="*/ 45691 w 292656"/>
                  <a:gd name="connsiteY27" fmla="*/ 142787 h 278334"/>
                  <a:gd name="connsiteX28" fmla="*/ 0 w 292656"/>
                  <a:gd name="connsiteY28" fmla="*/ 127940 h 278334"/>
                  <a:gd name="connsiteX29" fmla="*/ 18396 w 292656"/>
                  <a:gd name="connsiteY29" fmla="*/ 71323 h 278334"/>
                  <a:gd name="connsiteX30" fmla="*/ 66836 w 292656"/>
                  <a:gd name="connsiteY30" fmla="*/ 87063 h 278334"/>
                  <a:gd name="connsiteX31" fmla="*/ 74486 w 292656"/>
                  <a:gd name="connsiteY31" fmla="*/ 75717 h 278334"/>
                  <a:gd name="connsiteX32" fmla="*/ 106781 w 292656"/>
                  <a:gd name="connsiteY32" fmla="*/ 53943 h 278334"/>
                  <a:gd name="connsiteX33" fmla="*/ 116562 w 292656"/>
                  <a:gd name="connsiteY33" fmla="*/ 51969 h 2783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2656" h="278334">
                    <a:moveTo>
                      <a:pt x="149412" y="94275"/>
                    </a:moveTo>
                    <a:cubicBezTo>
                      <a:pt x="120618" y="94275"/>
                      <a:pt x="97275" y="117618"/>
                      <a:pt x="97275" y="146412"/>
                    </a:cubicBezTo>
                    <a:cubicBezTo>
                      <a:pt x="97275" y="175206"/>
                      <a:pt x="120618" y="198549"/>
                      <a:pt x="149412" y="198549"/>
                    </a:cubicBezTo>
                    <a:cubicBezTo>
                      <a:pt x="178206" y="198549"/>
                      <a:pt x="201549" y="175206"/>
                      <a:pt x="201549" y="146412"/>
                    </a:cubicBezTo>
                    <a:cubicBezTo>
                      <a:pt x="201549" y="117618"/>
                      <a:pt x="178206" y="94275"/>
                      <a:pt x="149412" y="94275"/>
                    </a:cubicBezTo>
                    <a:close/>
                    <a:moveTo>
                      <a:pt x="116562" y="0"/>
                    </a:moveTo>
                    <a:lnTo>
                      <a:pt x="176093" y="0"/>
                    </a:lnTo>
                    <a:lnTo>
                      <a:pt x="176093" y="51968"/>
                    </a:lnTo>
                    <a:lnTo>
                      <a:pt x="185876" y="53943"/>
                    </a:lnTo>
                    <a:cubicBezTo>
                      <a:pt x="198031" y="59085"/>
                      <a:pt x="208977" y="66524"/>
                      <a:pt x="218170" y="75717"/>
                    </a:cubicBezTo>
                    <a:lnTo>
                      <a:pt x="225820" y="87063"/>
                    </a:lnTo>
                    <a:lnTo>
                      <a:pt x="274260" y="71323"/>
                    </a:lnTo>
                    <a:lnTo>
                      <a:pt x="292656" y="127940"/>
                    </a:lnTo>
                    <a:lnTo>
                      <a:pt x="246965" y="142787"/>
                    </a:lnTo>
                    <a:lnTo>
                      <a:pt x="247928" y="147559"/>
                    </a:lnTo>
                    <a:cubicBezTo>
                      <a:pt x="247928" y="161587"/>
                      <a:pt x="245085" y="174951"/>
                      <a:pt x="239944" y="187106"/>
                    </a:cubicBezTo>
                    <a:lnTo>
                      <a:pt x="227602" y="205411"/>
                    </a:lnTo>
                    <a:lnTo>
                      <a:pt x="255161" y="243342"/>
                    </a:lnTo>
                    <a:lnTo>
                      <a:pt x="206999" y="278334"/>
                    </a:lnTo>
                    <a:lnTo>
                      <a:pt x="180753" y="242209"/>
                    </a:lnTo>
                    <a:lnTo>
                      <a:pt x="146328" y="249159"/>
                    </a:lnTo>
                    <a:lnTo>
                      <a:pt x="111904" y="242209"/>
                    </a:lnTo>
                    <a:lnTo>
                      <a:pt x="85658" y="278334"/>
                    </a:lnTo>
                    <a:lnTo>
                      <a:pt x="37496" y="243342"/>
                    </a:lnTo>
                    <a:lnTo>
                      <a:pt x="65054" y="205412"/>
                    </a:lnTo>
                    <a:lnTo>
                      <a:pt x="52712" y="187106"/>
                    </a:lnTo>
                    <a:cubicBezTo>
                      <a:pt x="47571" y="174951"/>
                      <a:pt x="44728" y="161587"/>
                      <a:pt x="44728" y="147559"/>
                    </a:cubicBezTo>
                    <a:lnTo>
                      <a:pt x="45691" y="142787"/>
                    </a:lnTo>
                    <a:lnTo>
                      <a:pt x="0" y="127940"/>
                    </a:lnTo>
                    <a:lnTo>
                      <a:pt x="18396" y="71323"/>
                    </a:lnTo>
                    <a:lnTo>
                      <a:pt x="66836" y="87063"/>
                    </a:lnTo>
                    <a:lnTo>
                      <a:pt x="74486" y="75717"/>
                    </a:lnTo>
                    <a:cubicBezTo>
                      <a:pt x="83679" y="66524"/>
                      <a:pt x="94625" y="59085"/>
                      <a:pt x="106781" y="53943"/>
                    </a:cubicBezTo>
                    <a:lnTo>
                      <a:pt x="116562" y="5196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34" name="组合 533"/>
              <p:cNvGrpSpPr/>
              <p:nvPr/>
            </p:nvGrpSpPr>
            <p:grpSpPr>
              <a:xfrm>
                <a:off x="-1486344" y="3596839"/>
                <a:ext cx="209671" cy="211768"/>
                <a:chOff x="3404393" y="1190304"/>
                <a:chExt cx="1066092" cy="1066091"/>
              </a:xfrm>
              <a:grpFill/>
            </p:grpSpPr>
            <p:sp>
              <p:nvSpPr>
                <p:cNvPr id="652" name="矩形 651"/>
                <p:cNvSpPr/>
                <p:nvPr/>
              </p:nvSpPr>
              <p:spPr>
                <a:xfrm>
                  <a:off x="3870396" y="11903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53" name="矩形 652"/>
                <p:cNvSpPr/>
                <p:nvPr/>
              </p:nvSpPr>
              <p:spPr>
                <a:xfrm rot="1800000">
                  <a:off x="41180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54" name="矩形 653"/>
                <p:cNvSpPr/>
                <p:nvPr/>
              </p:nvSpPr>
              <p:spPr>
                <a:xfrm rot="3600000">
                  <a:off x="4299338"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55" name="矩形 654"/>
                <p:cNvSpPr/>
                <p:nvPr/>
              </p:nvSpPr>
              <p:spPr>
                <a:xfrm rot="5400000">
                  <a:off x="43656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56" name="矩形 655"/>
                <p:cNvSpPr/>
                <p:nvPr/>
              </p:nvSpPr>
              <p:spPr>
                <a:xfrm rot="7200000">
                  <a:off x="4299338"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57" name="矩形 656"/>
                <p:cNvSpPr/>
                <p:nvPr/>
              </p:nvSpPr>
              <p:spPr>
                <a:xfrm rot="9000000">
                  <a:off x="41180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58" name="矩形 657"/>
                <p:cNvSpPr/>
                <p:nvPr/>
              </p:nvSpPr>
              <p:spPr>
                <a:xfrm rot="10800000">
                  <a:off x="3870396" y="2180903"/>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59" name="矩形 658"/>
                <p:cNvSpPr/>
                <p:nvPr/>
              </p:nvSpPr>
              <p:spPr>
                <a:xfrm rot="12600000">
                  <a:off x="36227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60" name="矩形 659"/>
                <p:cNvSpPr/>
                <p:nvPr/>
              </p:nvSpPr>
              <p:spPr>
                <a:xfrm rot="14400000">
                  <a:off x="3441453"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61" name="矩形 660"/>
                <p:cNvSpPr/>
                <p:nvPr/>
              </p:nvSpPr>
              <p:spPr>
                <a:xfrm rot="16200000">
                  <a:off x="33750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62" name="矩形 661"/>
                <p:cNvSpPr/>
                <p:nvPr/>
              </p:nvSpPr>
              <p:spPr>
                <a:xfrm rot="18000000">
                  <a:off x="3441453"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63" name="矩形 662"/>
                <p:cNvSpPr/>
                <p:nvPr/>
              </p:nvSpPr>
              <p:spPr>
                <a:xfrm rot="19800000">
                  <a:off x="36227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64" name="任意多边形 663"/>
                <p:cNvSpPr/>
                <p:nvPr/>
              </p:nvSpPr>
              <p:spPr>
                <a:xfrm>
                  <a:off x="3472632" y="1255789"/>
                  <a:ext cx="933012" cy="933013"/>
                </a:xfrm>
                <a:custGeom>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1" h="933011">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35" name="组合 534"/>
            <p:cNvGrpSpPr/>
            <p:nvPr/>
          </p:nvGrpSpPr>
          <p:grpSpPr>
            <a:xfrm>
              <a:off x="-1821875" y="3219842"/>
              <a:ext cx="231607" cy="231607"/>
              <a:chOff x="3404393" y="1190304"/>
              <a:chExt cx="1066092" cy="1066091"/>
            </a:xfrm>
            <a:solidFill>
              <a:schemeClr val="bg1">
                <a:lumMod val="50000"/>
              </a:schemeClr>
            </a:solidFill>
          </p:grpSpPr>
          <p:sp>
            <p:nvSpPr>
              <p:cNvPr id="637" name="矩形 636"/>
              <p:cNvSpPr/>
              <p:nvPr/>
            </p:nvSpPr>
            <p:spPr>
              <a:xfrm>
                <a:off x="3870396" y="11903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8" name="矩形 637"/>
              <p:cNvSpPr/>
              <p:nvPr/>
            </p:nvSpPr>
            <p:spPr>
              <a:xfrm rot="1800000">
                <a:off x="41180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9" name="矩形 638"/>
              <p:cNvSpPr/>
              <p:nvPr/>
            </p:nvSpPr>
            <p:spPr>
              <a:xfrm rot="3600000">
                <a:off x="4299338"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40" name="矩形 639"/>
              <p:cNvSpPr/>
              <p:nvPr/>
            </p:nvSpPr>
            <p:spPr>
              <a:xfrm rot="5400000">
                <a:off x="43656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41" name="矩形 640"/>
              <p:cNvSpPr/>
              <p:nvPr/>
            </p:nvSpPr>
            <p:spPr>
              <a:xfrm rot="7200000">
                <a:off x="4299338"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42" name="矩形 641"/>
              <p:cNvSpPr/>
              <p:nvPr/>
            </p:nvSpPr>
            <p:spPr>
              <a:xfrm rot="9000000">
                <a:off x="41180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43" name="矩形 642"/>
              <p:cNvSpPr/>
              <p:nvPr/>
            </p:nvSpPr>
            <p:spPr>
              <a:xfrm rot="10800000">
                <a:off x="3870396" y="2180903"/>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44" name="矩形 643"/>
              <p:cNvSpPr/>
              <p:nvPr/>
            </p:nvSpPr>
            <p:spPr>
              <a:xfrm rot="12600000">
                <a:off x="36227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45" name="矩形 644"/>
              <p:cNvSpPr/>
              <p:nvPr/>
            </p:nvSpPr>
            <p:spPr>
              <a:xfrm rot="14400000">
                <a:off x="3441453"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46" name="矩形 645"/>
              <p:cNvSpPr/>
              <p:nvPr/>
            </p:nvSpPr>
            <p:spPr>
              <a:xfrm rot="16200000">
                <a:off x="33750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47" name="矩形 646"/>
              <p:cNvSpPr/>
              <p:nvPr/>
            </p:nvSpPr>
            <p:spPr>
              <a:xfrm rot="18000000">
                <a:off x="3441453"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48" name="矩形 647"/>
              <p:cNvSpPr/>
              <p:nvPr/>
            </p:nvSpPr>
            <p:spPr>
              <a:xfrm rot="19800000">
                <a:off x="36227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49" name="任意多边形 648"/>
              <p:cNvSpPr/>
              <p:nvPr/>
            </p:nvSpPr>
            <p:spPr>
              <a:xfrm>
                <a:off x="3472633" y="1255790"/>
                <a:ext cx="933012" cy="933012"/>
              </a:xfrm>
              <a:custGeom>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1" h="933011">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0" name="任意多边形 649"/>
              <p:cNvSpPr/>
              <p:nvPr/>
            </p:nvSpPr>
            <p:spPr>
              <a:xfrm>
                <a:off x="3549702" y="1338513"/>
                <a:ext cx="771086" cy="771086"/>
              </a:xfrm>
              <a:custGeom>
                <a:gdLst>
                  <a:gd name="connsiteX0" fmla="*/ 389436 w 771086"/>
                  <a:gd name="connsiteY0" fmla="*/ 147342 h 771086"/>
                  <a:gd name="connsiteX1" fmla="*/ 152996 w 771086"/>
                  <a:gd name="connsiteY1" fmla="*/ 383782 h 771086"/>
                  <a:gd name="connsiteX2" fmla="*/ 389436 w 771086"/>
                  <a:gd name="connsiteY2" fmla="*/ 620222 h 771086"/>
                  <a:gd name="connsiteX3" fmla="*/ 625876 w 771086"/>
                  <a:gd name="connsiteY3" fmla="*/ 383782 h 771086"/>
                  <a:gd name="connsiteX4" fmla="*/ 389436 w 771086"/>
                  <a:gd name="connsiteY4" fmla="*/ 147342 h 771086"/>
                  <a:gd name="connsiteX5" fmla="*/ 385543 w 771086"/>
                  <a:gd name="connsiteY5" fmla="*/ 0 h 771086"/>
                  <a:gd name="connsiteX6" fmla="*/ 771086 w 771086"/>
                  <a:gd name="connsiteY6" fmla="*/ 385543 h 771086"/>
                  <a:gd name="connsiteX7" fmla="*/ 385543 w 771086"/>
                  <a:gd name="connsiteY7" fmla="*/ 771086 h 771086"/>
                  <a:gd name="connsiteX8" fmla="*/ 0 w 771086"/>
                  <a:gd name="connsiteY8" fmla="*/ 385543 h 771086"/>
                  <a:gd name="connsiteX9" fmla="*/ 385543 w 771086"/>
                  <a:gd name="connsiteY9" fmla="*/ 0 h 7710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086" h="771086">
                    <a:moveTo>
                      <a:pt x="389436" y="147342"/>
                    </a:moveTo>
                    <a:cubicBezTo>
                      <a:pt x="258854" y="147342"/>
                      <a:pt x="152996" y="253200"/>
                      <a:pt x="152996" y="383782"/>
                    </a:cubicBezTo>
                    <a:cubicBezTo>
                      <a:pt x="152996" y="514364"/>
                      <a:pt x="258854" y="620222"/>
                      <a:pt x="389436" y="620222"/>
                    </a:cubicBezTo>
                    <a:cubicBezTo>
                      <a:pt x="520018" y="620222"/>
                      <a:pt x="625876" y="514364"/>
                      <a:pt x="625876" y="383782"/>
                    </a:cubicBezTo>
                    <a:cubicBezTo>
                      <a:pt x="625876" y="253200"/>
                      <a:pt x="520018" y="147342"/>
                      <a:pt x="389436" y="147342"/>
                    </a:cubicBezTo>
                    <a:close/>
                    <a:moveTo>
                      <a:pt x="385543" y="0"/>
                    </a:moveTo>
                    <a:cubicBezTo>
                      <a:pt x="598473" y="0"/>
                      <a:pt x="771086" y="172613"/>
                      <a:pt x="771086" y="385543"/>
                    </a:cubicBezTo>
                    <a:cubicBezTo>
                      <a:pt x="771086" y="598473"/>
                      <a:pt x="598473" y="771086"/>
                      <a:pt x="385543" y="771086"/>
                    </a:cubicBezTo>
                    <a:cubicBezTo>
                      <a:pt x="172613" y="771086"/>
                      <a:pt x="0" y="598473"/>
                      <a:pt x="0" y="385543"/>
                    </a:cubicBezTo>
                    <a:cubicBezTo>
                      <a:pt x="0" y="172613"/>
                      <a:pt x="172613" y="0"/>
                      <a:pt x="3855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1" name="任意多边形 650"/>
              <p:cNvSpPr/>
              <p:nvPr/>
            </p:nvSpPr>
            <p:spPr>
              <a:xfrm>
                <a:off x="3601763" y="1388814"/>
                <a:ext cx="666964" cy="666964"/>
              </a:xfrm>
              <a:custGeom>
                <a:gdLst>
                  <a:gd name="connsiteX0" fmla="*/ 331172 w 666964"/>
                  <a:gd name="connsiteY0" fmla="*/ 120540 h 666964"/>
                  <a:gd name="connsiteX1" fmla="*/ 124230 w 666964"/>
                  <a:gd name="connsiteY1" fmla="*/ 327482 h 666964"/>
                  <a:gd name="connsiteX2" fmla="*/ 331172 w 666964"/>
                  <a:gd name="connsiteY2" fmla="*/ 534424 h 666964"/>
                  <a:gd name="connsiteX3" fmla="*/ 538114 w 666964"/>
                  <a:gd name="connsiteY3" fmla="*/ 327482 h 666964"/>
                  <a:gd name="connsiteX4" fmla="*/ 331172 w 666964"/>
                  <a:gd name="connsiteY4" fmla="*/ 120540 h 666964"/>
                  <a:gd name="connsiteX5" fmla="*/ 333482 w 666964"/>
                  <a:gd name="connsiteY5" fmla="*/ 0 h 666964"/>
                  <a:gd name="connsiteX6" fmla="*/ 666964 w 666964"/>
                  <a:gd name="connsiteY6" fmla="*/ 333482 h 666964"/>
                  <a:gd name="connsiteX7" fmla="*/ 333482 w 666964"/>
                  <a:gd name="connsiteY7" fmla="*/ 666964 h 666964"/>
                  <a:gd name="connsiteX8" fmla="*/ 0 w 666964"/>
                  <a:gd name="connsiteY8" fmla="*/ 333482 h 666964"/>
                  <a:gd name="connsiteX9" fmla="*/ 333482 w 666964"/>
                  <a:gd name="connsiteY9" fmla="*/ 0 h 6669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964" h="666964">
                    <a:moveTo>
                      <a:pt x="331172" y="120540"/>
                    </a:moveTo>
                    <a:cubicBezTo>
                      <a:pt x="216881" y="120540"/>
                      <a:pt x="124230" y="213191"/>
                      <a:pt x="124230" y="327482"/>
                    </a:cubicBezTo>
                    <a:cubicBezTo>
                      <a:pt x="124230" y="441773"/>
                      <a:pt x="216881" y="534424"/>
                      <a:pt x="331172" y="534424"/>
                    </a:cubicBezTo>
                    <a:cubicBezTo>
                      <a:pt x="445463" y="534424"/>
                      <a:pt x="538114" y="441773"/>
                      <a:pt x="538114" y="327482"/>
                    </a:cubicBezTo>
                    <a:cubicBezTo>
                      <a:pt x="538114" y="213191"/>
                      <a:pt x="445463" y="120540"/>
                      <a:pt x="331172" y="120540"/>
                    </a:cubicBezTo>
                    <a:close/>
                    <a:moveTo>
                      <a:pt x="333482" y="0"/>
                    </a:moveTo>
                    <a:cubicBezTo>
                      <a:pt x="517659" y="0"/>
                      <a:pt x="666964" y="149305"/>
                      <a:pt x="666964" y="333482"/>
                    </a:cubicBezTo>
                    <a:cubicBezTo>
                      <a:pt x="666964" y="517659"/>
                      <a:pt x="517659" y="666964"/>
                      <a:pt x="333482" y="666964"/>
                    </a:cubicBezTo>
                    <a:cubicBezTo>
                      <a:pt x="149305" y="666964"/>
                      <a:pt x="0" y="517659"/>
                      <a:pt x="0" y="333482"/>
                    </a:cubicBezTo>
                    <a:cubicBezTo>
                      <a:pt x="0" y="149305"/>
                      <a:pt x="149305" y="0"/>
                      <a:pt x="333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6" name="组合 535"/>
            <p:cNvGrpSpPr/>
            <p:nvPr/>
          </p:nvGrpSpPr>
          <p:grpSpPr>
            <a:xfrm>
              <a:off x="-1915814" y="2327261"/>
              <a:ext cx="265527" cy="262899"/>
              <a:chOff x="3404393" y="1190304"/>
              <a:chExt cx="1066092" cy="1066091"/>
            </a:xfrm>
            <a:solidFill>
              <a:schemeClr val="accent4"/>
            </a:solidFill>
          </p:grpSpPr>
          <p:sp>
            <p:nvSpPr>
              <p:cNvPr id="624" name="矩形 623"/>
              <p:cNvSpPr/>
              <p:nvPr/>
            </p:nvSpPr>
            <p:spPr>
              <a:xfrm>
                <a:off x="3870396" y="11903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25" name="矩形 624"/>
              <p:cNvSpPr/>
              <p:nvPr/>
            </p:nvSpPr>
            <p:spPr>
              <a:xfrm rot="1800000">
                <a:off x="41180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26" name="矩形 625"/>
              <p:cNvSpPr/>
              <p:nvPr/>
            </p:nvSpPr>
            <p:spPr>
              <a:xfrm rot="3600000">
                <a:off x="4299338"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27" name="矩形 626"/>
              <p:cNvSpPr/>
              <p:nvPr/>
            </p:nvSpPr>
            <p:spPr>
              <a:xfrm rot="5400000">
                <a:off x="43656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28" name="矩形 627"/>
              <p:cNvSpPr/>
              <p:nvPr/>
            </p:nvSpPr>
            <p:spPr>
              <a:xfrm rot="7200000">
                <a:off x="4299338"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29" name="矩形 628"/>
              <p:cNvSpPr/>
              <p:nvPr/>
            </p:nvSpPr>
            <p:spPr>
              <a:xfrm rot="9000000">
                <a:off x="41180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0" name="矩形 629"/>
              <p:cNvSpPr/>
              <p:nvPr/>
            </p:nvSpPr>
            <p:spPr>
              <a:xfrm rot="10800000">
                <a:off x="3870396" y="2180903"/>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1" name="矩形 630"/>
              <p:cNvSpPr/>
              <p:nvPr/>
            </p:nvSpPr>
            <p:spPr>
              <a:xfrm rot="12600000">
                <a:off x="36227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2" name="矩形 631"/>
              <p:cNvSpPr/>
              <p:nvPr/>
            </p:nvSpPr>
            <p:spPr>
              <a:xfrm rot="14400000">
                <a:off x="3441453"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3" name="矩形 632"/>
              <p:cNvSpPr/>
              <p:nvPr/>
            </p:nvSpPr>
            <p:spPr>
              <a:xfrm rot="16200000">
                <a:off x="33750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4" name="矩形 633"/>
              <p:cNvSpPr/>
              <p:nvPr/>
            </p:nvSpPr>
            <p:spPr>
              <a:xfrm rot="18000000">
                <a:off x="3441453"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5" name="矩形 634"/>
              <p:cNvSpPr/>
              <p:nvPr/>
            </p:nvSpPr>
            <p:spPr>
              <a:xfrm rot="19800000">
                <a:off x="36227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6" name="任意多边形 635"/>
              <p:cNvSpPr/>
              <p:nvPr/>
            </p:nvSpPr>
            <p:spPr>
              <a:xfrm>
                <a:off x="3472633" y="1255790"/>
                <a:ext cx="933012" cy="933012"/>
              </a:xfrm>
              <a:custGeom>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1" h="933011">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7" name="组合 536"/>
            <p:cNvGrpSpPr/>
            <p:nvPr/>
          </p:nvGrpSpPr>
          <p:grpSpPr>
            <a:xfrm>
              <a:off x="-1733617" y="2700702"/>
              <a:ext cx="155969" cy="154424"/>
              <a:chOff x="3404393" y="1190304"/>
              <a:chExt cx="1066092" cy="1066091"/>
            </a:xfrm>
            <a:solidFill>
              <a:schemeClr val="bg1">
                <a:lumMod val="50000"/>
              </a:schemeClr>
            </a:solidFill>
          </p:grpSpPr>
          <p:sp>
            <p:nvSpPr>
              <p:cNvPr id="611" name="矩形 610"/>
              <p:cNvSpPr/>
              <p:nvPr/>
            </p:nvSpPr>
            <p:spPr>
              <a:xfrm>
                <a:off x="3870396" y="11903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12" name="矩形 611"/>
              <p:cNvSpPr/>
              <p:nvPr/>
            </p:nvSpPr>
            <p:spPr>
              <a:xfrm rot="1800000">
                <a:off x="41180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13" name="矩形 612"/>
              <p:cNvSpPr/>
              <p:nvPr/>
            </p:nvSpPr>
            <p:spPr>
              <a:xfrm rot="3600000">
                <a:off x="4299338"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14" name="矩形 613"/>
              <p:cNvSpPr/>
              <p:nvPr/>
            </p:nvSpPr>
            <p:spPr>
              <a:xfrm rot="5400000">
                <a:off x="43656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15" name="矩形 614"/>
              <p:cNvSpPr/>
              <p:nvPr/>
            </p:nvSpPr>
            <p:spPr>
              <a:xfrm rot="7200000">
                <a:off x="4299338"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16" name="矩形 615"/>
              <p:cNvSpPr/>
              <p:nvPr/>
            </p:nvSpPr>
            <p:spPr>
              <a:xfrm rot="9000000">
                <a:off x="41180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17" name="矩形 616"/>
              <p:cNvSpPr/>
              <p:nvPr/>
            </p:nvSpPr>
            <p:spPr>
              <a:xfrm rot="10800000">
                <a:off x="3870396" y="2180903"/>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18" name="矩形 617"/>
              <p:cNvSpPr/>
              <p:nvPr/>
            </p:nvSpPr>
            <p:spPr>
              <a:xfrm rot="12600000">
                <a:off x="36227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19" name="矩形 618"/>
              <p:cNvSpPr/>
              <p:nvPr/>
            </p:nvSpPr>
            <p:spPr>
              <a:xfrm rot="14400000">
                <a:off x="3441453"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20" name="矩形 619"/>
              <p:cNvSpPr/>
              <p:nvPr/>
            </p:nvSpPr>
            <p:spPr>
              <a:xfrm rot="16200000">
                <a:off x="33750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21" name="矩形 620"/>
              <p:cNvSpPr/>
              <p:nvPr/>
            </p:nvSpPr>
            <p:spPr>
              <a:xfrm rot="18000000">
                <a:off x="3441453"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22" name="矩形 621"/>
              <p:cNvSpPr/>
              <p:nvPr/>
            </p:nvSpPr>
            <p:spPr>
              <a:xfrm rot="19800000">
                <a:off x="36227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23" name="任意多边形 622"/>
              <p:cNvSpPr/>
              <p:nvPr/>
            </p:nvSpPr>
            <p:spPr>
              <a:xfrm>
                <a:off x="3472633" y="1255790"/>
                <a:ext cx="933012" cy="933012"/>
              </a:xfrm>
              <a:custGeom>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1" h="933011">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8" name="组合 537"/>
            <p:cNvGrpSpPr/>
            <p:nvPr/>
          </p:nvGrpSpPr>
          <p:grpSpPr>
            <a:xfrm>
              <a:off x="-1305973" y="2350088"/>
              <a:ext cx="207594" cy="205539"/>
              <a:chOff x="3404393" y="1190304"/>
              <a:chExt cx="1066092" cy="1066091"/>
            </a:xfrm>
            <a:solidFill>
              <a:schemeClr val="bg1">
                <a:lumMod val="50000"/>
              </a:schemeClr>
            </a:solidFill>
          </p:grpSpPr>
          <p:sp>
            <p:nvSpPr>
              <p:cNvPr id="598" name="矩形 597"/>
              <p:cNvSpPr/>
              <p:nvPr/>
            </p:nvSpPr>
            <p:spPr>
              <a:xfrm>
                <a:off x="3870396" y="11903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99" name="矩形 598"/>
              <p:cNvSpPr/>
              <p:nvPr/>
            </p:nvSpPr>
            <p:spPr>
              <a:xfrm rot="1800000">
                <a:off x="41180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00" name="矩形 599"/>
              <p:cNvSpPr/>
              <p:nvPr/>
            </p:nvSpPr>
            <p:spPr>
              <a:xfrm rot="3600000">
                <a:off x="4299338"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01" name="矩形 600"/>
              <p:cNvSpPr/>
              <p:nvPr/>
            </p:nvSpPr>
            <p:spPr>
              <a:xfrm rot="5400000">
                <a:off x="43656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02" name="矩形 601"/>
              <p:cNvSpPr/>
              <p:nvPr/>
            </p:nvSpPr>
            <p:spPr>
              <a:xfrm rot="7200000">
                <a:off x="4299338"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03" name="矩形 602"/>
              <p:cNvSpPr/>
              <p:nvPr/>
            </p:nvSpPr>
            <p:spPr>
              <a:xfrm rot="9000000">
                <a:off x="41180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04" name="矩形 603"/>
              <p:cNvSpPr/>
              <p:nvPr/>
            </p:nvSpPr>
            <p:spPr>
              <a:xfrm rot="10800000">
                <a:off x="3870396" y="2180903"/>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05" name="矩形 604"/>
              <p:cNvSpPr/>
              <p:nvPr/>
            </p:nvSpPr>
            <p:spPr>
              <a:xfrm rot="12600000">
                <a:off x="36227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06" name="矩形 605"/>
              <p:cNvSpPr/>
              <p:nvPr/>
            </p:nvSpPr>
            <p:spPr>
              <a:xfrm rot="14400000">
                <a:off x="3441453"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07" name="矩形 606"/>
              <p:cNvSpPr/>
              <p:nvPr/>
            </p:nvSpPr>
            <p:spPr>
              <a:xfrm rot="16200000">
                <a:off x="33750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08" name="矩形 607"/>
              <p:cNvSpPr/>
              <p:nvPr/>
            </p:nvSpPr>
            <p:spPr>
              <a:xfrm rot="18000000">
                <a:off x="3441453"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09" name="矩形 608"/>
              <p:cNvSpPr/>
              <p:nvPr/>
            </p:nvSpPr>
            <p:spPr>
              <a:xfrm rot="19800000">
                <a:off x="36227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10" name="任意多边形 609"/>
              <p:cNvSpPr/>
              <p:nvPr/>
            </p:nvSpPr>
            <p:spPr>
              <a:xfrm>
                <a:off x="3472633" y="1255790"/>
                <a:ext cx="933012" cy="933012"/>
              </a:xfrm>
              <a:custGeom>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1" h="933011">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9" name="组合 538"/>
            <p:cNvGrpSpPr/>
            <p:nvPr/>
          </p:nvGrpSpPr>
          <p:grpSpPr>
            <a:xfrm>
              <a:off x="-2692596" y="3478776"/>
              <a:ext cx="188722" cy="186854"/>
              <a:chOff x="3404393" y="1190304"/>
              <a:chExt cx="1066092" cy="1066091"/>
            </a:xfrm>
            <a:solidFill>
              <a:schemeClr val="accent4"/>
            </a:solidFill>
          </p:grpSpPr>
          <p:sp>
            <p:nvSpPr>
              <p:cNvPr id="585" name="矩形 584"/>
              <p:cNvSpPr/>
              <p:nvPr/>
            </p:nvSpPr>
            <p:spPr>
              <a:xfrm>
                <a:off x="3870396" y="11903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6" name="矩形 585"/>
              <p:cNvSpPr/>
              <p:nvPr/>
            </p:nvSpPr>
            <p:spPr>
              <a:xfrm rot="1800000">
                <a:off x="41180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7" name="矩形 586"/>
              <p:cNvSpPr/>
              <p:nvPr/>
            </p:nvSpPr>
            <p:spPr>
              <a:xfrm rot="3600000">
                <a:off x="4299338"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8" name="矩形 587"/>
              <p:cNvSpPr/>
              <p:nvPr/>
            </p:nvSpPr>
            <p:spPr>
              <a:xfrm rot="5400000">
                <a:off x="43656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9" name="矩形 588"/>
              <p:cNvSpPr/>
              <p:nvPr/>
            </p:nvSpPr>
            <p:spPr>
              <a:xfrm rot="7200000">
                <a:off x="4299338"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90" name="矩形 589"/>
              <p:cNvSpPr/>
              <p:nvPr/>
            </p:nvSpPr>
            <p:spPr>
              <a:xfrm rot="9000000">
                <a:off x="41180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91" name="矩形 590"/>
              <p:cNvSpPr/>
              <p:nvPr/>
            </p:nvSpPr>
            <p:spPr>
              <a:xfrm rot="10800000">
                <a:off x="3870396" y="2180903"/>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92" name="矩形 591"/>
              <p:cNvSpPr/>
              <p:nvPr/>
            </p:nvSpPr>
            <p:spPr>
              <a:xfrm rot="12600000">
                <a:off x="36227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93" name="矩形 592"/>
              <p:cNvSpPr/>
              <p:nvPr/>
            </p:nvSpPr>
            <p:spPr>
              <a:xfrm rot="14400000">
                <a:off x="3441453"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94" name="矩形 593"/>
              <p:cNvSpPr/>
              <p:nvPr/>
            </p:nvSpPr>
            <p:spPr>
              <a:xfrm rot="16200000">
                <a:off x="33750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95" name="矩形 594"/>
              <p:cNvSpPr/>
              <p:nvPr/>
            </p:nvSpPr>
            <p:spPr>
              <a:xfrm rot="18000000">
                <a:off x="3441453"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96" name="矩形 595"/>
              <p:cNvSpPr/>
              <p:nvPr/>
            </p:nvSpPr>
            <p:spPr>
              <a:xfrm rot="19800000">
                <a:off x="36227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97" name="任意多边形 596"/>
              <p:cNvSpPr/>
              <p:nvPr/>
            </p:nvSpPr>
            <p:spPr>
              <a:xfrm>
                <a:off x="3472633" y="1255790"/>
                <a:ext cx="933012" cy="933012"/>
              </a:xfrm>
              <a:custGeom>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1" h="933011">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1" name="组合 540"/>
            <p:cNvGrpSpPr/>
            <p:nvPr/>
          </p:nvGrpSpPr>
          <p:grpSpPr>
            <a:xfrm>
              <a:off x="-1323813" y="2545864"/>
              <a:ext cx="410306" cy="410306"/>
              <a:chOff x="3404393" y="1190304"/>
              <a:chExt cx="1066092" cy="1066091"/>
            </a:xfrm>
            <a:solidFill>
              <a:schemeClr val="bg1">
                <a:lumMod val="50000"/>
              </a:schemeClr>
            </a:solidFill>
          </p:grpSpPr>
          <p:sp>
            <p:nvSpPr>
              <p:cNvPr id="557" name="矩形 556"/>
              <p:cNvSpPr/>
              <p:nvPr/>
            </p:nvSpPr>
            <p:spPr>
              <a:xfrm>
                <a:off x="3870396" y="11903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8" name="矩形 557"/>
              <p:cNvSpPr/>
              <p:nvPr/>
            </p:nvSpPr>
            <p:spPr>
              <a:xfrm rot="1800000">
                <a:off x="41180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9" name="矩形 558"/>
              <p:cNvSpPr/>
              <p:nvPr/>
            </p:nvSpPr>
            <p:spPr>
              <a:xfrm rot="3600000">
                <a:off x="4299338"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0" name="矩形 559"/>
              <p:cNvSpPr/>
              <p:nvPr/>
            </p:nvSpPr>
            <p:spPr>
              <a:xfrm rot="5400000">
                <a:off x="43656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1" name="矩形 560"/>
              <p:cNvSpPr/>
              <p:nvPr/>
            </p:nvSpPr>
            <p:spPr>
              <a:xfrm rot="7200000">
                <a:off x="4299338"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2" name="矩形 561"/>
              <p:cNvSpPr/>
              <p:nvPr/>
            </p:nvSpPr>
            <p:spPr>
              <a:xfrm rot="9000000">
                <a:off x="41180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3" name="矩形 562"/>
              <p:cNvSpPr/>
              <p:nvPr/>
            </p:nvSpPr>
            <p:spPr>
              <a:xfrm rot="10800000">
                <a:off x="3870396" y="2180903"/>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4" name="矩形 563"/>
              <p:cNvSpPr/>
              <p:nvPr/>
            </p:nvSpPr>
            <p:spPr>
              <a:xfrm rot="12600000">
                <a:off x="36227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5" name="矩形 564"/>
              <p:cNvSpPr/>
              <p:nvPr/>
            </p:nvSpPr>
            <p:spPr>
              <a:xfrm rot="14400000">
                <a:off x="3441453"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6" name="矩形 565"/>
              <p:cNvSpPr/>
              <p:nvPr/>
            </p:nvSpPr>
            <p:spPr>
              <a:xfrm rot="16200000">
                <a:off x="33750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7" name="矩形 566"/>
              <p:cNvSpPr/>
              <p:nvPr/>
            </p:nvSpPr>
            <p:spPr>
              <a:xfrm rot="18000000">
                <a:off x="3441453"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8" name="矩形 567"/>
              <p:cNvSpPr/>
              <p:nvPr/>
            </p:nvSpPr>
            <p:spPr>
              <a:xfrm rot="19800000">
                <a:off x="36227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9" name="任意多边形 568"/>
              <p:cNvSpPr/>
              <p:nvPr/>
            </p:nvSpPr>
            <p:spPr>
              <a:xfrm>
                <a:off x="3472633" y="1255790"/>
                <a:ext cx="933012" cy="933012"/>
              </a:xfrm>
              <a:custGeom>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1" h="933011">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0" name="任意多边形 569"/>
              <p:cNvSpPr/>
              <p:nvPr/>
            </p:nvSpPr>
            <p:spPr>
              <a:xfrm>
                <a:off x="3549702" y="1338513"/>
                <a:ext cx="771086" cy="771086"/>
              </a:xfrm>
              <a:custGeom>
                <a:gdLst>
                  <a:gd name="connsiteX0" fmla="*/ 389436 w 771086"/>
                  <a:gd name="connsiteY0" fmla="*/ 147342 h 771086"/>
                  <a:gd name="connsiteX1" fmla="*/ 152996 w 771086"/>
                  <a:gd name="connsiteY1" fmla="*/ 383782 h 771086"/>
                  <a:gd name="connsiteX2" fmla="*/ 389436 w 771086"/>
                  <a:gd name="connsiteY2" fmla="*/ 620222 h 771086"/>
                  <a:gd name="connsiteX3" fmla="*/ 625876 w 771086"/>
                  <a:gd name="connsiteY3" fmla="*/ 383782 h 771086"/>
                  <a:gd name="connsiteX4" fmla="*/ 389436 w 771086"/>
                  <a:gd name="connsiteY4" fmla="*/ 147342 h 771086"/>
                  <a:gd name="connsiteX5" fmla="*/ 385543 w 771086"/>
                  <a:gd name="connsiteY5" fmla="*/ 0 h 771086"/>
                  <a:gd name="connsiteX6" fmla="*/ 771086 w 771086"/>
                  <a:gd name="connsiteY6" fmla="*/ 385543 h 771086"/>
                  <a:gd name="connsiteX7" fmla="*/ 385543 w 771086"/>
                  <a:gd name="connsiteY7" fmla="*/ 771086 h 771086"/>
                  <a:gd name="connsiteX8" fmla="*/ 0 w 771086"/>
                  <a:gd name="connsiteY8" fmla="*/ 385543 h 771086"/>
                  <a:gd name="connsiteX9" fmla="*/ 385543 w 771086"/>
                  <a:gd name="connsiteY9" fmla="*/ 0 h 7710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086" h="771086">
                    <a:moveTo>
                      <a:pt x="389436" y="147342"/>
                    </a:moveTo>
                    <a:cubicBezTo>
                      <a:pt x="258854" y="147342"/>
                      <a:pt x="152996" y="253200"/>
                      <a:pt x="152996" y="383782"/>
                    </a:cubicBezTo>
                    <a:cubicBezTo>
                      <a:pt x="152996" y="514364"/>
                      <a:pt x="258854" y="620222"/>
                      <a:pt x="389436" y="620222"/>
                    </a:cubicBezTo>
                    <a:cubicBezTo>
                      <a:pt x="520018" y="620222"/>
                      <a:pt x="625876" y="514364"/>
                      <a:pt x="625876" y="383782"/>
                    </a:cubicBezTo>
                    <a:cubicBezTo>
                      <a:pt x="625876" y="253200"/>
                      <a:pt x="520018" y="147342"/>
                      <a:pt x="389436" y="147342"/>
                    </a:cubicBezTo>
                    <a:close/>
                    <a:moveTo>
                      <a:pt x="385543" y="0"/>
                    </a:moveTo>
                    <a:cubicBezTo>
                      <a:pt x="598473" y="0"/>
                      <a:pt x="771086" y="172613"/>
                      <a:pt x="771086" y="385543"/>
                    </a:cubicBezTo>
                    <a:cubicBezTo>
                      <a:pt x="771086" y="598473"/>
                      <a:pt x="598473" y="771086"/>
                      <a:pt x="385543" y="771086"/>
                    </a:cubicBezTo>
                    <a:cubicBezTo>
                      <a:pt x="172613" y="771086"/>
                      <a:pt x="0" y="598473"/>
                      <a:pt x="0" y="385543"/>
                    </a:cubicBezTo>
                    <a:cubicBezTo>
                      <a:pt x="0" y="172613"/>
                      <a:pt x="172613" y="0"/>
                      <a:pt x="3855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1" name="任意多边形 570"/>
              <p:cNvSpPr/>
              <p:nvPr/>
            </p:nvSpPr>
            <p:spPr>
              <a:xfrm>
                <a:off x="3601763" y="1388815"/>
                <a:ext cx="666964" cy="666963"/>
              </a:xfrm>
              <a:custGeom>
                <a:gdLst>
                  <a:gd name="connsiteX0" fmla="*/ 331172 w 666964"/>
                  <a:gd name="connsiteY0" fmla="*/ 120540 h 666964"/>
                  <a:gd name="connsiteX1" fmla="*/ 124230 w 666964"/>
                  <a:gd name="connsiteY1" fmla="*/ 327482 h 666964"/>
                  <a:gd name="connsiteX2" fmla="*/ 331172 w 666964"/>
                  <a:gd name="connsiteY2" fmla="*/ 534424 h 666964"/>
                  <a:gd name="connsiteX3" fmla="*/ 538114 w 666964"/>
                  <a:gd name="connsiteY3" fmla="*/ 327482 h 666964"/>
                  <a:gd name="connsiteX4" fmla="*/ 331172 w 666964"/>
                  <a:gd name="connsiteY4" fmla="*/ 120540 h 666964"/>
                  <a:gd name="connsiteX5" fmla="*/ 333482 w 666964"/>
                  <a:gd name="connsiteY5" fmla="*/ 0 h 666964"/>
                  <a:gd name="connsiteX6" fmla="*/ 666964 w 666964"/>
                  <a:gd name="connsiteY6" fmla="*/ 333482 h 666964"/>
                  <a:gd name="connsiteX7" fmla="*/ 333482 w 666964"/>
                  <a:gd name="connsiteY7" fmla="*/ 666964 h 666964"/>
                  <a:gd name="connsiteX8" fmla="*/ 0 w 666964"/>
                  <a:gd name="connsiteY8" fmla="*/ 333482 h 666964"/>
                  <a:gd name="connsiteX9" fmla="*/ 333482 w 666964"/>
                  <a:gd name="connsiteY9" fmla="*/ 0 h 6669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964" h="666964">
                    <a:moveTo>
                      <a:pt x="331172" y="120540"/>
                    </a:moveTo>
                    <a:cubicBezTo>
                      <a:pt x="216881" y="120540"/>
                      <a:pt x="124230" y="213191"/>
                      <a:pt x="124230" y="327482"/>
                    </a:cubicBezTo>
                    <a:cubicBezTo>
                      <a:pt x="124230" y="441773"/>
                      <a:pt x="216881" y="534424"/>
                      <a:pt x="331172" y="534424"/>
                    </a:cubicBezTo>
                    <a:cubicBezTo>
                      <a:pt x="445463" y="534424"/>
                      <a:pt x="538114" y="441773"/>
                      <a:pt x="538114" y="327482"/>
                    </a:cubicBezTo>
                    <a:cubicBezTo>
                      <a:pt x="538114" y="213191"/>
                      <a:pt x="445463" y="120540"/>
                      <a:pt x="331172" y="120540"/>
                    </a:cubicBezTo>
                    <a:close/>
                    <a:moveTo>
                      <a:pt x="333482" y="0"/>
                    </a:moveTo>
                    <a:cubicBezTo>
                      <a:pt x="517659" y="0"/>
                      <a:pt x="666964" y="149305"/>
                      <a:pt x="666964" y="333482"/>
                    </a:cubicBezTo>
                    <a:cubicBezTo>
                      <a:pt x="666964" y="517659"/>
                      <a:pt x="517659" y="666964"/>
                      <a:pt x="333482" y="666964"/>
                    </a:cubicBezTo>
                    <a:cubicBezTo>
                      <a:pt x="149305" y="666964"/>
                      <a:pt x="0" y="517659"/>
                      <a:pt x="0" y="333482"/>
                    </a:cubicBezTo>
                    <a:cubicBezTo>
                      <a:pt x="0" y="149305"/>
                      <a:pt x="149305" y="0"/>
                      <a:pt x="333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2208455" y="1996725"/>
              <a:ext cx="963821" cy="384911"/>
              <a:chOff x="-2208455" y="1996725"/>
              <a:chExt cx="963821" cy="384911"/>
            </a:xfrm>
          </p:grpSpPr>
          <p:sp>
            <p:nvSpPr>
              <p:cNvPr id="521" name="任意多边形 520"/>
              <p:cNvSpPr/>
              <p:nvPr/>
            </p:nvSpPr>
            <p:spPr>
              <a:xfrm rot="540000">
                <a:off x="-1417954" y="2191195"/>
                <a:ext cx="173320" cy="163206"/>
              </a:xfrm>
              <a:custGeom>
                <a:gdLst>
                  <a:gd name="connsiteX0" fmla="*/ 149412 w 292656"/>
                  <a:gd name="connsiteY0" fmla="*/ 94275 h 278334"/>
                  <a:gd name="connsiteX1" fmla="*/ 97275 w 292656"/>
                  <a:gd name="connsiteY1" fmla="*/ 146412 h 278334"/>
                  <a:gd name="connsiteX2" fmla="*/ 149412 w 292656"/>
                  <a:gd name="connsiteY2" fmla="*/ 198549 h 278334"/>
                  <a:gd name="connsiteX3" fmla="*/ 201549 w 292656"/>
                  <a:gd name="connsiteY3" fmla="*/ 146412 h 278334"/>
                  <a:gd name="connsiteX4" fmla="*/ 149412 w 292656"/>
                  <a:gd name="connsiteY4" fmla="*/ 94275 h 278334"/>
                  <a:gd name="connsiteX5" fmla="*/ 116562 w 292656"/>
                  <a:gd name="connsiteY5" fmla="*/ 0 h 278334"/>
                  <a:gd name="connsiteX6" fmla="*/ 176093 w 292656"/>
                  <a:gd name="connsiteY6" fmla="*/ 0 h 278334"/>
                  <a:gd name="connsiteX7" fmla="*/ 176093 w 292656"/>
                  <a:gd name="connsiteY7" fmla="*/ 51968 h 278334"/>
                  <a:gd name="connsiteX8" fmla="*/ 185876 w 292656"/>
                  <a:gd name="connsiteY8" fmla="*/ 53943 h 278334"/>
                  <a:gd name="connsiteX9" fmla="*/ 218170 w 292656"/>
                  <a:gd name="connsiteY9" fmla="*/ 75717 h 278334"/>
                  <a:gd name="connsiteX10" fmla="*/ 225820 w 292656"/>
                  <a:gd name="connsiteY10" fmla="*/ 87063 h 278334"/>
                  <a:gd name="connsiteX11" fmla="*/ 274260 w 292656"/>
                  <a:gd name="connsiteY11" fmla="*/ 71323 h 278334"/>
                  <a:gd name="connsiteX12" fmla="*/ 292656 w 292656"/>
                  <a:gd name="connsiteY12" fmla="*/ 127940 h 278334"/>
                  <a:gd name="connsiteX13" fmla="*/ 246965 w 292656"/>
                  <a:gd name="connsiteY13" fmla="*/ 142787 h 278334"/>
                  <a:gd name="connsiteX14" fmla="*/ 247928 w 292656"/>
                  <a:gd name="connsiteY14" fmla="*/ 147559 h 278334"/>
                  <a:gd name="connsiteX15" fmla="*/ 239944 w 292656"/>
                  <a:gd name="connsiteY15" fmla="*/ 187106 h 278334"/>
                  <a:gd name="connsiteX16" fmla="*/ 227602 w 292656"/>
                  <a:gd name="connsiteY16" fmla="*/ 205411 h 278334"/>
                  <a:gd name="connsiteX17" fmla="*/ 255161 w 292656"/>
                  <a:gd name="connsiteY17" fmla="*/ 243342 h 278334"/>
                  <a:gd name="connsiteX18" fmla="*/ 206999 w 292656"/>
                  <a:gd name="connsiteY18" fmla="*/ 278334 h 278334"/>
                  <a:gd name="connsiteX19" fmla="*/ 180753 w 292656"/>
                  <a:gd name="connsiteY19" fmla="*/ 242209 h 278334"/>
                  <a:gd name="connsiteX20" fmla="*/ 146328 w 292656"/>
                  <a:gd name="connsiteY20" fmla="*/ 249159 h 278334"/>
                  <a:gd name="connsiteX21" fmla="*/ 111904 w 292656"/>
                  <a:gd name="connsiteY21" fmla="*/ 242209 h 278334"/>
                  <a:gd name="connsiteX22" fmla="*/ 85658 w 292656"/>
                  <a:gd name="connsiteY22" fmla="*/ 278334 h 278334"/>
                  <a:gd name="connsiteX23" fmla="*/ 37496 w 292656"/>
                  <a:gd name="connsiteY23" fmla="*/ 243342 h 278334"/>
                  <a:gd name="connsiteX24" fmla="*/ 65054 w 292656"/>
                  <a:gd name="connsiteY24" fmla="*/ 205412 h 278334"/>
                  <a:gd name="connsiteX25" fmla="*/ 52712 w 292656"/>
                  <a:gd name="connsiteY25" fmla="*/ 187106 h 278334"/>
                  <a:gd name="connsiteX26" fmla="*/ 44728 w 292656"/>
                  <a:gd name="connsiteY26" fmla="*/ 147559 h 278334"/>
                  <a:gd name="connsiteX27" fmla="*/ 45691 w 292656"/>
                  <a:gd name="connsiteY27" fmla="*/ 142787 h 278334"/>
                  <a:gd name="connsiteX28" fmla="*/ 0 w 292656"/>
                  <a:gd name="connsiteY28" fmla="*/ 127940 h 278334"/>
                  <a:gd name="connsiteX29" fmla="*/ 18396 w 292656"/>
                  <a:gd name="connsiteY29" fmla="*/ 71323 h 278334"/>
                  <a:gd name="connsiteX30" fmla="*/ 66836 w 292656"/>
                  <a:gd name="connsiteY30" fmla="*/ 87063 h 278334"/>
                  <a:gd name="connsiteX31" fmla="*/ 74486 w 292656"/>
                  <a:gd name="connsiteY31" fmla="*/ 75717 h 278334"/>
                  <a:gd name="connsiteX32" fmla="*/ 106781 w 292656"/>
                  <a:gd name="connsiteY32" fmla="*/ 53943 h 278334"/>
                  <a:gd name="connsiteX33" fmla="*/ 116562 w 292656"/>
                  <a:gd name="connsiteY33" fmla="*/ 51969 h 2783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2656" h="278334">
                    <a:moveTo>
                      <a:pt x="149412" y="94275"/>
                    </a:moveTo>
                    <a:cubicBezTo>
                      <a:pt x="120618" y="94275"/>
                      <a:pt x="97275" y="117618"/>
                      <a:pt x="97275" y="146412"/>
                    </a:cubicBezTo>
                    <a:cubicBezTo>
                      <a:pt x="97275" y="175206"/>
                      <a:pt x="120618" y="198549"/>
                      <a:pt x="149412" y="198549"/>
                    </a:cubicBezTo>
                    <a:cubicBezTo>
                      <a:pt x="178206" y="198549"/>
                      <a:pt x="201549" y="175206"/>
                      <a:pt x="201549" y="146412"/>
                    </a:cubicBezTo>
                    <a:cubicBezTo>
                      <a:pt x="201549" y="117618"/>
                      <a:pt x="178206" y="94275"/>
                      <a:pt x="149412" y="94275"/>
                    </a:cubicBezTo>
                    <a:close/>
                    <a:moveTo>
                      <a:pt x="116562" y="0"/>
                    </a:moveTo>
                    <a:lnTo>
                      <a:pt x="176093" y="0"/>
                    </a:lnTo>
                    <a:lnTo>
                      <a:pt x="176093" y="51968"/>
                    </a:lnTo>
                    <a:lnTo>
                      <a:pt x="185876" y="53943"/>
                    </a:lnTo>
                    <a:cubicBezTo>
                      <a:pt x="198031" y="59085"/>
                      <a:pt x="208977" y="66524"/>
                      <a:pt x="218170" y="75717"/>
                    </a:cubicBezTo>
                    <a:lnTo>
                      <a:pt x="225820" y="87063"/>
                    </a:lnTo>
                    <a:lnTo>
                      <a:pt x="274260" y="71323"/>
                    </a:lnTo>
                    <a:lnTo>
                      <a:pt x="292656" y="127940"/>
                    </a:lnTo>
                    <a:lnTo>
                      <a:pt x="246965" y="142787"/>
                    </a:lnTo>
                    <a:lnTo>
                      <a:pt x="247928" y="147559"/>
                    </a:lnTo>
                    <a:cubicBezTo>
                      <a:pt x="247928" y="161587"/>
                      <a:pt x="245085" y="174951"/>
                      <a:pt x="239944" y="187106"/>
                    </a:cubicBezTo>
                    <a:lnTo>
                      <a:pt x="227602" y="205411"/>
                    </a:lnTo>
                    <a:lnTo>
                      <a:pt x="255161" y="243342"/>
                    </a:lnTo>
                    <a:lnTo>
                      <a:pt x="206999" y="278334"/>
                    </a:lnTo>
                    <a:lnTo>
                      <a:pt x="180753" y="242209"/>
                    </a:lnTo>
                    <a:lnTo>
                      <a:pt x="146328" y="249159"/>
                    </a:lnTo>
                    <a:lnTo>
                      <a:pt x="111904" y="242209"/>
                    </a:lnTo>
                    <a:lnTo>
                      <a:pt x="85658" y="278334"/>
                    </a:lnTo>
                    <a:lnTo>
                      <a:pt x="37496" y="243342"/>
                    </a:lnTo>
                    <a:lnTo>
                      <a:pt x="65054" y="205412"/>
                    </a:lnTo>
                    <a:lnTo>
                      <a:pt x="52712" y="187106"/>
                    </a:lnTo>
                    <a:cubicBezTo>
                      <a:pt x="47571" y="174951"/>
                      <a:pt x="44728" y="161587"/>
                      <a:pt x="44728" y="147559"/>
                    </a:cubicBezTo>
                    <a:lnTo>
                      <a:pt x="45691" y="142787"/>
                    </a:lnTo>
                    <a:lnTo>
                      <a:pt x="0" y="127940"/>
                    </a:lnTo>
                    <a:lnTo>
                      <a:pt x="18396" y="71323"/>
                    </a:lnTo>
                    <a:lnTo>
                      <a:pt x="66836" y="87063"/>
                    </a:lnTo>
                    <a:lnTo>
                      <a:pt x="74486" y="75717"/>
                    </a:lnTo>
                    <a:cubicBezTo>
                      <a:pt x="83679" y="66524"/>
                      <a:pt x="94625" y="59085"/>
                      <a:pt x="106781" y="53943"/>
                    </a:cubicBezTo>
                    <a:lnTo>
                      <a:pt x="116562" y="51969"/>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40" name="组合 539"/>
              <p:cNvGrpSpPr/>
              <p:nvPr/>
            </p:nvGrpSpPr>
            <p:grpSpPr>
              <a:xfrm>
                <a:off x="-1769564" y="2046582"/>
                <a:ext cx="332414" cy="322639"/>
                <a:chOff x="3404393" y="1190304"/>
                <a:chExt cx="1066092" cy="1066091"/>
              </a:xfrm>
              <a:solidFill>
                <a:schemeClr val="bg1">
                  <a:lumMod val="50000"/>
                </a:schemeClr>
              </a:solidFill>
            </p:grpSpPr>
            <p:sp>
              <p:nvSpPr>
                <p:cNvPr id="572" name="矩形 571"/>
                <p:cNvSpPr/>
                <p:nvPr/>
              </p:nvSpPr>
              <p:spPr>
                <a:xfrm>
                  <a:off x="3870396" y="11903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3" name="矩形 572"/>
                <p:cNvSpPr/>
                <p:nvPr/>
              </p:nvSpPr>
              <p:spPr>
                <a:xfrm rot="1800000">
                  <a:off x="41180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4" name="矩形 573"/>
                <p:cNvSpPr/>
                <p:nvPr/>
              </p:nvSpPr>
              <p:spPr>
                <a:xfrm rot="3600000">
                  <a:off x="4299338"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5" name="矩形 574"/>
                <p:cNvSpPr/>
                <p:nvPr/>
              </p:nvSpPr>
              <p:spPr>
                <a:xfrm rot="5400000">
                  <a:off x="43656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6" name="矩形 575"/>
                <p:cNvSpPr/>
                <p:nvPr/>
              </p:nvSpPr>
              <p:spPr>
                <a:xfrm rot="7200000">
                  <a:off x="4299338"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7" name="矩形 576"/>
                <p:cNvSpPr/>
                <p:nvPr/>
              </p:nvSpPr>
              <p:spPr>
                <a:xfrm rot="9000000">
                  <a:off x="41180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8" name="矩形 577"/>
                <p:cNvSpPr/>
                <p:nvPr/>
              </p:nvSpPr>
              <p:spPr>
                <a:xfrm rot="10800000">
                  <a:off x="3870396" y="2180903"/>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9" name="矩形 578"/>
                <p:cNvSpPr/>
                <p:nvPr/>
              </p:nvSpPr>
              <p:spPr>
                <a:xfrm rot="12600000">
                  <a:off x="36227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0" name="矩形 579"/>
                <p:cNvSpPr/>
                <p:nvPr/>
              </p:nvSpPr>
              <p:spPr>
                <a:xfrm rot="14400000">
                  <a:off x="3441453"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1" name="矩形 580"/>
                <p:cNvSpPr/>
                <p:nvPr/>
              </p:nvSpPr>
              <p:spPr>
                <a:xfrm rot="16200000">
                  <a:off x="33750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2" name="矩形 581"/>
                <p:cNvSpPr/>
                <p:nvPr/>
              </p:nvSpPr>
              <p:spPr>
                <a:xfrm rot="18000000">
                  <a:off x="3441453"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3" name="矩形 582"/>
                <p:cNvSpPr/>
                <p:nvPr/>
              </p:nvSpPr>
              <p:spPr>
                <a:xfrm rot="19800000">
                  <a:off x="36227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4" name="任意多边形 583"/>
                <p:cNvSpPr/>
                <p:nvPr/>
              </p:nvSpPr>
              <p:spPr>
                <a:xfrm>
                  <a:off x="3472633" y="1255790"/>
                  <a:ext cx="933012" cy="933012"/>
                </a:xfrm>
                <a:custGeom>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1" h="933011">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2" name="组合 541"/>
              <p:cNvGrpSpPr/>
              <p:nvPr/>
            </p:nvGrpSpPr>
            <p:grpSpPr>
              <a:xfrm>
                <a:off x="-2208455" y="1996725"/>
                <a:ext cx="388758" cy="384911"/>
                <a:chOff x="3404393" y="1190304"/>
                <a:chExt cx="1066092" cy="1066091"/>
              </a:xfrm>
              <a:solidFill>
                <a:schemeClr val="bg1">
                  <a:lumMod val="50000"/>
                </a:schemeClr>
              </a:solidFill>
            </p:grpSpPr>
            <p:sp>
              <p:nvSpPr>
                <p:cNvPr id="544" name="矩形 543"/>
                <p:cNvSpPr/>
                <p:nvPr/>
              </p:nvSpPr>
              <p:spPr>
                <a:xfrm>
                  <a:off x="3870396" y="11903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5" name="矩形 544"/>
                <p:cNvSpPr/>
                <p:nvPr/>
              </p:nvSpPr>
              <p:spPr>
                <a:xfrm rot="1800000">
                  <a:off x="41180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6" name="矩形 545"/>
                <p:cNvSpPr/>
                <p:nvPr/>
              </p:nvSpPr>
              <p:spPr>
                <a:xfrm rot="3600000">
                  <a:off x="4299338"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7" name="矩形 546"/>
                <p:cNvSpPr/>
                <p:nvPr/>
              </p:nvSpPr>
              <p:spPr>
                <a:xfrm rot="5400000">
                  <a:off x="43656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8" name="矩形 547"/>
                <p:cNvSpPr/>
                <p:nvPr/>
              </p:nvSpPr>
              <p:spPr>
                <a:xfrm rot="7200000">
                  <a:off x="4299338"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9" name="矩形 548"/>
                <p:cNvSpPr/>
                <p:nvPr/>
              </p:nvSpPr>
              <p:spPr>
                <a:xfrm rot="9000000">
                  <a:off x="41180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0" name="矩形 549"/>
                <p:cNvSpPr/>
                <p:nvPr/>
              </p:nvSpPr>
              <p:spPr>
                <a:xfrm rot="10800000">
                  <a:off x="3870396" y="2180903"/>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1" name="矩形 550"/>
                <p:cNvSpPr/>
                <p:nvPr/>
              </p:nvSpPr>
              <p:spPr>
                <a:xfrm rot="12600000">
                  <a:off x="36227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2" name="矩形 551"/>
                <p:cNvSpPr/>
                <p:nvPr/>
              </p:nvSpPr>
              <p:spPr>
                <a:xfrm rot="14400000">
                  <a:off x="3441453"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3" name="矩形 552"/>
                <p:cNvSpPr/>
                <p:nvPr/>
              </p:nvSpPr>
              <p:spPr>
                <a:xfrm rot="16200000">
                  <a:off x="33750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4" name="矩形 553"/>
                <p:cNvSpPr/>
                <p:nvPr/>
              </p:nvSpPr>
              <p:spPr>
                <a:xfrm rot="18000000">
                  <a:off x="3441453"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5" name="矩形 554"/>
                <p:cNvSpPr/>
                <p:nvPr/>
              </p:nvSpPr>
              <p:spPr>
                <a:xfrm rot="19800000">
                  <a:off x="36227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6" name="任意多边形 555"/>
                <p:cNvSpPr/>
                <p:nvPr/>
              </p:nvSpPr>
              <p:spPr>
                <a:xfrm>
                  <a:off x="3472633" y="1255790"/>
                  <a:ext cx="933012" cy="933012"/>
                </a:xfrm>
                <a:custGeom>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1" h="933011">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543" name="椭圆 542"/>
            <p:cNvSpPr/>
            <p:nvPr/>
          </p:nvSpPr>
          <p:spPr>
            <a:xfrm>
              <a:off x="-3081837" y="5073655"/>
              <a:ext cx="2374997" cy="365038"/>
            </a:xfrm>
            <a:prstGeom prst="ellipse">
              <a:avLst/>
            </a:prstGeom>
            <a:gradFill flip="none" rotWithShape="1">
              <a:gsLst>
                <a:gs pos="0">
                  <a:schemeClr val="tx1">
                    <a:alpha val="30000"/>
                  </a:schemeClr>
                </a:gs>
                <a:gs pos="100000">
                  <a:srgbClr val="F3F3F3">
                    <a:alpha val="0"/>
                  </a:srgb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sp>
        <p:nvSpPr>
          <p:cNvPr id="4" name="TextBox 3"/>
          <p:cNvSpPr txBox="1"/>
          <p:nvPr/>
        </p:nvSpPr>
        <p:spPr>
          <a:xfrm>
            <a:off x="741194" y="315827"/>
            <a:ext cx="1415772" cy="461665"/>
          </a:xfrm>
          <a:prstGeom prst="rect">
            <a:avLst/>
          </a:prstGeom>
          <a:noFill/>
        </p:spPr>
        <p:txBody>
          <a:bodyPr wrap="none" rtlCol="0">
            <a:spAutoFit/>
          </a:bodyPr>
          <a:lstStyle>
            <a:defPPr>
              <a:defRPr lang="zh-CN"/>
            </a:defPPr>
            <a:lvl1pPr>
              <a:defRPr b="1">
                <a:solidFill>
                  <a:schemeClr val="tx2"/>
                </a:solidFill>
                <a:latin typeface="方正兰亭黑_GBK" pitchFamily="2" charset="-122"/>
                <a:ea typeface="方正兰亭黑_GBK" pitchFamily="2" charset="-122"/>
              </a:defRPr>
            </a:lvl1pPr>
          </a:lstStyle>
          <a:p>
            <a:r>
              <a:rPr lang="zh-CN" altLang="en-US">
                <a:solidFill>
                  <a:schemeClr val="tx1"/>
                </a:solidFill>
              </a:rPr>
              <a:t>具体目标</a:t>
            </a:r>
            <a:endParaRPr lang="zh-CN" altLang="en-US">
              <a:solidFill>
                <a:schemeClr val="tx1"/>
              </a:solidFill>
            </a:endParaRPr>
          </a:p>
        </p:txBody>
      </p:sp>
      <p:grpSp>
        <p:nvGrpSpPr>
          <p:cNvPr id="5" name="组合 4"/>
          <p:cNvGrpSpPr/>
          <p:nvPr/>
        </p:nvGrpSpPr>
        <p:grpSpPr>
          <a:xfrm>
            <a:off x="336791" y="261442"/>
            <a:ext cx="423713" cy="432048"/>
            <a:chOff x="1357722" y="1125538"/>
            <a:chExt cx="423713" cy="432048"/>
          </a:xfrm>
        </p:grpSpPr>
        <p:sp>
          <p:nvSpPr>
            <p:cNvPr id="6" name="矩形 5"/>
            <p:cNvSpPr/>
            <p:nvPr/>
          </p:nvSpPr>
          <p:spPr>
            <a:xfrm>
              <a:off x="1493403" y="1269554"/>
              <a:ext cx="288032" cy="288032"/>
            </a:xfrm>
            <a:prstGeom prst="rect">
              <a:avLst/>
            </a:prstGeom>
            <a:solidFill>
              <a:schemeClr val="accent4"/>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p>
          </p:txBody>
        </p:sp>
        <p:sp>
          <p:nvSpPr>
            <p:cNvPr id="7" name="矩形 6"/>
            <p:cNvSpPr/>
            <p:nvPr/>
          </p:nvSpPr>
          <p:spPr>
            <a:xfrm>
              <a:off x="1357722" y="1125538"/>
              <a:ext cx="288032" cy="288032"/>
            </a:xfrm>
            <a:prstGeom prst="rect">
              <a:avLst/>
            </a:prstGeom>
            <a:solidFill>
              <a:schemeClr val="bg1">
                <a:lumMod val="95000"/>
              </a:schemeClr>
            </a:solidFill>
            <a:ln w="50800">
              <a:noFill/>
            </a:ln>
            <a:effectLst>
              <a:outerShdw blurRad="50800" dist="25400" dir="2700000" sx="99000" sy="99000" algn="tl" rotWithShape="0">
                <a:schemeClr val="tx1">
                  <a:alpha val="68000"/>
                </a:schemeClr>
              </a:outerShdw>
            </a:effectLst>
            <a:scene3d>
              <a:camera prst="orthographicFront"/>
              <a:lightRig rig="threePt" dir="t"/>
            </a:scene3d>
            <a:sp3d extrusionH="76200" prstMaterial="softEdge">
              <a:bevelT w="38100" h="19050" prst="angle"/>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grpSp>
      <p:cxnSp>
        <p:nvCxnSpPr>
          <p:cNvPr id="8" name="直接连接符 7"/>
          <p:cNvCxnSpPr/>
          <p:nvPr/>
        </p:nvCxnSpPr>
        <p:spPr>
          <a:xfrm>
            <a:off x="0" y="777492"/>
            <a:ext cx="12169775" cy="0"/>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171" name="椭圆 170"/>
          <p:cNvSpPr/>
          <p:nvPr/>
        </p:nvSpPr>
        <p:spPr>
          <a:xfrm>
            <a:off x="4362394" y="1049077"/>
            <a:ext cx="4565598" cy="1233260"/>
          </a:xfrm>
          <a:prstGeom prst="ellipse">
            <a:avLst/>
          </a:prstGeom>
          <a:gradFill flip="none" rotWithShape="1">
            <a:gsLst>
              <a:gs pos="47000">
                <a:srgbClr val="747474">
                  <a:alpha val="15000"/>
                </a:srgbClr>
              </a:gs>
              <a:gs pos="0">
                <a:schemeClr val="tx1">
                  <a:alpha val="23000"/>
                </a:schemeClr>
              </a:gs>
              <a:gs pos="100000">
                <a:srgbClr val="E8E8E8">
                  <a:alpha val="0"/>
                </a:srgbClr>
              </a:gs>
            </a:gsLst>
            <a:path path="shape">
              <a:fillToRect l="50000" t="50000" r="50000" b="50000"/>
            </a:path>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2" name="椭圆 171"/>
          <p:cNvSpPr/>
          <p:nvPr/>
        </p:nvSpPr>
        <p:spPr>
          <a:xfrm rot="5400000">
            <a:off x="8180330" y="3064595"/>
            <a:ext cx="5297035" cy="1169263"/>
          </a:xfrm>
          <a:prstGeom prst="ellipse">
            <a:avLst/>
          </a:prstGeom>
          <a:gradFill flip="none" rotWithShape="1">
            <a:gsLst>
              <a:gs pos="47000">
                <a:srgbClr val="747474">
                  <a:alpha val="15000"/>
                </a:srgbClr>
              </a:gs>
              <a:gs pos="0">
                <a:schemeClr val="tx1">
                  <a:alpha val="23000"/>
                </a:schemeClr>
              </a:gs>
              <a:gs pos="100000">
                <a:srgbClr val="E8E8E8">
                  <a:alpha val="0"/>
                </a:srgbClr>
              </a:gs>
            </a:gsLst>
            <a:path path="shape">
              <a:fillToRect l="50000" t="50000" r="50000" b="50000"/>
            </a:path>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3" name="椭圆 172"/>
          <p:cNvSpPr/>
          <p:nvPr/>
        </p:nvSpPr>
        <p:spPr>
          <a:xfrm>
            <a:off x="4276014" y="5312064"/>
            <a:ext cx="4565598" cy="1233260"/>
          </a:xfrm>
          <a:prstGeom prst="ellipse">
            <a:avLst/>
          </a:prstGeom>
          <a:gradFill flip="none" rotWithShape="1">
            <a:gsLst>
              <a:gs pos="47000">
                <a:srgbClr val="747474">
                  <a:alpha val="15000"/>
                </a:srgbClr>
              </a:gs>
              <a:gs pos="0">
                <a:schemeClr val="tx1">
                  <a:alpha val="23000"/>
                </a:schemeClr>
              </a:gs>
              <a:gs pos="100000">
                <a:srgbClr val="E8E8E8">
                  <a:alpha val="0"/>
                </a:srgbClr>
              </a:gs>
            </a:gsLst>
            <a:path path="shape">
              <a:fillToRect l="50000" t="50000" r="50000" b="50000"/>
            </a:path>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38" name="梯形 237"/>
          <p:cNvSpPr/>
          <p:nvPr/>
        </p:nvSpPr>
        <p:spPr>
          <a:xfrm rot="16200000">
            <a:off x="3263191" y="2785841"/>
            <a:ext cx="4710731" cy="1974947"/>
          </a:xfrm>
          <a:prstGeom prst="trapezoid">
            <a:avLst>
              <a:gd name="adj" fmla="val 9948"/>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9" name="梯形 238"/>
          <p:cNvSpPr/>
          <p:nvPr/>
        </p:nvSpPr>
        <p:spPr>
          <a:xfrm rot="5400000" flipH="1">
            <a:off x="5237140" y="2785840"/>
            <a:ext cx="4710731" cy="1974947"/>
          </a:xfrm>
          <a:prstGeom prst="trapezoid">
            <a:avLst>
              <a:gd name="adj" fmla="val 11105"/>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梯形 239"/>
          <p:cNvSpPr/>
          <p:nvPr/>
        </p:nvSpPr>
        <p:spPr>
          <a:xfrm rot="16200000">
            <a:off x="7387207" y="2610719"/>
            <a:ext cx="4710731" cy="2325187"/>
          </a:xfrm>
          <a:prstGeom prst="trapezoid">
            <a:avLst>
              <a:gd name="adj" fmla="val 11105"/>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8" name="Group 4"/>
          <p:cNvGrpSpPr>
            <a:grpSpLocks noChangeAspect="1"/>
          </p:cNvGrpSpPr>
          <p:nvPr/>
        </p:nvGrpSpPr>
        <p:grpSpPr>
          <a:xfrm>
            <a:off x="6025938" y="5443330"/>
            <a:ext cx="363363" cy="425820"/>
            <a:chOff x="1776" y="1776"/>
            <a:chExt cx="64" cy="75"/>
          </a:xfrm>
          <a:solidFill>
            <a:schemeClr val="accent4"/>
          </a:solidFill>
          <a:scene3d>
            <a:camera prst="perspectiveFront">
              <a:rot lat="0" lon="1799990" rev="0"/>
            </a:camera>
            <a:lightRig rig="threePt" dir="t"/>
          </a:scene3d>
        </p:grpSpPr>
        <p:sp>
          <p:nvSpPr>
            <p:cNvPr id="269" name="Freeform 5"/>
            <p:cNvSpPr/>
            <p:nvPr/>
          </p:nvSpPr>
          <p:spPr bwMode="auto">
            <a:xfrm>
              <a:off x="1795" y="1779"/>
              <a:ext cx="29" cy="26"/>
            </a:xfrm>
            <a:custGeom>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0" name="Freeform 6"/>
            <p:cNvSpPr/>
            <p:nvPr/>
          </p:nvSpPr>
          <p:spPr bwMode="auto">
            <a:xfrm>
              <a:off x="1776" y="1810"/>
              <a:ext cx="64" cy="41"/>
            </a:xfrm>
            <a:custGeom>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1" name="Freeform 7"/>
            <p:cNvSpPr/>
            <p:nvPr/>
          </p:nvSpPr>
          <p:spPr bwMode="auto">
            <a:xfrm>
              <a:off x="1795" y="1776"/>
              <a:ext cx="29" cy="26"/>
            </a:xfrm>
            <a:custGeom>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2" name="Freeform 8"/>
            <p:cNvSpPr/>
            <p:nvPr/>
          </p:nvSpPr>
          <p:spPr bwMode="auto">
            <a:xfrm>
              <a:off x="1776" y="1807"/>
              <a:ext cx="64" cy="42"/>
            </a:xfrm>
            <a:custGeom>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3" name="Group 13"/>
          <p:cNvGrpSpPr>
            <a:grpSpLocks noChangeAspect="1"/>
          </p:cNvGrpSpPr>
          <p:nvPr/>
        </p:nvGrpSpPr>
        <p:grpSpPr>
          <a:xfrm>
            <a:off x="8034424" y="5302002"/>
            <a:ext cx="443109" cy="448341"/>
            <a:chOff x="2426" y="2781"/>
            <a:chExt cx="593" cy="600"/>
          </a:xfrm>
          <a:solidFill>
            <a:schemeClr val="accent4"/>
          </a:solidFill>
          <a:scene3d>
            <a:camera prst="perspectiveFront">
              <a:rot lat="0" lon="19799992" rev="0"/>
            </a:camera>
            <a:lightRig rig="threePt" dir="t"/>
          </a:scene3d>
        </p:grpSpPr>
        <p:sp>
          <p:nvSpPr>
            <p:cNvPr id="274" name="Freeform 14"/>
            <p:cNvSpPr/>
            <p:nvPr/>
          </p:nvSpPr>
          <p:spPr bwMode="auto">
            <a:xfrm>
              <a:off x="2442" y="2805"/>
              <a:ext cx="577" cy="576"/>
            </a:xfrm>
            <a:custGeom>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5" name="Freeform 15"/>
            <p:cNvSpPr>
              <a:spLocks noEditPoints="1"/>
            </p:cNvSpPr>
            <p:nvPr/>
          </p:nvSpPr>
          <p:spPr bwMode="auto">
            <a:xfrm>
              <a:off x="2426" y="2781"/>
              <a:ext cx="275" cy="273"/>
            </a:xfrm>
            <a:custGeom>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6" name="组合 275"/>
          <p:cNvGrpSpPr/>
          <p:nvPr/>
        </p:nvGrpSpPr>
        <p:grpSpPr>
          <a:xfrm>
            <a:off x="10267933" y="5454835"/>
            <a:ext cx="418863" cy="455819"/>
            <a:chOff x="4873626" y="1965325"/>
            <a:chExt cx="269876" cy="293688"/>
          </a:xfrm>
          <a:solidFill>
            <a:schemeClr val="accent4"/>
          </a:solidFill>
          <a:scene3d>
            <a:camera prst="perspectiveFront">
              <a:rot lat="0" lon="1799990" rev="0"/>
            </a:camera>
            <a:lightRig rig="threePt" dir="t"/>
          </a:scene3d>
        </p:grpSpPr>
        <p:sp>
          <p:nvSpPr>
            <p:cNvPr id="277" name="Freeform 502"/>
            <p:cNvSpPr/>
            <p:nvPr/>
          </p:nvSpPr>
          <p:spPr bwMode="auto">
            <a:xfrm>
              <a:off x="4873626" y="2127250"/>
              <a:ext cx="112713" cy="131763"/>
            </a:xfrm>
            <a:custGeom>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8" name="Freeform 503"/>
            <p:cNvSpPr/>
            <p:nvPr/>
          </p:nvSpPr>
          <p:spPr bwMode="auto">
            <a:xfrm>
              <a:off x="4884739" y="1973263"/>
              <a:ext cx="41275" cy="146050"/>
            </a:xfrm>
            <a:custGeom>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9" name="Freeform 504"/>
            <p:cNvSpPr/>
            <p:nvPr/>
          </p:nvSpPr>
          <p:spPr bwMode="auto">
            <a:xfrm>
              <a:off x="4940301" y="1965325"/>
              <a:ext cx="177800" cy="293688"/>
            </a:xfrm>
            <a:custGeom>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0" name="Freeform 505"/>
            <p:cNvSpPr/>
            <p:nvPr/>
          </p:nvSpPr>
          <p:spPr bwMode="auto">
            <a:xfrm>
              <a:off x="5046664" y="2093913"/>
              <a:ext cx="96838" cy="112713"/>
            </a:xfrm>
            <a:custGeom>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02" name="矩形 501"/>
          <p:cNvSpPr/>
          <p:nvPr/>
        </p:nvSpPr>
        <p:spPr>
          <a:xfrm>
            <a:off x="5141511" y="2445420"/>
            <a:ext cx="954089" cy="323157"/>
          </a:xfrm>
          <a:prstGeom prst="rect">
            <a:avLst/>
          </a:prstGeom>
        </p:spPr>
        <p:txBody>
          <a:bodyPr wrap="none" lIns="91431" tIns="45716" rIns="91431" bIns="45716">
            <a:spAutoFit/>
          </a:bodyPr>
          <a:lstStyle/>
          <a:p>
            <a:r>
              <a:rPr lang="zh-CN" altLang="en-US" sz="1500" b="1">
                <a:latin typeface="方正兰亭黑_GBK" pitchFamily="2" charset="-122"/>
                <a:ea typeface="方正兰亭黑_GBK" pitchFamily="2" charset="-122"/>
              </a:rPr>
              <a:t>初步目标</a:t>
            </a:r>
            <a:endParaRPr lang="en-US" altLang="zh-CN" sz="1500" b="1">
              <a:latin typeface="方正兰亭黑_GBK" pitchFamily="2" charset="-122"/>
              <a:ea typeface="方正兰亭黑_GBK" pitchFamily="2" charset="-122"/>
            </a:endParaRPr>
          </a:p>
        </p:txBody>
      </p:sp>
      <p:sp>
        <p:nvSpPr>
          <p:cNvPr id="503" name="矩形 47"/>
          <p:cNvSpPr>
            <a:spLocks noChangeArrowheads="1"/>
          </p:cNvSpPr>
          <p:nvPr/>
        </p:nvSpPr>
        <p:spPr bwMode="auto">
          <a:xfrm>
            <a:off x="4824457" y="2786324"/>
            <a:ext cx="1564844" cy="1717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在此录入图表的描述说明，在此录入图表的描述说明。在此录入图表的描述说明，在此录入图表的描述说明。在此录入图表的描述说明，在此录入图表的描述说明。</a:t>
            </a:r>
            <a:endParaRPr lang="zh-CN" altLang="en-US" sz="1200">
              <a:latin typeface="方正兰亭黑_GBK" pitchFamily="2" charset="-122"/>
              <a:ea typeface="方正兰亭黑_GBK" pitchFamily="2" charset="-122"/>
              <a:sym typeface="微软雅黑" panose="020b0503020204020204" pitchFamily="34" charset="-122"/>
            </a:endParaRPr>
          </a:p>
        </p:txBody>
      </p:sp>
      <p:sp>
        <p:nvSpPr>
          <p:cNvPr id="507" name="文本框 41"/>
          <p:cNvSpPr txBox="1"/>
          <p:nvPr/>
        </p:nvSpPr>
        <p:spPr>
          <a:xfrm>
            <a:off x="5416539" y="1577163"/>
            <a:ext cx="556197" cy="553998"/>
          </a:xfrm>
          <a:prstGeom prst="rect">
            <a:avLst/>
          </a:prstGeom>
          <a:noFill/>
        </p:spPr>
        <p:txBody>
          <a:bodyPr wrap="square" rtlCol="0">
            <a:spAutoFit/>
          </a:bodyPr>
          <a:lstStyle/>
          <a:p>
            <a:pPr algn="ctr"/>
            <a:r>
              <a:rPr lang="en-US" altLang="zh-CN" sz="3000">
                <a:solidFill>
                  <a:schemeClr val="accent4"/>
                </a:solidFill>
                <a:latin typeface="Impact" panose="020b0806030902050204" pitchFamily="34" charset="0"/>
              </a:rPr>
              <a:t>01</a:t>
            </a:r>
            <a:endParaRPr lang="zh-CN" altLang="en-US" sz="3000">
              <a:solidFill>
                <a:schemeClr val="accent4"/>
              </a:solidFill>
              <a:latin typeface="Impact" panose="020b0806030902050204" pitchFamily="34" charset="0"/>
            </a:endParaRPr>
          </a:p>
        </p:txBody>
      </p:sp>
      <p:sp>
        <p:nvSpPr>
          <p:cNvPr id="508" name="文本框 42"/>
          <p:cNvSpPr txBox="1"/>
          <p:nvPr/>
        </p:nvSpPr>
        <p:spPr>
          <a:xfrm>
            <a:off x="5379136" y="2065042"/>
            <a:ext cx="631004" cy="276999"/>
          </a:xfrm>
          <a:prstGeom prst="rect">
            <a:avLst/>
          </a:prstGeom>
          <a:noFill/>
        </p:spPr>
        <p:txBody>
          <a:bodyPr wrap="square" rtlCol="0">
            <a:spAutoFit/>
          </a:bodyPr>
          <a:lstStyle/>
          <a:p>
            <a:pPr algn="ctr"/>
            <a:r>
              <a:rPr lang="en-US" altLang="zh-CN" sz="1200">
                <a:solidFill>
                  <a:schemeClr val="accent4"/>
                </a:solidFill>
                <a:latin typeface="Impact" panose="020b0806030902050204" pitchFamily="34" charset="0"/>
                <a:ea typeface="LiHei Pro" pitchFamily="34" charset="-122"/>
              </a:rPr>
              <a:t>STEP</a:t>
            </a:r>
            <a:endParaRPr lang="zh-CN" altLang="en-US" sz="1200">
              <a:solidFill>
                <a:schemeClr val="accent4"/>
              </a:solidFill>
              <a:latin typeface="Impact" panose="020b0806030902050204" pitchFamily="34" charset="0"/>
              <a:ea typeface="LiHei Pro" pitchFamily="34" charset="-122"/>
            </a:endParaRPr>
          </a:p>
        </p:txBody>
      </p:sp>
      <p:sp>
        <p:nvSpPr>
          <p:cNvPr id="509" name="文本框 41"/>
          <p:cNvSpPr txBox="1"/>
          <p:nvPr/>
        </p:nvSpPr>
        <p:spPr>
          <a:xfrm>
            <a:off x="7291486" y="1662871"/>
            <a:ext cx="593601" cy="553998"/>
          </a:xfrm>
          <a:prstGeom prst="rect">
            <a:avLst/>
          </a:prstGeom>
          <a:noFill/>
        </p:spPr>
        <p:txBody>
          <a:bodyPr wrap="square" rtlCol="0">
            <a:spAutoFit/>
          </a:bodyPr>
          <a:lstStyle/>
          <a:p>
            <a:pPr algn="ctr"/>
            <a:r>
              <a:rPr lang="en-US" altLang="zh-CN" sz="3000">
                <a:solidFill>
                  <a:schemeClr val="accent4"/>
                </a:solidFill>
                <a:latin typeface="Impact" panose="020b0806030902050204" pitchFamily="34" charset="0"/>
              </a:rPr>
              <a:t>02</a:t>
            </a:r>
            <a:endParaRPr lang="zh-CN" altLang="en-US" sz="3000">
              <a:solidFill>
                <a:schemeClr val="accent4"/>
              </a:solidFill>
              <a:latin typeface="Impact" panose="020b0806030902050204" pitchFamily="34" charset="0"/>
            </a:endParaRPr>
          </a:p>
        </p:txBody>
      </p:sp>
      <p:sp>
        <p:nvSpPr>
          <p:cNvPr id="510" name="文本框 42"/>
          <p:cNvSpPr txBox="1"/>
          <p:nvPr/>
        </p:nvSpPr>
        <p:spPr>
          <a:xfrm>
            <a:off x="7277003" y="2150750"/>
            <a:ext cx="631004" cy="276999"/>
          </a:xfrm>
          <a:prstGeom prst="rect">
            <a:avLst/>
          </a:prstGeom>
          <a:noFill/>
        </p:spPr>
        <p:txBody>
          <a:bodyPr wrap="square" rtlCol="0">
            <a:spAutoFit/>
          </a:bodyPr>
          <a:lstStyle/>
          <a:p>
            <a:pPr algn="ctr"/>
            <a:r>
              <a:rPr lang="en-US" altLang="zh-CN" sz="1200">
                <a:solidFill>
                  <a:schemeClr val="accent4"/>
                </a:solidFill>
                <a:latin typeface="Impact" panose="020b0806030902050204" pitchFamily="34" charset="0"/>
                <a:ea typeface="LiHei Pro" pitchFamily="34" charset="-122"/>
              </a:rPr>
              <a:t>STEP</a:t>
            </a:r>
            <a:endParaRPr lang="zh-CN" altLang="en-US" sz="1200">
              <a:solidFill>
                <a:schemeClr val="accent4"/>
              </a:solidFill>
              <a:latin typeface="Impact" panose="020b0806030902050204" pitchFamily="34" charset="0"/>
              <a:ea typeface="LiHei Pro" pitchFamily="34" charset="-122"/>
            </a:endParaRPr>
          </a:p>
        </p:txBody>
      </p:sp>
      <p:sp>
        <p:nvSpPr>
          <p:cNvPr id="511" name="文本框 41"/>
          <p:cNvSpPr txBox="1"/>
          <p:nvPr/>
        </p:nvSpPr>
        <p:spPr>
          <a:xfrm>
            <a:off x="9445771" y="1629594"/>
            <a:ext cx="593601" cy="553998"/>
          </a:xfrm>
          <a:prstGeom prst="rect">
            <a:avLst/>
          </a:prstGeom>
          <a:noFill/>
        </p:spPr>
        <p:txBody>
          <a:bodyPr wrap="square" rtlCol="0">
            <a:spAutoFit/>
          </a:bodyPr>
          <a:lstStyle/>
          <a:p>
            <a:pPr algn="ctr"/>
            <a:r>
              <a:rPr lang="en-US" altLang="zh-CN" sz="3000">
                <a:solidFill>
                  <a:schemeClr val="accent4"/>
                </a:solidFill>
                <a:latin typeface="Impact" panose="020b0806030902050204" pitchFamily="34" charset="0"/>
              </a:rPr>
              <a:t>03</a:t>
            </a:r>
            <a:endParaRPr lang="zh-CN" altLang="en-US" sz="3000">
              <a:solidFill>
                <a:schemeClr val="accent4"/>
              </a:solidFill>
              <a:latin typeface="Impact" panose="020b0806030902050204" pitchFamily="34" charset="0"/>
            </a:endParaRPr>
          </a:p>
        </p:txBody>
      </p:sp>
      <p:sp>
        <p:nvSpPr>
          <p:cNvPr id="512" name="文本框 42"/>
          <p:cNvSpPr txBox="1"/>
          <p:nvPr/>
        </p:nvSpPr>
        <p:spPr>
          <a:xfrm>
            <a:off x="9431288" y="2117473"/>
            <a:ext cx="631004" cy="276999"/>
          </a:xfrm>
          <a:prstGeom prst="rect">
            <a:avLst/>
          </a:prstGeom>
          <a:noFill/>
        </p:spPr>
        <p:txBody>
          <a:bodyPr wrap="square" rtlCol="0">
            <a:spAutoFit/>
          </a:bodyPr>
          <a:lstStyle/>
          <a:p>
            <a:pPr algn="ctr"/>
            <a:r>
              <a:rPr lang="en-US" altLang="zh-CN" sz="1200">
                <a:solidFill>
                  <a:schemeClr val="accent4"/>
                </a:solidFill>
                <a:latin typeface="Impact" panose="020b0806030902050204" pitchFamily="34" charset="0"/>
                <a:ea typeface="LiHei Pro" pitchFamily="34" charset="-122"/>
              </a:rPr>
              <a:t>STEP</a:t>
            </a:r>
            <a:endParaRPr lang="zh-CN" altLang="en-US" sz="1200">
              <a:solidFill>
                <a:schemeClr val="accent4"/>
              </a:solidFill>
              <a:latin typeface="Impact" panose="020b0806030902050204" pitchFamily="34" charset="0"/>
              <a:ea typeface="LiHei Pro" pitchFamily="34" charset="-122"/>
            </a:endParaRPr>
          </a:p>
        </p:txBody>
      </p:sp>
      <p:sp>
        <p:nvSpPr>
          <p:cNvPr id="513" name="矩形 512"/>
          <p:cNvSpPr/>
          <p:nvPr/>
        </p:nvSpPr>
        <p:spPr>
          <a:xfrm>
            <a:off x="7092999" y="2579726"/>
            <a:ext cx="1146450" cy="323157"/>
          </a:xfrm>
          <a:prstGeom prst="rect">
            <a:avLst/>
          </a:prstGeom>
        </p:spPr>
        <p:txBody>
          <a:bodyPr wrap="none" lIns="91431" tIns="45716" rIns="91431" bIns="45716">
            <a:spAutoFit/>
          </a:bodyPr>
          <a:lstStyle/>
          <a:p>
            <a:r>
              <a:rPr lang="zh-CN" altLang="en-US" sz="1500" b="1">
                <a:latin typeface="方正兰亭黑_GBK" pitchFamily="2" charset="-122"/>
                <a:ea typeface="方正兰亭黑_GBK" pitchFamily="2" charset="-122"/>
              </a:rPr>
              <a:t>进一步目标</a:t>
            </a:r>
            <a:endParaRPr lang="en-US" altLang="zh-CN" sz="1500" b="1">
              <a:latin typeface="方正兰亭黑_GBK" pitchFamily="2" charset="-122"/>
              <a:ea typeface="方正兰亭黑_GBK" pitchFamily="2" charset="-122"/>
            </a:endParaRPr>
          </a:p>
        </p:txBody>
      </p:sp>
      <p:sp>
        <p:nvSpPr>
          <p:cNvPr id="514" name="矩形 47"/>
          <p:cNvSpPr>
            <a:spLocks noChangeArrowheads="1"/>
          </p:cNvSpPr>
          <p:nvPr/>
        </p:nvSpPr>
        <p:spPr bwMode="auto">
          <a:xfrm>
            <a:off x="6866025" y="2920630"/>
            <a:ext cx="1564844" cy="1717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在此录入图表的描述说明，在此录入图表的描述说明。在此录入图表的描述说明，在此录入图表的描述说明。在此录入图表的描述说明，在此录入图表的描述说明。</a:t>
            </a:r>
            <a:endParaRPr lang="zh-CN" altLang="en-US" sz="1200">
              <a:latin typeface="方正兰亭黑_GBK" pitchFamily="2" charset="-122"/>
              <a:ea typeface="方正兰亭黑_GBK" pitchFamily="2" charset="-122"/>
              <a:sym typeface="微软雅黑" panose="020b0503020204020204" pitchFamily="34" charset="-122"/>
            </a:endParaRPr>
          </a:p>
        </p:txBody>
      </p:sp>
      <p:sp>
        <p:nvSpPr>
          <p:cNvPr id="515" name="矩形 514"/>
          <p:cNvSpPr/>
          <p:nvPr/>
        </p:nvSpPr>
        <p:spPr>
          <a:xfrm>
            <a:off x="9121483" y="2522574"/>
            <a:ext cx="954089" cy="323157"/>
          </a:xfrm>
          <a:prstGeom prst="rect">
            <a:avLst/>
          </a:prstGeom>
        </p:spPr>
        <p:txBody>
          <a:bodyPr wrap="none" lIns="91431" tIns="45716" rIns="91431" bIns="45716">
            <a:spAutoFit/>
          </a:bodyPr>
          <a:lstStyle/>
          <a:p>
            <a:r>
              <a:rPr lang="zh-CN" altLang="en-US" sz="1500" b="1">
                <a:latin typeface="方正兰亭黑_GBK" pitchFamily="2" charset="-122"/>
                <a:ea typeface="方正兰亭黑_GBK" pitchFamily="2" charset="-122"/>
              </a:rPr>
              <a:t>最后目标</a:t>
            </a:r>
            <a:endParaRPr lang="en-US" altLang="zh-CN" sz="1500" b="1">
              <a:latin typeface="方正兰亭黑_GBK" pitchFamily="2" charset="-122"/>
              <a:ea typeface="方正兰亭黑_GBK" pitchFamily="2" charset="-122"/>
            </a:endParaRPr>
          </a:p>
        </p:txBody>
      </p:sp>
      <p:sp>
        <p:nvSpPr>
          <p:cNvPr id="516" name="矩形 47"/>
          <p:cNvSpPr>
            <a:spLocks noChangeArrowheads="1"/>
          </p:cNvSpPr>
          <p:nvPr/>
        </p:nvSpPr>
        <p:spPr bwMode="auto">
          <a:xfrm>
            <a:off x="8841612" y="2863478"/>
            <a:ext cx="1770035" cy="1717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在此录入图表的描述说明，在此录入图表的描述说明。在此录入图表的描述说明，在此录入图表的描述说明。在此录入图表的描述说明，在此录入图表的描述说明。</a:t>
            </a:r>
            <a:endParaRPr lang="zh-CN" altLang="en-US" sz="1200">
              <a:latin typeface="方正兰亭黑_GBK" pitchFamily="2" charset="-122"/>
              <a:ea typeface="方正兰亭黑_GBK" pitchFamily="2" charset="-122"/>
              <a:sym typeface="微软雅黑" panose="020b0503020204020204" pitchFamily="34" charset="-122"/>
            </a:endParaRPr>
          </a:p>
        </p:txBody>
      </p:sp>
      <p:sp>
        <p:nvSpPr>
          <p:cNvPr id="313" name="任意多边形 312"/>
          <p:cNvSpPr/>
          <p:nvPr/>
        </p:nvSpPr>
        <p:spPr>
          <a:xfrm>
            <a:off x="2466251" y="3118600"/>
            <a:ext cx="952956" cy="198400"/>
          </a:xfrm>
          <a:custGeom>
            <a:gdLst>
              <a:gd name="connsiteX0" fmla="*/ 1184472 w 1537436"/>
              <a:gd name="connsiteY0" fmla="*/ 0 h 320085"/>
              <a:gd name="connsiteX1" fmla="*/ 1537436 w 1537436"/>
              <a:gd name="connsiteY1" fmla="*/ 0 h 320085"/>
              <a:gd name="connsiteX2" fmla="*/ 1537436 w 1537436"/>
              <a:gd name="connsiteY2" fmla="*/ 9999 h 320085"/>
              <a:gd name="connsiteX3" fmla="*/ 1360678 w 1537436"/>
              <a:gd name="connsiteY3" fmla="*/ 161713 h 320085"/>
              <a:gd name="connsiteX4" fmla="*/ 1537436 w 1537436"/>
              <a:gd name="connsiteY4" fmla="*/ 313427 h 320085"/>
              <a:gd name="connsiteX5" fmla="*/ 1537436 w 1537436"/>
              <a:gd name="connsiteY5" fmla="*/ 320085 h 320085"/>
              <a:gd name="connsiteX6" fmla="*/ 1184472 w 1537436"/>
              <a:gd name="connsiteY6" fmla="*/ 320085 h 320085"/>
              <a:gd name="connsiteX7" fmla="*/ 982517 w 1537436"/>
              <a:gd name="connsiteY7" fmla="*/ 186471 h 320085"/>
              <a:gd name="connsiteX8" fmla="*/ 310500 w 1537436"/>
              <a:gd name="connsiteY8" fmla="*/ 186471 h 320085"/>
              <a:gd name="connsiteX9" fmla="*/ 363008 w 1537436"/>
              <a:gd name="connsiteY9" fmla="*/ 258248 h 320085"/>
              <a:gd name="connsiteX10" fmla="*/ 363008 w 1537436"/>
              <a:gd name="connsiteY10" fmla="*/ 267292 h 320085"/>
              <a:gd name="connsiteX11" fmla="*/ 0 w 1537436"/>
              <a:gd name="connsiteY11" fmla="*/ 161199 h 320085"/>
              <a:gd name="connsiteX12" fmla="*/ 363008 w 1537436"/>
              <a:gd name="connsiteY12" fmla="*/ 55106 h 320085"/>
              <a:gd name="connsiteX13" fmla="*/ 363008 w 1537436"/>
              <a:gd name="connsiteY13" fmla="*/ 64150 h 320085"/>
              <a:gd name="connsiteX14" fmla="*/ 312191 w 1537436"/>
              <a:gd name="connsiteY14" fmla="*/ 133615 h 320085"/>
              <a:gd name="connsiteX15" fmla="*/ 982517 w 1537436"/>
              <a:gd name="connsiteY15" fmla="*/ 133615 h 32008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37436" h="320085">
                <a:moveTo>
                  <a:pt x="1184472" y="0"/>
                </a:moveTo>
                <a:lnTo>
                  <a:pt x="1537436" y="0"/>
                </a:lnTo>
                <a:lnTo>
                  <a:pt x="1537436" y="9999"/>
                </a:lnTo>
                <a:lnTo>
                  <a:pt x="1360678" y="161713"/>
                </a:lnTo>
                <a:lnTo>
                  <a:pt x="1537436" y="313427"/>
                </a:lnTo>
                <a:lnTo>
                  <a:pt x="1537436" y="320085"/>
                </a:lnTo>
                <a:lnTo>
                  <a:pt x="1184472" y="320085"/>
                </a:lnTo>
                <a:lnTo>
                  <a:pt x="982517" y="186471"/>
                </a:lnTo>
                <a:lnTo>
                  <a:pt x="310500" y="186471"/>
                </a:lnTo>
                <a:lnTo>
                  <a:pt x="363008" y="258248"/>
                </a:lnTo>
                <a:lnTo>
                  <a:pt x="363008" y="267292"/>
                </a:lnTo>
                <a:lnTo>
                  <a:pt x="0" y="161199"/>
                </a:lnTo>
                <a:lnTo>
                  <a:pt x="363008" y="55106"/>
                </a:lnTo>
                <a:lnTo>
                  <a:pt x="363008" y="64150"/>
                </a:lnTo>
                <a:lnTo>
                  <a:pt x="312191" y="133615"/>
                </a:lnTo>
                <a:lnTo>
                  <a:pt x="982517" y="13361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par>
                          <p:cTn id="17" fill="hold" nodeType="afterGroup">
                            <p:stCondLst>
                              <p:cond delay="700"/>
                            </p:stCondLst>
                            <p:childTnLst>
                              <p:par>
                                <p:cTn id="18" presetID="3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800" decel="100000"/>
                                        <p:tgtEl>
                                          <p:spTgt spid="11"/>
                                        </p:tgtEl>
                                      </p:cBhvr>
                                    </p:animEffect>
                                    <p:anim calcmode="lin" valueType="num">
                                      <p:cBhvr>
                                        <p:cTn id="21" dur="800" decel="100000" fill="hold"/>
                                        <p:tgtEl>
                                          <p:spTgt spid="11"/>
                                        </p:tgtEl>
                                        <p:attrNameLst>
                                          <p:attrName>style.rotation</p:attrName>
                                        </p:attrNameLst>
                                      </p:cBhvr>
                                      <p:tavLst>
                                        <p:tav tm="0">
                                          <p:val>
                                            <p:fltVal val="-90"/>
                                          </p:val>
                                        </p:tav>
                                        <p:tav tm="100000">
                                          <p:val>
                                            <p:fltVal val="0"/>
                                          </p:val>
                                        </p:tav>
                                      </p:tavLst>
                                    </p:anim>
                                    <p:anim calcmode="lin" valueType="num">
                                      <p:cBhvr>
                                        <p:cTn id="22" dur="800" decel="100000" fill="hold"/>
                                        <p:tgtEl>
                                          <p:spTgt spid="11"/>
                                        </p:tgtEl>
                                        <p:attrNameLst>
                                          <p:attrName>ppt_x</p:attrName>
                                        </p:attrNameLst>
                                      </p:cBhvr>
                                      <p:tavLst>
                                        <p:tav tm="0">
                                          <p:val>
                                            <p:strVal val="#ppt_x+0.4"/>
                                          </p:val>
                                        </p:tav>
                                        <p:tav tm="100000">
                                          <p:val>
                                            <p:strVal val="#ppt_x-0.05"/>
                                          </p:val>
                                        </p:tav>
                                      </p:tavLst>
                                    </p:anim>
                                    <p:anim calcmode="lin" valueType="num">
                                      <p:cBhvr>
                                        <p:cTn id="23" dur="800" decel="100000" fill="hold"/>
                                        <p:tgtEl>
                                          <p:spTgt spid="11"/>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26" fill="hold" nodeType="afterGroup">
                            <p:stCondLst>
                              <p:cond delay="1700"/>
                            </p:stCondLst>
                            <p:childTnLst>
                              <p:par>
                                <p:cTn id="27" presetID="42"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2700"/>
                            </p:stCondLst>
                            <p:childTnLst>
                              <p:par>
                                <p:cTn id="33" presetID="2" presetClass="entr" presetSubtype="2" fill="hold" grpId="0" nodeType="afterEffect">
                                  <p:stCondLst>
                                    <p:cond delay="0"/>
                                  </p:stCondLst>
                                  <p:childTnLst>
                                    <p:set>
                                      <p:cBhvr>
                                        <p:cTn id="34" dur="1" fill="hold">
                                          <p:stCondLst>
                                            <p:cond delay="0"/>
                                          </p:stCondLst>
                                        </p:cTn>
                                        <p:tgtEl>
                                          <p:spTgt spid="313"/>
                                        </p:tgtEl>
                                        <p:attrNameLst>
                                          <p:attrName>style.visibility</p:attrName>
                                        </p:attrNameLst>
                                      </p:cBhvr>
                                      <p:to>
                                        <p:strVal val="visible"/>
                                      </p:to>
                                    </p:set>
                                    <p:anim calcmode="lin" valueType="num">
                                      <p:cBhvr additive="base">
                                        <p:cTn id="35" dur="500" fill="hold"/>
                                        <p:tgtEl>
                                          <p:spTgt spid="313"/>
                                        </p:tgtEl>
                                        <p:attrNameLst>
                                          <p:attrName>ppt_x</p:attrName>
                                        </p:attrNameLst>
                                      </p:cBhvr>
                                      <p:tavLst>
                                        <p:tav tm="0">
                                          <p:val>
                                            <p:strVal val="1+#ppt_w/2"/>
                                          </p:val>
                                        </p:tav>
                                        <p:tav tm="100000">
                                          <p:val>
                                            <p:strVal val="#ppt_x"/>
                                          </p:val>
                                        </p:tav>
                                      </p:tavLst>
                                    </p:anim>
                                    <p:anim calcmode="lin" valueType="num">
                                      <p:cBhvr additive="base">
                                        <p:cTn id="36" dur="500" fill="hold"/>
                                        <p:tgtEl>
                                          <p:spTgt spid="313"/>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3200"/>
                            </p:stCondLst>
                            <p:childTnLst>
                              <p:par>
                                <p:cTn id="38" presetID="12" presetClass="entr" presetSubtype="8" fill="hold" grpId="0" nodeType="afterEffect">
                                  <p:stCondLst>
                                    <p:cond delay="0"/>
                                  </p:stCondLst>
                                  <p:childTnLst>
                                    <p:set>
                                      <p:cBhvr>
                                        <p:cTn id="39" dur="1" fill="hold">
                                          <p:stCondLst>
                                            <p:cond delay="0"/>
                                          </p:stCondLst>
                                        </p:cTn>
                                        <p:tgtEl>
                                          <p:spTgt spid="238"/>
                                        </p:tgtEl>
                                        <p:attrNameLst>
                                          <p:attrName>style.visibility</p:attrName>
                                        </p:attrNameLst>
                                      </p:cBhvr>
                                      <p:to>
                                        <p:strVal val="visible"/>
                                      </p:to>
                                    </p:set>
                                    <p:anim calcmode="lin" valueType="num">
                                      <p:cBhvr additive="base">
                                        <p:cTn id="40" dur="500"/>
                                        <p:tgtEl>
                                          <p:spTgt spid="238"/>
                                        </p:tgtEl>
                                        <p:attrNameLst>
                                          <p:attrName>ppt_x</p:attrName>
                                        </p:attrNameLst>
                                      </p:cBhvr>
                                      <p:tavLst>
                                        <p:tav tm="0">
                                          <p:val>
                                            <p:strVal val="#ppt_x-#ppt_w*1.125000"/>
                                          </p:val>
                                        </p:tav>
                                        <p:tav tm="100000">
                                          <p:val>
                                            <p:strVal val="#ppt_x"/>
                                          </p:val>
                                        </p:tav>
                                      </p:tavLst>
                                    </p:anim>
                                    <p:animEffect transition="in" filter="wipe(right)">
                                      <p:cBhvr>
                                        <p:cTn id="41" dur="500"/>
                                        <p:tgtEl>
                                          <p:spTgt spid="238"/>
                                        </p:tgtEl>
                                      </p:cBhvr>
                                    </p:animEffect>
                                  </p:childTnLst>
                                </p:cTn>
                              </p:par>
                              <p:par>
                                <p:cTn id="42" presetID="53" presetClass="entr" presetSubtype="16" fill="hold" nodeType="withEffect">
                                  <p:stCondLst>
                                    <p:cond delay="0"/>
                                  </p:stCondLst>
                                  <p:childTnLst>
                                    <p:set>
                                      <p:cBhvr>
                                        <p:cTn id="43" dur="1" fill="hold">
                                          <p:stCondLst>
                                            <p:cond delay="0"/>
                                          </p:stCondLst>
                                        </p:cTn>
                                        <p:tgtEl>
                                          <p:spTgt spid="268"/>
                                        </p:tgtEl>
                                        <p:attrNameLst>
                                          <p:attrName>style.visibility</p:attrName>
                                        </p:attrNameLst>
                                      </p:cBhvr>
                                      <p:to>
                                        <p:strVal val="visible"/>
                                      </p:to>
                                    </p:set>
                                    <p:anim calcmode="lin" valueType="num">
                                      <p:cBhvr>
                                        <p:cTn id="44" dur="500" fill="hold"/>
                                        <p:tgtEl>
                                          <p:spTgt spid="268"/>
                                        </p:tgtEl>
                                        <p:attrNameLst>
                                          <p:attrName>ppt_w</p:attrName>
                                        </p:attrNameLst>
                                      </p:cBhvr>
                                      <p:tavLst>
                                        <p:tav tm="0">
                                          <p:val>
                                            <p:fltVal val="0"/>
                                          </p:val>
                                        </p:tav>
                                        <p:tav tm="100000">
                                          <p:val>
                                            <p:strVal val="#ppt_w"/>
                                          </p:val>
                                        </p:tav>
                                      </p:tavLst>
                                    </p:anim>
                                    <p:anim calcmode="lin" valueType="num">
                                      <p:cBhvr>
                                        <p:cTn id="45" dur="500" fill="hold"/>
                                        <p:tgtEl>
                                          <p:spTgt spid="268"/>
                                        </p:tgtEl>
                                        <p:attrNameLst>
                                          <p:attrName>ppt_h</p:attrName>
                                        </p:attrNameLst>
                                      </p:cBhvr>
                                      <p:tavLst>
                                        <p:tav tm="0">
                                          <p:val>
                                            <p:fltVal val="0"/>
                                          </p:val>
                                        </p:tav>
                                        <p:tav tm="100000">
                                          <p:val>
                                            <p:strVal val="#ppt_h"/>
                                          </p:val>
                                        </p:tav>
                                      </p:tavLst>
                                    </p:anim>
                                    <p:animEffect transition="in" filter="fade">
                                      <p:cBhvr>
                                        <p:cTn id="46" dur="500"/>
                                        <p:tgtEl>
                                          <p:spTgt spid="268"/>
                                        </p:tgtEl>
                                      </p:cBhvr>
                                    </p:animEffect>
                                  </p:childTnLst>
                                </p:cTn>
                              </p:par>
                            </p:childTnLst>
                          </p:cTn>
                        </p:par>
                        <p:par>
                          <p:cTn id="47" fill="hold" nodeType="afterGroup">
                            <p:stCondLst>
                              <p:cond delay="3700"/>
                            </p:stCondLst>
                            <p:childTnLst>
                              <p:par>
                                <p:cTn id="48" presetID="12" presetClass="entr" presetSubtype="8" fill="hold" grpId="0" nodeType="afterEffect">
                                  <p:stCondLst>
                                    <p:cond delay="0"/>
                                  </p:stCondLst>
                                  <p:childTnLst>
                                    <p:set>
                                      <p:cBhvr>
                                        <p:cTn id="49" dur="1" fill="hold">
                                          <p:stCondLst>
                                            <p:cond delay="0"/>
                                          </p:stCondLst>
                                        </p:cTn>
                                        <p:tgtEl>
                                          <p:spTgt spid="239"/>
                                        </p:tgtEl>
                                        <p:attrNameLst>
                                          <p:attrName>style.visibility</p:attrName>
                                        </p:attrNameLst>
                                      </p:cBhvr>
                                      <p:to>
                                        <p:strVal val="visible"/>
                                      </p:to>
                                    </p:set>
                                    <p:anim calcmode="lin" valueType="num">
                                      <p:cBhvr additive="base">
                                        <p:cTn id="50" dur="500"/>
                                        <p:tgtEl>
                                          <p:spTgt spid="239"/>
                                        </p:tgtEl>
                                        <p:attrNameLst>
                                          <p:attrName>ppt_x</p:attrName>
                                        </p:attrNameLst>
                                      </p:cBhvr>
                                      <p:tavLst>
                                        <p:tav tm="0">
                                          <p:val>
                                            <p:strVal val="#ppt_x-#ppt_w*1.125000"/>
                                          </p:val>
                                        </p:tav>
                                        <p:tav tm="100000">
                                          <p:val>
                                            <p:strVal val="#ppt_x"/>
                                          </p:val>
                                        </p:tav>
                                      </p:tavLst>
                                    </p:anim>
                                    <p:animEffect transition="in" filter="wipe(right)">
                                      <p:cBhvr>
                                        <p:cTn id="51" dur="500"/>
                                        <p:tgtEl>
                                          <p:spTgt spid="239"/>
                                        </p:tgtEl>
                                      </p:cBhvr>
                                    </p:animEffect>
                                  </p:childTnLst>
                                </p:cTn>
                              </p:par>
                              <p:par>
                                <p:cTn id="52" presetID="53" presetClass="entr" presetSubtype="16" fill="hold" nodeType="withEffect">
                                  <p:stCondLst>
                                    <p:cond delay="0"/>
                                  </p:stCondLst>
                                  <p:childTnLst>
                                    <p:set>
                                      <p:cBhvr>
                                        <p:cTn id="53" dur="1" fill="hold">
                                          <p:stCondLst>
                                            <p:cond delay="0"/>
                                          </p:stCondLst>
                                        </p:cTn>
                                        <p:tgtEl>
                                          <p:spTgt spid="273"/>
                                        </p:tgtEl>
                                        <p:attrNameLst>
                                          <p:attrName>style.visibility</p:attrName>
                                        </p:attrNameLst>
                                      </p:cBhvr>
                                      <p:to>
                                        <p:strVal val="visible"/>
                                      </p:to>
                                    </p:set>
                                    <p:anim calcmode="lin" valueType="num">
                                      <p:cBhvr>
                                        <p:cTn id="54" dur="500" fill="hold"/>
                                        <p:tgtEl>
                                          <p:spTgt spid="273"/>
                                        </p:tgtEl>
                                        <p:attrNameLst>
                                          <p:attrName>ppt_w</p:attrName>
                                        </p:attrNameLst>
                                      </p:cBhvr>
                                      <p:tavLst>
                                        <p:tav tm="0">
                                          <p:val>
                                            <p:fltVal val="0"/>
                                          </p:val>
                                        </p:tav>
                                        <p:tav tm="100000">
                                          <p:val>
                                            <p:strVal val="#ppt_w"/>
                                          </p:val>
                                        </p:tav>
                                      </p:tavLst>
                                    </p:anim>
                                    <p:anim calcmode="lin" valueType="num">
                                      <p:cBhvr>
                                        <p:cTn id="55" dur="500" fill="hold"/>
                                        <p:tgtEl>
                                          <p:spTgt spid="273"/>
                                        </p:tgtEl>
                                        <p:attrNameLst>
                                          <p:attrName>ppt_h</p:attrName>
                                        </p:attrNameLst>
                                      </p:cBhvr>
                                      <p:tavLst>
                                        <p:tav tm="0">
                                          <p:val>
                                            <p:fltVal val="0"/>
                                          </p:val>
                                        </p:tav>
                                        <p:tav tm="100000">
                                          <p:val>
                                            <p:strVal val="#ppt_h"/>
                                          </p:val>
                                        </p:tav>
                                      </p:tavLst>
                                    </p:anim>
                                    <p:animEffect transition="in" filter="fade">
                                      <p:cBhvr>
                                        <p:cTn id="56" dur="500"/>
                                        <p:tgtEl>
                                          <p:spTgt spid="27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171"/>
                                        </p:tgtEl>
                                        <p:attrNameLst>
                                          <p:attrName>style.visibility</p:attrName>
                                        </p:attrNameLst>
                                      </p:cBhvr>
                                      <p:to>
                                        <p:strVal val="visible"/>
                                      </p:to>
                                    </p:set>
                                    <p:animEffect transition="in" filter="fade">
                                      <p:cBhvr>
                                        <p:cTn id="59" dur="500"/>
                                        <p:tgtEl>
                                          <p:spTgt spid="171"/>
                                        </p:tgtEl>
                                      </p:cBhvr>
                                    </p:animEffect>
                                    <p:anim calcmode="lin" valueType="num">
                                      <p:cBhvr>
                                        <p:cTn id="60" dur="500" fill="hold"/>
                                        <p:tgtEl>
                                          <p:spTgt spid="171"/>
                                        </p:tgtEl>
                                        <p:attrNameLst>
                                          <p:attrName>ppt_x</p:attrName>
                                        </p:attrNameLst>
                                      </p:cBhvr>
                                      <p:tavLst>
                                        <p:tav tm="0">
                                          <p:val>
                                            <p:strVal val="#ppt_x"/>
                                          </p:val>
                                        </p:tav>
                                        <p:tav tm="100000">
                                          <p:val>
                                            <p:strVal val="#ppt_x"/>
                                          </p:val>
                                        </p:tav>
                                      </p:tavLst>
                                    </p:anim>
                                    <p:anim calcmode="lin" valueType="num">
                                      <p:cBhvr>
                                        <p:cTn id="61" dur="500" fill="hold"/>
                                        <p:tgtEl>
                                          <p:spTgt spid="171"/>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173"/>
                                        </p:tgtEl>
                                        <p:attrNameLst>
                                          <p:attrName>style.visibility</p:attrName>
                                        </p:attrNameLst>
                                      </p:cBhvr>
                                      <p:to>
                                        <p:strVal val="visible"/>
                                      </p:to>
                                    </p:set>
                                    <p:animEffect transition="in" filter="fade">
                                      <p:cBhvr>
                                        <p:cTn id="64" dur="500"/>
                                        <p:tgtEl>
                                          <p:spTgt spid="173"/>
                                        </p:tgtEl>
                                      </p:cBhvr>
                                    </p:animEffect>
                                    <p:anim calcmode="lin" valueType="num">
                                      <p:cBhvr>
                                        <p:cTn id="65" dur="500" fill="hold"/>
                                        <p:tgtEl>
                                          <p:spTgt spid="173"/>
                                        </p:tgtEl>
                                        <p:attrNameLst>
                                          <p:attrName>ppt_x</p:attrName>
                                        </p:attrNameLst>
                                      </p:cBhvr>
                                      <p:tavLst>
                                        <p:tav tm="0">
                                          <p:val>
                                            <p:strVal val="#ppt_x"/>
                                          </p:val>
                                        </p:tav>
                                        <p:tav tm="100000">
                                          <p:val>
                                            <p:strVal val="#ppt_x"/>
                                          </p:val>
                                        </p:tav>
                                      </p:tavLst>
                                    </p:anim>
                                    <p:anim calcmode="lin" valueType="num">
                                      <p:cBhvr>
                                        <p:cTn id="66" dur="500" fill="hold"/>
                                        <p:tgtEl>
                                          <p:spTgt spid="173"/>
                                        </p:tgtEl>
                                        <p:attrNameLst>
                                          <p:attrName>ppt_y</p:attrName>
                                        </p:attrNameLst>
                                      </p:cBhvr>
                                      <p:tavLst>
                                        <p:tav tm="0">
                                          <p:val>
                                            <p:strVal val="#ppt_y-.1"/>
                                          </p:val>
                                        </p:tav>
                                        <p:tav tm="100000">
                                          <p:val>
                                            <p:strVal val="#ppt_y"/>
                                          </p:val>
                                        </p:tav>
                                      </p:tavLst>
                                    </p:anim>
                                  </p:childTnLst>
                                </p:cTn>
                              </p:par>
                            </p:childTnLst>
                          </p:cTn>
                        </p:par>
                        <p:par>
                          <p:cTn id="67" fill="hold" nodeType="afterGroup">
                            <p:stCondLst>
                              <p:cond delay="4200"/>
                            </p:stCondLst>
                            <p:childTnLst>
                              <p:par>
                                <p:cTn id="68" presetID="12" presetClass="entr" presetSubtype="8" fill="hold" grpId="0" nodeType="afterEffect">
                                  <p:stCondLst>
                                    <p:cond delay="0"/>
                                  </p:stCondLst>
                                  <p:childTnLst>
                                    <p:set>
                                      <p:cBhvr>
                                        <p:cTn id="69" dur="1" fill="hold">
                                          <p:stCondLst>
                                            <p:cond delay="0"/>
                                          </p:stCondLst>
                                        </p:cTn>
                                        <p:tgtEl>
                                          <p:spTgt spid="240"/>
                                        </p:tgtEl>
                                        <p:attrNameLst>
                                          <p:attrName>style.visibility</p:attrName>
                                        </p:attrNameLst>
                                      </p:cBhvr>
                                      <p:to>
                                        <p:strVal val="visible"/>
                                      </p:to>
                                    </p:set>
                                    <p:anim calcmode="lin" valueType="num">
                                      <p:cBhvr additive="base">
                                        <p:cTn id="70" dur="500"/>
                                        <p:tgtEl>
                                          <p:spTgt spid="240"/>
                                        </p:tgtEl>
                                        <p:attrNameLst>
                                          <p:attrName>ppt_x</p:attrName>
                                        </p:attrNameLst>
                                      </p:cBhvr>
                                      <p:tavLst>
                                        <p:tav tm="0">
                                          <p:val>
                                            <p:strVal val="#ppt_x-#ppt_w*1.125000"/>
                                          </p:val>
                                        </p:tav>
                                        <p:tav tm="100000">
                                          <p:val>
                                            <p:strVal val="#ppt_x"/>
                                          </p:val>
                                        </p:tav>
                                      </p:tavLst>
                                    </p:anim>
                                    <p:animEffect transition="in" filter="wipe(right)">
                                      <p:cBhvr>
                                        <p:cTn id="71" dur="500"/>
                                        <p:tgtEl>
                                          <p:spTgt spid="240"/>
                                        </p:tgtEl>
                                      </p:cBhvr>
                                    </p:animEffect>
                                  </p:childTnLst>
                                </p:cTn>
                              </p:par>
                              <p:par>
                                <p:cTn id="72" presetID="53" presetClass="entr" presetSubtype="16" fill="hold" nodeType="withEffect">
                                  <p:stCondLst>
                                    <p:cond delay="0"/>
                                  </p:stCondLst>
                                  <p:childTnLst>
                                    <p:set>
                                      <p:cBhvr>
                                        <p:cTn id="73" dur="1" fill="hold">
                                          <p:stCondLst>
                                            <p:cond delay="0"/>
                                          </p:stCondLst>
                                        </p:cTn>
                                        <p:tgtEl>
                                          <p:spTgt spid="276"/>
                                        </p:tgtEl>
                                        <p:attrNameLst>
                                          <p:attrName>style.visibility</p:attrName>
                                        </p:attrNameLst>
                                      </p:cBhvr>
                                      <p:to>
                                        <p:strVal val="visible"/>
                                      </p:to>
                                    </p:set>
                                    <p:anim calcmode="lin" valueType="num">
                                      <p:cBhvr>
                                        <p:cTn id="74" dur="500" fill="hold"/>
                                        <p:tgtEl>
                                          <p:spTgt spid="276"/>
                                        </p:tgtEl>
                                        <p:attrNameLst>
                                          <p:attrName>ppt_w</p:attrName>
                                        </p:attrNameLst>
                                      </p:cBhvr>
                                      <p:tavLst>
                                        <p:tav tm="0">
                                          <p:val>
                                            <p:fltVal val="0"/>
                                          </p:val>
                                        </p:tav>
                                        <p:tav tm="100000">
                                          <p:val>
                                            <p:strVal val="#ppt_w"/>
                                          </p:val>
                                        </p:tav>
                                      </p:tavLst>
                                    </p:anim>
                                    <p:anim calcmode="lin" valueType="num">
                                      <p:cBhvr>
                                        <p:cTn id="75" dur="500" fill="hold"/>
                                        <p:tgtEl>
                                          <p:spTgt spid="276"/>
                                        </p:tgtEl>
                                        <p:attrNameLst>
                                          <p:attrName>ppt_h</p:attrName>
                                        </p:attrNameLst>
                                      </p:cBhvr>
                                      <p:tavLst>
                                        <p:tav tm="0">
                                          <p:val>
                                            <p:fltVal val="0"/>
                                          </p:val>
                                        </p:tav>
                                        <p:tav tm="100000">
                                          <p:val>
                                            <p:strVal val="#ppt_h"/>
                                          </p:val>
                                        </p:tav>
                                      </p:tavLst>
                                    </p:anim>
                                    <p:animEffect transition="in" filter="fade">
                                      <p:cBhvr>
                                        <p:cTn id="76" dur="500"/>
                                        <p:tgtEl>
                                          <p:spTgt spid="27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72"/>
                                        </p:tgtEl>
                                        <p:attrNameLst>
                                          <p:attrName>style.visibility</p:attrName>
                                        </p:attrNameLst>
                                      </p:cBhvr>
                                      <p:to>
                                        <p:strVal val="visible"/>
                                      </p:to>
                                    </p:set>
                                    <p:animEffect transition="in" filter="fade">
                                      <p:cBhvr>
                                        <p:cTn id="79" dur="500"/>
                                        <p:tgtEl>
                                          <p:spTgt spid="172"/>
                                        </p:tgtEl>
                                      </p:cBhvr>
                                    </p:animEffect>
                                  </p:childTnLst>
                                </p:cTn>
                              </p:par>
                            </p:childTnLst>
                          </p:cTn>
                        </p:par>
                        <p:par>
                          <p:cTn id="80" fill="hold" nodeType="afterGroup">
                            <p:stCondLst>
                              <p:cond delay="4700"/>
                            </p:stCondLst>
                            <p:childTnLst>
                              <p:par>
                                <p:cTn id="81" presetID="47" presetClass="entr" presetSubtype="0" fill="hold" grpId="0" nodeType="afterEffect">
                                  <p:stCondLst>
                                    <p:cond delay="0"/>
                                  </p:stCondLst>
                                  <p:childTnLst>
                                    <p:set>
                                      <p:cBhvr>
                                        <p:cTn id="82" dur="1" fill="hold">
                                          <p:stCondLst>
                                            <p:cond delay="0"/>
                                          </p:stCondLst>
                                        </p:cTn>
                                        <p:tgtEl>
                                          <p:spTgt spid="507"/>
                                        </p:tgtEl>
                                        <p:attrNameLst>
                                          <p:attrName>style.visibility</p:attrName>
                                        </p:attrNameLst>
                                      </p:cBhvr>
                                      <p:to>
                                        <p:strVal val="visible"/>
                                      </p:to>
                                    </p:set>
                                    <p:animEffect transition="in" filter="fade">
                                      <p:cBhvr>
                                        <p:cTn id="83" dur="1000"/>
                                        <p:tgtEl>
                                          <p:spTgt spid="507"/>
                                        </p:tgtEl>
                                      </p:cBhvr>
                                    </p:animEffect>
                                    <p:anim calcmode="lin" valueType="num">
                                      <p:cBhvr>
                                        <p:cTn id="84" dur="1000" fill="hold"/>
                                        <p:tgtEl>
                                          <p:spTgt spid="507"/>
                                        </p:tgtEl>
                                        <p:attrNameLst>
                                          <p:attrName>ppt_x</p:attrName>
                                        </p:attrNameLst>
                                      </p:cBhvr>
                                      <p:tavLst>
                                        <p:tav tm="0">
                                          <p:val>
                                            <p:strVal val="#ppt_x"/>
                                          </p:val>
                                        </p:tav>
                                        <p:tav tm="100000">
                                          <p:val>
                                            <p:strVal val="#ppt_x"/>
                                          </p:val>
                                        </p:tav>
                                      </p:tavLst>
                                    </p:anim>
                                    <p:anim calcmode="lin" valueType="num">
                                      <p:cBhvr>
                                        <p:cTn id="85" dur="1000" fill="hold"/>
                                        <p:tgtEl>
                                          <p:spTgt spid="507"/>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508"/>
                                        </p:tgtEl>
                                        <p:attrNameLst>
                                          <p:attrName>style.visibility</p:attrName>
                                        </p:attrNameLst>
                                      </p:cBhvr>
                                      <p:to>
                                        <p:strVal val="visible"/>
                                      </p:to>
                                    </p:set>
                                    <p:animEffect transition="in" filter="fade">
                                      <p:cBhvr>
                                        <p:cTn id="88" dur="1000"/>
                                        <p:tgtEl>
                                          <p:spTgt spid="508"/>
                                        </p:tgtEl>
                                      </p:cBhvr>
                                    </p:animEffect>
                                    <p:anim calcmode="lin" valueType="num">
                                      <p:cBhvr>
                                        <p:cTn id="89" dur="1000" fill="hold"/>
                                        <p:tgtEl>
                                          <p:spTgt spid="508"/>
                                        </p:tgtEl>
                                        <p:attrNameLst>
                                          <p:attrName>ppt_x</p:attrName>
                                        </p:attrNameLst>
                                      </p:cBhvr>
                                      <p:tavLst>
                                        <p:tav tm="0">
                                          <p:val>
                                            <p:strVal val="#ppt_x"/>
                                          </p:val>
                                        </p:tav>
                                        <p:tav tm="100000">
                                          <p:val>
                                            <p:strVal val="#ppt_x"/>
                                          </p:val>
                                        </p:tav>
                                      </p:tavLst>
                                    </p:anim>
                                    <p:anim calcmode="lin" valueType="num">
                                      <p:cBhvr>
                                        <p:cTn id="90" dur="1000" fill="hold"/>
                                        <p:tgtEl>
                                          <p:spTgt spid="508"/>
                                        </p:tgtEl>
                                        <p:attrNameLst>
                                          <p:attrName>ppt_y</p:attrName>
                                        </p:attrNameLst>
                                      </p:cBhvr>
                                      <p:tavLst>
                                        <p:tav tm="0">
                                          <p:val>
                                            <p:strVal val="#ppt_y-.1"/>
                                          </p:val>
                                        </p:tav>
                                        <p:tav tm="100000">
                                          <p:val>
                                            <p:strVal val="#ppt_y"/>
                                          </p:val>
                                        </p:tav>
                                      </p:tavLst>
                                    </p:anim>
                                  </p:childTnLst>
                                </p:cTn>
                              </p:par>
                            </p:childTnLst>
                          </p:cTn>
                        </p:par>
                        <p:par>
                          <p:cTn id="91" fill="hold" nodeType="afterGroup">
                            <p:stCondLst>
                              <p:cond delay="5700"/>
                            </p:stCondLst>
                            <p:childTnLst>
                              <p:par>
                                <p:cTn id="92" presetID="2" presetClass="entr" presetSubtype="4" fill="hold" grpId="0" nodeType="afterEffect">
                                  <p:stCondLst>
                                    <p:cond delay="0"/>
                                  </p:stCondLst>
                                  <p:childTnLst>
                                    <p:set>
                                      <p:cBhvr>
                                        <p:cTn id="93" dur="1" fill="hold">
                                          <p:stCondLst>
                                            <p:cond delay="0"/>
                                          </p:stCondLst>
                                        </p:cTn>
                                        <p:tgtEl>
                                          <p:spTgt spid="502"/>
                                        </p:tgtEl>
                                        <p:attrNameLst>
                                          <p:attrName>style.visibility</p:attrName>
                                        </p:attrNameLst>
                                      </p:cBhvr>
                                      <p:to>
                                        <p:strVal val="visible"/>
                                      </p:to>
                                    </p:set>
                                    <p:anim calcmode="lin" valueType="num">
                                      <p:cBhvr additive="base">
                                        <p:cTn id="94" dur="500" fill="hold"/>
                                        <p:tgtEl>
                                          <p:spTgt spid="502"/>
                                        </p:tgtEl>
                                        <p:attrNameLst>
                                          <p:attrName>ppt_x</p:attrName>
                                        </p:attrNameLst>
                                      </p:cBhvr>
                                      <p:tavLst>
                                        <p:tav tm="0">
                                          <p:val>
                                            <p:strVal val="#ppt_x"/>
                                          </p:val>
                                        </p:tav>
                                        <p:tav tm="100000">
                                          <p:val>
                                            <p:strVal val="#ppt_x"/>
                                          </p:val>
                                        </p:tav>
                                      </p:tavLst>
                                    </p:anim>
                                    <p:anim calcmode="lin" valueType="num">
                                      <p:cBhvr additive="base">
                                        <p:cTn id="95" dur="500" fill="hold"/>
                                        <p:tgtEl>
                                          <p:spTgt spid="50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503"/>
                                        </p:tgtEl>
                                        <p:attrNameLst>
                                          <p:attrName>style.visibility</p:attrName>
                                        </p:attrNameLst>
                                      </p:cBhvr>
                                      <p:to>
                                        <p:strVal val="visible"/>
                                      </p:to>
                                    </p:set>
                                    <p:anim calcmode="lin" valueType="num">
                                      <p:cBhvr additive="base">
                                        <p:cTn id="98" dur="500" fill="hold"/>
                                        <p:tgtEl>
                                          <p:spTgt spid="503"/>
                                        </p:tgtEl>
                                        <p:attrNameLst>
                                          <p:attrName>ppt_x</p:attrName>
                                        </p:attrNameLst>
                                      </p:cBhvr>
                                      <p:tavLst>
                                        <p:tav tm="0">
                                          <p:val>
                                            <p:strVal val="#ppt_x"/>
                                          </p:val>
                                        </p:tav>
                                        <p:tav tm="100000">
                                          <p:val>
                                            <p:strVal val="#ppt_x"/>
                                          </p:val>
                                        </p:tav>
                                      </p:tavLst>
                                    </p:anim>
                                    <p:anim calcmode="lin" valueType="num">
                                      <p:cBhvr additive="base">
                                        <p:cTn id="99" dur="500" fill="hold"/>
                                        <p:tgtEl>
                                          <p:spTgt spid="503"/>
                                        </p:tgtEl>
                                        <p:attrNameLst>
                                          <p:attrName>ppt_y</p:attrName>
                                        </p:attrNameLst>
                                      </p:cBhvr>
                                      <p:tavLst>
                                        <p:tav tm="0">
                                          <p:val>
                                            <p:strVal val="1+#ppt_h/2"/>
                                          </p:val>
                                        </p:tav>
                                        <p:tav tm="100000">
                                          <p:val>
                                            <p:strVal val="#ppt_y"/>
                                          </p:val>
                                        </p:tav>
                                      </p:tavLst>
                                    </p:anim>
                                  </p:childTnLst>
                                </p:cTn>
                              </p:par>
                            </p:childTnLst>
                          </p:cTn>
                        </p:par>
                        <p:par>
                          <p:cTn id="100" fill="hold" nodeType="afterGroup">
                            <p:stCondLst>
                              <p:cond delay="6200"/>
                            </p:stCondLst>
                            <p:childTnLst>
                              <p:par>
                                <p:cTn id="101" presetID="47" presetClass="entr" presetSubtype="0" fill="hold" grpId="0" nodeType="afterEffect">
                                  <p:stCondLst>
                                    <p:cond delay="0"/>
                                  </p:stCondLst>
                                  <p:childTnLst>
                                    <p:set>
                                      <p:cBhvr>
                                        <p:cTn id="102" dur="1" fill="hold">
                                          <p:stCondLst>
                                            <p:cond delay="0"/>
                                          </p:stCondLst>
                                        </p:cTn>
                                        <p:tgtEl>
                                          <p:spTgt spid="509"/>
                                        </p:tgtEl>
                                        <p:attrNameLst>
                                          <p:attrName>style.visibility</p:attrName>
                                        </p:attrNameLst>
                                      </p:cBhvr>
                                      <p:to>
                                        <p:strVal val="visible"/>
                                      </p:to>
                                    </p:set>
                                    <p:animEffect transition="in" filter="fade">
                                      <p:cBhvr>
                                        <p:cTn id="103" dur="1000"/>
                                        <p:tgtEl>
                                          <p:spTgt spid="509"/>
                                        </p:tgtEl>
                                      </p:cBhvr>
                                    </p:animEffect>
                                    <p:anim calcmode="lin" valueType="num">
                                      <p:cBhvr>
                                        <p:cTn id="104" dur="1000" fill="hold"/>
                                        <p:tgtEl>
                                          <p:spTgt spid="509"/>
                                        </p:tgtEl>
                                        <p:attrNameLst>
                                          <p:attrName>ppt_x</p:attrName>
                                        </p:attrNameLst>
                                      </p:cBhvr>
                                      <p:tavLst>
                                        <p:tav tm="0">
                                          <p:val>
                                            <p:strVal val="#ppt_x"/>
                                          </p:val>
                                        </p:tav>
                                        <p:tav tm="100000">
                                          <p:val>
                                            <p:strVal val="#ppt_x"/>
                                          </p:val>
                                        </p:tav>
                                      </p:tavLst>
                                    </p:anim>
                                    <p:anim calcmode="lin" valueType="num">
                                      <p:cBhvr>
                                        <p:cTn id="105" dur="1000" fill="hold"/>
                                        <p:tgtEl>
                                          <p:spTgt spid="509"/>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0"/>
                                  </p:stCondLst>
                                  <p:childTnLst>
                                    <p:set>
                                      <p:cBhvr>
                                        <p:cTn id="107" dur="1" fill="hold">
                                          <p:stCondLst>
                                            <p:cond delay="0"/>
                                          </p:stCondLst>
                                        </p:cTn>
                                        <p:tgtEl>
                                          <p:spTgt spid="510"/>
                                        </p:tgtEl>
                                        <p:attrNameLst>
                                          <p:attrName>style.visibility</p:attrName>
                                        </p:attrNameLst>
                                      </p:cBhvr>
                                      <p:to>
                                        <p:strVal val="visible"/>
                                      </p:to>
                                    </p:set>
                                    <p:animEffect transition="in" filter="fade">
                                      <p:cBhvr>
                                        <p:cTn id="108" dur="1000"/>
                                        <p:tgtEl>
                                          <p:spTgt spid="510"/>
                                        </p:tgtEl>
                                      </p:cBhvr>
                                    </p:animEffect>
                                    <p:anim calcmode="lin" valueType="num">
                                      <p:cBhvr>
                                        <p:cTn id="109" dur="1000" fill="hold"/>
                                        <p:tgtEl>
                                          <p:spTgt spid="510"/>
                                        </p:tgtEl>
                                        <p:attrNameLst>
                                          <p:attrName>ppt_x</p:attrName>
                                        </p:attrNameLst>
                                      </p:cBhvr>
                                      <p:tavLst>
                                        <p:tav tm="0">
                                          <p:val>
                                            <p:strVal val="#ppt_x"/>
                                          </p:val>
                                        </p:tav>
                                        <p:tav tm="100000">
                                          <p:val>
                                            <p:strVal val="#ppt_x"/>
                                          </p:val>
                                        </p:tav>
                                      </p:tavLst>
                                    </p:anim>
                                    <p:anim calcmode="lin" valueType="num">
                                      <p:cBhvr>
                                        <p:cTn id="110" dur="1000" fill="hold"/>
                                        <p:tgtEl>
                                          <p:spTgt spid="510"/>
                                        </p:tgtEl>
                                        <p:attrNameLst>
                                          <p:attrName>ppt_y</p:attrName>
                                        </p:attrNameLst>
                                      </p:cBhvr>
                                      <p:tavLst>
                                        <p:tav tm="0">
                                          <p:val>
                                            <p:strVal val="#ppt_y-.1"/>
                                          </p:val>
                                        </p:tav>
                                        <p:tav tm="100000">
                                          <p:val>
                                            <p:strVal val="#ppt_y"/>
                                          </p:val>
                                        </p:tav>
                                      </p:tavLst>
                                    </p:anim>
                                  </p:childTnLst>
                                </p:cTn>
                              </p:par>
                            </p:childTnLst>
                          </p:cTn>
                        </p:par>
                        <p:par>
                          <p:cTn id="111" fill="hold" nodeType="afterGroup">
                            <p:stCondLst>
                              <p:cond delay="7200"/>
                            </p:stCondLst>
                            <p:childTnLst>
                              <p:par>
                                <p:cTn id="112" presetID="2" presetClass="entr" presetSubtype="4" fill="hold" grpId="0" nodeType="afterEffect">
                                  <p:stCondLst>
                                    <p:cond delay="0"/>
                                  </p:stCondLst>
                                  <p:childTnLst>
                                    <p:set>
                                      <p:cBhvr>
                                        <p:cTn id="113" dur="1" fill="hold">
                                          <p:stCondLst>
                                            <p:cond delay="0"/>
                                          </p:stCondLst>
                                        </p:cTn>
                                        <p:tgtEl>
                                          <p:spTgt spid="513"/>
                                        </p:tgtEl>
                                        <p:attrNameLst>
                                          <p:attrName>style.visibility</p:attrName>
                                        </p:attrNameLst>
                                      </p:cBhvr>
                                      <p:to>
                                        <p:strVal val="visible"/>
                                      </p:to>
                                    </p:set>
                                    <p:anim calcmode="lin" valueType="num">
                                      <p:cBhvr additive="base">
                                        <p:cTn id="114" dur="500" fill="hold"/>
                                        <p:tgtEl>
                                          <p:spTgt spid="513"/>
                                        </p:tgtEl>
                                        <p:attrNameLst>
                                          <p:attrName>ppt_x</p:attrName>
                                        </p:attrNameLst>
                                      </p:cBhvr>
                                      <p:tavLst>
                                        <p:tav tm="0">
                                          <p:val>
                                            <p:strVal val="#ppt_x"/>
                                          </p:val>
                                        </p:tav>
                                        <p:tav tm="100000">
                                          <p:val>
                                            <p:strVal val="#ppt_x"/>
                                          </p:val>
                                        </p:tav>
                                      </p:tavLst>
                                    </p:anim>
                                    <p:anim calcmode="lin" valueType="num">
                                      <p:cBhvr additive="base">
                                        <p:cTn id="115" dur="500" fill="hold"/>
                                        <p:tgtEl>
                                          <p:spTgt spid="513"/>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514"/>
                                        </p:tgtEl>
                                        <p:attrNameLst>
                                          <p:attrName>style.visibility</p:attrName>
                                        </p:attrNameLst>
                                      </p:cBhvr>
                                      <p:to>
                                        <p:strVal val="visible"/>
                                      </p:to>
                                    </p:set>
                                    <p:anim calcmode="lin" valueType="num">
                                      <p:cBhvr additive="base">
                                        <p:cTn id="118" dur="500" fill="hold"/>
                                        <p:tgtEl>
                                          <p:spTgt spid="514"/>
                                        </p:tgtEl>
                                        <p:attrNameLst>
                                          <p:attrName>ppt_x</p:attrName>
                                        </p:attrNameLst>
                                      </p:cBhvr>
                                      <p:tavLst>
                                        <p:tav tm="0">
                                          <p:val>
                                            <p:strVal val="#ppt_x"/>
                                          </p:val>
                                        </p:tav>
                                        <p:tav tm="100000">
                                          <p:val>
                                            <p:strVal val="#ppt_x"/>
                                          </p:val>
                                        </p:tav>
                                      </p:tavLst>
                                    </p:anim>
                                    <p:anim calcmode="lin" valueType="num">
                                      <p:cBhvr additive="base">
                                        <p:cTn id="119" dur="500" fill="hold"/>
                                        <p:tgtEl>
                                          <p:spTgt spid="514"/>
                                        </p:tgtEl>
                                        <p:attrNameLst>
                                          <p:attrName>ppt_y</p:attrName>
                                        </p:attrNameLst>
                                      </p:cBhvr>
                                      <p:tavLst>
                                        <p:tav tm="0">
                                          <p:val>
                                            <p:strVal val="1+#ppt_h/2"/>
                                          </p:val>
                                        </p:tav>
                                        <p:tav tm="100000">
                                          <p:val>
                                            <p:strVal val="#ppt_y"/>
                                          </p:val>
                                        </p:tav>
                                      </p:tavLst>
                                    </p:anim>
                                  </p:childTnLst>
                                </p:cTn>
                              </p:par>
                            </p:childTnLst>
                          </p:cTn>
                        </p:par>
                        <p:par>
                          <p:cTn id="120" fill="hold" nodeType="afterGroup">
                            <p:stCondLst>
                              <p:cond delay="7700"/>
                            </p:stCondLst>
                            <p:childTnLst>
                              <p:par>
                                <p:cTn id="121" presetID="47" presetClass="entr" presetSubtype="0" fill="hold" grpId="0" nodeType="afterEffect">
                                  <p:stCondLst>
                                    <p:cond delay="0"/>
                                  </p:stCondLst>
                                  <p:childTnLst>
                                    <p:set>
                                      <p:cBhvr>
                                        <p:cTn id="122" dur="1" fill="hold">
                                          <p:stCondLst>
                                            <p:cond delay="0"/>
                                          </p:stCondLst>
                                        </p:cTn>
                                        <p:tgtEl>
                                          <p:spTgt spid="511"/>
                                        </p:tgtEl>
                                        <p:attrNameLst>
                                          <p:attrName>style.visibility</p:attrName>
                                        </p:attrNameLst>
                                      </p:cBhvr>
                                      <p:to>
                                        <p:strVal val="visible"/>
                                      </p:to>
                                    </p:set>
                                    <p:animEffect transition="in" filter="fade">
                                      <p:cBhvr>
                                        <p:cTn id="123" dur="1000"/>
                                        <p:tgtEl>
                                          <p:spTgt spid="511"/>
                                        </p:tgtEl>
                                      </p:cBhvr>
                                    </p:animEffect>
                                    <p:anim calcmode="lin" valueType="num">
                                      <p:cBhvr>
                                        <p:cTn id="124" dur="1000" fill="hold"/>
                                        <p:tgtEl>
                                          <p:spTgt spid="511"/>
                                        </p:tgtEl>
                                        <p:attrNameLst>
                                          <p:attrName>ppt_x</p:attrName>
                                        </p:attrNameLst>
                                      </p:cBhvr>
                                      <p:tavLst>
                                        <p:tav tm="0">
                                          <p:val>
                                            <p:strVal val="#ppt_x"/>
                                          </p:val>
                                        </p:tav>
                                        <p:tav tm="100000">
                                          <p:val>
                                            <p:strVal val="#ppt_x"/>
                                          </p:val>
                                        </p:tav>
                                      </p:tavLst>
                                    </p:anim>
                                    <p:anim calcmode="lin" valueType="num">
                                      <p:cBhvr>
                                        <p:cTn id="125" dur="1000" fill="hold"/>
                                        <p:tgtEl>
                                          <p:spTgt spid="511"/>
                                        </p:tgtEl>
                                        <p:attrNameLst>
                                          <p:attrName>ppt_y</p:attrName>
                                        </p:attrNameLst>
                                      </p:cBhvr>
                                      <p:tavLst>
                                        <p:tav tm="0">
                                          <p:val>
                                            <p:strVal val="#ppt_y-.1"/>
                                          </p:val>
                                        </p:tav>
                                        <p:tav tm="100000">
                                          <p:val>
                                            <p:strVal val="#ppt_y"/>
                                          </p:val>
                                        </p:tav>
                                      </p:tavLst>
                                    </p:anim>
                                  </p:childTnLst>
                                </p:cTn>
                              </p:par>
                              <p:par>
                                <p:cTn id="126" presetID="47" presetClass="entr" presetSubtype="0" fill="hold" grpId="0" nodeType="withEffect">
                                  <p:stCondLst>
                                    <p:cond delay="0"/>
                                  </p:stCondLst>
                                  <p:childTnLst>
                                    <p:set>
                                      <p:cBhvr>
                                        <p:cTn id="127" dur="1" fill="hold">
                                          <p:stCondLst>
                                            <p:cond delay="0"/>
                                          </p:stCondLst>
                                        </p:cTn>
                                        <p:tgtEl>
                                          <p:spTgt spid="512"/>
                                        </p:tgtEl>
                                        <p:attrNameLst>
                                          <p:attrName>style.visibility</p:attrName>
                                        </p:attrNameLst>
                                      </p:cBhvr>
                                      <p:to>
                                        <p:strVal val="visible"/>
                                      </p:to>
                                    </p:set>
                                    <p:animEffect transition="in" filter="fade">
                                      <p:cBhvr>
                                        <p:cTn id="128" dur="1000"/>
                                        <p:tgtEl>
                                          <p:spTgt spid="512"/>
                                        </p:tgtEl>
                                      </p:cBhvr>
                                    </p:animEffect>
                                    <p:anim calcmode="lin" valueType="num">
                                      <p:cBhvr>
                                        <p:cTn id="129" dur="1000" fill="hold"/>
                                        <p:tgtEl>
                                          <p:spTgt spid="512"/>
                                        </p:tgtEl>
                                        <p:attrNameLst>
                                          <p:attrName>ppt_x</p:attrName>
                                        </p:attrNameLst>
                                      </p:cBhvr>
                                      <p:tavLst>
                                        <p:tav tm="0">
                                          <p:val>
                                            <p:strVal val="#ppt_x"/>
                                          </p:val>
                                        </p:tav>
                                        <p:tav tm="100000">
                                          <p:val>
                                            <p:strVal val="#ppt_x"/>
                                          </p:val>
                                        </p:tav>
                                      </p:tavLst>
                                    </p:anim>
                                    <p:anim calcmode="lin" valueType="num">
                                      <p:cBhvr>
                                        <p:cTn id="130" dur="1000" fill="hold"/>
                                        <p:tgtEl>
                                          <p:spTgt spid="512"/>
                                        </p:tgtEl>
                                        <p:attrNameLst>
                                          <p:attrName>ppt_y</p:attrName>
                                        </p:attrNameLst>
                                      </p:cBhvr>
                                      <p:tavLst>
                                        <p:tav tm="0">
                                          <p:val>
                                            <p:strVal val="#ppt_y-.1"/>
                                          </p:val>
                                        </p:tav>
                                        <p:tav tm="100000">
                                          <p:val>
                                            <p:strVal val="#ppt_y"/>
                                          </p:val>
                                        </p:tav>
                                      </p:tavLst>
                                    </p:anim>
                                  </p:childTnLst>
                                </p:cTn>
                              </p:par>
                            </p:childTnLst>
                          </p:cTn>
                        </p:par>
                        <p:par>
                          <p:cTn id="131" fill="hold" nodeType="afterGroup">
                            <p:stCondLst>
                              <p:cond delay="8700"/>
                            </p:stCondLst>
                            <p:childTnLst>
                              <p:par>
                                <p:cTn id="132" presetID="2" presetClass="entr" presetSubtype="4" fill="hold" grpId="0" nodeType="afterEffect">
                                  <p:stCondLst>
                                    <p:cond delay="0"/>
                                  </p:stCondLst>
                                  <p:childTnLst>
                                    <p:set>
                                      <p:cBhvr>
                                        <p:cTn id="133" dur="1" fill="hold">
                                          <p:stCondLst>
                                            <p:cond delay="0"/>
                                          </p:stCondLst>
                                        </p:cTn>
                                        <p:tgtEl>
                                          <p:spTgt spid="515"/>
                                        </p:tgtEl>
                                        <p:attrNameLst>
                                          <p:attrName>style.visibility</p:attrName>
                                        </p:attrNameLst>
                                      </p:cBhvr>
                                      <p:to>
                                        <p:strVal val="visible"/>
                                      </p:to>
                                    </p:set>
                                    <p:anim calcmode="lin" valueType="num">
                                      <p:cBhvr additive="base">
                                        <p:cTn id="134" dur="500" fill="hold"/>
                                        <p:tgtEl>
                                          <p:spTgt spid="515"/>
                                        </p:tgtEl>
                                        <p:attrNameLst>
                                          <p:attrName>ppt_x</p:attrName>
                                        </p:attrNameLst>
                                      </p:cBhvr>
                                      <p:tavLst>
                                        <p:tav tm="0">
                                          <p:val>
                                            <p:strVal val="#ppt_x"/>
                                          </p:val>
                                        </p:tav>
                                        <p:tav tm="100000">
                                          <p:val>
                                            <p:strVal val="#ppt_x"/>
                                          </p:val>
                                        </p:tav>
                                      </p:tavLst>
                                    </p:anim>
                                    <p:anim calcmode="lin" valueType="num">
                                      <p:cBhvr additive="base">
                                        <p:cTn id="135" dur="500" fill="hold"/>
                                        <p:tgtEl>
                                          <p:spTgt spid="51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16"/>
                                        </p:tgtEl>
                                        <p:attrNameLst>
                                          <p:attrName>style.visibility</p:attrName>
                                        </p:attrNameLst>
                                      </p:cBhvr>
                                      <p:to>
                                        <p:strVal val="visible"/>
                                      </p:to>
                                    </p:set>
                                    <p:anim calcmode="lin" valueType="num">
                                      <p:cBhvr additive="base">
                                        <p:cTn id="138" dur="500" fill="hold"/>
                                        <p:tgtEl>
                                          <p:spTgt spid="516"/>
                                        </p:tgtEl>
                                        <p:attrNameLst>
                                          <p:attrName>ppt_x</p:attrName>
                                        </p:attrNameLst>
                                      </p:cBhvr>
                                      <p:tavLst>
                                        <p:tav tm="0">
                                          <p:val>
                                            <p:strVal val="#ppt_x"/>
                                          </p:val>
                                        </p:tav>
                                        <p:tav tm="100000">
                                          <p:val>
                                            <p:strVal val="#ppt_x"/>
                                          </p:val>
                                        </p:tav>
                                      </p:tavLst>
                                    </p:anim>
                                    <p:anim calcmode="lin" valueType="num">
                                      <p:cBhvr additive="base">
                                        <p:cTn id="139" dur="500" fill="hold"/>
                                        <p:tgtEl>
                                          <p:spTgt spid="5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1" grpId="0" animBg="1"/>
      <p:bldP spid="172" grpId="0" animBg="1"/>
      <p:bldP spid="173" grpId="0" animBg="1"/>
      <p:bldP spid="238" grpId="0" animBg="1"/>
      <p:bldP spid="239" grpId="0" animBg="1"/>
      <p:bldP spid="240" grpId="0" animBg="1"/>
      <p:bldP spid="502" grpId="0"/>
      <p:bldP spid="503" grpId="0"/>
      <p:bldP spid="507" grpId="0"/>
      <p:bldP spid="508" grpId="0"/>
      <p:bldP spid="509" grpId="0"/>
      <p:bldP spid="510" grpId="0"/>
      <p:bldP spid="511" grpId="0"/>
      <p:bldP spid="512" grpId="0"/>
      <p:bldP spid="513" grpId="0"/>
      <p:bldP spid="514" grpId="0"/>
      <p:bldP spid="515" grpId="0"/>
      <p:bldP spid="516" grpId="0"/>
      <p:bldP spid="313" grpId="0" animBg="1"/>
    </p:bld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3"/>
          <p:cNvSpPr txBox="1"/>
          <p:nvPr/>
        </p:nvSpPr>
        <p:spPr>
          <a:xfrm>
            <a:off x="741194" y="315827"/>
            <a:ext cx="1415772" cy="461665"/>
          </a:xfrm>
          <a:prstGeom prst="rect">
            <a:avLst/>
          </a:prstGeom>
          <a:noFill/>
        </p:spPr>
        <p:txBody>
          <a:bodyPr wrap="none" rtlCol="0">
            <a:spAutoFit/>
          </a:bodyPr>
          <a:lstStyle>
            <a:defPPr>
              <a:defRPr lang="zh-CN"/>
            </a:defPPr>
            <a:lvl1pPr>
              <a:defRPr b="1">
                <a:solidFill>
                  <a:schemeClr val="tx2"/>
                </a:solidFill>
                <a:latin typeface="方正兰亭黑_GBK" pitchFamily="2" charset="-122"/>
                <a:ea typeface="方正兰亭黑_GBK" pitchFamily="2" charset="-122"/>
              </a:defRPr>
            </a:lvl1pPr>
          </a:lstStyle>
          <a:p>
            <a:r>
              <a:rPr lang="zh-CN" altLang="en-US">
                <a:solidFill>
                  <a:schemeClr val="tx1"/>
                </a:solidFill>
              </a:rPr>
              <a:t>完成步骤</a:t>
            </a:r>
            <a:endParaRPr lang="zh-CN" altLang="en-US">
              <a:solidFill>
                <a:schemeClr val="tx1"/>
              </a:solidFill>
            </a:endParaRPr>
          </a:p>
        </p:txBody>
      </p:sp>
      <p:grpSp>
        <p:nvGrpSpPr>
          <p:cNvPr id="5" name="组合 4"/>
          <p:cNvGrpSpPr/>
          <p:nvPr/>
        </p:nvGrpSpPr>
        <p:grpSpPr>
          <a:xfrm>
            <a:off x="336791" y="261442"/>
            <a:ext cx="423713" cy="432048"/>
            <a:chOff x="1357722" y="1125538"/>
            <a:chExt cx="423713" cy="432048"/>
          </a:xfrm>
        </p:grpSpPr>
        <p:sp>
          <p:nvSpPr>
            <p:cNvPr id="6" name="矩形 5"/>
            <p:cNvSpPr/>
            <p:nvPr/>
          </p:nvSpPr>
          <p:spPr>
            <a:xfrm>
              <a:off x="1493403" y="1269554"/>
              <a:ext cx="288032" cy="288032"/>
            </a:xfrm>
            <a:prstGeom prst="rect">
              <a:avLst/>
            </a:prstGeom>
            <a:solidFill>
              <a:schemeClr val="accent4"/>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p>
          </p:txBody>
        </p:sp>
        <p:sp>
          <p:nvSpPr>
            <p:cNvPr id="7" name="矩形 6"/>
            <p:cNvSpPr/>
            <p:nvPr/>
          </p:nvSpPr>
          <p:spPr>
            <a:xfrm>
              <a:off x="1357722" y="1125538"/>
              <a:ext cx="288032" cy="288032"/>
            </a:xfrm>
            <a:prstGeom prst="rect">
              <a:avLst/>
            </a:prstGeom>
            <a:solidFill>
              <a:schemeClr val="bg1">
                <a:lumMod val="95000"/>
              </a:schemeClr>
            </a:solidFill>
            <a:ln w="50800">
              <a:noFill/>
            </a:ln>
            <a:effectLst>
              <a:outerShdw blurRad="50800" dist="25400" dir="2700000" sx="99000" sy="99000" algn="tl" rotWithShape="0">
                <a:schemeClr val="tx1">
                  <a:alpha val="68000"/>
                </a:schemeClr>
              </a:outerShdw>
            </a:effectLst>
            <a:scene3d>
              <a:camera prst="orthographicFront"/>
              <a:lightRig rig="threePt" dir="t"/>
            </a:scene3d>
            <a:sp3d extrusionH="76200" prstMaterial="softEdge">
              <a:bevelT w="38100" h="19050" prst="angle"/>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grpSp>
      <p:cxnSp>
        <p:nvCxnSpPr>
          <p:cNvPr id="8" name="直接连接符 7"/>
          <p:cNvCxnSpPr/>
          <p:nvPr/>
        </p:nvCxnSpPr>
        <p:spPr>
          <a:xfrm>
            <a:off x="0" y="777492"/>
            <a:ext cx="12169775" cy="0"/>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26" name="Freeform 394"/>
          <p:cNvSpPr/>
          <p:nvPr/>
        </p:nvSpPr>
        <p:spPr bwMode="auto">
          <a:xfrm>
            <a:off x="1354750" y="5583933"/>
            <a:ext cx="4160838" cy="587458"/>
          </a:xfrm>
          <a:custGeom>
            <a:gdLst>
              <a:gd name="T0" fmla="*/ 669 w 903"/>
              <a:gd name="T1" fmla="*/ 0 h 125"/>
              <a:gd name="T2" fmla="*/ 0 w 903"/>
              <a:gd name="T3" fmla="*/ 65 h 125"/>
              <a:gd name="T4" fmla="*/ 213 w 903"/>
              <a:gd name="T5" fmla="*/ 125 h 125"/>
              <a:gd name="T6" fmla="*/ 887 w 903"/>
              <a:gd name="T7" fmla="*/ 91 h 125"/>
              <a:gd name="T8" fmla="*/ 695 w 903"/>
              <a:gd name="T9" fmla="*/ 0 h 125"/>
              <a:gd name="T10" fmla="*/ 669 w 903"/>
              <a:gd name="T11" fmla="*/ 0 h 125"/>
            </a:gdLst>
            <a:cxnLst>
              <a:cxn ang="0">
                <a:pos x="T0" y="T1"/>
              </a:cxn>
              <a:cxn ang="0">
                <a:pos x="T2" y="T3"/>
              </a:cxn>
              <a:cxn ang="0">
                <a:pos x="T4" y="T5"/>
              </a:cxn>
              <a:cxn ang="0">
                <a:pos x="T6" y="T7"/>
              </a:cxn>
              <a:cxn ang="0">
                <a:pos x="T8" y="T9"/>
              </a:cxn>
              <a:cxn ang="0">
                <a:pos x="T10" y="T11"/>
              </a:cxn>
            </a:cxnLst>
            <a:rect l="0" t="0" r="r" b="b"/>
            <a:pathLst>
              <a:path w="903" h="125">
                <a:moveTo>
                  <a:pt x="669" y="0"/>
                </a:moveTo>
                <a:cubicBezTo>
                  <a:pt x="486" y="0"/>
                  <a:pt x="0" y="65"/>
                  <a:pt x="0" y="65"/>
                </a:cubicBezTo>
                <a:cubicBezTo>
                  <a:pt x="213" y="125"/>
                  <a:pt x="213" y="125"/>
                  <a:pt x="213" y="125"/>
                </a:cubicBezTo>
                <a:cubicBezTo>
                  <a:pt x="267" y="125"/>
                  <a:pt x="872" y="117"/>
                  <a:pt x="887" y="91"/>
                </a:cubicBezTo>
                <a:cubicBezTo>
                  <a:pt x="903" y="65"/>
                  <a:pt x="851" y="8"/>
                  <a:pt x="695" y="0"/>
                </a:cubicBezTo>
                <a:cubicBezTo>
                  <a:pt x="687" y="0"/>
                  <a:pt x="678" y="0"/>
                  <a:pt x="669" y="0"/>
                </a:cubicBezTo>
              </a:path>
            </a:pathLst>
          </a:custGeom>
          <a:gradFill>
            <a:gsLst>
              <a:gs pos="100000">
                <a:schemeClr val="tx1">
                  <a:lumMod val="50000"/>
                  <a:lumOff val="50000"/>
                </a:schemeClr>
              </a:gs>
              <a:gs pos="0">
                <a:srgbClr val="F1F1F1">
                  <a:alpha val="60000"/>
                </a:srgbClr>
              </a:gs>
            </a:gsLst>
            <a:lin ang="2700000" scaled="1"/>
          </a:gradFill>
          <a:ln>
            <a:noFill/>
          </a:ln>
        </p:spPr>
        <p:txBody>
          <a:bodyPr vert="horz" wrap="square" lIns="68580" tIns="34290" rIns="68580" bIns="34290" numCol="1" anchor="t" anchorCtr="0" compatLnSpc="1"/>
          <a:lstStyle/>
          <a:p>
            <a:endParaRPr lang="zh-CN" altLang="en-US"/>
          </a:p>
        </p:txBody>
      </p:sp>
      <p:sp>
        <p:nvSpPr>
          <p:cNvPr id="27" name="Freeform 390"/>
          <p:cNvSpPr/>
          <p:nvPr/>
        </p:nvSpPr>
        <p:spPr bwMode="auto">
          <a:xfrm>
            <a:off x="336791" y="5312470"/>
            <a:ext cx="4160838" cy="587458"/>
          </a:xfrm>
          <a:custGeom>
            <a:gdLst>
              <a:gd name="T0" fmla="*/ 669 w 903"/>
              <a:gd name="T1" fmla="*/ 0 h 125"/>
              <a:gd name="T2" fmla="*/ 0 w 903"/>
              <a:gd name="T3" fmla="*/ 66 h 125"/>
              <a:gd name="T4" fmla="*/ 213 w 903"/>
              <a:gd name="T5" fmla="*/ 125 h 125"/>
              <a:gd name="T6" fmla="*/ 887 w 903"/>
              <a:gd name="T7" fmla="*/ 92 h 125"/>
              <a:gd name="T8" fmla="*/ 695 w 903"/>
              <a:gd name="T9" fmla="*/ 1 h 125"/>
              <a:gd name="T10" fmla="*/ 669 w 903"/>
              <a:gd name="T11" fmla="*/ 0 h 125"/>
            </a:gdLst>
            <a:cxnLst>
              <a:cxn ang="0">
                <a:pos x="T0" y="T1"/>
              </a:cxn>
              <a:cxn ang="0">
                <a:pos x="T2" y="T3"/>
              </a:cxn>
              <a:cxn ang="0">
                <a:pos x="T4" y="T5"/>
              </a:cxn>
              <a:cxn ang="0">
                <a:pos x="T6" y="T7"/>
              </a:cxn>
              <a:cxn ang="0">
                <a:pos x="T8" y="T9"/>
              </a:cxn>
              <a:cxn ang="0">
                <a:pos x="T10" y="T11"/>
              </a:cxn>
            </a:cxnLst>
            <a:rect l="0" t="0" r="r" b="b"/>
            <a:pathLst>
              <a:path w="903" h="125">
                <a:moveTo>
                  <a:pt x="669" y="0"/>
                </a:moveTo>
                <a:cubicBezTo>
                  <a:pt x="486" y="0"/>
                  <a:pt x="0" y="66"/>
                  <a:pt x="0" y="66"/>
                </a:cubicBezTo>
                <a:cubicBezTo>
                  <a:pt x="213" y="125"/>
                  <a:pt x="213" y="125"/>
                  <a:pt x="213" y="125"/>
                </a:cubicBezTo>
                <a:cubicBezTo>
                  <a:pt x="267" y="125"/>
                  <a:pt x="871" y="118"/>
                  <a:pt x="887" y="92"/>
                </a:cubicBezTo>
                <a:cubicBezTo>
                  <a:pt x="903" y="66"/>
                  <a:pt x="851" y="9"/>
                  <a:pt x="695" y="1"/>
                </a:cubicBezTo>
                <a:cubicBezTo>
                  <a:pt x="687" y="0"/>
                  <a:pt x="678" y="0"/>
                  <a:pt x="669" y="0"/>
                </a:cubicBezTo>
              </a:path>
            </a:pathLst>
          </a:custGeom>
          <a:gradFill>
            <a:gsLst>
              <a:gs pos="100000">
                <a:schemeClr val="bg1">
                  <a:lumMod val="50000"/>
                </a:schemeClr>
              </a:gs>
              <a:gs pos="0">
                <a:srgbClr val="F1F1F1">
                  <a:alpha val="60000"/>
                </a:srgbClr>
              </a:gs>
            </a:gsLst>
            <a:lin ang="2700000" scaled="1"/>
          </a:gradFill>
          <a:ln>
            <a:noFill/>
          </a:ln>
        </p:spPr>
        <p:txBody>
          <a:bodyPr vert="horz" wrap="square" lIns="68580" tIns="34290" rIns="68580" bIns="34290" numCol="1" anchor="t" anchorCtr="0" compatLnSpc="1"/>
          <a:lstStyle/>
          <a:p>
            <a:endParaRPr lang="zh-CN" altLang="en-US"/>
          </a:p>
        </p:txBody>
      </p:sp>
      <p:grpSp>
        <p:nvGrpSpPr>
          <p:cNvPr id="29" name="Group 372"/>
          <p:cNvGrpSpPr>
            <a:grpSpLocks noChangeAspect="1"/>
          </p:cNvGrpSpPr>
          <p:nvPr/>
        </p:nvGrpSpPr>
        <p:grpSpPr>
          <a:xfrm>
            <a:off x="1347248" y="1461494"/>
            <a:ext cx="4403992" cy="4507088"/>
            <a:chOff x="2292" y="885"/>
            <a:chExt cx="2264" cy="2317"/>
          </a:xfr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0800000" scaled="1"/>
          </a:gradFill>
          <a:effectLst/>
        </p:grpSpPr>
        <p:sp>
          <p:nvSpPr>
            <p:cNvPr id="30" name="Freeform 373"/>
            <p:cNvSpPr/>
            <p:nvPr/>
          </p:nvSpPr>
          <p:spPr bwMode="auto">
            <a:xfrm flipH="1">
              <a:off x="4545" y="2872"/>
              <a:ext cx="0" cy="5"/>
            </a:xfrm>
            <a:custGeom>
              <a:gdLst>
                <a:gd name="T0" fmla="*/ 2 h 2"/>
                <a:gd name="T1" fmla="*/ 0 h 2"/>
                <a:gd name="T2" fmla="*/ 2 h 2"/>
              </a:gdLst>
              <a:cxnLst>
                <a:cxn ang="0">
                  <a:pos x="0" y="T0"/>
                </a:cxn>
                <a:cxn ang="0">
                  <a:pos x="0" y="T1"/>
                </a:cxn>
                <a:cxn ang="0">
                  <a:pos x="0" y="T2"/>
                </a:cxn>
              </a:cxnLst>
              <a:rect l="0" t="0" r="r" b="b"/>
              <a:pathLst>
                <a:path h="2">
                  <a:moveTo>
                    <a:pt x="0" y="2"/>
                  </a:moveTo>
                  <a:cubicBezTo>
                    <a:pt x="0" y="2"/>
                    <a:pt x="0" y="1"/>
                    <a:pt x="0" y="0"/>
                  </a:cubicBezTo>
                  <a:lnTo>
                    <a:pt x="0" y="2"/>
                  </a:lnTo>
                  <a:close/>
                </a:path>
              </a:pathLst>
            </a:custGeom>
            <a:grpFill/>
            <a:ln w="31750">
              <a:gradFill flip="none" rotWithShape="1">
                <a:gsLst>
                  <a:gs pos="0">
                    <a:schemeClr val="bg1">
                      <a:lumMod val="85000"/>
                    </a:schemeClr>
                  </a:gs>
                  <a:gs pos="100000">
                    <a:schemeClr val="bg1"/>
                  </a:gs>
                </a:gsLst>
                <a:lin ang="2700000" scaled="1"/>
              </a:gradFill>
            </a:ln>
            <a:effectLst>
              <a:innerShdw blurRad="127000" dist="63500" dir="13500000">
                <a:schemeClr val="accent5">
                  <a:lumMod val="50000"/>
                  <a:alpha val="7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32" name="Freeform 374"/>
            <p:cNvSpPr/>
            <p:nvPr/>
          </p:nvSpPr>
          <p:spPr bwMode="auto">
            <a:xfrm>
              <a:off x="2292" y="885"/>
              <a:ext cx="2264" cy="2317"/>
            </a:xfrm>
            <a:custGeom>
              <a:gdLst>
                <a:gd name="T0" fmla="*/ 883 w 956"/>
                <a:gd name="T1" fmla="*/ 449 h 978"/>
                <a:gd name="T2" fmla="*/ 883 w 956"/>
                <a:gd name="T3" fmla="*/ 449 h 978"/>
                <a:gd name="T4" fmla="*/ 877 w 956"/>
                <a:gd name="T5" fmla="*/ 448 h 978"/>
                <a:gd name="T6" fmla="*/ 865 w 956"/>
                <a:gd name="T7" fmla="*/ 446 h 978"/>
                <a:gd name="T8" fmla="*/ 865 w 956"/>
                <a:gd name="T9" fmla="*/ 446 h 978"/>
                <a:gd name="T10" fmla="*/ 762 w 956"/>
                <a:gd name="T11" fmla="*/ 434 h 978"/>
                <a:gd name="T12" fmla="*/ 762 w 956"/>
                <a:gd name="T13" fmla="*/ 346 h 978"/>
                <a:gd name="T14" fmla="*/ 641 w 956"/>
                <a:gd name="T15" fmla="*/ 337 h 978"/>
                <a:gd name="T16" fmla="*/ 641 w 956"/>
                <a:gd name="T17" fmla="*/ 249 h 978"/>
                <a:gd name="T18" fmla="*/ 519 w 956"/>
                <a:gd name="T19" fmla="*/ 246 h 978"/>
                <a:gd name="T20" fmla="*/ 519 w 956"/>
                <a:gd name="T21" fmla="*/ 159 h 978"/>
                <a:gd name="T22" fmla="*/ 397 w 956"/>
                <a:gd name="T23" fmla="*/ 159 h 978"/>
                <a:gd name="T24" fmla="*/ 397 w 956"/>
                <a:gd name="T25" fmla="*/ 76 h 978"/>
                <a:gd name="T26" fmla="*/ 275 w 956"/>
                <a:gd name="T27" fmla="*/ 76 h 978"/>
                <a:gd name="T28" fmla="*/ 275 w 956"/>
                <a:gd name="T29" fmla="*/ 0 h 978"/>
                <a:gd name="T30" fmla="*/ 3 w 956"/>
                <a:gd name="T31" fmla="*/ 0 h 978"/>
                <a:gd name="T32" fmla="*/ 0 w 956"/>
                <a:gd name="T33" fmla="*/ 3 h 978"/>
                <a:gd name="T34" fmla="*/ 0 w 956"/>
                <a:gd name="T35" fmla="*/ 962 h 978"/>
                <a:gd name="T36" fmla="*/ 884 w 956"/>
                <a:gd name="T37" fmla="*/ 978 h 978"/>
                <a:gd name="T38" fmla="*/ 883 w 956"/>
                <a:gd name="T39" fmla="*/ 809 h 978"/>
                <a:gd name="T40" fmla="*/ 951 w 956"/>
                <a:gd name="T41" fmla="*/ 839 h 978"/>
                <a:gd name="T42" fmla="*/ 951 w 956"/>
                <a:gd name="T43" fmla="*/ 481 h 978"/>
                <a:gd name="T44" fmla="*/ 883 w 956"/>
                <a:gd name="T45" fmla="*/ 449 h 9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6" h="978">
                  <a:moveTo>
                    <a:pt x="883" y="449"/>
                  </a:moveTo>
                  <a:cubicBezTo>
                    <a:pt x="883" y="449"/>
                    <a:pt x="883" y="449"/>
                    <a:pt x="883" y="449"/>
                  </a:cubicBezTo>
                  <a:cubicBezTo>
                    <a:pt x="881" y="449"/>
                    <a:pt x="879" y="448"/>
                    <a:pt x="877" y="448"/>
                  </a:cubicBezTo>
                  <a:cubicBezTo>
                    <a:pt x="874" y="447"/>
                    <a:pt x="869" y="447"/>
                    <a:pt x="865" y="446"/>
                  </a:cubicBezTo>
                  <a:cubicBezTo>
                    <a:pt x="865" y="446"/>
                    <a:pt x="865" y="446"/>
                    <a:pt x="865" y="446"/>
                  </a:cubicBezTo>
                  <a:cubicBezTo>
                    <a:pt x="831" y="441"/>
                    <a:pt x="797" y="437"/>
                    <a:pt x="762" y="434"/>
                  </a:cubicBezTo>
                  <a:cubicBezTo>
                    <a:pt x="762" y="404"/>
                    <a:pt x="762" y="375"/>
                    <a:pt x="762" y="346"/>
                  </a:cubicBezTo>
                  <a:cubicBezTo>
                    <a:pt x="722" y="342"/>
                    <a:pt x="681" y="339"/>
                    <a:pt x="641" y="337"/>
                  </a:cubicBezTo>
                  <a:cubicBezTo>
                    <a:pt x="641" y="308"/>
                    <a:pt x="641" y="278"/>
                    <a:pt x="641" y="249"/>
                  </a:cubicBezTo>
                  <a:cubicBezTo>
                    <a:pt x="600" y="247"/>
                    <a:pt x="559" y="246"/>
                    <a:pt x="519" y="246"/>
                  </a:cubicBezTo>
                  <a:cubicBezTo>
                    <a:pt x="519" y="216"/>
                    <a:pt x="519" y="188"/>
                    <a:pt x="519" y="159"/>
                  </a:cubicBezTo>
                  <a:cubicBezTo>
                    <a:pt x="397" y="159"/>
                    <a:pt x="397" y="159"/>
                    <a:pt x="397" y="159"/>
                  </a:cubicBezTo>
                  <a:cubicBezTo>
                    <a:pt x="397" y="129"/>
                    <a:pt x="397" y="105"/>
                    <a:pt x="397" y="76"/>
                  </a:cubicBezTo>
                  <a:cubicBezTo>
                    <a:pt x="275" y="76"/>
                    <a:pt x="275" y="76"/>
                    <a:pt x="275" y="76"/>
                  </a:cubicBezTo>
                  <a:cubicBezTo>
                    <a:pt x="275" y="47"/>
                    <a:pt x="275" y="30"/>
                    <a:pt x="275" y="0"/>
                  </a:cubicBezTo>
                  <a:cubicBezTo>
                    <a:pt x="3" y="0"/>
                    <a:pt x="3" y="0"/>
                    <a:pt x="3" y="0"/>
                  </a:cubicBezTo>
                  <a:cubicBezTo>
                    <a:pt x="0" y="3"/>
                    <a:pt x="0" y="3"/>
                    <a:pt x="0" y="3"/>
                  </a:cubicBezTo>
                  <a:cubicBezTo>
                    <a:pt x="0" y="3"/>
                    <a:pt x="0" y="640"/>
                    <a:pt x="0" y="962"/>
                  </a:cubicBezTo>
                  <a:cubicBezTo>
                    <a:pt x="190" y="962"/>
                    <a:pt x="576" y="933"/>
                    <a:pt x="884" y="978"/>
                  </a:cubicBezTo>
                  <a:cubicBezTo>
                    <a:pt x="884" y="921"/>
                    <a:pt x="884" y="865"/>
                    <a:pt x="883" y="809"/>
                  </a:cubicBezTo>
                  <a:cubicBezTo>
                    <a:pt x="943" y="819"/>
                    <a:pt x="950" y="834"/>
                    <a:pt x="951" y="839"/>
                  </a:cubicBezTo>
                  <a:cubicBezTo>
                    <a:pt x="951" y="481"/>
                    <a:pt x="951" y="481"/>
                    <a:pt x="951" y="481"/>
                  </a:cubicBezTo>
                  <a:cubicBezTo>
                    <a:pt x="951" y="481"/>
                    <a:pt x="956" y="461"/>
                    <a:pt x="883" y="449"/>
                  </a:cubicBezTo>
                  <a:close/>
                </a:path>
              </a:pathLst>
            </a:custGeom>
            <a:solidFill>
              <a:schemeClr val="accent4"/>
            </a:solidFill>
            <a:ln w="31750">
              <a:gradFill flip="none" rotWithShape="1">
                <a:gsLst>
                  <a:gs pos="0">
                    <a:schemeClr val="bg1">
                      <a:lumMod val="8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grpSp>
      <p:sp>
        <p:nvSpPr>
          <p:cNvPr id="33" name="Freeform 365"/>
          <p:cNvSpPr>
            <a:spLocks noEditPoints="1"/>
          </p:cNvSpPr>
          <p:nvPr/>
        </p:nvSpPr>
        <p:spPr bwMode="auto">
          <a:xfrm>
            <a:off x="2275401" y="3004460"/>
            <a:ext cx="3326336" cy="3106525"/>
          </a:xfrm>
          <a:custGeom>
            <a:gdLst>
              <a:gd name="T0" fmla="*/ 226 w 721"/>
              <a:gd name="T1" fmla="*/ 329 h 673"/>
              <a:gd name="T2" fmla="*/ 188 w 721"/>
              <a:gd name="T3" fmla="*/ 305 h 673"/>
              <a:gd name="T4" fmla="*/ 253 w 721"/>
              <a:gd name="T5" fmla="*/ 331 h 673"/>
              <a:gd name="T6" fmla="*/ 229 w 721"/>
              <a:gd name="T7" fmla="*/ 375 h 673"/>
              <a:gd name="T8" fmla="*/ 146 w 721"/>
              <a:gd name="T9" fmla="*/ 463 h 673"/>
              <a:gd name="T10" fmla="*/ 198 w 721"/>
              <a:gd name="T11" fmla="*/ 434 h 673"/>
              <a:gd name="T12" fmla="*/ 216 w 721"/>
              <a:gd name="T13" fmla="*/ 436 h 673"/>
              <a:gd name="T14" fmla="*/ 225 w 721"/>
              <a:gd name="T15" fmla="*/ 434 h 673"/>
              <a:gd name="T16" fmla="*/ 155 w 721"/>
              <a:gd name="T17" fmla="*/ 3 h 673"/>
              <a:gd name="T18" fmla="*/ 141 w 721"/>
              <a:gd name="T19" fmla="*/ 66 h 673"/>
              <a:gd name="T20" fmla="*/ 144 w 721"/>
              <a:gd name="T21" fmla="*/ 70 h 673"/>
              <a:gd name="T22" fmla="*/ 144 w 721"/>
              <a:gd name="T23" fmla="*/ 77 h 673"/>
              <a:gd name="T24" fmla="*/ 122 w 721"/>
              <a:gd name="T25" fmla="*/ 118 h 673"/>
              <a:gd name="T26" fmla="*/ 100 w 721"/>
              <a:gd name="T27" fmla="*/ 164 h 673"/>
              <a:gd name="T28" fmla="*/ 61 w 721"/>
              <a:gd name="T29" fmla="*/ 240 h 673"/>
              <a:gd name="T30" fmla="*/ 98 w 721"/>
              <a:gd name="T31" fmla="*/ 206 h 673"/>
              <a:gd name="T32" fmla="*/ 114 w 721"/>
              <a:gd name="T33" fmla="*/ 269 h 673"/>
              <a:gd name="T34" fmla="*/ 133 w 721"/>
              <a:gd name="T35" fmla="*/ 297 h 673"/>
              <a:gd name="T36" fmla="*/ 130 w 721"/>
              <a:gd name="T37" fmla="*/ 328 h 673"/>
              <a:gd name="T38" fmla="*/ 72 w 721"/>
              <a:gd name="T39" fmla="*/ 433 h 673"/>
              <a:gd name="T40" fmla="*/ 80 w 721"/>
              <a:gd name="T41" fmla="*/ 436 h 673"/>
              <a:gd name="T42" fmla="*/ 98 w 721"/>
              <a:gd name="T43" fmla="*/ 433 h 673"/>
              <a:gd name="T44" fmla="*/ 86 w 721"/>
              <a:gd name="T45" fmla="*/ 503 h 673"/>
              <a:gd name="T46" fmla="*/ 80 w 721"/>
              <a:gd name="T47" fmla="*/ 522 h 673"/>
              <a:gd name="T48" fmla="*/ 92 w 721"/>
              <a:gd name="T49" fmla="*/ 531 h 673"/>
              <a:gd name="T50" fmla="*/ 97 w 721"/>
              <a:gd name="T51" fmla="*/ 530 h 673"/>
              <a:gd name="T52" fmla="*/ 99 w 721"/>
              <a:gd name="T53" fmla="*/ 535 h 673"/>
              <a:gd name="T54" fmla="*/ 114 w 721"/>
              <a:gd name="T55" fmla="*/ 551 h 673"/>
              <a:gd name="T56" fmla="*/ 0 w 721"/>
              <a:gd name="T57" fmla="*/ 652 h 673"/>
              <a:gd name="T58" fmla="*/ 686 w 721"/>
              <a:gd name="T59" fmla="*/ 673 h 673"/>
              <a:gd name="T60" fmla="*/ 721 w 721"/>
              <a:gd name="T61" fmla="*/ 512 h 673"/>
              <a:gd name="T62" fmla="*/ 460 w 721"/>
              <a:gd name="T63" fmla="*/ 218 h 673"/>
              <a:gd name="T64" fmla="*/ 345 w 721"/>
              <a:gd name="T65" fmla="*/ 293 h 673"/>
              <a:gd name="T66" fmla="*/ 289 w 721"/>
              <a:gd name="T67" fmla="*/ 375 h 673"/>
              <a:gd name="T68" fmla="*/ 292 w 721"/>
              <a:gd name="T69" fmla="*/ 281 h 673"/>
              <a:gd name="T70" fmla="*/ 223 w 721"/>
              <a:gd name="T71" fmla="*/ 230 h 673"/>
              <a:gd name="T72" fmla="*/ 267 w 721"/>
              <a:gd name="T73" fmla="*/ 239 h 673"/>
              <a:gd name="T74" fmla="*/ 277 w 721"/>
              <a:gd name="T75" fmla="*/ 248 h 673"/>
              <a:gd name="T76" fmla="*/ 295 w 721"/>
              <a:gd name="T77" fmla="*/ 249 h 673"/>
              <a:gd name="T78" fmla="*/ 305 w 721"/>
              <a:gd name="T79" fmla="*/ 239 h 673"/>
              <a:gd name="T80" fmla="*/ 306 w 721"/>
              <a:gd name="T81" fmla="*/ 224 h 673"/>
              <a:gd name="T82" fmla="*/ 296 w 721"/>
              <a:gd name="T83" fmla="*/ 219 h 673"/>
              <a:gd name="T84" fmla="*/ 285 w 721"/>
              <a:gd name="T85" fmla="*/ 218 h 673"/>
              <a:gd name="T86" fmla="*/ 277 w 721"/>
              <a:gd name="T87" fmla="*/ 217 h 673"/>
              <a:gd name="T88" fmla="*/ 217 w 721"/>
              <a:gd name="T89" fmla="*/ 184 h 673"/>
              <a:gd name="T90" fmla="*/ 191 w 721"/>
              <a:gd name="T91" fmla="*/ 113 h 673"/>
              <a:gd name="T92" fmla="*/ 182 w 721"/>
              <a:gd name="T93" fmla="*/ 87 h 673"/>
              <a:gd name="T94" fmla="*/ 189 w 721"/>
              <a:gd name="T95" fmla="*/ 79 h 673"/>
              <a:gd name="T96" fmla="*/ 197 w 721"/>
              <a:gd name="T97" fmla="*/ 74 h 673"/>
              <a:gd name="T98" fmla="*/ 198 w 721"/>
              <a:gd name="T99" fmla="*/ 63 h 673"/>
              <a:gd name="T100" fmla="*/ 198 w 721"/>
              <a:gd name="T101" fmla="*/ 55 h 673"/>
              <a:gd name="T102" fmla="*/ 200 w 721"/>
              <a:gd name="T103" fmla="*/ 45 h 673"/>
              <a:gd name="T104" fmla="*/ 195 w 721"/>
              <a:gd name="T105" fmla="*/ 37 h 673"/>
              <a:gd name="T106" fmla="*/ 195 w 721"/>
              <a:gd name="T107" fmla="*/ 26 h 673"/>
              <a:gd name="T108" fmla="*/ 183 w 721"/>
              <a:gd name="T109" fmla="*/ 10 h 6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1" h="673">
                <a:moveTo>
                  <a:pt x="225" y="434"/>
                </a:moveTo>
                <a:cubicBezTo>
                  <a:pt x="226" y="329"/>
                  <a:pt x="226" y="329"/>
                  <a:pt x="226" y="329"/>
                </a:cubicBezTo>
                <a:cubicBezTo>
                  <a:pt x="185" y="328"/>
                  <a:pt x="185" y="328"/>
                  <a:pt x="185" y="328"/>
                </a:cubicBezTo>
                <a:cubicBezTo>
                  <a:pt x="187" y="315"/>
                  <a:pt x="188" y="305"/>
                  <a:pt x="188" y="305"/>
                </a:cubicBezTo>
                <a:cubicBezTo>
                  <a:pt x="249" y="324"/>
                  <a:pt x="249" y="324"/>
                  <a:pt x="249" y="324"/>
                </a:cubicBezTo>
                <a:cubicBezTo>
                  <a:pt x="255" y="327"/>
                  <a:pt x="253" y="331"/>
                  <a:pt x="253" y="331"/>
                </a:cubicBezTo>
                <a:cubicBezTo>
                  <a:pt x="253" y="333"/>
                  <a:pt x="251" y="353"/>
                  <a:pt x="248" y="375"/>
                </a:cubicBezTo>
                <a:cubicBezTo>
                  <a:pt x="229" y="375"/>
                  <a:pt x="229" y="375"/>
                  <a:pt x="229" y="375"/>
                </a:cubicBezTo>
                <a:cubicBezTo>
                  <a:pt x="229" y="404"/>
                  <a:pt x="229" y="432"/>
                  <a:pt x="229" y="461"/>
                </a:cubicBezTo>
                <a:cubicBezTo>
                  <a:pt x="201" y="461"/>
                  <a:pt x="174" y="462"/>
                  <a:pt x="146" y="463"/>
                </a:cubicBezTo>
                <a:cubicBezTo>
                  <a:pt x="151" y="453"/>
                  <a:pt x="156" y="442"/>
                  <a:pt x="160" y="434"/>
                </a:cubicBezTo>
                <a:cubicBezTo>
                  <a:pt x="198" y="434"/>
                  <a:pt x="198" y="434"/>
                  <a:pt x="198" y="434"/>
                </a:cubicBezTo>
                <a:cubicBezTo>
                  <a:pt x="198" y="436"/>
                  <a:pt x="198" y="436"/>
                  <a:pt x="198" y="436"/>
                </a:cubicBezTo>
                <a:cubicBezTo>
                  <a:pt x="216" y="436"/>
                  <a:pt x="216" y="436"/>
                  <a:pt x="216" y="436"/>
                </a:cubicBezTo>
                <a:cubicBezTo>
                  <a:pt x="216" y="434"/>
                  <a:pt x="216" y="434"/>
                  <a:pt x="216" y="434"/>
                </a:cubicBezTo>
                <a:cubicBezTo>
                  <a:pt x="225" y="434"/>
                  <a:pt x="225" y="434"/>
                  <a:pt x="225" y="434"/>
                </a:cubicBezTo>
                <a:moveTo>
                  <a:pt x="174" y="0"/>
                </a:moveTo>
                <a:cubicBezTo>
                  <a:pt x="169" y="0"/>
                  <a:pt x="163" y="1"/>
                  <a:pt x="155" y="3"/>
                </a:cubicBezTo>
                <a:cubicBezTo>
                  <a:pt x="129" y="10"/>
                  <a:pt x="128" y="29"/>
                  <a:pt x="130" y="41"/>
                </a:cubicBezTo>
                <a:cubicBezTo>
                  <a:pt x="133" y="53"/>
                  <a:pt x="139" y="64"/>
                  <a:pt x="141" y="66"/>
                </a:cubicBezTo>
                <a:cubicBezTo>
                  <a:pt x="142" y="69"/>
                  <a:pt x="142" y="74"/>
                  <a:pt x="142" y="74"/>
                </a:cubicBezTo>
                <a:cubicBezTo>
                  <a:pt x="142" y="74"/>
                  <a:pt x="143" y="70"/>
                  <a:pt x="144" y="70"/>
                </a:cubicBezTo>
                <a:cubicBezTo>
                  <a:pt x="144" y="70"/>
                  <a:pt x="144" y="70"/>
                  <a:pt x="144" y="70"/>
                </a:cubicBezTo>
                <a:cubicBezTo>
                  <a:pt x="144" y="71"/>
                  <a:pt x="144" y="74"/>
                  <a:pt x="144" y="77"/>
                </a:cubicBezTo>
                <a:cubicBezTo>
                  <a:pt x="144" y="77"/>
                  <a:pt x="144" y="79"/>
                  <a:pt x="144" y="80"/>
                </a:cubicBezTo>
                <a:cubicBezTo>
                  <a:pt x="139" y="91"/>
                  <a:pt x="128" y="107"/>
                  <a:pt x="122" y="118"/>
                </a:cubicBezTo>
                <a:cubicBezTo>
                  <a:pt x="122" y="120"/>
                  <a:pt x="118" y="131"/>
                  <a:pt x="114" y="139"/>
                </a:cubicBezTo>
                <a:cubicBezTo>
                  <a:pt x="100" y="164"/>
                  <a:pt x="100" y="164"/>
                  <a:pt x="100" y="164"/>
                </a:cubicBezTo>
                <a:cubicBezTo>
                  <a:pt x="73" y="195"/>
                  <a:pt x="59" y="225"/>
                  <a:pt x="59" y="225"/>
                </a:cubicBezTo>
                <a:cubicBezTo>
                  <a:pt x="61" y="240"/>
                  <a:pt x="61" y="240"/>
                  <a:pt x="61" y="240"/>
                </a:cubicBezTo>
                <a:cubicBezTo>
                  <a:pt x="91" y="233"/>
                  <a:pt x="91" y="233"/>
                  <a:pt x="91" y="233"/>
                </a:cubicBezTo>
                <a:cubicBezTo>
                  <a:pt x="91" y="226"/>
                  <a:pt x="93" y="217"/>
                  <a:pt x="98" y="206"/>
                </a:cubicBezTo>
                <a:cubicBezTo>
                  <a:pt x="108" y="269"/>
                  <a:pt x="108" y="269"/>
                  <a:pt x="108" y="269"/>
                </a:cubicBezTo>
                <a:cubicBezTo>
                  <a:pt x="114" y="269"/>
                  <a:pt x="114" y="269"/>
                  <a:pt x="114" y="269"/>
                </a:cubicBezTo>
                <a:cubicBezTo>
                  <a:pt x="112" y="279"/>
                  <a:pt x="111" y="289"/>
                  <a:pt x="111" y="289"/>
                </a:cubicBezTo>
                <a:cubicBezTo>
                  <a:pt x="133" y="297"/>
                  <a:pt x="133" y="297"/>
                  <a:pt x="133" y="297"/>
                </a:cubicBezTo>
                <a:cubicBezTo>
                  <a:pt x="132" y="317"/>
                  <a:pt x="132" y="317"/>
                  <a:pt x="132" y="317"/>
                </a:cubicBezTo>
                <a:cubicBezTo>
                  <a:pt x="131" y="320"/>
                  <a:pt x="130" y="323"/>
                  <a:pt x="130" y="328"/>
                </a:cubicBezTo>
                <a:cubicBezTo>
                  <a:pt x="73" y="328"/>
                  <a:pt x="73" y="328"/>
                  <a:pt x="73" y="328"/>
                </a:cubicBezTo>
                <a:cubicBezTo>
                  <a:pt x="72" y="433"/>
                  <a:pt x="72" y="433"/>
                  <a:pt x="72" y="433"/>
                </a:cubicBezTo>
                <a:cubicBezTo>
                  <a:pt x="80" y="433"/>
                  <a:pt x="80" y="433"/>
                  <a:pt x="80" y="433"/>
                </a:cubicBezTo>
                <a:cubicBezTo>
                  <a:pt x="80" y="436"/>
                  <a:pt x="80" y="436"/>
                  <a:pt x="80" y="436"/>
                </a:cubicBezTo>
                <a:cubicBezTo>
                  <a:pt x="98" y="436"/>
                  <a:pt x="98" y="436"/>
                  <a:pt x="98" y="436"/>
                </a:cubicBezTo>
                <a:cubicBezTo>
                  <a:pt x="98" y="433"/>
                  <a:pt x="98" y="433"/>
                  <a:pt x="98" y="433"/>
                </a:cubicBezTo>
                <a:cubicBezTo>
                  <a:pt x="115" y="433"/>
                  <a:pt x="115" y="433"/>
                  <a:pt x="115" y="433"/>
                </a:cubicBezTo>
                <a:cubicBezTo>
                  <a:pt x="86" y="503"/>
                  <a:pt x="86" y="503"/>
                  <a:pt x="86" y="503"/>
                </a:cubicBezTo>
                <a:cubicBezTo>
                  <a:pt x="87" y="506"/>
                  <a:pt x="87" y="506"/>
                  <a:pt x="87" y="506"/>
                </a:cubicBezTo>
                <a:cubicBezTo>
                  <a:pt x="89" y="507"/>
                  <a:pt x="78" y="519"/>
                  <a:pt x="80" y="522"/>
                </a:cubicBezTo>
                <a:cubicBezTo>
                  <a:pt x="83" y="525"/>
                  <a:pt x="87" y="528"/>
                  <a:pt x="92" y="531"/>
                </a:cubicBezTo>
                <a:cubicBezTo>
                  <a:pt x="92" y="531"/>
                  <a:pt x="92" y="531"/>
                  <a:pt x="92" y="531"/>
                </a:cubicBezTo>
                <a:cubicBezTo>
                  <a:pt x="93" y="531"/>
                  <a:pt x="94" y="531"/>
                  <a:pt x="95" y="531"/>
                </a:cubicBezTo>
                <a:cubicBezTo>
                  <a:pt x="95" y="530"/>
                  <a:pt x="96" y="530"/>
                  <a:pt x="97" y="530"/>
                </a:cubicBezTo>
                <a:cubicBezTo>
                  <a:pt x="97" y="530"/>
                  <a:pt x="97" y="530"/>
                  <a:pt x="97" y="530"/>
                </a:cubicBezTo>
                <a:cubicBezTo>
                  <a:pt x="99" y="531"/>
                  <a:pt x="98" y="535"/>
                  <a:pt x="99" y="535"/>
                </a:cubicBezTo>
                <a:cubicBezTo>
                  <a:pt x="104" y="538"/>
                  <a:pt x="109" y="541"/>
                  <a:pt x="114" y="543"/>
                </a:cubicBezTo>
                <a:cubicBezTo>
                  <a:pt x="114" y="546"/>
                  <a:pt x="114" y="549"/>
                  <a:pt x="114" y="551"/>
                </a:cubicBezTo>
                <a:cubicBezTo>
                  <a:pt x="76" y="553"/>
                  <a:pt x="38" y="556"/>
                  <a:pt x="0" y="560"/>
                </a:cubicBezTo>
                <a:cubicBezTo>
                  <a:pt x="0" y="652"/>
                  <a:pt x="0" y="652"/>
                  <a:pt x="0" y="652"/>
                </a:cubicBezTo>
                <a:cubicBezTo>
                  <a:pt x="79" y="650"/>
                  <a:pt x="167" y="648"/>
                  <a:pt x="258" y="648"/>
                </a:cubicBezTo>
                <a:cubicBezTo>
                  <a:pt x="400" y="648"/>
                  <a:pt x="551" y="653"/>
                  <a:pt x="686" y="673"/>
                </a:cubicBezTo>
                <a:cubicBezTo>
                  <a:pt x="686" y="616"/>
                  <a:pt x="686" y="560"/>
                  <a:pt x="685" y="504"/>
                </a:cubicBezTo>
                <a:cubicBezTo>
                  <a:pt x="700" y="506"/>
                  <a:pt x="712" y="509"/>
                  <a:pt x="721" y="512"/>
                </a:cubicBezTo>
                <a:cubicBezTo>
                  <a:pt x="721" y="436"/>
                  <a:pt x="721" y="359"/>
                  <a:pt x="721" y="269"/>
                </a:cubicBezTo>
                <a:cubicBezTo>
                  <a:pt x="708" y="219"/>
                  <a:pt x="460" y="218"/>
                  <a:pt x="460" y="218"/>
                </a:cubicBezTo>
                <a:cubicBezTo>
                  <a:pt x="460" y="247"/>
                  <a:pt x="460" y="272"/>
                  <a:pt x="460" y="301"/>
                </a:cubicBezTo>
                <a:cubicBezTo>
                  <a:pt x="460" y="301"/>
                  <a:pt x="398" y="295"/>
                  <a:pt x="345" y="293"/>
                </a:cubicBezTo>
                <a:cubicBezTo>
                  <a:pt x="345" y="322"/>
                  <a:pt x="345" y="346"/>
                  <a:pt x="345" y="375"/>
                </a:cubicBezTo>
                <a:cubicBezTo>
                  <a:pt x="289" y="375"/>
                  <a:pt x="289" y="375"/>
                  <a:pt x="289" y="375"/>
                </a:cubicBezTo>
                <a:cubicBezTo>
                  <a:pt x="302" y="308"/>
                  <a:pt x="302" y="308"/>
                  <a:pt x="302" y="308"/>
                </a:cubicBezTo>
                <a:cubicBezTo>
                  <a:pt x="305" y="288"/>
                  <a:pt x="292" y="281"/>
                  <a:pt x="292" y="281"/>
                </a:cubicBezTo>
                <a:cubicBezTo>
                  <a:pt x="286" y="275"/>
                  <a:pt x="227" y="252"/>
                  <a:pt x="227" y="252"/>
                </a:cubicBezTo>
                <a:cubicBezTo>
                  <a:pt x="227" y="252"/>
                  <a:pt x="225" y="242"/>
                  <a:pt x="223" y="230"/>
                </a:cubicBezTo>
                <a:cubicBezTo>
                  <a:pt x="266" y="242"/>
                  <a:pt x="266" y="242"/>
                  <a:pt x="266" y="242"/>
                </a:cubicBezTo>
                <a:cubicBezTo>
                  <a:pt x="267" y="239"/>
                  <a:pt x="267" y="239"/>
                  <a:pt x="267" y="239"/>
                </a:cubicBezTo>
                <a:cubicBezTo>
                  <a:pt x="268" y="239"/>
                  <a:pt x="268" y="240"/>
                  <a:pt x="268" y="240"/>
                </a:cubicBezTo>
                <a:cubicBezTo>
                  <a:pt x="271" y="242"/>
                  <a:pt x="274" y="244"/>
                  <a:pt x="277" y="248"/>
                </a:cubicBezTo>
                <a:cubicBezTo>
                  <a:pt x="279" y="250"/>
                  <a:pt x="282" y="250"/>
                  <a:pt x="285" y="250"/>
                </a:cubicBezTo>
                <a:cubicBezTo>
                  <a:pt x="289" y="250"/>
                  <a:pt x="293" y="249"/>
                  <a:pt x="295" y="249"/>
                </a:cubicBezTo>
                <a:cubicBezTo>
                  <a:pt x="298" y="249"/>
                  <a:pt x="299" y="249"/>
                  <a:pt x="300" y="246"/>
                </a:cubicBezTo>
                <a:cubicBezTo>
                  <a:pt x="300" y="244"/>
                  <a:pt x="305" y="242"/>
                  <a:pt x="305" y="239"/>
                </a:cubicBezTo>
                <a:cubicBezTo>
                  <a:pt x="305" y="237"/>
                  <a:pt x="306" y="233"/>
                  <a:pt x="307" y="231"/>
                </a:cubicBezTo>
                <a:cubicBezTo>
                  <a:pt x="307" y="229"/>
                  <a:pt x="308" y="226"/>
                  <a:pt x="306" y="224"/>
                </a:cubicBezTo>
                <a:cubicBezTo>
                  <a:pt x="303" y="222"/>
                  <a:pt x="296" y="222"/>
                  <a:pt x="296" y="222"/>
                </a:cubicBezTo>
                <a:cubicBezTo>
                  <a:pt x="296" y="222"/>
                  <a:pt x="296" y="222"/>
                  <a:pt x="296" y="219"/>
                </a:cubicBezTo>
                <a:cubicBezTo>
                  <a:pt x="296" y="218"/>
                  <a:pt x="295" y="217"/>
                  <a:pt x="293" y="217"/>
                </a:cubicBezTo>
                <a:cubicBezTo>
                  <a:pt x="291" y="217"/>
                  <a:pt x="289" y="218"/>
                  <a:pt x="285" y="218"/>
                </a:cubicBezTo>
                <a:cubicBezTo>
                  <a:pt x="280" y="219"/>
                  <a:pt x="276" y="220"/>
                  <a:pt x="275" y="221"/>
                </a:cubicBezTo>
                <a:cubicBezTo>
                  <a:pt x="277" y="217"/>
                  <a:pt x="277" y="217"/>
                  <a:pt x="277" y="217"/>
                </a:cubicBezTo>
                <a:cubicBezTo>
                  <a:pt x="218" y="196"/>
                  <a:pt x="218" y="196"/>
                  <a:pt x="218" y="196"/>
                </a:cubicBezTo>
                <a:cubicBezTo>
                  <a:pt x="218" y="191"/>
                  <a:pt x="217" y="187"/>
                  <a:pt x="217" y="184"/>
                </a:cubicBezTo>
                <a:cubicBezTo>
                  <a:pt x="215" y="169"/>
                  <a:pt x="206" y="143"/>
                  <a:pt x="201" y="135"/>
                </a:cubicBezTo>
                <a:cubicBezTo>
                  <a:pt x="196" y="127"/>
                  <a:pt x="191" y="113"/>
                  <a:pt x="191" y="113"/>
                </a:cubicBezTo>
                <a:cubicBezTo>
                  <a:pt x="191" y="113"/>
                  <a:pt x="194" y="103"/>
                  <a:pt x="192" y="96"/>
                </a:cubicBezTo>
                <a:cubicBezTo>
                  <a:pt x="191" y="90"/>
                  <a:pt x="182" y="87"/>
                  <a:pt x="182" y="87"/>
                </a:cubicBezTo>
                <a:cubicBezTo>
                  <a:pt x="184" y="77"/>
                  <a:pt x="184" y="77"/>
                  <a:pt x="184" y="77"/>
                </a:cubicBezTo>
                <a:cubicBezTo>
                  <a:pt x="186" y="78"/>
                  <a:pt x="187" y="79"/>
                  <a:pt x="189" y="79"/>
                </a:cubicBezTo>
                <a:cubicBezTo>
                  <a:pt x="192" y="79"/>
                  <a:pt x="192" y="78"/>
                  <a:pt x="194" y="78"/>
                </a:cubicBezTo>
                <a:cubicBezTo>
                  <a:pt x="195" y="77"/>
                  <a:pt x="197" y="77"/>
                  <a:pt x="197" y="74"/>
                </a:cubicBezTo>
                <a:cubicBezTo>
                  <a:pt x="196" y="72"/>
                  <a:pt x="197" y="71"/>
                  <a:pt x="197" y="69"/>
                </a:cubicBezTo>
                <a:cubicBezTo>
                  <a:pt x="196" y="67"/>
                  <a:pt x="197" y="66"/>
                  <a:pt x="198" y="63"/>
                </a:cubicBezTo>
                <a:cubicBezTo>
                  <a:pt x="198" y="61"/>
                  <a:pt x="198" y="58"/>
                  <a:pt x="198" y="58"/>
                </a:cubicBezTo>
                <a:cubicBezTo>
                  <a:pt x="198" y="58"/>
                  <a:pt x="198" y="56"/>
                  <a:pt x="198" y="55"/>
                </a:cubicBezTo>
                <a:cubicBezTo>
                  <a:pt x="197" y="54"/>
                  <a:pt x="197" y="49"/>
                  <a:pt x="197" y="49"/>
                </a:cubicBezTo>
                <a:cubicBezTo>
                  <a:pt x="197" y="49"/>
                  <a:pt x="198" y="48"/>
                  <a:pt x="200" y="45"/>
                </a:cubicBezTo>
                <a:cubicBezTo>
                  <a:pt x="202" y="43"/>
                  <a:pt x="200" y="41"/>
                  <a:pt x="200" y="41"/>
                </a:cubicBezTo>
                <a:cubicBezTo>
                  <a:pt x="198" y="40"/>
                  <a:pt x="195" y="37"/>
                  <a:pt x="195" y="37"/>
                </a:cubicBezTo>
                <a:cubicBezTo>
                  <a:pt x="195" y="37"/>
                  <a:pt x="197" y="32"/>
                  <a:pt x="197" y="30"/>
                </a:cubicBezTo>
                <a:cubicBezTo>
                  <a:pt x="197" y="28"/>
                  <a:pt x="195" y="27"/>
                  <a:pt x="195" y="26"/>
                </a:cubicBezTo>
                <a:cubicBezTo>
                  <a:pt x="194" y="26"/>
                  <a:pt x="192" y="22"/>
                  <a:pt x="191" y="18"/>
                </a:cubicBezTo>
                <a:cubicBezTo>
                  <a:pt x="190" y="15"/>
                  <a:pt x="183" y="10"/>
                  <a:pt x="183" y="10"/>
                </a:cubicBezTo>
                <a:cubicBezTo>
                  <a:pt x="185" y="5"/>
                  <a:pt x="184" y="0"/>
                  <a:pt x="174" y="0"/>
                </a:cubicBezTo>
              </a:path>
            </a:pathLst>
          </a:custGeom>
          <a:solidFill>
            <a:schemeClr val="accent5">
              <a:lumMod val="50000"/>
              <a:alpha val="17000"/>
            </a:schemeClr>
          </a:solidFill>
          <a:ln>
            <a:noFill/>
          </a:ln>
        </p:spPr>
        <p:txBody>
          <a:bodyPr vert="horz" wrap="square" lIns="68580" tIns="34290" rIns="68580" bIns="34290" numCol="1" anchor="t" anchorCtr="0" compatLnSpc="1"/>
          <a:lstStyle/>
          <a:p>
            <a:endParaRPr lang="zh-CN" altLang="en-US"/>
          </a:p>
        </p:txBody>
      </p:sp>
      <p:grpSp>
        <p:nvGrpSpPr>
          <p:cNvPr id="35" name="组合 34"/>
          <p:cNvGrpSpPr/>
          <p:nvPr/>
        </p:nvGrpSpPr>
        <p:grpSpPr>
          <a:xfrm>
            <a:off x="4413600" y="3578033"/>
            <a:ext cx="863600" cy="863601"/>
            <a:chOff x="3322712" y="1834846"/>
            <a:chExt cx="1294820" cy="1294821"/>
          </a:xfrm>
          <a:effectLst/>
        </p:grpSpPr>
        <p:grpSp>
          <p:nvGrpSpPr>
            <p:cNvPr id="38" name="组合 37"/>
            <p:cNvGrpSpPr/>
            <p:nvPr/>
          </p:nvGrpSpPr>
          <p:grpSpPr>
            <a:xfrm>
              <a:off x="3322712" y="1834846"/>
              <a:ext cx="1294820" cy="1294821"/>
              <a:chOff x="882850" y="2007393"/>
              <a:chExt cx="1135063" cy="1135063"/>
            </a:xfrm>
            <a:effectLst>
              <a:outerShdw blurRad="139700" dist="38100" dir="8100000" algn="tr" rotWithShape="0">
                <a:prstClr val="black">
                  <a:alpha val="40000"/>
                </a:prstClr>
              </a:outerShdw>
            </a:effectLst>
          </p:grpSpPr>
          <p:sp>
            <p:nvSpPr>
              <p:cNvPr id="41" name="任意多边形 40"/>
              <p:cNvSpPr/>
              <p:nvPr/>
            </p:nvSpPr>
            <p:spPr bwMode="auto">
              <a:xfrm>
                <a:off x="882850" y="2007393"/>
                <a:ext cx="1135063" cy="1135063"/>
              </a:xfrm>
              <a:custGeom>
                <a:gdLst>
                  <a:gd name="connsiteX0" fmla="*/ 549124 w 1135063"/>
                  <a:gd name="connsiteY0" fmla="*/ 0 h 1135063"/>
                  <a:gd name="connsiteX1" fmla="*/ 590701 w 1135063"/>
                  <a:gd name="connsiteY1" fmla="*/ 0 h 1135063"/>
                  <a:gd name="connsiteX2" fmla="*/ 609600 w 1135063"/>
                  <a:gd name="connsiteY2" fmla="*/ 18851 h 1135063"/>
                  <a:gd name="connsiteX3" fmla="*/ 609600 w 1135063"/>
                  <a:gd name="connsiteY3" fmla="*/ 66805 h 1135063"/>
                  <a:gd name="connsiteX4" fmla="*/ 609600 w 1135063"/>
                  <a:gd name="connsiteY4" fmla="*/ 75860 h 1135063"/>
                  <a:gd name="connsiteX5" fmla="*/ 659128 w 1135063"/>
                  <a:gd name="connsiteY5" fmla="*/ 80876 h 1135063"/>
                  <a:gd name="connsiteX6" fmla="*/ 664516 w 1135063"/>
                  <a:gd name="connsiteY6" fmla="*/ 61112 h 1135063"/>
                  <a:gd name="connsiteX7" fmla="*/ 674041 w 1135063"/>
                  <a:gd name="connsiteY7" fmla="*/ 26172 h 1135063"/>
                  <a:gd name="connsiteX8" fmla="*/ 696619 w 1135063"/>
                  <a:gd name="connsiteY8" fmla="*/ 14878 h 1135063"/>
                  <a:gd name="connsiteX9" fmla="*/ 734248 w 1135063"/>
                  <a:gd name="connsiteY9" fmla="*/ 26172 h 1135063"/>
                  <a:gd name="connsiteX10" fmla="*/ 749300 w 1135063"/>
                  <a:gd name="connsiteY10" fmla="*/ 48759 h 1135063"/>
                  <a:gd name="connsiteX11" fmla="*/ 736247 w 1135063"/>
                  <a:gd name="connsiteY11" fmla="*/ 94465 h 1135063"/>
                  <a:gd name="connsiteX12" fmla="*/ 733932 w 1135063"/>
                  <a:gd name="connsiteY12" fmla="*/ 102573 h 1135063"/>
                  <a:gd name="connsiteX13" fmla="*/ 760901 w 1135063"/>
                  <a:gd name="connsiteY13" fmla="*/ 110985 h 1135063"/>
                  <a:gd name="connsiteX14" fmla="*/ 780827 w 1135063"/>
                  <a:gd name="connsiteY14" fmla="*/ 121852 h 1135063"/>
                  <a:gd name="connsiteX15" fmla="*/ 792346 w 1135063"/>
                  <a:gd name="connsiteY15" fmla="*/ 102100 h 1135063"/>
                  <a:gd name="connsiteX16" fmla="*/ 810072 w 1135063"/>
                  <a:gd name="connsiteY16" fmla="*/ 71702 h 1135063"/>
                  <a:gd name="connsiteX17" fmla="*/ 820100 w 1135063"/>
                  <a:gd name="connsiteY17" fmla="*/ 64117 h 1135063"/>
                  <a:gd name="connsiteX18" fmla="*/ 832992 w 1135063"/>
                  <a:gd name="connsiteY18" fmla="*/ 67910 h 1135063"/>
                  <a:gd name="connsiteX19" fmla="*/ 871191 w 1135063"/>
                  <a:gd name="connsiteY19" fmla="*/ 86871 h 1135063"/>
                  <a:gd name="connsiteX20" fmla="*/ 878831 w 1135063"/>
                  <a:gd name="connsiteY20" fmla="*/ 113418 h 1135063"/>
                  <a:gd name="connsiteX21" fmla="*/ 854539 w 1135063"/>
                  <a:gd name="connsiteY21" fmla="*/ 155075 h 1135063"/>
                  <a:gd name="connsiteX22" fmla="*/ 850842 w 1135063"/>
                  <a:gd name="connsiteY22" fmla="*/ 161414 h 1135063"/>
                  <a:gd name="connsiteX23" fmla="*/ 888409 w 1135063"/>
                  <a:gd name="connsiteY23" fmla="*/ 192557 h 1135063"/>
                  <a:gd name="connsiteX24" fmla="*/ 903961 w 1135063"/>
                  <a:gd name="connsiteY24" fmla="*/ 175967 h 1135063"/>
                  <a:gd name="connsiteX25" fmla="*/ 927894 w 1135063"/>
                  <a:gd name="connsiteY25" fmla="*/ 150439 h 1135063"/>
                  <a:gd name="connsiteX26" fmla="*/ 941131 w 1135063"/>
                  <a:gd name="connsiteY26" fmla="*/ 144766 h 1135063"/>
                  <a:gd name="connsiteX27" fmla="*/ 954368 w 1135063"/>
                  <a:gd name="connsiteY27" fmla="*/ 150439 h 1135063"/>
                  <a:gd name="connsiteX28" fmla="*/ 984624 w 1135063"/>
                  <a:gd name="connsiteY28" fmla="*/ 180695 h 1135063"/>
                  <a:gd name="connsiteX29" fmla="*/ 984624 w 1135063"/>
                  <a:gd name="connsiteY29" fmla="*/ 207169 h 1135063"/>
                  <a:gd name="connsiteX30" fmla="*/ 949641 w 1135063"/>
                  <a:gd name="connsiteY30" fmla="*/ 242152 h 1135063"/>
                  <a:gd name="connsiteX31" fmla="*/ 943937 w 1135063"/>
                  <a:gd name="connsiteY31" fmla="*/ 247856 h 1135063"/>
                  <a:gd name="connsiteX32" fmla="*/ 975873 w 1135063"/>
                  <a:gd name="connsiteY32" fmla="*/ 286745 h 1135063"/>
                  <a:gd name="connsiteX33" fmla="*/ 991247 w 1135063"/>
                  <a:gd name="connsiteY33" fmla="*/ 277780 h 1135063"/>
                  <a:gd name="connsiteX34" fmla="*/ 1021645 w 1135063"/>
                  <a:gd name="connsiteY34" fmla="*/ 260053 h 1135063"/>
                  <a:gd name="connsiteX35" fmla="*/ 1037763 w 1135063"/>
                  <a:gd name="connsiteY35" fmla="*/ 256233 h 1135063"/>
                  <a:gd name="connsiteX36" fmla="*/ 1048192 w 1135063"/>
                  <a:gd name="connsiteY36" fmla="*/ 263873 h 1135063"/>
                  <a:gd name="connsiteX37" fmla="*/ 1070946 w 1135063"/>
                  <a:gd name="connsiteY37" fmla="*/ 302072 h 1135063"/>
                  <a:gd name="connsiteX38" fmla="*/ 1063361 w 1135063"/>
                  <a:gd name="connsiteY38" fmla="*/ 328812 h 1135063"/>
                  <a:gd name="connsiteX39" fmla="*/ 1021704 w 1135063"/>
                  <a:gd name="connsiteY39" fmla="*/ 353104 h 1135063"/>
                  <a:gd name="connsiteX40" fmla="*/ 1015515 w 1135063"/>
                  <a:gd name="connsiteY40" fmla="*/ 356713 h 1135063"/>
                  <a:gd name="connsiteX41" fmla="*/ 1027442 w 1135063"/>
                  <a:gd name="connsiteY41" fmla="*/ 378793 h 1135063"/>
                  <a:gd name="connsiteX42" fmla="*/ 1034194 w 1135063"/>
                  <a:gd name="connsiteY42" fmla="*/ 400645 h 1135063"/>
                  <a:gd name="connsiteX43" fmla="*/ 1052952 w 1135063"/>
                  <a:gd name="connsiteY43" fmla="*/ 395288 h 1135063"/>
                  <a:gd name="connsiteX44" fmla="*/ 1086305 w 1135063"/>
                  <a:gd name="connsiteY44" fmla="*/ 385763 h 1135063"/>
                  <a:gd name="connsiteX45" fmla="*/ 1108893 w 1135063"/>
                  <a:gd name="connsiteY45" fmla="*/ 400815 h 1135063"/>
                  <a:gd name="connsiteX46" fmla="*/ 1120186 w 1135063"/>
                  <a:gd name="connsiteY46" fmla="*/ 442207 h 1135063"/>
                  <a:gd name="connsiteX47" fmla="*/ 1108893 w 1135063"/>
                  <a:gd name="connsiteY47" fmla="*/ 464785 h 1135063"/>
                  <a:gd name="connsiteX48" fmla="*/ 1061011 w 1135063"/>
                  <a:gd name="connsiteY48" fmla="*/ 475662 h 1135063"/>
                  <a:gd name="connsiteX49" fmla="*/ 1056960 w 1135063"/>
                  <a:gd name="connsiteY49" fmla="*/ 476583 h 1135063"/>
                  <a:gd name="connsiteX50" fmla="*/ 1062342 w 1135063"/>
                  <a:gd name="connsiteY50" fmla="*/ 530225 h 1135063"/>
                  <a:gd name="connsiteX51" fmla="*/ 1081218 w 1135063"/>
                  <a:gd name="connsiteY51" fmla="*/ 530225 h 1135063"/>
                  <a:gd name="connsiteX52" fmla="*/ 1116212 w 1135063"/>
                  <a:gd name="connsiteY52" fmla="*/ 530225 h 1135063"/>
                  <a:gd name="connsiteX53" fmla="*/ 1135063 w 1135063"/>
                  <a:gd name="connsiteY53" fmla="*/ 545147 h 1135063"/>
                  <a:gd name="connsiteX54" fmla="*/ 1135063 w 1135063"/>
                  <a:gd name="connsiteY54" fmla="*/ 589915 h 1135063"/>
                  <a:gd name="connsiteX55" fmla="*/ 1116212 w 1135063"/>
                  <a:gd name="connsiteY55" fmla="*/ 604838 h 1135063"/>
                  <a:gd name="connsiteX56" fmla="*/ 1068258 w 1135063"/>
                  <a:gd name="connsiteY56" fmla="*/ 604838 h 1135063"/>
                  <a:gd name="connsiteX57" fmla="*/ 1063776 w 1135063"/>
                  <a:gd name="connsiteY57" fmla="*/ 604838 h 1135063"/>
                  <a:gd name="connsiteX58" fmla="*/ 1058501 w 1135063"/>
                  <a:gd name="connsiteY58" fmla="*/ 657417 h 1135063"/>
                  <a:gd name="connsiteX59" fmla="*/ 1073952 w 1135063"/>
                  <a:gd name="connsiteY59" fmla="*/ 660982 h 1135063"/>
                  <a:gd name="connsiteX60" fmla="*/ 1108893 w 1135063"/>
                  <a:gd name="connsiteY60" fmla="*/ 669044 h 1135063"/>
                  <a:gd name="connsiteX61" fmla="*/ 1120186 w 1135063"/>
                  <a:gd name="connsiteY61" fmla="*/ 691974 h 1135063"/>
                  <a:gd name="connsiteX62" fmla="*/ 1108893 w 1135063"/>
                  <a:gd name="connsiteY62" fmla="*/ 734014 h 1135063"/>
                  <a:gd name="connsiteX63" fmla="*/ 1086305 w 1135063"/>
                  <a:gd name="connsiteY63" fmla="*/ 749301 h 1135063"/>
                  <a:gd name="connsiteX64" fmla="*/ 1040599 w 1135063"/>
                  <a:gd name="connsiteY64" fmla="*/ 736044 h 1135063"/>
                  <a:gd name="connsiteX65" fmla="*/ 1038311 w 1135063"/>
                  <a:gd name="connsiteY65" fmla="*/ 735380 h 1135063"/>
                  <a:gd name="connsiteX66" fmla="*/ 1027442 w 1135063"/>
                  <a:gd name="connsiteY66" fmla="*/ 770559 h 1135063"/>
                  <a:gd name="connsiteX67" fmla="*/ 1021499 w 1135063"/>
                  <a:gd name="connsiteY67" fmla="*/ 781561 h 1135063"/>
                  <a:gd name="connsiteX68" fmla="*/ 1032963 w 1135063"/>
                  <a:gd name="connsiteY68" fmla="*/ 788160 h 1135063"/>
                  <a:gd name="connsiteX69" fmla="*/ 1063361 w 1135063"/>
                  <a:gd name="connsiteY69" fmla="*/ 805657 h 1135063"/>
                  <a:gd name="connsiteX70" fmla="*/ 1070946 w 1135063"/>
                  <a:gd name="connsiteY70" fmla="*/ 832049 h 1135063"/>
                  <a:gd name="connsiteX71" fmla="*/ 1048192 w 1135063"/>
                  <a:gd name="connsiteY71" fmla="*/ 869752 h 1135063"/>
                  <a:gd name="connsiteX72" fmla="*/ 1021645 w 1135063"/>
                  <a:gd name="connsiteY72" fmla="*/ 873523 h 1135063"/>
                  <a:gd name="connsiteX73" fmla="*/ 983638 w 1135063"/>
                  <a:gd name="connsiteY73" fmla="*/ 851646 h 1135063"/>
                  <a:gd name="connsiteX74" fmla="*/ 981264 w 1135063"/>
                  <a:gd name="connsiteY74" fmla="*/ 856041 h 1135063"/>
                  <a:gd name="connsiteX75" fmla="*/ 950926 w 1135063"/>
                  <a:gd name="connsiteY75" fmla="*/ 892986 h 1135063"/>
                  <a:gd name="connsiteX76" fmla="*/ 959096 w 1135063"/>
                  <a:gd name="connsiteY76" fmla="*/ 901257 h 1135063"/>
                  <a:gd name="connsiteX77" fmla="*/ 984624 w 1135063"/>
                  <a:gd name="connsiteY77" fmla="*/ 927101 h 1135063"/>
                  <a:gd name="connsiteX78" fmla="*/ 984624 w 1135063"/>
                  <a:gd name="connsiteY78" fmla="*/ 953901 h 1135063"/>
                  <a:gd name="connsiteX79" fmla="*/ 954368 w 1135063"/>
                  <a:gd name="connsiteY79" fmla="*/ 984531 h 1135063"/>
                  <a:gd name="connsiteX80" fmla="*/ 927894 w 1135063"/>
                  <a:gd name="connsiteY80" fmla="*/ 984531 h 1135063"/>
                  <a:gd name="connsiteX81" fmla="*/ 896216 w 1135063"/>
                  <a:gd name="connsiteY81" fmla="*/ 950323 h 1135063"/>
                  <a:gd name="connsiteX82" fmla="*/ 856459 w 1135063"/>
                  <a:gd name="connsiteY82" fmla="*/ 983281 h 1135063"/>
                  <a:gd name="connsiteX83" fmla="*/ 861104 w 1135063"/>
                  <a:gd name="connsiteY83" fmla="*/ 991247 h 1135063"/>
                  <a:gd name="connsiteX84" fmla="*/ 878831 w 1135063"/>
                  <a:gd name="connsiteY84" fmla="*/ 1021645 h 1135063"/>
                  <a:gd name="connsiteX85" fmla="*/ 871191 w 1135063"/>
                  <a:gd name="connsiteY85" fmla="*/ 1048192 h 1135063"/>
                  <a:gd name="connsiteX86" fmla="*/ 832992 w 1135063"/>
                  <a:gd name="connsiteY86" fmla="*/ 1067153 h 1135063"/>
                  <a:gd name="connsiteX87" fmla="*/ 810072 w 1135063"/>
                  <a:gd name="connsiteY87" fmla="*/ 1063361 h 1135063"/>
                  <a:gd name="connsiteX88" fmla="*/ 787149 w 1135063"/>
                  <a:gd name="connsiteY88" fmla="*/ 1024053 h 1135063"/>
                  <a:gd name="connsiteX89" fmla="*/ 760901 w 1135063"/>
                  <a:gd name="connsiteY89" fmla="*/ 1038367 h 1135063"/>
                  <a:gd name="connsiteX90" fmla="*/ 737678 w 1135063"/>
                  <a:gd name="connsiteY90" fmla="*/ 1045610 h 1135063"/>
                  <a:gd name="connsiteX91" fmla="*/ 739775 w 1135063"/>
                  <a:gd name="connsiteY91" fmla="*/ 1052952 h 1135063"/>
                  <a:gd name="connsiteX92" fmla="*/ 749300 w 1135063"/>
                  <a:gd name="connsiteY92" fmla="*/ 1086305 h 1135063"/>
                  <a:gd name="connsiteX93" fmla="*/ 734248 w 1135063"/>
                  <a:gd name="connsiteY93" fmla="*/ 1108893 h 1135063"/>
                  <a:gd name="connsiteX94" fmla="*/ 696619 w 1135063"/>
                  <a:gd name="connsiteY94" fmla="*/ 1120186 h 1135063"/>
                  <a:gd name="connsiteX95" fmla="*/ 674041 w 1135063"/>
                  <a:gd name="connsiteY95" fmla="*/ 1108893 h 1135063"/>
                  <a:gd name="connsiteX96" fmla="*/ 666588 w 1135063"/>
                  <a:gd name="connsiteY96" fmla="*/ 1081555 h 1135063"/>
                  <a:gd name="connsiteX97" fmla="*/ 662918 w 1135063"/>
                  <a:gd name="connsiteY97" fmla="*/ 1068092 h 1135063"/>
                  <a:gd name="connsiteX98" fmla="*/ 609600 w 1135063"/>
                  <a:gd name="connsiteY98" fmla="*/ 1073492 h 1135063"/>
                  <a:gd name="connsiteX99" fmla="*/ 609600 w 1135063"/>
                  <a:gd name="connsiteY99" fmla="*/ 1081218 h 1135063"/>
                  <a:gd name="connsiteX100" fmla="*/ 609600 w 1135063"/>
                  <a:gd name="connsiteY100" fmla="*/ 1116212 h 1135063"/>
                  <a:gd name="connsiteX101" fmla="*/ 590701 w 1135063"/>
                  <a:gd name="connsiteY101" fmla="*/ 1135063 h 1135063"/>
                  <a:gd name="connsiteX102" fmla="*/ 549124 w 1135063"/>
                  <a:gd name="connsiteY102" fmla="*/ 1135063 h 1135063"/>
                  <a:gd name="connsiteX103" fmla="*/ 530225 w 1135063"/>
                  <a:gd name="connsiteY103" fmla="*/ 1116212 h 1135063"/>
                  <a:gd name="connsiteX104" fmla="*/ 530225 w 1135063"/>
                  <a:gd name="connsiteY104" fmla="*/ 1088833 h 1135063"/>
                  <a:gd name="connsiteX105" fmla="*/ 530225 w 1135063"/>
                  <a:gd name="connsiteY105" fmla="*/ 1074296 h 1135063"/>
                  <a:gd name="connsiteX106" fmla="*/ 475286 w 1135063"/>
                  <a:gd name="connsiteY106" fmla="*/ 1068732 h 1135063"/>
                  <a:gd name="connsiteX107" fmla="*/ 474082 w 1135063"/>
                  <a:gd name="connsiteY107" fmla="*/ 1073952 h 1135063"/>
                  <a:gd name="connsiteX108" fmla="*/ 466020 w 1135063"/>
                  <a:gd name="connsiteY108" fmla="*/ 1108893 h 1135063"/>
                  <a:gd name="connsiteX109" fmla="*/ 443090 w 1135063"/>
                  <a:gd name="connsiteY109" fmla="*/ 1120186 h 1135063"/>
                  <a:gd name="connsiteX110" fmla="*/ 401050 w 1135063"/>
                  <a:gd name="connsiteY110" fmla="*/ 1108893 h 1135063"/>
                  <a:gd name="connsiteX111" fmla="*/ 389585 w 1135063"/>
                  <a:gd name="connsiteY111" fmla="*/ 1086305 h 1135063"/>
                  <a:gd name="connsiteX112" fmla="*/ 399056 w 1135063"/>
                  <a:gd name="connsiteY112" fmla="*/ 1047121 h 1135063"/>
                  <a:gd name="connsiteX113" fmla="*/ 370989 w 1135063"/>
                  <a:gd name="connsiteY113" fmla="*/ 1038367 h 1135063"/>
                  <a:gd name="connsiteX114" fmla="*/ 350290 w 1135063"/>
                  <a:gd name="connsiteY114" fmla="*/ 1027079 h 1135063"/>
                  <a:gd name="connsiteX115" fmla="*/ 346903 w 1135063"/>
                  <a:gd name="connsiteY115" fmla="*/ 1032963 h 1135063"/>
                  <a:gd name="connsiteX116" fmla="*/ 329406 w 1135063"/>
                  <a:gd name="connsiteY116" fmla="*/ 1063361 h 1135063"/>
                  <a:gd name="connsiteX117" fmla="*/ 303014 w 1135063"/>
                  <a:gd name="connsiteY117" fmla="*/ 1067153 h 1135063"/>
                  <a:gd name="connsiteX118" fmla="*/ 265311 w 1135063"/>
                  <a:gd name="connsiteY118" fmla="*/ 1048192 h 1135063"/>
                  <a:gd name="connsiteX119" fmla="*/ 261541 w 1135063"/>
                  <a:gd name="connsiteY119" fmla="*/ 1021645 h 1135063"/>
                  <a:gd name="connsiteX120" fmla="*/ 280976 w 1135063"/>
                  <a:gd name="connsiteY120" fmla="*/ 987878 h 1135063"/>
                  <a:gd name="connsiteX121" fmla="*/ 239213 w 1135063"/>
                  <a:gd name="connsiteY121" fmla="*/ 953257 h 1135063"/>
                  <a:gd name="connsiteX122" fmla="*/ 233874 w 1135063"/>
                  <a:gd name="connsiteY122" fmla="*/ 958687 h 1135063"/>
                  <a:gd name="connsiteX123" fmla="*/ 208462 w 1135063"/>
                  <a:gd name="connsiteY123" fmla="*/ 984531 h 1135063"/>
                  <a:gd name="connsiteX124" fmla="*/ 182110 w 1135063"/>
                  <a:gd name="connsiteY124" fmla="*/ 984531 h 1135063"/>
                  <a:gd name="connsiteX125" fmla="*/ 151992 w 1135063"/>
                  <a:gd name="connsiteY125" fmla="*/ 953901 h 1135063"/>
                  <a:gd name="connsiteX126" fmla="*/ 151992 w 1135063"/>
                  <a:gd name="connsiteY126" fmla="*/ 927101 h 1135063"/>
                  <a:gd name="connsiteX127" fmla="*/ 183045 w 1135063"/>
                  <a:gd name="connsiteY127" fmla="*/ 895520 h 1135063"/>
                  <a:gd name="connsiteX128" fmla="*/ 150627 w 1135063"/>
                  <a:gd name="connsiteY128" fmla="*/ 856041 h 1135063"/>
                  <a:gd name="connsiteX129" fmla="*/ 149005 w 1135063"/>
                  <a:gd name="connsiteY129" fmla="*/ 853039 h 1135063"/>
                  <a:gd name="connsiteX130" fmla="*/ 143816 w 1135063"/>
                  <a:gd name="connsiteY130" fmla="*/ 856026 h 1135063"/>
                  <a:gd name="connsiteX131" fmla="*/ 113418 w 1135063"/>
                  <a:gd name="connsiteY131" fmla="*/ 873523 h 1135063"/>
                  <a:gd name="connsiteX132" fmla="*/ 86871 w 1135063"/>
                  <a:gd name="connsiteY132" fmla="*/ 869752 h 1135063"/>
                  <a:gd name="connsiteX133" fmla="*/ 67910 w 1135063"/>
                  <a:gd name="connsiteY133" fmla="*/ 832049 h 1135063"/>
                  <a:gd name="connsiteX134" fmla="*/ 75494 w 1135063"/>
                  <a:gd name="connsiteY134" fmla="*/ 805657 h 1135063"/>
                  <a:gd name="connsiteX135" fmla="*/ 112043 w 1135063"/>
                  <a:gd name="connsiteY135" fmla="*/ 784620 h 1135063"/>
                  <a:gd name="connsiteX136" fmla="*/ 104448 w 1135063"/>
                  <a:gd name="connsiteY136" fmla="*/ 770559 h 1135063"/>
                  <a:gd name="connsiteX137" fmla="*/ 93971 w 1135063"/>
                  <a:gd name="connsiteY137" fmla="*/ 736648 h 1135063"/>
                  <a:gd name="connsiteX138" fmla="*/ 83699 w 1135063"/>
                  <a:gd name="connsiteY138" fmla="*/ 739627 h 1135063"/>
                  <a:gd name="connsiteX139" fmla="*/ 50346 w 1135063"/>
                  <a:gd name="connsiteY139" fmla="*/ 749301 h 1135063"/>
                  <a:gd name="connsiteX140" fmla="*/ 27759 w 1135063"/>
                  <a:gd name="connsiteY140" fmla="*/ 734014 h 1135063"/>
                  <a:gd name="connsiteX141" fmla="*/ 16465 w 1135063"/>
                  <a:gd name="connsiteY141" fmla="*/ 691974 h 1135063"/>
                  <a:gd name="connsiteX142" fmla="*/ 31523 w 1135063"/>
                  <a:gd name="connsiteY142" fmla="*/ 669044 h 1135063"/>
                  <a:gd name="connsiteX143" fmla="*/ 73537 w 1135063"/>
                  <a:gd name="connsiteY143" fmla="*/ 658888 h 1135063"/>
                  <a:gd name="connsiteX144" fmla="*/ 68114 w 1135063"/>
                  <a:gd name="connsiteY144" fmla="*/ 604838 h 1135063"/>
                  <a:gd name="connsiteX145" fmla="*/ 54553 w 1135063"/>
                  <a:gd name="connsiteY145" fmla="*/ 604838 h 1135063"/>
                  <a:gd name="connsiteX146" fmla="*/ 19100 w 1135063"/>
                  <a:gd name="connsiteY146" fmla="*/ 604838 h 1135063"/>
                  <a:gd name="connsiteX147" fmla="*/ 0 w 1135063"/>
                  <a:gd name="connsiteY147" fmla="*/ 589915 h 1135063"/>
                  <a:gd name="connsiteX148" fmla="*/ 0 w 1135063"/>
                  <a:gd name="connsiteY148" fmla="*/ 545147 h 1135063"/>
                  <a:gd name="connsiteX149" fmla="*/ 19100 w 1135063"/>
                  <a:gd name="connsiteY149" fmla="*/ 530225 h 1135063"/>
                  <a:gd name="connsiteX150" fmla="*/ 67684 w 1135063"/>
                  <a:gd name="connsiteY150" fmla="*/ 530225 h 1135063"/>
                  <a:gd name="connsiteX151" fmla="*/ 69548 w 1135063"/>
                  <a:gd name="connsiteY151" fmla="*/ 530225 h 1135063"/>
                  <a:gd name="connsiteX152" fmla="*/ 75073 w 1135063"/>
                  <a:gd name="connsiteY152" fmla="*/ 475150 h 1135063"/>
                  <a:gd name="connsiteX153" fmla="*/ 64876 w 1135063"/>
                  <a:gd name="connsiteY153" fmla="*/ 472723 h 1135063"/>
                  <a:gd name="connsiteX154" fmla="*/ 31523 w 1135063"/>
                  <a:gd name="connsiteY154" fmla="*/ 464785 h 1135063"/>
                  <a:gd name="connsiteX155" fmla="*/ 16465 w 1135063"/>
                  <a:gd name="connsiteY155" fmla="*/ 442207 h 1135063"/>
                  <a:gd name="connsiteX156" fmla="*/ 27759 w 1135063"/>
                  <a:gd name="connsiteY156" fmla="*/ 400815 h 1135063"/>
                  <a:gd name="connsiteX157" fmla="*/ 50346 w 1135063"/>
                  <a:gd name="connsiteY157" fmla="*/ 385763 h 1135063"/>
                  <a:gd name="connsiteX158" fmla="*/ 96052 w 1135063"/>
                  <a:gd name="connsiteY158" fmla="*/ 398816 h 1135063"/>
                  <a:gd name="connsiteX159" fmla="*/ 98082 w 1135063"/>
                  <a:gd name="connsiteY159" fmla="*/ 399396 h 1135063"/>
                  <a:gd name="connsiteX160" fmla="*/ 104448 w 1135063"/>
                  <a:gd name="connsiteY160" fmla="*/ 378793 h 1135063"/>
                  <a:gd name="connsiteX161" fmla="*/ 118044 w 1135063"/>
                  <a:gd name="connsiteY161" fmla="*/ 353625 h 1135063"/>
                  <a:gd name="connsiteX162" fmla="*/ 105892 w 1135063"/>
                  <a:gd name="connsiteY162" fmla="*/ 346539 h 1135063"/>
                  <a:gd name="connsiteX163" fmla="*/ 75494 w 1135063"/>
                  <a:gd name="connsiteY163" fmla="*/ 328812 h 1135063"/>
                  <a:gd name="connsiteX164" fmla="*/ 67910 w 1135063"/>
                  <a:gd name="connsiteY164" fmla="*/ 302072 h 1135063"/>
                  <a:gd name="connsiteX165" fmla="*/ 86871 w 1135063"/>
                  <a:gd name="connsiteY165" fmla="*/ 263873 h 1135063"/>
                  <a:gd name="connsiteX166" fmla="*/ 100145 w 1135063"/>
                  <a:gd name="connsiteY166" fmla="*/ 256233 h 1135063"/>
                  <a:gd name="connsiteX167" fmla="*/ 113418 w 1135063"/>
                  <a:gd name="connsiteY167" fmla="*/ 260053 h 1135063"/>
                  <a:gd name="connsiteX168" fmla="*/ 155075 w 1135063"/>
                  <a:gd name="connsiteY168" fmla="*/ 284345 h 1135063"/>
                  <a:gd name="connsiteX169" fmla="*/ 157045 w 1135063"/>
                  <a:gd name="connsiteY169" fmla="*/ 285494 h 1135063"/>
                  <a:gd name="connsiteX170" fmla="*/ 190005 w 1135063"/>
                  <a:gd name="connsiteY170" fmla="*/ 245357 h 1135063"/>
                  <a:gd name="connsiteX171" fmla="*/ 177404 w 1135063"/>
                  <a:gd name="connsiteY171" fmla="*/ 232697 h 1135063"/>
                  <a:gd name="connsiteX172" fmla="*/ 151992 w 1135063"/>
                  <a:gd name="connsiteY172" fmla="*/ 207169 h 1135063"/>
                  <a:gd name="connsiteX173" fmla="*/ 151992 w 1135063"/>
                  <a:gd name="connsiteY173" fmla="*/ 180695 h 1135063"/>
                  <a:gd name="connsiteX174" fmla="*/ 182110 w 1135063"/>
                  <a:gd name="connsiteY174" fmla="*/ 150439 h 1135063"/>
                  <a:gd name="connsiteX175" fmla="*/ 195286 w 1135063"/>
                  <a:gd name="connsiteY175" fmla="*/ 144766 h 1135063"/>
                  <a:gd name="connsiteX176" fmla="*/ 208462 w 1135063"/>
                  <a:gd name="connsiteY176" fmla="*/ 150439 h 1135063"/>
                  <a:gd name="connsiteX177" fmla="*/ 243285 w 1135063"/>
                  <a:gd name="connsiteY177" fmla="*/ 185422 h 1135063"/>
                  <a:gd name="connsiteX178" fmla="*/ 247265 w 1135063"/>
                  <a:gd name="connsiteY178" fmla="*/ 189420 h 1135063"/>
                  <a:gd name="connsiteX179" fmla="*/ 285911 w 1135063"/>
                  <a:gd name="connsiteY179" fmla="*/ 157383 h 1135063"/>
                  <a:gd name="connsiteX180" fmla="*/ 286623 w 1135063"/>
                  <a:gd name="connsiteY180" fmla="*/ 156995 h 1135063"/>
                  <a:gd name="connsiteX181" fmla="*/ 279037 w 1135063"/>
                  <a:gd name="connsiteY181" fmla="*/ 143816 h 1135063"/>
                  <a:gd name="connsiteX182" fmla="*/ 261541 w 1135063"/>
                  <a:gd name="connsiteY182" fmla="*/ 113418 h 1135063"/>
                  <a:gd name="connsiteX183" fmla="*/ 269081 w 1135063"/>
                  <a:gd name="connsiteY183" fmla="*/ 86871 h 1135063"/>
                  <a:gd name="connsiteX184" fmla="*/ 303014 w 1135063"/>
                  <a:gd name="connsiteY184" fmla="*/ 67910 h 1135063"/>
                  <a:gd name="connsiteX185" fmla="*/ 316210 w 1135063"/>
                  <a:gd name="connsiteY185" fmla="*/ 64117 h 1135063"/>
                  <a:gd name="connsiteX186" fmla="*/ 329406 w 1135063"/>
                  <a:gd name="connsiteY186" fmla="*/ 71702 h 1135063"/>
                  <a:gd name="connsiteX187" fmla="*/ 353383 w 1135063"/>
                  <a:gd name="connsiteY187" fmla="*/ 113359 h 1135063"/>
                  <a:gd name="connsiteX188" fmla="*/ 356549 w 1135063"/>
                  <a:gd name="connsiteY188" fmla="*/ 118859 h 1135063"/>
                  <a:gd name="connsiteX189" fmla="*/ 370989 w 1135063"/>
                  <a:gd name="connsiteY189" fmla="*/ 110985 h 1135063"/>
                  <a:gd name="connsiteX190" fmla="*/ 402267 w 1135063"/>
                  <a:gd name="connsiteY190" fmla="*/ 101229 h 1135063"/>
                  <a:gd name="connsiteX191" fmla="*/ 397647 w 1135063"/>
                  <a:gd name="connsiteY191" fmla="*/ 82112 h 1135063"/>
                  <a:gd name="connsiteX192" fmla="*/ 389585 w 1135063"/>
                  <a:gd name="connsiteY192" fmla="*/ 48759 h 1135063"/>
                  <a:gd name="connsiteX193" fmla="*/ 401050 w 1135063"/>
                  <a:gd name="connsiteY193" fmla="*/ 26172 h 1135063"/>
                  <a:gd name="connsiteX194" fmla="*/ 443090 w 1135063"/>
                  <a:gd name="connsiteY194" fmla="*/ 14878 h 1135063"/>
                  <a:gd name="connsiteX195" fmla="*/ 466020 w 1135063"/>
                  <a:gd name="connsiteY195" fmla="*/ 26172 h 1135063"/>
                  <a:gd name="connsiteX196" fmla="*/ 477068 w 1135063"/>
                  <a:gd name="connsiteY196" fmla="*/ 74053 h 1135063"/>
                  <a:gd name="connsiteX197" fmla="*/ 478508 w 1135063"/>
                  <a:gd name="connsiteY197" fmla="*/ 80294 h 1135063"/>
                  <a:gd name="connsiteX198" fmla="*/ 530225 w 1135063"/>
                  <a:gd name="connsiteY198" fmla="*/ 75056 h 1135063"/>
                  <a:gd name="connsiteX199" fmla="*/ 530225 w 1135063"/>
                  <a:gd name="connsiteY199" fmla="*/ 74419 h 1135063"/>
                  <a:gd name="connsiteX200" fmla="*/ 530225 w 1135063"/>
                  <a:gd name="connsiteY200" fmla="*/ 18851 h 1135063"/>
                  <a:gd name="connsiteX201" fmla="*/ 549124 w 1135063"/>
                  <a:gd name="connsiteY201" fmla="*/ 0 h 11350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1135063" h="1135063">
                    <a:moveTo>
                      <a:pt x="549124" y="0"/>
                    </a:moveTo>
                    <a:cubicBezTo>
                      <a:pt x="590701" y="0"/>
                      <a:pt x="590701" y="0"/>
                      <a:pt x="590701" y="0"/>
                    </a:cubicBezTo>
                    <a:cubicBezTo>
                      <a:pt x="598261" y="0"/>
                      <a:pt x="609600" y="7540"/>
                      <a:pt x="609600" y="18851"/>
                    </a:cubicBezTo>
                    <a:cubicBezTo>
                      <a:pt x="609600" y="39588"/>
                      <a:pt x="609600" y="55141"/>
                      <a:pt x="609600" y="66805"/>
                    </a:cubicBezTo>
                    <a:lnTo>
                      <a:pt x="609600" y="75860"/>
                    </a:lnTo>
                    <a:lnTo>
                      <a:pt x="659128" y="80876"/>
                    </a:lnTo>
                    <a:lnTo>
                      <a:pt x="664516" y="61112"/>
                    </a:lnTo>
                    <a:cubicBezTo>
                      <a:pt x="674041" y="26172"/>
                      <a:pt x="674041" y="26172"/>
                      <a:pt x="674041" y="26172"/>
                    </a:cubicBezTo>
                    <a:cubicBezTo>
                      <a:pt x="674041" y="18642"/>
                      <a:pt x="685330" y="11113"/>
                      <a:pt x="696619" y="14878"/>
                    </a:cubicBezTo>
                    <a:cubicBezTo>
                      <a:pt x="734248" y="26172"/>
                      <a:pt x="734248" y="26172"/>
                      <a:pt x="734248" y="26172"/>
                    </a:cubicBezTo>
                    <a:cubicBezTo>
                      <a:pt x="745537" y="26172"/>
                      <a:pt x="749300" y="37465"/>
                      <a:pt x="749300" y="48759"/>
                    </a:cubicBezTo>
                    <a:cubicBezTo>
                      <a:pt x="743656" y="68524"/>
                      <a:pt x="739422" y="83347"/>
                      <a:pt x="736247" y="94465"/>
                    </a:cubicBezTo>
                    <a:lnTo>
                      <a:pt x="733932" y="102573"/>
                    </a:lnTo>
                    <a:lnTo>
                      <a:pt x="760901" y="110985"/>
                    </a:lnTo>
                    <a:lnTo>
                      <a:pt x="780827" y="121852"/>
                    </a:lnTo>
                    <a:lnTo>
                      <a:pt x="792346" y="102100"/>
                    </a:lnTo>
                    <a:cubicBezTo>
                      <a:pt x="810072" y="71702"/>
                      <a:pt x="810072" y="71702"/>
                      <a:pt x="810072" y="71702"/>
                    </a:cubicBezTo>
                    <a:cubicBezTo>
                      <a:pt x="811982" y="67910"/>
                      <a:pt x="815802" y="65065"/>
                      <a:pt x="820100" y="64117"/>
                    </a:cubicBezTo>
                    <a:cubicBezTo>
                      <a:pt x="824397" y="63169"/>
                      <a:pt x="829172" y="64117"/>
                      <a:pt x="832992" y="67910"/>
                    </a:cubicBezTo>
                    <a:cubicBezTo>
                      <a:pt x="871191" y="86871"/>
                      <a:pt x="871191" y="86871"/>
                      <a:pt x="871191" y="86871"/>
                    </a:cubicBezTo>
                    <a:cubicBezTo>
                      <a:pt x="878831" y="90664"/>
                      <a:pt x="882651" y="102041"/>
                      <a:pt x="878831" y="113418"/>
                    </a:cubicBezTo>
                    <a:cubicBezTo>
                      <a:pt x="868326" y="131432"/>
                      <a:pt x="860448" y="144942"/>
                      <a:pt x="854539" y="155075"/>
                    </a:cubicBezTo>
                    <a:lnTo>
                      <a:pt x="850842" y="161414"/>
                    </a:lnTo>
                    <a:lnTo>
                      <a:pt x="888409" y="192557"/>
                    </a:lnTo>
                    <a:lnTo>
                      <a:pt x="903961" y="175967"/>
                    </a:lnTo>
                    <a:cubicBezTo>
                      <a:pt x="927894" y="150439"/>
                      <a:pt x="927894" y="150439"/>
                      <a:pt x="927894" y="150439"/>
                    </a:cubicBezTo>
                    <a:cubicBezTo>
                      <a:pt x="931676" y="146657"/>
                      <a:pt x="936404" y="144766"/>
                      <a:pt x="941131" y="144766"/>
                    </a:cubicBezTo>
                    <a:cubicBezTo>
                      <a:pt x="945859" y="144766"/>
                      <a:pt x="950586" y="146657"/>
                      <a:pt x="954368" y="150439"/>
                    </a:cubicBezTo>
                    <a:cubicBezTo>
                      <a:pt x="984624" y="180695"/>
                      <a:pt x="984624" y="180695"/>
                      <a:pt x="984624" y="180695"/>
                    </a:cubicBezTo>
                    <a:cubicBezTo>
                      <a:pt x="992188" y="188259"/>
                      <a:pt x="992188" y="199605"/>
                      <a:pt x="984624" y="207169"/>
                    </a:cubicBezTo>
                    <a:cubicBezTo>
                      <a:pt x="969496" y="222297"/>
                      <a:pt x="958150" y="233643"/>
                      <a:pt x="949641" y="242152"/>
                    </a:cubicBezTo>
                    <a:lnTo>
                      <a:pt x="943937" y="247856"/>
                    </a:lnTo>
                    <a:lnTo>
                      <a:pt x="975873" y="286745"/>
                    </a:lnTo>
                    <a:lnTo>
                      <a:pt x="991247" y="277780"/>
                    </a:lnTo>
                    <a:cubicBezTo>
                      <a:pt x="1021645" y="260053"/>
                      <a:pt x="1021645" y="260053"/>
                      <a:pt x="1021645" y="260053"/>
                    </a:cubicBezTo>
                    <a:cubicBezTo>
                      <a:pt x="1027334" y="256233"/>
                      <a:pt x="1033022" y="255278"/>
                      <a:pt x="1037763" y="256233"/>
                    </a:cubicBezTo>
                    <a:cubicBezTo>
                      <a:pt x="1042503" y="257188"/>
                      <a:pt x="1046295" y="260053"/>
                      <a:pt x="1048192" y="263873"/>
                    </a:cubicBezTo>
                    <a:cubicBezTo>
                      <a:pt x="1070946" y="302072"/>
                      <a:pt x="1070946" y="302072"/>
                      <a:pt x="1070946" y="302072"/>
                    </a:cubicBezTo>
                    <a:cubicBezTo>
                      <a:pt x="1074738" y="309712"/>
                      <a:pt x="1070946" y="321172"/>
                      <a:pt x="1063361" y="328812"/>
                    </a:cubicBezTo>
                    <a:cubicBezTo>
                      <a:pt x="1045347" y="339316"/>
                      <a:pt x="1031837" y="347195"/>
                      <a:pt x="1021704" y="353104"/>
                    </a:cubicBezTo>
                    <a:lnTo>
                      <a:pt x="1015515" y="356713"/>
                    </a:lnTo>
                    <a:lnTo>
                      <a:pt x="1027442" y="378793"/>
                    </a:lnTo>
                    <a:lnTo>
                      <a:pt x="1034194" y="400645"/>
                    </a:lnTo>
                    <a:lnTo>
                      <a:pt x="1052952" y="395288"/>
                    </a:lnTo>
                    <a:cubicBezTo>
                      <a:pt x="1086305" y="385763"/>
                      <a:pt x="1086305" y="385763"/>
                      <a:pt x="1086305" y="385763"/>
                    </a:cubicBezTo>
                    <a:cubicBezTo>
                      <a:pt x="1097599" y="385763"/>
                      <a:pt x="1108893" y="389526"/>
                      <a:pt x="1108893" y="400815"/>
                    </a:cubicBezTo>
                    <a:cubicBezTo>
                      <a:pt x="1120186" y="442207"/>
                      <a:pt x="1120186" y="442207"/>
                      <a:pt x="1120186" y="442207"/>
                    </a:cubicBezTo>
                    <a:cubicBezTo>
                      <a:pt x="1123951" y="449733"/>
                      <a:pt x="1116422" y="461022"/>
                      <a:pt x="1108893" y="464785"/>
                    </a:cubicBezTo>
                    <a:cubicBezTo>
                      <a:pt x="1088187" y="469489"/>
                      <a:pt x="1072658" y="473017"/>
                      <a:pt x="1061011" y="475662"/>
                    </a:cubicBezTo>
                    <a:lnTo>
                      <a:pt x="1056960" y="476583"/>
                    </a:lnTo>
                    <a:lnTo>
                      <a:pt x="1062342" y="530225"/>
                    </a:lnTo>
                    <a:lnTo>
                      <a:pt x="1081218" y="530225"/>
                    </a:lnTo>
                    <a:cubicBezTo>
                      <a:pt x="1116212" y="530225"/>
                      <a:pt x="1116212" y="530225"/>
                      <a:pt x="1116212" y="530225"/>
                    </a:cubicBezTo>
                    <a:cubicBezTo>
                      <a:pt x="1127523" y="530225"/>
                      <a:pt x="1135063" y="537686"/>
                      <a:pt x="1135063" y="545147"/>
                    </a:cubicBezTo>
                    <a:cubicBezTo>
                      <a:pt x="1135063" y="589915"/>
                      <a:pt x="1135063" y="589915"/>
                      <a:pt x="1135063" y="589915"/>
                    </a:cubicBezTo>
                    <a:cubicBezTo>
                      <a:pt x="1135063" y="597377"/>
                      <a:pt x="1127523" y="604838"/>
                      <a:pt x="1116212" y="604838"/>
                    </a:cubicBezTo>
                    <a:cubicBezTo>
                      <a:pt x="1095475" y="604838"/>
                      <a:pt x="1079922" y="604838"/>
                      <a:pt x="1068258" y="604838"/>
                    </a:cubicBezTo>
                    <a:lnTo>
                      <a:pt x="1063776" y="604838"/>
                    </a:lnTo>
                    <a:lnTo>
                      <a:pt x="1058501" y="657417"/>
                    </a:lnTo>
                    <a:lnTo>
                      <a:pt x="1073952" y="660982"/>
                    </a:lnTo>
                    <a:cubicBezTo>
                      <a:pt x="1108893" y="669044"/>
                      <a:pt x="1108893" y="669044"/>
                      <a:pt x="1108893" y="669044"/>
                    </a:cubicBezTo>
                    <a:cubicBezTo>
                      <a:pt x="1116422" y="672865"/>
                      <a:pt x="1123951" y="684331"/>
                      <a:pt x="1120186" y="691974"/>
                    </a:cubicBezTo>
                    <a:cubicBezTo>
                      <a:pt x="1108893" y="734014"/>
                      <a:pt x="1108893" y="734014"/>
                      <a:pt x="1108893" y="734014"/>
                    </a:cubicBezTo>
                    <a:cubicBezTo>
                      <a:pt x="1108893" y="745479"/>
                      <a:pt x="1097599" y="749301"/>
                      <a:pt x="1086305" y="749301"/>
                    </a:cubicBezTo>
                    <a:cubicBezTo>
                      <a:pt x="1066540" y="743568"/>
                      <a:pt x="1051717" y="739269"/>
                      <a:pt x="1040599" y="736044"/>
                    </a:cubicBezTo>
                    <a:lnTo>
                      <a:pt x="1038311" y="735380"/>
                    </a:lnTo>
                    <a:lnTo>
                      <a:pt x="1027442" y="770559"/>
                    </a:lnTo>
                    <a:lnTo>
                      <a:pt x="1021499" y="781561"/>
                    </a:lnTo>
                    <a:lnTo>
                      <a:pt x="1032963" y="788160"/>
                    </a:lnTo>
                    <a:cubicBezTo>
                      <a:pt x="1063361" y="805657"/>
                      <a:pt x="1063361" y="805657"/>
                      <a:pt x="1063361" y="805657"/>
                    </a:cubicBezTo>
                    <a:cubicBezTo>
                      <a:pt x="1070946" y="813197"/>
                      <a:pt x="1074738" y="824508"/>
                      <a:pt x="1070946" y="832049"/>
                    </a:cubicBezTo>
                    <a:cubicBezTo>
                      <a:pt x="1048192" y="869752"/>
                      <a:pt x="1048192" y="869752"/>
                      <a:pt x="1048192" y="869752"/>
                    </a:cubicBezTo>
                    <a:cubicBezTo>
                      <a:pt x="1044399" y="877293"/>
                      <a:pt x="1033022" y="881063"/>
                      <a:pt x="1021645" y="873523"/>
                    </a:cubicBezTo>
                    <a:lnTo>
                      <a:pt x="983638" y="851646"/>
                    </a:lnTo>
                    <a:lnTo>
                      <a:pt x="981264" y="856041"/>
                    </a:lnTo>
                    <a:lnTo>
                      <a:pt x="950926" y="892986"/>
                    </a:lnTo>
                    <a:lnTo>
                      <a:pt x="959096" y="901257"/>
                    </a:lnTo>
                    <a:cubicBezTo>
                      <a:pt x="984624" y="927101"/>
                      <a:pt x="984624" y="927101"/>
                      <a:pt x="984624" y="927101"/>
                    </a:cubicBezTo>
                    <a:cubicBezTo>
                      <a:pt x="992188" y="934758"/>
                      <a:pt x="992188" y="946244"/>
                      <a:pt x="984624" y="953901"/>
                    </a:cubicBezTo>
                    <a:cubicBezTo>
                      <a:pt x="954368" y="984531"/>
                      <a:pt x="954368" y="984531"/>
                      <a:pt x="954368" y="984531"/>
                    </a:cubicBezTo>
                    <a:cubicBezTo>
                      <a:pt x="946804" y="992188"/>
                      <a:pt x="935458" y="992188"/>
                      <a:pt x="927894" y="984531"/>
                    </a:cubicBezTo>
                    <a:lnTo>
                      <a:pt x="896216" y="950323"/>
                    </a:lnTo>
                    <a:lnTo>
                      <a:pt x="856459" y="983281"/>
                    </a:lnTo>
                    <a:lnTo>
                      <a:pt x="861104" y="991247"/>
                    </a:lnTo>
                    <a:cubicBezTo>
                      <a:pt x="878831" y="1021645"/>
                      <a:pt x="878831" y="1021645"/>
                      <a:pt x="878831" y="1021645"/>
                    </a:cubicBezTo>
                    <a:cubicBezTo>
                      <a:pt x="882651" y="1033022"/>
                      <a:pt x="878831" y="1044399"/>
                      <a:pt x="871191" y="1048192"/>
                    </a:cubicBezTo>
                    <a:cubicBezTo>
                      <a:pt x="832992" y="1067153"/>
                      <a:pt x="832992" y="1067153"/>
                      <a:pt x="832992" y="1067153"/>
                    </a:cubicBezTo>
                    <a:cubicBezTo>
                      <a:pt x="825352" y="1074738"/>
                      <a:pt x="813892" y="1070946"/>
                      <a:pt x="810072" y="1063361"/>
                    </a:cubicBezTo>
                    <a:lnTo>
                      <a:pt x="787149" y="1024053"/>
                    </a:lnTo>
                    <a:lnTo>
                      <a:pt x="760901" y="1038367"/>
                    </a:lnTo>
                    <a:lnTo>
                      <a:pt x="737678" y="1045610"/>
                    </a:lnTo>
                    <a:lnTo>
                      <a:pt x="739775" y="1052952"/>
                    </a:lnTo>
                    <a:cubicBezTo>
                      <a:pt x="749300" y="1086305"/>
                      <a:pt x="749300" y="1086305"/>
                      <a:pt x="749300" y="1086305"/>
                    </a:cubicBezTo>
                    <a:cubicBezTo>
                      <a:pt x="749300" y="1097599"/>
                      <a:pt x="745537" y="1108893"/>
                      <a:pt x="734248" y="1108893"/>
                    </a:cubicBezTo>
                    <a:cubicBezTo>
                      <a:pt x="696619" y="1120186"/>
                      <a:pt x="696619" y="1120186"/>
                      <a:pt x="696619" y="1120186"/>
                    </a:cubicBezTo>
                    <a:cubicBezTo>
                      <a:pt x="685330" y="1123951"/>
                      <a:pt x="674041" y="1116422"/>
                      <a:pt x="674041" y="1108893"/>
                    </a:cubicBezTo>
                    <a:cubicBezTo>
                      <a:pt x="671219" y="1098540"/>
                      <a:pt x="668749" y="1089481"/>
                      <a:pt x="666588" y="1081555"/>
                    </a:cubicBezTo>
                    <a:lnTo>
                      <a:pt x="662918" y="1068092"/>
                    </a:lnTo>
                    <a:lnTo>
                      <a:pt x="609600" y="1073492"/>
                    </a:lnTo>
                    <a:lnTo>
                      <a:pt x="609600" y="1081218"/>
                    </a:lnTo>
                    <a:cubicBezTo>
                      <a:pt x="609600" y="1116212"/>
                      <a:pt x="609600" y="1116212"/>
                      <a:pt x="609600" y="1116212"/>
                    </a:cubicBezTo>
                    <a:cubicBezTo>
                      <a:pt x="609600" y="1127523"/>
                      <a:pt x="598261" y="1135063"/>
                      <a:pt x="590701" y="1135063"/>
                    </a:cubicBezTo>
                    <a:cubicBezTo>
                      <a:pt x="549124" y="1135063"/>
                      <a:pt x="549124" y="1135063"/>
                      <a:pt x="549124" y="1135063"/>
                    </a:cubicBezTo>
                    <a:cubicBezTo>
                      <a:pt x="537785" y="1135063"/>
                      <a:pt x="530225" y="1127523"/>
                      <a:pt x="530225" y="1116212"/>
                    </a:cubicBezTo>
                    <a:cubicBezTo>
                      <a:pt x="530225" y="1105843"/>
                      <a:pt x="530225" y="1096771"/>
                      <a:pt x="530225" y="1088833"/>
                    </a:cubicBezTo>
                    <a:lnTo>
                      <a:pt x="530225" y="1074296"/>
                    </a:lnTo>
                    <a:lnTo>
                      <a:pt x="475286" y="1068732"/>
                    </a:lnTo>
                    <a:lnTo>
                      <a:pt x="474082" y="1073952"/>
                    </a:lnTo>
                    <a:cubicBezTo>
                      <a:pt x="466020" y="1108893"/>
                      <a:pt x="466020" y="1108893"/>
                      <a:pt x="466020" y="1108893"/>
                    </a:cubicBezTo>
                    <a:cubicBezTo>
                      <a:pt x="462199" y="1116422"/>
                      <a:pt x="450733" y="1123951"/>
                      <a:pt x="443090" y="1120186"/>
                    </a:cubicBezTo>
                    <a:cubicBezTo>
                      <a:pt x="401050" y="1108893"/>
                      <a:pt x="401050" y="1108893"/>
                      <a:pt x="401050" y="1108893"/>
                    </a:cubicBezTo>
                    <a:cubicBezTo>
                      <a:pt x="389585" y="1108893"/>
                      <a:pt x="385763" y="1097599"/>
                      <a:pt x="389585" y="1086305"/>
                    </a:cubicBezTo>
                    <a:lnTo>
                      <a:pt x="399056" y="1047121"/>
                    </a:lnTo>
                    <a:lnTo>
                      <a:pt x="370989" y="1038367"/>
                    </a:lnTo>
                    <a:lnTo>
                      <a:pt x="350290" y="1027079"/>
                    </a:lnTo>
                    <a:lnTo>
                      <a:pt x="346903" y="1032963"/>
                    </a:lnTo>
                    <a:cubicBezTo>
                      <a:pt x="329406" y="1063361"/>
                      <a:pt x="329406" y="1063361"/>
                      <a:pt x="329406" y="1063361"/>
                    </a:cubicBezTo>
                    <a:cubicBezTo>
                      <a:pt x="321866" y="1070946"/>
                      <a:pt x="310555" y="1074738"/>
                      <a:pt x="303014" y="1067153"/>
                    </a:cubicBezTo>
                    <a:cubicBezTo>
                      <a:pt x="265311" y="1048192"/>
                      <a:pt x="265311" y="1048192"/>
                      <a:pt x="265311" y="1048192"/>
                    </a:cubicBezTo>
                    <a:cubicBezTo>
                      <a:pt x="257770" y="1044399"/>
                      <a:pt x="254000" y="1033022"/>
                      <a:pt x="261541" y="1021645"/>
                    </a:cubicBezTo>
                    <a:lnTo>
                      <a:pt x="280976" y="987878"/>
                    </a:lnTo>
                    <a:lnTo>
                      <a:pt x="239213" y="953257"/>
                    </a:lnTo>
                    <a:lnTo>
                      <a:pt x="233874" y="958687"/>
                    </a:lnTo>
                    <a:cubicBezTo>
                      <a:pt x="208462" y="984531"/>
                      <a:pt x="208462" y="984531"/>
                      <a:pt x="208462" y="984531"/>
                    </a:cubicBezTo>
                    <a:cubicBezTo>
                      <a:pt x="200933" y="992188"/>
                      <a:pt x="189639" y="992188"/>
                      <a:pt x="182110" y="984531"/>
                    </a:cubicBezTo>
                    <a:cubicBezTo>
                      <a:pt x="151992" y="953901"/>
                      <a:pt x="151992" y="953901"/>
                      <a:pt x="151992" y="953901"/>
                    </a:cubicBezTo>
                    <a:cubicBezTo>
                      <a:pt x="144463" y="946244"/>
                      <a:pt x="144463" y="934758"/>
                      <a:pt x="151992" y="927101"/>
                    </a:cubicBezTo>
                    <a:lnTo>
                      <a:pt x="183045" y="895520"/>
                    </a:lnTo>
                    <a:lnTo>
                      <a:pt x="150627" y="856041"/>
                    </a:lnTo>
                    <a:lnTo>
                      <a:pt x="149005" y="853039"/>
                    </a:lnTo>
                    <a:lnTo>
                      <a:pt x="143816" y="856026"/>
                    </a:lnTo>
                    <a:cubicBezTo>
                      <a:pt x="113418" y="873523"/>
                      <a:pt x="113418" y="873523"/>
                      <a:pt x="113418" y="873523"/>
                    </a:cubicBezTo>
                    <a:cubicBezTo>
                      <a:pt x="105833" y="881063"/>
                      <a:pt x="94456" y="877293"/>
                      <a:pt x="86871" y="869752"/>
                    </a:cubicBezTo>
                    <a:cubicBezTo>
                      <a:pt x="67910" y="832049"/>
                      <a:pt x="67910" y="832049"/>
                      <a:pt x="67910" y="832049"/>
                    </a:cubicBezTo>
                    <a:cubicBezTo>
                      <a:pt x="60325" y="824508"/>
                      <a:pt x="64117" y="813197"/>
                      <a:pt x="75494" y="805657"/>
                    </a:cubicBezTo>
                    <a:lnTo>
                      <a:pt x="112043" y="784620"/>
                    </a:lnTo>
                    <a:lnTo>
                      <a:pt x="104448" y="770559"/>
                    </a:lnTo>
                    <a:lnTo>
                      <a:pt x="93971" y="736648"/>
                    </a:lnTo>
                    <a:lnTo>
                      <a:pt x="83699" y="739627"/>
                    </a:lnTo>
                    <a:cubicBezTo>
                      <a:pt x="50346" y="749301"/>
                      <a:pt x="50346" y="749301"/>
                      <a:pt x="50346" y="749301"/>
                    </a:cubicBezTo>
                    <a:cubicBezTo>
                      <a:pt x="39052" y="749301"/>
                      <a:pt x="31523" y="745479"/>
                      <a:pt x="27759" y="734014"/>
                    </a:cubicBezTo>
                    <a:cubicBezTo>
                      <a:pt x="16465" y="691974"/>
                      <a:pt x="16465" y="691974"/>
                      <a:pt x="16465" y="691974"/>
                    </a:cubicBezTo>
                    <a:cubicBezTo>
                      <a:pt x="12700" y="684331"/>
                      <a:pt x="20229" y="672865"/>
                      <a:pt x="31523" y="669044"/>
                    </a:cubicBezTo>
                    <a:lnTo>
                      <a:pt x="73537" y="658888"/>
                    </a:lnTo>
                    <a:lnTo>
                      <a:pt x="68114" y="604838"/>
                    </a:lnTo>
                    <a:lnTo>
                      <a:pt x="54553" y="604838"/>
                    </a:lnTo>
                    <a:cubicBezTo>
                      <a:pt x="19100" y="604838"/>
                      <a:pt x="19100" y="604838"/>
                      <a:pt x="19100" y="604838"/>
                    </a:cubicBezTo>
                    <a:cubicBezTo>
                      <a:pt x="11460" y="604838"/>
                      <a:pt x="0" y="597377"/>
                      <a:pt x="0" y="589915"/>
                    </a:cubicBezTo>
                    <a:cubicBezTo>
                      <a:pt x="0" y="545147"/>
                      <a:pt x="0" y="545147"/>
                      <a:pt x="0" y="545147"/>
                    </a:cubicBezTo>
                    <a:cubicBezTo>
                      <a:pt x="0" y="537686"/>
                      <a:pt x="11460" y="530225"/>
                      <a:pt x="19100" y="530225"/>
                    </a:cubicBezTo>
                    <a:cubicBezTo>
                      <a:pt x="40109" y="530225"/>
                      <a:pt x="55866" y="530225"/>
                      <a:pt x="67684" y="530225"/>
                    </a:cubicBezTo>
                    <a:lnTo>
                      <a:pt x="69548" y="530225"/>
                    </a:lnTo>
                    <a:lnTo>
                      <a:pt x="75073" y="475150"/>
                    </a:lnTo>
                    <a:lnTo>
                      <a:pt x="64876" y="472723"/>
                    </a:lnTo>
                    <a:cubicBezTo>
                      <a:pt x="31523" y="464785"/>
                      <a:pt x="31523" y="464785"/>
                      <a:pt x="31523" y="464785"/>
                    </a:cubicBezTo>
                    <a:cubicBezTo>
                      <a:pt x="20229" y="461022"/>
                      <a:pt x="12700" y="449733"/>
                      <a:pt x="16465" y="442207"/>
                    </a:cubicBezTo>
                    <a:cubicBezTo>
                      <a:pt x="27759" y="400815"/>
                      <a:pt x="27759" y="400815"/>
                      <a:pt x="27759" y="400815"/>
                    </a:cubicBezTo>
                    <a:cubicBezTo>
                      <a:pt x="31523" y="389526"/>
                      <a:pt x="39052" y="385763"/>
                      <a:pt x="50346" y="385763"/>
                    </a:cubicBezTo>
                    <a:cubicBezTo>
                      <a:pt x="70111" y="391407"/>
                      <a:pt x="84934" y="395641"/>
                      <a:pt x="96052" y="398816"/>
                    </a:cubicBezTo>
                    <a:lnTo>
                      <a:pt x="98082" y="399396"/>
                    </a:lnTo>
                    <a:lnTo>
                      <a:pt x="104448" y="378793"/>
                    </a:lnTo>
                    <a:lnTo>
                      <a:pt x="118044" y="353625"/>
                    </a:lnTo>
                    <a:lnTo>
                      <a:pt x="105892" y="346539"/>
                    </a:lnTo>
                    <a:cubicBezTo>
                      <a:pt x="75494" y="328812"/>
                      <a:pt x="75494" y="328812"/>
                      <a:pt x="75494" y="328812"/>
                    </a:cubicBezTo>
                    <a:cubicBezTo>
                      <a:pt x="64117" y="321172"/>
                      <a:pt x="60325" y="309712"/>
                      <a:pt x="67910" y="302072"/>
                    </a:cubicBezTo>
                    <a:cubicBezTo>
                      <a:pt x="86871" y="263873"/>
                      <a:pt x="86871" y="263873"/>
                      <a:pt x="86871" y="263873"/>
                    </a:cubicBezTo>
                    <a:cubicBezTo>
                      <a:pt x="90664" y="260053"/>
                      <a:pt x="95404" y="257188"/>
                      <a:pt x="100145" y="256233"/>
                    </a:cubicBezTo>
                    <a:cubicBezTo>
                      <a:pt x="104885" y="255278"/>
                      <a:pt x="109626" y="256233"/>
                      <a:pt x="113418" y="260053"/>
                    </a:cubicBezTo>
                    <a:cubicBezTo>
                      <a:pt x="131432" y="270558"/>
                      <a:pt x="144942" y="278436"/>
                      <a:pt x="155075" y="284345"/>
                    </a:cubicBezTo>
                    <a:lnTo>
                      <a:pt x="157045" y="285494"/>
                    </a:lnTo>
                    <a:lnTo>
                      <a:pt x="190005" y="245357"/>
                    </a:lnTo>
                    <a:lnTo>
                      <a:pt x="177404" y="232697"/>
                    </a:lnTo>
                    <a:cubicBezTo>
                      <a:pt x="151992" y="207169"/>
                      <a:pt x="151992" y="207169"/>
                      <a:pt x="151992" y="207169"/>
                    </a:cubicBezTo>
                    <a:cubicBezTo>
                      <a:pt x="144463" y="199605"/>
                      <a:pt x="144463" y="188259"/>
                      <a:pt x="151992" y="180695"/>
                    </a:cubicBezTo>
                    <a:cubicBezTo>
                      <a:pt x="182110" y="150439"/>
                      <a:pt x="182110" y="150439"/>
                      <a:pt x="182110" y="150439"/>
                    </a:cubicBezTo>
                    <a:cubicBezTo>
                      <a:pt x="185874" y="146657"/>
                      <a:pt x="190580" y="144766"/>
                      <a:pt x="195286" y="144766"/>
                    </a:cubicBezTo>
                    <a:cubicBezTo>
                      <a:pt x="199992" y="144766"/>
                      <a:pt x="204698" y="146657"/>
                      <a:pt x="208462" y="150439"/>
                    </a:cubicBezTo>
                    <a:cubicBezTo>
                      <a:pt x="223521" y="165567"/>
                      <a:pt x="234815" y="176913"/>
                      <a:pt x="243285" y="185422"/>
                    </a:cubicBezTo>
                    <a:lnTo>
                      <a:pt x="247265" y="189420"/>
                    </a:lnTo>
                    <a:lnTo>
                      <a:pt x="285911" y="157383"/>
                    </a:lnTo>
                    <a:lnTo>
                      <a:pt x="286623" y="156995"/>
                    </a:lnTo>
                    <a:lnTo>
                      <a:pt x="279037" y="143816"/>
                    </a:lnTo>
                    <a:cubicBezTo>
                      <a:pt x="261541" y="113418"/>
                      <a:pt x="261541" y="113418"/>
                      <a:pt x="261541" y="113418"/>
                    </a:cubicBezTo>
                    <a:cubicBezTo>
                      <a:pt x="254000" y="102041"/>
                      <a:pt x="257770" y="90664"/>
                      <a:pt x="269081" y="86871"/>
                    </a:cubicBezTo>
                    <a:cubicBezTo>
                      <a:pt x="303014" y="67910"/>
                      <a:pt x="303014" y="67910"/>
                      <a:pt x="303014" y="67910"/>
                    </a:cubicBezTo>
                    <a:cubicBezTo>
                      <a:pt x="306784" y="64117"/>
                      <a:pt x="311497" y="63169"/>
                      <a:pt x="316210" y="64117"/>
                    </a:cubicBezTo>
                    <a:cubicBezTo>
                      <a:pt x="320923" y="65065"/>
                      <a:pt x="325636" y="67910"/>
                      <a:pt x="329406" y="71702"/>
                    </a:cubicBezTo>
                    <a:cubicBezTo>
                      <a:pt x="339775" y="89716"/>
                      <a:pt x="347551" y="103226"/>
                      <a:pt x="353383" y="113359"/>
                    </a:cubicBezTo>
                    <a:lnTo>
                      <a:pt x="356549" y="118859"/>
                    </a:lnTo>
                    <a:lnTo>
                      <a:pt x="370989" y="110985"/>
                    </a:lnTo>
                    <a:lnTo>
                      <a:pt x="402267" y="101229"/>
                    </a:lnTo>
                    <a:lnTo>
                      <a:pt x="397647" y="82112"/>
                    </a:lnTo>
                    <a:cubicBezTo>
                      <a:pt x="389585" y="48759"/>
                      <a:pt x="389585" y="48759"/>
                      <a:pt x="389585" y="48759"/>
                    </a:cubicBezTo>
                    <a:cubicBezTo>
                      <a:pt x="385763" y="37465"/>
                      <a:pt x="389585" y="26172"/>
                      <a:pt x="401050" y="26172"/>
                    </a:cubicBezTo>
                    <a:cubicBezTo>
                      <a:pt x="443090" y="14878"/>
                      <a:pt x="443090" y="14878"/>
                      <a:pt x="443090" y="14878"/>
                    </a:cubicBezTo>
                    <a:cubicBezTo>
                      <a:pt x="450733" y="11113"/>
                      <a:pt x="462199" y="18642"/>
                      <a:pt x="466020" y="26172"/>
                    </a:cubicBezTo>
                    <a:cubicBezTo>
                      <a:pt x="470798" y="46877"/>
                      <a:pt x="474381" y="62406"/>
                      <a:pt x="477068" y="74053"/>
                    </a:cubicBezTo>
                    <a:lnTo>
                      <a:pt x="478508" y="80294"/>
                    </a:lnTo>
                    <a:lnTo>
                      <a:pt x="530225" y="75056"/>
                    </a:lnTo>
                    <a:lnTo>
                      <a:pt x="530225" y="74419"/>
                    </a:lnTo>
                    <a:cubicBezTo>
                      <a:pt x="530225" y="18851"/>
                      <a:pt x="530225" y="18851"/>
                      <a:pt x="530225" y="18851"/>
                    </a:cubicBezTo>
                    <a:cubicBezTo>
                      <a:pt x="530225" y="7540"/>
                      <a:pt x="537785" y="0"/>
                      <a:pt x="549124" y="0"/>
                    </a:cubicBezTo>
                    <a:close/>
                  </a:path>
                </a:pathLst>
              </a:custGeom>
              <a:solidFill>
                <a:srgbClr val="F9F9F9">
                  <a:alpha val="87843"/>
                </a:srgbClr>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noAutofit/>
              </a:bodyPr>
              <a:lstStyle/>
              <a:p>
                <a:endParaRPr lang="zh-CN" altLang="en-US"/>
              </a:p>
            </p:txBody>
          </p:sp>
          <p:grpSp>
            <p:nvGrpSpPr>
              <p:cNvPr id="42" name="组合 41"/>
              <p:cNvGrpSpPr/>
              <p:nvPr/>
            </p:nvGrpSpPr>
            <p:grpSpPr>
              <a:xfrm>
                <a:off x="947938" y="2082007"/>
                <a:ext cx="998538" cy="1000125"/>
                <a:chOff x="947938" y="2082007"/>
                <a:chExt cx="998538" cy="1000125"/>
              </a:xfrm>
            </p:grpSpPr>
            <p:sp>
              <p:nvSpPr>
                <p:cNvPr id="52" name="Freeform 315"/>
                <p:cNvSpPr/>
                <p:nvPr/>
              </p:nvSpPr>
              <p:spPr bwMode="auto">
                <a:xfrm>
                  <a:off x="1238450" y="2108994"/>
                  <a:ext cx="57150" cy="49213"/>
                </a:xfrm>
                <a:custGeom>
                  <a:gdLst>
                    <a:gd name="T0" fmla="*/ 12 w 15"/>
                    <a:gd name="T1" fmla="*/ 0 h 13"/>
                    <a:gd name="T2" fmla="*/ 0 w 15"/>
                    <a:gd name="T3" fmla="*/ 4 h 13"/>
                    <a:gd name="T4" fmla="*/ 3 w 15"/>
                    <a:gd name="T5" fmla="*/ 10 h 13"/>
                    <a:gd name="T6" fmla="*/ 8 w 15"/>
                    <a:gd name="T7" fmla="*/ 13 h 13"/>
                    <a:gd name="T8" fmla="*/ 10 w 15"/>
                    <a:gd name="T9" fmla="*/ 13 h 13"/>
                    <a:gd name="T10" fmla="*/ 11 w 15"/>
                    <a:gd name="T11" fmla="*/ 12 h 13"/>
                    <a:gd name="T12" fmla="*/ 14 w 15"/>
                    <a:gd name="T13" fmla="*/ 5 h 13"/>
                    <a:gd name="T14" fmla="*/ 12 w 15"/>
                    <a:gd name="T15" fmla="*/ 0 h 1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3">
                      <a:moveTo>
                        <a:pt x="12" y="0"/>
                      </a:moveTo>
                      <a:cubicBezTo>
                        <a:pt x="8" y="1"/>
                        <a:pt x="4" y="3"/>
                        <a:pt x="0" y="4"/>
                      </a:cubicBezTo>
                      <a:cubicBezTo>
                        <a:pt x="3" y="10"/>
                        <a:pt x="3" y="10"/>
                        <a:pt x="3" y="10"/>
                      </a:cubicBezTo>
                      <a:cubicBezTo>
                        <a:pt x="4" y="12"/>
                        <a:pt x="6" y="13"/>
                        <a:pt x="8" y="13"/>
                      </a:cubicBezTo>
                      <a:cubicBezTo>
                        <a:pt x="9" y="13"/>
                        <a:pt x="10" y="13"/>
                        <a:pt x="10" y="13"/>
                      </a:cubicBezTo>
                      <a:cubicBezTo>
                        <a:pt x="11" y="12"/>
                        <a:pt x="11" y="12"/>
                        <a:pt x="11" y="12"/>
                      </a:cubicBezTo>
                      <a:cubicBezTo>
                        <a:pt x="14" y="11"/>
                        <a:pt x="15" y="8"/>
                        <a:pt x="14" y="5"/>
                      </a:cubicBezTo>
                      <a:cubicBezTo>
                        <a:pt x="12" y="0"/>
                        <a:pt x="12" y="0"/>
                        <a:pt x="12" y="0"/>
                      </a:cubicBezTo>
                    </a:path>
                  </a:pathLst>
                </a:custGeom>
                <a:solidFill>
                  <a:schemeClr val="bg1">
                    <a:lumMod val="95000"/>
                  </a:schemeClr>
                </a:solidFill>
                <a:ln>
                  <a:noFill/>
                </a:ln>
                <a:effectLst>
                  <a:innerShdw blurRad="19050" dist="6350" dir="2154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16"/>
                <p:cNvSpPr/>
                <p:nvPr/>
              </p:nvSpPr>
              <p:spPr bwMode="auto">
                <a:xfrm>
                  <a:off x="1613100" y="2999582"/>
                  <a:ext cx="53975" cy="52388"/>
                </a:xfrm>
                <a:custGeom>
                  <a:gdLst>
                    <a:gd name="T0" fmla="*/ 7 w 14"/>
                    <a:gd name="T1" fmla="*/ 0 h 14"/>
                    <a:gd name="T2" fmla="*/ 5 w 14"/>
                    <a:gd name="T3" fmla="*/ 1 h 14"/>
                    <a:gd name="T4" fmla="*/ 4 w 14"/>
                    <a:gd name="T5" fmla="*/ 1 h 14"/>
                    <a:gd name="T6" fmla="*/ 1 w 14"/>
                    <a:gd name="T7" fmla="*/ 8 h 14"/>
                    <a:gd name="T8" fmla="*/ 2 w 14"/>
                    <a:gd name="T9" fmla="*/ 14 h 14"/>
                    <a:gd name="T10" fmla="*/ 13 w 14"/>
                    <a:gd name="T11" fmla="*/ 9 h 14"/>
                    <a:gd name="T12" fmla="*/ 13 w 14"/>
                    <a:gd name="T13" fmla="*/ 10 h 14"/>
                    <a:gd name="T14" fmla="*/ 10 w 14"/>
                    <a:gd name="T15" fmla="*/ 11 h 14"/>
                    <a:gd name="T16" fmla="*/ 14 w 14"/>
                    <a:gd name="T17" fmla="*/ 9 h 14"/>
                    <a:gd name="T18" fmla="*/ 12 w 14"/>
                    <a:gd name="T19" fmla="*/ 4 h 14"/>
                    <a:gd name="T20" fmla="*/ 7 w 14"/>
                    <a:gd name="T21" fmla="*/ 0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4">
                      <a:moveTo>
                        <a:pt x="7" y="0"/>
                      </a:moveTo>
                      <a:cubicBezTo>
                        <a:pt x="6" y="0"/>
                        <a:pt x="5" y="0"/>
                        <a:pt x="5" y="1"/>
                      </a:cubicBezTo>
                      <a:cubicBezTo>
                        <a:pt x="4" y="1"/>
                        <a:pt x="4" y="1"/>
                        <a:pt x="4" y="1"/>
                      </a:cubicBezTo>
                      <a:cubicBezTo>
                        <a:pt x="1" y="2"/>
                        <a:pt x="0" y="5"/>
                        <a:pt x="1" y="8"/>
                      </a:cubicBezTo>
                      <a:cubicBezTo>
                        <a:pt x="2" y="14"/>
                        <a:pt x="2" y="14"/>
                        <a:pt x="2" y="14"/>
                      </a:cubicBezTo>
                      <a:cubicBezTo>
                        <a:pt x="6" y="13"/>
                        <a:pt x="9" y="11"/>
                        <a:pt x="13" y="9"/>
                      </a:cubicBezTo>
                      <a:cubicBezTo>
                        <a:pt x="13" y="10"/>
                        <a:pt x="13" y="10"/>
                        <a:pt x="13" y="10"/>
                      </a:cubicBezTo>
                      <a:cubicBezTo>
                        <a:pt x="12" y="10"/>
                        <a:pt x="11" y="11"/>
                        <a:pt x="10" y="11"/>
                      </a:cubicBezTo>
                      <a:cubicBezTo>
                        <a:pt x="12" y="10"/>
                        <a:pt x="13" y="10"/>
                        <a:pt x="14" y="9"/>
                      </a:cubicBezTo>
                      <a:cubicBezTo>
                        <a:pt x="12" y="4"/>
                        <a:pt x="12" y="4"/>
                        <a:pt x="12" y="4"/>
                      </a:cubicBezTo>
                      <a:cubicBezTo>
                        <a:pt x="11" y="2"/>
                        <a:pt x="9" y="0"/>
                        <a:pt x="7" y="0"/>
                      </a:cubicBezTo>
                    </a:path>
                  </a:pathLst>
                </a:custGeom>
                <a:solidFill>
                  <a:schemeClr val="bg1">
                    <a:lumMod val="95000"/>
                  </a:schemeClr>
                </a:solidFill>
                <a:ln>
                  <a:noFill/>
                </a:ln>
                <a:effectLst>
                  <a:innerShdw blurRad="19050" dist="6350" dir="150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19"/>
                <p:cNvSpPr/>
                <p:nvPr/>
              </p:nvSpPr>
              <p:spPr bwMode="auto">
                <a:xfrm>
                  <a:off x="1128913" y="2166144"/>
                  <a:ext cx="57150" cy="52388"/>
                </a:xfrm>
                <a:custGeom>
                  <a:gdLst>
                    <a:gd name="T0" fmla="*/ 10 w 15"/>
                    <a:gd name="T1" fmla="*/ 0 h 14"/>
                    <a:gd name="T2" fmla="*/ 0 w 15"/>
                    <a:gd name="T3" fmla="*/ 8 h 14"/>
                    <a:gd name="T4" fmla="*/ 4 w 15"/>
                    <a:gd name="T5" fmla="*/ 12 h 14"/>
                    <a:gd name="T6" fmla="*/ 8 w 15"/>
                    <a:gd name="T7" fmla="*/ 14 h 14"/>
                    <a:gd name="T8" fmla="*/ 12 w 15"/>
                    <a:gd name="T9" fmla="*/ 13 h 14"/>
                    <a:gd name="T10" fmla="*/ 13 w 15"/>
                    <a:gd name="T11" fmla="*/ 12 h 14"/>
                    <a:gd name="T12" fmla="*/ 14 w 15"/>
                    <a:gd name="T13" fmla="*/ 5 h 14"/>
                    <a:gd name="T14" fmla="*/ 10 w 15"/>
                    <a:gd name="T15" fmla="*/ 0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4">
                      <a:moveTo>
                        <a:pt x="10" y="0"/>
                      </a:moveTo>
                      <a:cubicBezTo>
                        <a:pt x="7" y="2"/>
                        <a:pt x="3" y="5"/>
                        <a:pt x="0" y="8"/>
                      </a:cubicBezTo>
                      <a:cubicBezTo>
                        <a:pt x="4" y="12"/>
                        <a:pt x="4" y="12"/>
                        <a:pt x="4" y="12"/>
                      </a:cubicBezTo>
                      <a:cubicBezTo>
                        <a:pt x="5" y="13"/>
                        <a:pt x="7" y="14"/>
                        <a:pt x="8" y="14"/>
                      </a:cubicBezTo>
                      <a:cubicBezTo>
                        <a:pt x="10" y="14"/>
                        <a:pt x="11" y="14"/>
                        <a:pt x="12" y="13"/>
                      </a:cubicBezTo>
                      <a:cubicBezTo>
                        <a:pt x="13" y="12"/>
                        <a:pt x="13" y="12"/>
                        <a:pt x="13" y="12"/>
                      </a:cubicBezTo>
                      <a:cubicBezTo>
                        <a:pt x="15" y="11"/>
                        <a:pt x="15" y="7"/>
                        <a:pt x="14" y="5"/>
                      </a:cubicBezTo>
                      <a:cubicBezTo>
                        <a:pt x="10" y="0"/>
                        <a:pt x="10" y="0"/>
                        <a:pt x="10" y="0"/>
                      </a:cubicBezTo>
                    </a:path>
                  </a:pathLst>
                </a:custGeom>
                <a:solidFill>
                  <a:schemeClr val="bg1">
                    <a:lumMod val="95000"/>
                  </a:schemeClr>
                </a:solidFill>
                <a:ln>
                  <a:noFill/>
                </a:ln>
                <a:effectLst>
                  <a:innerShdw blurRad="19050" dist="6350" dir="2154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21"/>
                <p:cNvSpPr/>
                <p:nvPr/>
              </p:nvSpPr>
              <p:spPr bwMode="auto">
                <a:xfrm>
                  <a:off x="1719463" y="2934494"/>
                  <a:ext cx="60325" cy="57150"/>
                </a:xfrm>
                <a:custGeom>
                  <a:gdLst>
                    <a:gd name="T0" fmla="*/ 7 w 16"/>
                    <a:gd name="T1" fmla="*/ 0 h 15"/>
                    <a:gd name="T2" fmla="*/ 4 w 16"/>
                    <a:gd name="T3" fmla="*/ 1 h 15"/>
                    <a:gd name="T4" fmla="*/ 3 w 16"/>
                    <a:gd name="T5" fmla="*/ 2 h 15"/>
                    <a:gd name="T6" fmla="*/ 2 w 16"/>
                    <a:gd name="T7" fmla="*/ 10 h 15"/>
                    <a:gd name="T8" fmla="*/ 5 w 16"/>
                    <a:gd name="T9" fmla="*/ 15 h 15"/>
                    <a:gd name="T10" fmla="*/ 16 w 16"/>
                    <a:gd name="T11" fmla="*/ 7 h 15"/>
                    <a:gd name="T12" fmla="*/ 12 w 16"/>
                    <a:gd name="T13" fmla="*/ 2 h 15"/>
                    <a:gd name="T14" fmla="*/ 7 w 16"/>
                    <a:gd name="T15" fmla="*/ 0 h 1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5">
                      <a:moveTo>
                        <a:pt x="7" y="0"/>
                      </a:moveTo>
                      <a:cubicBezTo>
                        <a:pt x="6" y="0"/>
                        <a:pt x="5" y="0"/>
                        <a:pt x="4" y="1"/>
                      </a:cubicBezTo>
                      <a:cubicBezTo>
                        <a:pt x="3" y="2"/>
                        <a:pt x="3" y="2"/>
                        <a:pt x="3" y="2"/>
                      </a:cubicBezTo>
                      <a:cubicBezTo>
                        <a:pt x="1" y="4"/>
                        <a:pt x="0" y="7"/>
                        <a:pt x="2" y="10"/>
                      </a:cubicBezTo>
                      <a:cubicBezTo>
                        <a:pt x="5" y="15"/>
                        <a:pt x="5" y="15"/>
                        <a:pt x="5" y="15"/>
                      </a:cubicBezTo>
                      <a:cubicBezTo>
                        <a:pt x="9" y="12"/>
                        <a:pt x="12" y="10"/>
                        <a:pt x="16" y="7"/>
                      </a:cubicBezTo>
                      <a:cubicBezTo>
                        <a:pt x="12" y="2"/>
                        <a:pt x="12" y="2"/>
                        <a:pt x="12" y="2"/>
                      </a:cubicBezTo>
                      <a:cubicBezTo>
                        <a:pt x="11" y="1"/>
                        <a:pt x="9" y="0"/>
                        <a:pt x="7" y="0"/>
                      </a:cubicBezTo>
                    </a:path>
                  </a:pathLst>
                </a:custGeom>
                <a:solidFill>
                  <a:schemeClr val="bg1">
                    <a:lumMod val="95000"/>
                  </a:schemeClr>
                </a:solidFill>
                <a:ln>
                  <a:noFill/>
                </a:ln>
                <a:effectLst>
                  <a:innerShdw blurRad="19050" dist="6350" dir="144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322"/>
                <p:cNvSpPr/>
                <p:nvPr/>
              </p:nvSpPr>
              <p:spPr bwMode="auto">
                <a:xfrm>
                  <a:off x="1038425" y="2253457"/>
                  <a:ext cx="60325" cy="52388"/>
                </a:xfrm>
                <a:custGeom>
                  <a:gdLst>
                    <a:gd name="T0" fmla="*/ 9 w 16"/>
                    <a:gd name="T1" fmla="*/ 0 h 14"/>
                    <a:gd name="T2" fmla="*/ 0 w 16"/>
                    <a:gd name="T3" fmla="*/ 10 h 14"/>
                    <a:gd name="T4" fmla="*/ 6 w 16"/>
                    <a:gd name="T5" fmla="*/ 13 h 14"/>
                    <a:gd name="T6" fmla="*/ 9 w 16"/>
                    <a:gd name="T7" fmla="*/ 14 h 14"/>
                    <a:gd name="T8" fmla="*/ 13 w 16"/>
                    <a:gd name="T9" fmla="*/ 12 h 14"/>
                    <a:gd name="T10" fmla="*/ 14 w 16"/>
                    <a:gd name="T11" fmla="*/ 11 h 14"/>
                    <a:gd name="T12" fmla="*/ 13 w 16"/>
                    <a:gd name="T13" fmla="*/ 3 h 14"/>
                    <a:gd name="T14" fmla="*/ 9 w 16"/>
                    <a:gd name="T15" fmla="*/ 0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4">
                      <a:moveTo>
                        <a:pt x="9" y="0"/>
                      </a:moveTo>
                      <a:cubicBezTo>
                        <a:pt x="6" y="3"/>
                        <a:pt x="3" y="6"/>
                        <a:pt x="0" y="10"/>
                      </a:cubicBezTo>
                      <a:cubicBezTo>
                        <a:pt x="6" y="13"/>
                        <a:pt x="6" y="13"/>
                        <a:pt x="6" y="13"/>
                      </a:cubicBezTo>
                      <a:cubicBezTo>
                        <a:pt x="7" y="14"/>
                        <a:pt x="8" y="14"/>
                        <a:pt x="9" y="14"/>
                      </a:cubicBezTo>
                      <a:cubicBezTo>
                        <a:pt x="11" y="14"/>
                        <a:pt x="12" y="13"/>
                        <a:pt x="13" y="12"/>
                      </a:cubicBezTo>
                      <a:cubicBezTo>
                        <a:pt x="14" y="11"/>
                        <a:pt x="14" y="11"/>
                        <a:pt x="14" y="11"/>
                      </a:cubicBezTo>
                      <a:cubicBezTo>
                        <a:pt x="16" y="9"/>
                        <a:pt x="15" y="5"/>
                        <a:pt x="13" y="3"/>
                      </a:cubicBezTo>
                      <a:cubicBezTo>
                        <a:pt x="9" y="0"/>
                        <a:pt x="9" y="0"/>
                        <a:pt x="9" y="0"/>
                      </a:cubicBezTo>
                    </a:path>
                  </a:pathLst>
                </a:custGeom>
                <a:solidFill>
                  <a:schemeClr val="bg1">
                    <a:lumMod val="95000"/>
                  </a:schemeClr>
                </a:solidFill>
                <a:ln>
                  <a:noFill/>
                </a:ln>
                <a:effectLst>
                  <a:innerShdw blurRad="19050" dist="6350" dir="2154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24"/>
                <p:cNvSpPr/>
                <p:nvPr/>
              </p:nvSpPr>
              <p:spPr bwMode="auto">
                <a:xfrm>
                  <a:off x="1806775" y="2844007"/>
                  <a:ext cx="55563" cy="57150"/>
                </a:xfrm>
                <a:custGeom>
                  <a:gdLst>
                    <a:gd name="T0" fmla="*/ 7 w 15"/>
                    <a:gd name="T1" fmla="*/ 0 h 15"/>
                    <a:gd name="T2" fmla="*/ 3 w 15"/>
                    <a:gd name="T3" fmla="*/ 2 h 15"/>
                    <a:gd name="T4" fmla="*/ 2 w 15"/>
                    <a:gd name="T5" fmla="*/ 3 h 15"/>
                    <a:gd name="T6" fmla="*/ 3 w 15"/>
                    <a:gd name="T7" fmla="*/ 11 h 15"/>
                    <a:gd name="T8" fmla="*/ 8 w 15"/>
                    <a:gd name="T9" fmla="*/ 15 h 15"/>
                    <a:gd name="T10" fmla="*/ 15 w 15"/>
                    <a:gd name="T11" fmla="*/ 5 h 15"/>
                    <a:gd name="T12" fmla="*/ 11 w 15"/>
                    <a:gd name="T13" fmla="*/ 1 h 15"/>
                    <a:gd name="T14" fmla="*/ 7 w 15"/>
                    <a:gd name="T15" fmla="*/ 0 h 1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5">
                      <a:moveTo>
                        <a:pt x="7" y="0"/>
                      </a:moveTo>
                      <a:cubicBezTo>
                        <a:pt x="6" y="0"/>
                        <a:pt x="4" y="1"/>
                        <a:pt x="3" y="2"/>
                      </a:cubicBezTo>
                      <a:cubicBezTo>
                        <a:pt x="2" y="3"/>
                        <a:pt x="2" y="3"/>
                        <a:pt x="2" y="3"/>
                      </a:cubicBezTo>
                      <a:cubicBezTo>
                        <a:pt x="0" y="5"/>
                        <a:pt x="1" y="9"/>
                        <a:pt x="3" y="11"/>
                      </a:cubicBezTo>
                      <a:cubicBezTo>
                        <a:pt x="8" y="15"/>
                        <a:pt x="8" y="15"/>
                        <a:pt x="8" y="15"/>
                      </a:cubicBezTo>
                      <a:cubicBezTo>
                        <a:pt x="10" y="12"/>
                        <a:pt x="13" y="8"/>
                        <a:pt x="15" y="5"/>
                      </a:cubicBezTo>
                      <a:cubicBezTo>
                        <a:pt x="11" y="1"/>
                        <a:pt x="11" y="1"/>
                        <a:pt x="11" y="1"/>
                      </a:cubicBezTo>
                      <a:cubicBezTo>
                        <a:pt x="10" y="1"/>
                        <a:pt x="8" y="0"/>
                        <a:pt x="7" y="0"/>
                      </a:cubicBezTo>
                    </a:path>
                  </a:pathLst>
                </a:custGeom>
                <a:solidFill>
                  <a:schemeClr val="bg1">
                    <a:lumMod val="95000"/>
                  </a:schemeClr>
                </a:solidFill>
                <a:ln>
                  <a:noFill/>
                </a:ln>
                <a:effectLst>
                  <a:innerShdw blurRad="19050" dist="6350" dir="138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25"/>
                <p:cNvSpPr/>
                <p:nvPr/>
              </p:nvSpPr>
              <p:spPr bwMode="auto">
                <a:xfrm>
                  <a:off x="978100" y="2358232"/>
                  <a:ext cx="57150" cy="53975"/>
                </a:xfrm>
                <a:custGeom>
                  <a:gdLst>
                    <a:gd name="T0" fmla="*/ 5 w 15"/>
                    <a:gd name="T1" fmla="*/ 0 h 14"/>
                    <a:gd name="T2" fmla="*/ 0 w 15"/>
                    <a:gd name="T3" fmla="*/ 12 h 14"/>
                    <a:gd name="T4" fmla="*/ 6 w 15"/>
                    <a:gd name="T5" fmla="*/ 14 h 14"/>
                    <a:gd name="T6" fmla="*/ 8 w 15"/>
                    <a:gd name="T7" fmla="*/ 14 h 14"/>
                    <a:gd name="T8" fmla="*/ 13 w 15"/>
                    <a:gd name="T9" fmla="*/ 11 h 14"/>
                    <a:gd name="T10" fmla="*/ 14 w 15"/>
                    <a:gd name="T11" fmla="*/ 10 h 14"/>
                    <a:gd name="T12" fmla="*/ 11 w 15"/>
                    <a:gd name="T13" fmla="*/ 3 h 14"/>
                    <a:gd name="T14" fmla="*/ 5 w 15"/>
                    <a:gd name="T15" fmla="*/ 0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4">
                      <a:moveTo>
                        <a:pt x="5" y="0"/>
                      </a:moveTo>
                      <a:cubicBezTo>
                        <a:pt x="3" y="4"/>
                        <a:pt x="2" y="8"/>
                        <a:pt x="0" y="12"/>
                      </a:cubicBezTo>
                      <a:cubicBezTo>
                        <a:pt x="6" y="14"/>
                        <a:pt x="6" y="14"/>
                        <a:pt x="6" y="14"/>
                      </a:cubicBezTo>
                      <a:cubicBezTo>
                        <a:pt x="7" y="14"/>
                        <a:pt x="8" y="14"/>
                        <a:pt x="8" y="14"/>
                      </a:cubicBezTo>
                      <a:cubicBezTo>
                        <a:pt x="10" y="14"/>
                        <a:pt x="13" y="13"/>
                        <a:pt x="13" y="11"/>
                      </a:cubicBezTo>
                      <a:cubicBezTo>
                        <a:pt x="14" y="10"/>
                        <a:pt x="14" y="10"/>
                        <a:pt x="14" y="10"/>
                      </a:cubicBezTo>
                      <a:cubicBezTo>
                        <a:pt x="15" y="7"/>
                        <a:pt x="13" y="4"/>
                        <a:pt x="11" y="3"/>
                      </a:cubicBezTo>
                      <a:cubicBezTo>
                        <a:pt x="5" y="0"/>
                        <a:pt x="5" y="0"/>
                        <a:pt x="5" y="0"/>
                      </a:cubicBezTo>
                    </a:path>
                  </a:pathLst>
                </a:custGeom>
                <a:solidFill>
                  <a:schemeClr val="bg1">
                    <a:lumMod val="95000"/>
                  </a:schemeClr>
                </a:solidFill>
                <a:ln>
                  <a:noFill/>
                </a:ln>
                <a:effectLst>
                  <a:innerShdw blurRad="19050" dist="6350" dir="2154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27"/>
                <p:cNvSpPr/>
                <p:nvPr/>
              </p:nvSpPr>
              <p:spPr bwMode="auto">
                <a:xfrm>
                  <a:off x="1867100" y="2734469"/>
                  <a:ext cx="57150" cy="55563"/>
                </a:xfrm>
                <a:custGeom>
                  <a:gdLst>
                    <a:gd name="T0" fmla="*/ 7 w 15"/>
                    <a:gd name="T1" fmla="*/ 0 h 15"/>
                    <a:gd name="T2" fmla="*/ 2 w 15"/>
                    <a:gd name="T3" fmla="*/ 4 h 15"/>
                    <a:gd name="T4" fmla="*/ 2 w 15"/>
                    <a:gd name="T5" fmla="*/ 4 h 15"/>
                    <a:gd name="T6" fmla="*/ 4 w 15"/>
                    <a:gd name="T7" fmla="*/ 12 h 15"/>
                    <a:gd name="T8" fmla="*/ 10 w 15"/>
                    <a:gd name="T9" fmla="*/ 15 h 15"/>
                    <a:gd name="T10" fmla="*/ 14 w 15"/>
                    <a:gd name="T11" fmla="*/ 4 h 15"/>
                    <a:gd name="T12" fmla="*/ 15 w 15"/>
                    <a:gd name="T13" fmla="*/ 3 h 15"/>
                    <a:gd name="T14" fmla="*/ 9 w 15"/>
                    <a:gd name="T15" fmla="*/ 1 h 15"/>
                    <a:gd name="T16" fmla="*/ 7 w 15"/>
                    <a:gd name="T17" fmla="*/ 0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7" y="0"/>
                      </a:moveTo>
                      <a:cubicBezTo>
                        <a:pt x="5" y="0"/>
                        <a:pt x="3" y="2"/>
                        <a:pt x="2" y="4"/>
                      </a:cubicBezTo>
                      <a:cubicBezTo>
                        <a:pt x="2" y="4"/>
                        <a:pt x="2" y="4"/>
                        <a:pt x="2" y="4"/>
                      </a:cubicBezTo>
                      <a:cubicBezTo>
                        <a:pt x="0" y="7"/>
                        <a:pt x="2" y="11"/>
                        <a:pt x="4" y="12"/>
                      </a:cubicBezTo>
                      <a:cubicBezTo>
                        <a:pt x="10" y="15"/>
                        <a:pt x="10" y="15"/>
                        <a:pt x="10" y="15"/>
                      </a:cubicBezTo>
                      <a:cubicBezTo>
                        <a:pt x="11" y="11"/>
                        <a:pt x="13" y="8"/>
                        <a:pt x="14" y="4"/>
                      </a:cubicBezTo>
                      <a:cubicBezTo>
                        <a:pt x="14" y="4"/>
                        <a:pt x="15" y="3"/>
                        <a:pt x="15" y="3"/>
                      </a:cubicBezTo>
                      <a:cubicBezTo>
                        <a:pt x="9" y="1"/>
                        <a:pt x="9" y="1"/>
                        <a:pt x="9" y="1"/>
                      </a:cubicBezTo>
                      <a:cubicBezTo>
                        <a:pt x="9" y="0"/>
                        <a:pt x="8" y="0"/>
                        <a:pt x="7" y="0"/>
                      </a:cubicBezTo>
                    </a:path>
                  </a:pathLst>
                </a:custGeom>
                <a:solidFill>
                  <a:schemeClr val="bg1">
                    <a:lumMod val="95000"/>
                  </a:schemeClr>
                </a:solidFill>
                <a:ln>
                  <a:noFill/>
                </a:ln>
                <a:effectLst>
                  <a:innerShdw blurRad="19050" dist="6350" dir="126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329"/>
                <p:cNvSpPr/>
                <p:nvPr/>
              </p:nvSpPr>
              <p:spPr bwMode="auto">
                <a:xfrm>
                  <a:off x="947938" y="2486025"/>
                  <a:ext cx="49213" cy="49213"/>
                </a:xfrm>
                <a:custGeom>
                  <a:gdLst>
                    <a:gd name="T0" fmla="*/ 2 w 13"/>
                    <a:gd name="T1" fmla="*/ 0 h 13"/>
                    <a:gd name="T2" fmla="*/ 0 w 13"/>
                    <a:gd name="T3" fmla="*/ 13 h 13"/>
                    <a:gd name="T4" fmla="*/ 6 w 13"/>
                    <a:gd name="T5" fmla="*/ 13 h 13"/>
                    <a:gd name="T6" fmla="*/ 7 w 13"/>
                    <a:gd name="T7" fmla="*/ 13 h 13"/>
                    <a:gd name="T8" fmla="*/ 12 w 13"/>
                    <a:gd name="T9" fmla="*/ 8 h 13"/>
                    <a:gd name="T10" fmla="*/ 13 w 13"/>
                    <a:gd name="T11" fmla="*/ 7 h 13"/>
                    <a:gd name="T12" fmla="*/ 8 w 13"/>
                    <a:gd name="T13" fmla="*/ 1 h 13"/>
                    <a:gd name="T14" fmla="*/ 2 w 13"/>
                    <a:gd name="T15" fmla="*/ 0 h 1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3">
                      <a:moveTo>
                        <a:pt x="2" y="0"/>
                      </a:moveTo>
                      <a:cubicBezTo>
                        <a:pt x="1" y="4"/>
                        <a:pt x="1" y="9"/>
                        <a:pt x="0" y="13"/>
                      </a:cubicBezTo>
                      <a:cubicBezTo>
                        <a:pt x="6" y="13"/>
                        <a:pt x="6" y="13"/>
                        <a:pt x="6" y="13"/>
                      </a:cubicBezTo>
                      <a:cubicBezTo>
                        <a:pt x="7" y="13"/>
                        <a:pt x="7" y="13"/>
                        <a:pt x="7" y="13"/>
                      </a:cubicBezTo>
                      <a:cubicBezTo>
                        <a:pt x="10" y="13"/>
                        <a:pt x="12" y="11"/>
                        <a:pt x="12" y="8"/>
                      </a:cubicBezTo>
                      <a:cubicBezTo>
                        <a:pt x="13" y="7"/>
                        <a:pt x="13" y="7"/>
                        <a:pt x="13" y="7"/>
                      </a:cubicBezTo>
                      <a:cubicBezTo>
                        <a:pt x="13" y="4"/>
                        <a:pt x="11" y="2"/>
                        <a:pt x="8" y="1"/>
                      </a:cubicBezTo>
                      <a:cubicBezTo>
                        <a:pt x="2" y="0"/>
                        <a:pt x="2" y="0"/>
                        <a:pt x="2" y="0"/>
                      </a:cubicBezTo>
                    </a:path>
                  </a:pathLst>
                </a:custGeom>
                <a:solidFill>
                  <a:schemeClr val="bg1">
                    <a:lumMod val="95000"/>
                  </a:schemeClr>
                </a:solidFill>
                <a:ln>
                  <a:noFill/>
                </a:ln>
                <a:effectLst>
                  <a:innerShdw blurRad="19050" dist="6350" dir="2154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30"/>
                <p:cNvSpPr/>
                <p:nvPr/>
              </p:nvSpPr>
              <p:spPr bwMode="auto">
                <a:xfrm>
                  <a:off x="1900438" y="2612232"/>
                  <a:ext cx="46038" cy="53975"/>
                </a:xfrm>
                <a:custGeom>
                  <a:gdLst>
                    <a:gd name="T0" fmla="*/ 6 w 12"/>
                    <a:gd name="T1" fmla="*/ 0 h 14"/>
                    <a:gd name="T2" fmla="*/ 0 w 12"/>
                    <a:gd name="T3" fmla="*/ 5 h 14"/>
                    <a:gd name="T4" fmla="*/ 0 w 12"/>
                    <a:gd name="T5" fmla="*/ 6 h 14"/>
                    <a:gd name="T6" fmla="*/ 5 w 12"/>
                    <a:gd name="T7" fmla="*/ 12 h 14"/>
                    <a:gd name="T8" fmla="*/ 11 w 12"/>
                    <a:gd name="T9" fmla="*/ 14 h 14"/>
                    <a:gd name="T10" fmla="*/ 12 w 12"/>
                    <a:gd name="T11" fmla="*/ 1 h 14"/>
                    <a:gd name="T12" fmla="*/ 7 w 12"/>
                    <a:gd name="T13" fmla="*/ 0 h 14"/>
                    <a:gd name="T14" fmla="*/ 6 w 12"/>
                    <a:gd name="T15" fmla="*/ 0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4">
                      <a:moveTo>
                        <a:pt x="6" y="0"/>
                      </a:moveTo>
                      <a:cubicBezTo>
                        <a:pt x="3" y="0"/>
                        <a:pt x="1" y="2"/>
                        <a:pt x="0" y="5"/>
                      </a:cubicBezTo>
                      <a:cubicBezTo>
                        <a:pt x="0" y="6"/>
                        <a:pt x="0" y="6"/>
                        <a:pt x="0" y="6"/>
                      </a:cubicBezTo>
                      <a:cubicBezTo>
                        <a:pt x="0" y="9"/>
                        <a:pt x="2" y="12"/>
                        <a:pt x="5" y="12"/>
                      </a:cubicBezTo>
                      <a:cubicBezTo>
                        <a:pt x="11" y="14"/>
                        <a:pt x="11" y="14"/>
                        <a:pt x="11" y="14"/>
                      </a:cubicBezTo>
                      <a:cubicBezTo>
                        <a:pt x="12" y="9"/>
                        <a:pt x="12" y="5"/>
                        <a:pt x="12" y="1"/>
                      </a:cubicBezTo>
                      <a:cubicBezTo>
                        <a:pt x="7" y="0"/>
                        <a:pt x="7" y="0"/>
                        <a:pt x="7" y="0"/>
                      </a:cubicBezTo>
                      <a:cubicBezTo>
                        <a:pt x="6" y="0"/>
                        <a:pt x="6" y="0"/>
                        <a:pt x="6" y="0"/>
                      </a:cubicBezTo>
                    </a:path>
                  </a:pathLst>
                </a:custGeom>
                <a:solidFill>
                  <a:schemeClr val="bg1">
                    <a:lumMod val="95000"/>
                  </a:schemeClr>
                </a:solidFill>
                <a:ln>
                  <a:noFill/>
                </a:ln>
                <a:effectLst>
                  <a:innerShdw blurRad="19050" dist="6350" dir="120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32"/>
                <p:cNvSpPr/>
                <p:nvPr/>
              </p:nvSpPr>
              <p:spPr bwMode="auto">
                <a:xfrm>
                  <a:off x="950319" y="2616994"/>
                  <a:ext cx="49213" cy="49213"/>
                </a:xfrm>
                <a:custGeom>
                  <a:gdLst>
                    <a:gd name="T0" fmla="*/ 7 w 13"/>
                    <a:gd name="T1" fmla="*/ 0 h 13"/>
                    <a:gd name="T2" fmla="*/ 6 w 13"/>
                    <a:gd name="T3" fmla="*/ 0 h 13"/>
                    <a:gd name="T4" fmla="*/ 0 w 13"/>
                    <a:gd name="T5" fmla="*/ 0 h 13"/>
                    <a:gd name="T6" fmla="*/ 0 w 13"/>
                    <a:gd name="T7" fmla="*/ 4 h 13"/>
                    <a:gd name="T8" fmla="*/ 1 w 13"/>
                    <a:gd name="T9" fmla="*/ 13 h 13"/>
                    <a:gd name="T10" fmla="*/ 7 w 13"/>
                    <a:gd name="T11" fmla="*/ 12 h 13"/>
                    <a:gd name="T12" fmla="*/ 12 w 13"/>
                    <a:gd name="T13" fmla="*/ 5 h 13"/>
                    <a:gd name="T14" fmla="*/ 12 w 13"/>
                    <a:gd name="T15" fmla="*/ 4 h 13"/>
                    <a:gd name="T16" fmla="*/ 7 w 13"/>
                    <a:gd name="T17" fmla="*/ 0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7" y="0"/>
                      </a:moveTo>
                      <a:cubicBezTo>
                        <a:pt x="6" y="0"/>
                        <a:pt x="6" y="0"/>
                        <a:pt x="6" y="0"/>
                      </a:cubicBezTo>
                      <a:cubicBezTo>
                        <a:pt x="0" y="0"/>
                        <a:pt x="0" y="0"/>
                        <a:pt x="0" y="0"/>
                      </a:cubicBezTo>
                      <a:cubicBezTo>
                        <a:pt x="0" y="1"/>
                        <a:pt x="0" y="3"/>
                        <a:pt x="0" y="4"/>
                      </a:cubicBezTo>
                      <a:cubicBezTo>
                        <a:pt x="1" y="7"/>
                        <a:pt x="1" y="10"/>
                        <a:pt x="1" y="13"/>
                      </a:cubicBezTo>
                      <a:cubicBezTo>
                        <a:pt x="7" y="12"/>
                        <a:pt x="7" y="12"/>
                        <a:pt x="7" y="12"/>
                      </a:cubicBezTo>
                      <a:cubicBezTo>
                        <a:pt x="10" y="11"/>
                        <a:pt x="13" y="8"/>
                        <a:pt x="12" y="5"/>
                      </a:cubicBezTo>
                      <a:cubicBezTo>
                        <a:pt x="12" y="4"/>
                        <a:pt x="12" y="4"/>
                        <a:pt x="12" y="4"/>
                      </a:cubicBezTo>
                      <a:cubicBezTo>
                        <a:pt x="12" y="2"/>
                        <a:pt x="9" y="0"/>
                        <a:pt x="7" y="0"/>
                      </a:cubicBezTo>
                    </a:path>
                  </a:pathLst>
                </a:custGeom>
                <a:solidFill>
                  <a:schemeClr val="bg1">
                    <a:lumMod val="95000"/>
                  </a:schemeClr>
                </a:solidFill>
                <a:ln>
                  <a:noFill/>
                </a:ln>
                <a:effectLst>
                  <a:innerShdw blurRad="19050" dist="6350" dir="2154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33"/>
                <p:cNvSpPr/>
                <p:nvPr/>
              </p:nvSpPr>
              <p:spPr bwMode="auto">
                <a:xfrm>
                  <a:off x="1897263" y="2483644"/>
                  <a:ext cx="49213" cy="53975"/>
                </a:xfrm>
                <a:custGeom>
                  <a:gdLst>
                    <a:gd name="T0" fmla="*/ 11 w 13"/>
                    <a:gd name="T1" fmla="*/ 0 h 14"/>
                    <a:gd name="T2" fmla="*/ 6 w 13"/>
                    <a:gd name="T3" fmla="*/ 2 h 14"/>
                    <a:gd name="T4" fmla="*/ 1 w 13"/>
                    <a:gd name="T5" fmla="*/ 8 h 14"/>
                    <a:gd name="T6" fmla="*/ 1 w 13"/>
                    <a:gd name="T7" fmla="*/ 9 h 14"/>
                    <a:gd name="T8" fmla="*/ 6 w 13"/>
                    <a:gd name="T9" fmla="*/ 14 h 14"/>
                    <a:gd name="T10" fmla="*/ 7 w 13"/>
                    <a:gd name="T11" fmla="*/ 14 h 14"/>
                    <a:gd name="T12" fmla="*/ 13 w 13"/>
                    <a:gd name="T13" fmla="*/ 13 h 14"/>
                    <a:gd name="T14" fmla="*/ 11 w 13"/>
                    <a:gd name="T15" fmla="*/ 0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4">
                      <a:moveTo>
                        <a:pt x="11" y="0"/>
                      </a:moveTo>
                      <a:cubicBezTo>
                        <a:pt x="6" y="2"/>
                        <a:pt x="6" y="2"/>
                        <a:pt x="6" y="2"/>
                      </a:cubicBezTo>
                      <a:cubicBezTo>
                        <a:pt x="3" y="2"/>
                        <a:pt x="0" y="5"/>
                        <a:pt x="1" y="8"/>
                      </a:cubicBezTo>
                      <a:cubicBezTo>
                        <a:pt x="1" y="9"/>
                        <a:pt x="1" y="9"/>
                        <a:pt x="1" y="9"/>
                      </a:cubicBezTo>
                      <a:cubicBezTo>
                        <a:pt x="1" y="11"/>
                        <a:pt x="4" y="14"/>
                        <a:pt x="6" y="14"/>
                      </a:cubicBezTo>
                      <a:cubicBezTo>
                        <a:pt x="7" y="14"/>
                        <a:pt x="7" y="14"/>
                        <a:pt x="7" y="14"/>
                      </a:cubicBezTo>
                      <a:cubicBezTo>
                        <a:pt x="13" y="13"/>
                        <a:pt x="13" y="13"/>
                        <a:pt x="13" y="13"/>
                      </a:cubicBezTo>
                      <a:cubicBezTo>
                        <a:pt x="13" y="9"/>
                        <a:pt x="12" y="5"/>
                        <a:pt x="11" y="0"/>
                      </a:cubicBezTo>
                    </a:path>
                  </a:pathLst>
                </a:custGeom>
                <a:solidFill>
                  <a:schemeClr val="bg1">
                    <a:lumMod val="95000"/>
                  </a:schemeClr>
                </a:solidFill>
                <a:ln>
                  <a:noFill/>
                </a:ln>
                <a:effectLst>
                  <a:innerShdw blurRad="19050" dist="6350" dir="108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335"/>
                <p:cNvSpPr/>
                <p:nvPr/>
              </p:nvSpPr>
              <p:spPr bwMode="auto">
                <a:xfrm>
                  <a:off x="974925" y="2737644"/>
                  <a:ext cx="52388" cy="52388"/>
                </a:xfrm>
                <a:custGeom>
                  <a:gdLst>
                    <a:gd name="T0" fmla="*/ 8 w 14"/>
                    <a:gd name="T1" fmla="*/ 0 h 14"/>
                    <a:gd name="T2" fmla="*/ 5 w 14"/>
                    <a:gd name="T3" fmla="*/ 0 h 14"/>
                    <a:gd name="T4" fmla="*/ 0 w 14"/>
                    <a:gd name="T5" fmla="*/ 2 h 14"/>
                    <a:gd name="T6" fmla="*/ 5 w 14"/>
                    <a:gd name="T7" fmla="*/ 14 h 14"/>
                    <a:gd name="T8" fmla="*/ 10 w 14"/>
                    <a:gd name="T9" fmla="*/ 11 h 14"/>
                    <a:gd name="T10" fmla="*/ 13 w 14"/>
                    <a:gd name="T11" fmla="*/ 4 h 14"/>
                    <a:gd name="T12" fmla="*/ 13 w 14"/>
                    <a:gd name="T13" fmla="*/ 3 h 14"/>
                    <a:gd name="T14" fmla="*/ 8 w 14"/>
                    <a:gd name="T15" fmla="*/ 0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8" y="0"/>
                      </a:moveTo>
                      <a:cubicBezTo>
                        <a:pt x="7" y="0"/>
                        <a:pt x="6" y="0"/>
                        <a:pt x="5" y="0"/>
                      </a:cubicBezTo>
                      <a:cubicBezTo>
                        <a:pt x="0" y="2"/>
                        <a:pt x="0" y="2"/>
                        <a:pt x="0" y="2"/>
                      </a:cubicBezTo>
                      <a:cubicBezTo>
                        <a:pt x="1" y="6"/>
                        <a:pt x="3" y="10"/>
                        <a:pt x="5" y="14"/>
                      </a:cubicBezTo>
                      <a:cubicBezTo>
                        <a:pt x="10" y="11"/>
                        <a:pt x="10" y="11"/>
                        <a:pt x="10" y="11"/>
                      </a:cubicBezTo>
                      <a:cubicBezTo>
                        <a:pt x="13" y="10"/>
                        <a:pt x="14" y="7"/>
                        <a:pt x="13" y="4"/>
                      </a:cubicBezTo>
                      <a:cubicBezTo>
                        <a:pt x="13" y="3"/>
                        <a:pt x="13" y="3"/>
                        <a:pt x="13" y="3"/>
                      </a:cubicBezTo>
                      <a:cubicBezTo>
                        <a:pt x="12" y="1"/>
                        <a:pt x="10" y="0"/>
                        <a:pt x="8" y="0"/>
                      </a:cubicBezTo>
                    </a:path>
                  </a:pathLst>
                </a:custGeom>
                <a:solidFill>
                  <a:schemeClr val="bg1">
                    <a:lumMod val="95000"/>
                  </a:schemeClr>
                </a:solidFill>
                <a:ln>
                  <a:noFill/>
                </a:ln>
                <a:effectLst>
                  <a:innerShdw blurRad="19050" dist="6350" dir="2154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36"/>
                <p:cNvSpPr/>
                <p:nvPr/>
              </p:nvSpPr>
              <p:spPr bwMode="auto">
                <a:xfrm>
                  <a:off x="1862338" y="2362994"/>
                  <a:ext cx="57150" cy="52388"/>
                </a:xfrm>
                <a:custGeom>
                  <a:gdLst>
                    <a:gd name="T0" fmla="*/ 9 w 15"/>
                    <a:gd name="T1" fmla="*/ 0 h 14"/>
                    <a:gd name="T2" fmla="*/ 4 w 15"/>
                    <a:gd name="T3" fmla="*/ 3 h 14"/>
                    <a:gd name="T4" fmla="*/ 1 w 15"/>
                    <a:gd name="T5" fmla="*/ 10 h 14"/>
                    <a:gd name="T6" fmla="*/ 1 w 15"/>
                    <a:gd name="T7" fmla="*/ 11 h 14"/>
                    <a:gd name="T8" fmla="*/ 7 w 15"/>
                    <a:gd name="T9" fmla="*/ 14 h 14"/>
                    <a:gd name="T10" fmla="*/ 9 w 15"/>
                    <a:gd name="T11" fmla="*/ 14 h 14"/>
                    <a:gd name="T12" fmla="*/ 15 w 15"/>
                    <a:gd name="T13" fmla="*/ 12 h 14"/>
                    <a:gd name="T14" fmla="*/ 9 w 15"/>
                    <a:gd name="T15" fmla="*/ 0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4">
                      <a:moveTo>
                        <a:pt x="9" y="0"/>
                      </a:moveTo>
                      <a:cubicBezTo>
                        <a:pt x="4" y="3"/>
                        <a:pt x="4" y="3"/>
                        <a:pt x="4" y="3"/>
                      </a:cubicBezTo>
                      <a:cubicBezTo>
                        <a:pt x="1" y="4"/>
                        <a:pt x="0" y="7"/>
                        <a:pt x="1" y="10"/>
                      </a:cubicBezTo>
                      <a:cubicBezTo>
                        <a:pt x="1" y="11"/>
                        <a:pt x="1" y="11"/>
                        <a:pt x="1" y="11"/>
                      </a:cubicBezTo>
                      <a:cubicBezTo>
                        <a:pt x="2" y="13"/>
                        <a:pt x="4" y="14"/>
                        <a:pt x="7" y="14"/>
                      </a:cubicBezTo>
                      <a:cubicBezTo>
                        <a:pt x="7" y="14"/>
                        <a:pt x="8" y="14"/>
                        <a:pt x="9" y="14"/>
                      </a:cubicBezTo>
                      <a:cubicBezTo>
                        <a:pt x="15" y="12"/>
                        <a:pt x="15" y="12"/>
                        <a:pt x="15" y="12"/>
                      </a:cubicBezTo>
                      <a:cubicBezTo>
                        <a:pt x="13" y="8"/>
                        <a:pt x="11" y="4"/>
                        <a:pt x="9" y="0"/>
                      </a:cubicBezTo>
                    </a:path>
                  </a:pathLst>
                </a:custGeom>
                <a:solidFill>
                  <a:schemeClr val="bg1">
                    <a:lumMod val="95000"/>
                  </a:schemeClr>
                </a:solidFill>
                <a:ln>
                  <a:noFill/>
                </a:ln>
                <a:effectLst>
                  <a:innerShdw blurRad="19050" dist="6350" dir="96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38"/>
                <p:cNvSpPr/>
                <p:nvPr/>
              </p:nvSpPr>
              <p:spPr bwMode="auto">
                <a:xfrm>
                  <a:off x="1032869" y="2847182"/>
                  <a:ext cx="55563" cy="52388"/>
                </a:xfrm>
                <a:custGeom>
                  <a:gdLst>
                    <a:gd name="T0" fmla="*/ 8 w 15"/>
                    <a:gd name="T1" fmla="*/ 0 h 14"/>
                    <a:gd name="T2" fmla="*/ 5 w 15"/>
                    <a:gd name="T3" fmla="*/ 1 h 14"/>
                    <a:gd name="T4" fmla="*/ 0 w 15"/>
                    <a:gd name="T5" fmla="*/ 4 h 14"/>
                    <a:gd name="T6" fmla="*/ 2 w 15"/>
                    <a:gd name="T7" fmla="*/ 6 h 14"/>
                    <a:gd name="T8" fmla="*/ 8 w 15"/>
                    <a:gd name="T9" fmla="*/ 14 h 14"/>
                    <a:gd name="T10" fmla="*/ 12 w 15"/>
                    <a:gd name="T11" fmla="*/ 10 h 14"/>
                    <a:gd name="T12" fmla="*/ 13 w 15"/>
                    <a:gd name="T13" fmla="*/ 2 h 14"/>
                    <a:gd name="T14" fmla="*/ 12 w 15"/>
                    <a:gd name="T15" fmla="*/ 2 h 14"/>
                    <a:gd name="T16" fmla="*/ 8 w 15"/>
                    <a:gd name="T17" fmla="*/ 0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8" y="0"/>
                      </a:moveTo>
                      <a:cubicBezTo>
                        <a:pt x="7" y="0"/>
                        <a:pt x="6" y="0"/>
                        <a:pt x="5" y="1"/>
                      </a:cubicBezTo>
                      <a:cubicBezTo>
                        <a:pt x="0" y="4"/>
                        <a:pt x="0" y="4"/>
                        <a:pt x="0" y="4"/>
                      </a:cubicBezTo>
                      <a:cubicBezTo>
                        <a:pt x="0" y="5"/>
                        <a:pt x="1" y="6"/>
                        <a:pt x="2" y="6"/>
                      </a:cubicBezTo>
                      <a:cubicBezTo>
                        <a:pt x="4" y="9"/>
                        <a:pt x="6" y="12"/>
                        <a:pt x="8" y="14"/>
                      </a:cubicBezTo>
                      <a:cubicBezTo>
                        <a:pt x="12" y="10"/>
                        <a:pt x="12" y="10"/>
                        <a:pt x="12" y="10"/>
                      </a:cubicBezTo>
                      <a:cubicBezTo>
                        <a:pt x="15" y="8"/>
                        <a:pt x="15" y="5"/>
                        <a:pt x="13" y="2"/>
                      </a:cubicBezTo>
                      <a:cubicBezTo>
                        <a:pt x="12" y="2"/>
                        <a:pt x="12" y="2"/>
                        <a:pt x="12" y="2"/>
                      </a:cubicBezTo>
                      <a:cubicBezTo>
                        <a:pt x="11" y="0"/>
                        <a:pt x="10" y="0"/>
                        <a:pt x="8" y="0"/>
                      </a:cubicBezTo>
                    </a:path>
                  </a:pathLst>
                </a:custGeom>
                <a:solidFill>
                  <a:schemeClr val="bg1">
                    <a:lumMod val="95000"/>
                  </a:schemeClr>
                </a:solidFill>
                <a:ln>
                  <a:noFill/>
                </a:ln>
                <a:effectLst>
                  <a:innerShdw blurRad="19050" dist="6350" dir="186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39"/>
                <p:cNvSpPr/>
                <p:nvPr/>
              </p:nvSpPr>
              <p:spPr bwMode="auto">
                <a:xfrm>
                  <a:off x="1798838" y="2253457"/>
                  <a:ext cx="60325" cy="55563"/>
                </a:xfrm>
                <a:custGeom>
                  <a:gdLst>
                    <a:gd name="T0" fmla="*/ 7 w 16"/>
                    <a:gd name="T1" fmla="*/ 0 h 15"/>
                    <a:gd name="T2" fmla="*/ 3 w 16"/>
                    <a:gd name="T3" fmla="*/ 4 h 15"/>
                    <a:gd name="T4" fmla="*/ 2 w 16"/>
                    <a:gd name="T5" fmla="*/ 12 h 15"/>
                    <a:gd name="T6" fmla="*/ 3 w 16"/>
                    <a:gd name="T7" fmla="*/ 13 h 15"/>
                    <a:gd name="T8" fmla="*/ 7 w 16"/>
                    <a:gd name="T9" fmla="*/ 15 h 15"/>
                    <a:gd name="T10" fmla="*/ 10 w 16"/>
                    <a:gd name="T11" fmla="*/ 14 h 15"/>
                    <a:gd name="T12" fmla="*/ 16 w 16"/>
                    <a:gd name="T13" fmla="*/ 11 h 15"/>
                    <a:gd name="T14" fmla="*/ 7 w 16"/>
                    <a:gd name="T15" fmla="*/ 0 h 1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5">
                      <a:moveTo>
                        <a:pt x="7" y="0"/>
                      </a:moveTo>
                      <a:cubicBezTo>
                        <a:pt x="3" y="4"/>
                        <a:pt x="3" y="4"/>
                        <a:pt x="3" y="4"/>
                      </a:cubicBezTo>
                      <a:cubicBezTo>
                        <a:pt x="1" y="6"/>
                        <a:pt x="0" y="10"/>
                        <a:pt x="2" y="12"/>
                      </a:cubicBezTo>
                      <a:cubicBezTo>
                        <a:pt x="3" y="13"/>
                        <a:pt x="3" y="13"/>
                        <a:pt x="3" y="13"/>
                      </a:cubicBezTo>
                      <a:cubicBezTo>
                        <a:pt x="4" y="14"/>
                        <a:pt x="5" y="15"/>
                        <a:pt x="7" y="15"/>
                      </a:cubicBezTo>
                      <a:cubicBezTo>
                        <a:pt x="8" y="15"/>
                        <a:pt x="9" y="15"/>
                        <a:pt x="10" y="14"/>
                      </a:cubicBezTo>
                      <a:cubicBezTo>
                        <a:pt x="16" y="11"/>
                        <a:pt x="16" y="11"/>
                        <a:pt x="16" y="11"/>
                      </a:cubicBezTo>
                      <a:cubicBezTo>
                        <a:pt x="13" y="7"/>
                        <a:pt x="10" y="4"/>
                        <a:pt x="7" y="0"/>
                      </a:cubicBezTo>
                    </a:path>
                  </a:pathLst>
                </a:custGeom>
                <a:solidFill>
                  <a:schemeClr val="bg1">
                    <a:lumMod val="95000"/>
                  </a:schemeClr>
                </a:solidFill>
                <a:ln>
                  <a:noFill/>
                </a:ln>
                <a:effectLst>
                  <a:innerShdw blurRad="19050" dist="6350" dir="96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41"/>
                <p:cNvSpPr/>
                <p:nvPr/>
              </p:nvSpPr>
              <p:spPr bwMode="auto">
                <a:xfrm>
                  <a:off x="1120975" y="2935288"/>
                  <a:ext cx="61913" cy="57150"/>
                </a:xfrm>
                <a:custGeom>
                  <a:gdLst>
                    <a:gd name="T0" fmla="*/ 9 w 16"/>
                    <a:gd name="T1" fmla="*/ 0 h 15"/>
                    <a:gd name="T2" fmla="*/ 4 w 16"/>
                    <a:gd name="T3" fmla="*/ 3 h 15"/>
                    <a:gd name="T4" fmla="*/ 0 w 16"/>
                    <a:gd name="T5" fmla="*/ 7 h 15"/>
                    <a:gd name="T6" fmla="*/ 3 w 16"/>
                    <a:gd name="T7" fmla="*/ 9 h 15"/>
                    <a:gd name="T8" fmla="*/ 11 w 16"/>
                    <a:gd name="T9" fmla="*/ 15 h 15"/>
                    <a:gd name="T10" fmla="*/ 14 w 16"/>
                    <a:gd name="T11" fmla="*/ 10 h 15"/>
                    <a:gd name="T12" fmla="*/ 13 w 16"/>
                    <a:gd name="T13" fmla="*/ 2 h 15"/>
                    <a:gd name="T14" fmla="*/ 12 w 16"/>
                    <a:gd name="T15" fmla="*/ 1 h 15"/>
                    <a:gd name="T16" fmla="*/ 9 w 16"/>
                    <a:gd name="T17" fmla="*/ 0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5">
                      <a:moveTo>
                        <a:pt x="9" y="0"/>
                      </a:moveTo>
                      <a:cubicBezTo>
                        <a:pt x="7" y="0"/>
                        <a:pt x="5" y="1"/>
                        <a:pt x="4" y="3"/>
                      </a:cubicBezTo>
                      <a:cubicBezTo>
                        <a:pt x="0" y="7"/>
                        <a:pt x="0" y="7"/>
                        <a:pt x="0" y="7"/>
                      </a:cubicBezTo>
                      <a:cubicBezTo>
                        <a:pt x="1" y="8"/>
                        <a:pt x="2" y="8"/>
                        <a:pt x="3" y="9"/>
                      </a:cubicBezTo>
                      <a:cubicBezTo>
                        <a:pt x="5" y="11"/>
                        <a:pt x="8" y="13"/>
                        <a:pt x="11" y="15"/>
                      </a:cubicBezTo>
                      <a:cubicBezTo>
                        <a:pt x="14" y="10"/>
                        <a:pt x="14" y="10"/>
                        <a:pt x="14" y="10"/>
                      </a:cubicBezTo>
                      <a:cubicBezTo>
                        <a:pt x="16" y="7"/>
                        <a:pt x="15" y="4"/>
                        <a:pt x="13" y="2"/>
                      </a:cubicBezTo>
                      <a:cubicBezTo>
                        <a:pt x="12" y="1"/>
                        <a:pt x="12" y="1"/>
                        <a:pt x="12" y="1"/>
                      </a:cubicBezTo>
                      <a:cubicBezTo>
                        <a:pt x="11" y="1"/>
                        <a:pt x="10" y="0"/>
                        <a:pt x="9" y="0"/>
                      </a:cubicBezTo>
                    </a:path>
                  </a:pathLst>
                </a:custGeom>
                <a:solidFill>
                  <a:schemeClr val="bg1">
                    <a:lumMod val="95000"/>
                  </a:schemeClr>
                </a:solidFill>
                <a:ln>
                  <a:noFill/>
                </a:ln>
                <a:effectLst>
                  <a:innerShdw blurRad="19050" dist="6350" dir="186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44"/>
                <p:cNvSpPr/>
                <p:nvPr/>
              </p:nvSpPr>
              <p:spPr bwMode="auto">
                <a:xfrm>
                  <a:off x="1711525" y="2169319"/>
                  <a:ext cx="60325" cy="53975"/>
                </a:xfrm>
                <a:custGeom>
                  <a:gdLst>
                    <a:gd name="T0" fmla="*/ 5 w 16"/>
                    <a:gd name="T1" fmla="*/ 0 h 14"/>
                    <a:gd name="T2" fmla="*/ 2 w 16"/>
                    <a:gd name="T3" fmla="*/ 5 h 14"/>
                    <a:gd name="T4" fmla="*/ 3 w 16"/>
                    <a:gd name="T5" fmla="*/ 12 h 14"/>
                    <a:gd name="T6" fmla="*/ 4 w 16"/>
                    <a:gd name="T7" fmla="*/ 13 h 14"/>
                    <a:gd name="T8" fmla="*/ 7 w 16"/>
                    <a:gd name="T9" fmla="*/ 14 h 14"/>
                    <a:gd name="T10" fmla="*/ 11 w 16"/>
                    <a:gd name="T11" fmla="*/ 12 h 14"/>
                    <a:gd name="T12" fmla="*/ 16 w 16"/>
                    <a:gd name="T13" fmla="*/ 8 h 14"/>
                    <a:gd name="T14" fmla="*/ 16 w 16"/>
                    <a:gd name="T15" fmla="*/ 8 h 14"/>
                    <a:gd name="T16" fmla="*/ 14 w 16"/>
                    <a:gd name="T17" fmla="*/ 6 h 14"/>
                    <a:gd name="T18" fmla="*/ 5 w 16"/>
                    <a:gd name="T19" fmla="*/ 0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4">
                      <a:moveTo>
                        <a:pt x="5" y="0"/>
                      </a:moveTo>
                      <a:cubicBezTo>
                        <a:pt x="2" y="5"/>
                        <a:pt x="2" y="5"/>
                        <a:pt x="2" y="5"/>
                      </a:cubicBezTo>
                      <a:cubicBezTo>
                        <a:pt x="0" y="7"/>
                        <a:pt x="0" y="10"/>
                        <a:pt x="3" y="12"/>
                      </a:cubicBezTo>
                      <a:cubicBezTo>
                        <a:pt x="4" y="13"/>
                        <a:pt x="4" y="13"/>
                        <a:pt x="4" y="13"/>
                      </a:cubicBezTo>
                      <a:cubicBezTo>
                        <a:pt x="5" y="14"/>
                        <a:pt x="6" y="14"/>
                        <a:pt x="7" y="14"/>
                      </a:cubicBezTo>
                      <a:cubicBezTo>
                        <a:pt x="9" y="14"/>
                        <a:pt x="10" y="13"/>
                        <a:pt x="11" y="12"/>
                      </a:cubicBezTo>
                      <a:cubicBezTo>
                        <a:pt x="16" y="8"/>
                        <a:pt x="16" y="8"/>
                        <a:pt x="16" y="8"/>
                      </a:cubicBezTo>
                      <a:cubicBezTo>
                        <a:pt x="16" y="8"/>
                        <a:pt x="16" y="8"/>
                        <a:pt x="16" y="8"/>
                      </a:cubicBezTo>
                      <a:cubicBezTo>
                        <a:pt x="15" y="7"/>
                        <a:pt x="14" y="7"/>
                        <a:pt x="14" y="6"/>
                      </a:cubicBezTo>
                      <a:cubicBezTo>
                        <a:pt x="11" y="4"/>
                        <a:pt x="8" y="2"/>
                        <a:pt x="5" y="0"/>
                      </a:cubicBezTo>
                    </a:path>
                  </a:pathLst>
                </a:custGeom>
                <a:solidFill>
                  <a:schemeClr val="bg1">
                    <a:lumMod val="95000"/>
                  </a:schemeClr>
                </a:solidFill>
                <a:ln>
                  <a:noFill/>
                </a:ln>
                <a:effectLst>
                  <a:innerShdw blurRad="19050" dist="6350" dir="78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46"/>
                <p:cNvSpPr/>
                <p:nvPr/>
              </p:nvSpPr>
              <p:spPr bwMode="auto">
                <a:xfrm>
                  <a:off x="1235275" y="3000376"/>
                  <a:ext cx="57150" cy="52388"/>
                </a:xfrm>
                <a:custGeom>
                  <a:gdLst>
                    <a:gd name="T0" fmla="*/ 8 w 15"/>
                    <a:gd name="T1" fmla="*/ 0 h 14"/>
                    <a:gd name="T2" fmla="*/ 3 w 15"/>
                    <a:gd name="T3" fmla="*/ 4 h 14"/>
                    <a:gd name="T4" fmla="*/ 0 w 15"/>
                    <a:gd name="T5" fmla="*/ 9 h 14"/>
                    <a:gd name="T6" fmla="*/ 0 w 15"/>
                    <a:gd name="T7" fmla="*/ 9 h 14"/>
                    <a:gd name="T8" fmla="*/ 12 w 15"/>
                    <a:gd name="T9" fmla="*/ 14 h 14"/>
                    <a:gd name="T10" fmla="*/ 14 w 15"/>
                    <a:gd name="T11" fmla="*/ 8 h 14"/>
                    <a:gd name="T12" fmla="*/ 11 w 15"/>
                    <a:gd name="T13" fmla="*/ 1 h 14"/>
                    <a:gd name="T14" fmla="*/ 10 w 15"/>
                    <a:gd name="T15" fmla="*/ 1 h 14"/>
                    <a:gd name="T16" fmla="*/ 8 w 15"/>
                    <a:gd name="T17" fmla="*/ 0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8" y="0"/>
                      </a:moveTo>
                      <a:cubicBezTo>
                        <a:pt x="6" y="0"/>
                        <a:pt x="3" y="2"/>
                        <a:pt x="3" y="4"/>
                      </a:cubicBezTo>
                      <a:cubicBezTo>
                        <a:pt x="0" y="9"/>
                        <a:pt x="0" y="9"/>
                        <a:pt x="0" y="9"/>
                      </a:cubicBezTo>
                      <a:cubicBezTo>
                        <a:pt x="0" y="9"/>
                        <a:pt x="0" y="9"/>
                        <a:pt x="0" y="9"/>
                      </a:cubicBezTo>
                      <a:cubicBezTo>
                        <a:pt x="4" y="11"/>
                        <a:pt x="8" y="13"/>
                        <a:pt x="12" y="14"/>
                      </a:cubicBezTo>
                      <a:cubicBezTo>
                        <a:pt x="14" y="8"/>
                        <a:pt x="14" y="8"/>
                        <a:pt x="14" y="8"/>
                      </a:cubicBezTo>
                      <a:cubicBezTo>
                        <a:pt x="15" y="5"/>
                        <a:pt x="13" y="2"/>
                        <a:pt x="11" y="1"/>
                      </a:cubicBezTo>
                      <a:cubicBezTo>
                        <a:pt x="10" y="1"/>
                        <a:pt x="10" y="1"/>
                        <a:pt x="10" y="1"/>
                      </a:cubicBezTo>
                      <a:cubicBezTo>
                        <a:pt x="9" y="0"/>
                        <a:pt x="8" y="0"/>
                        <a:pt x="8" y="0"/>
                      </a:cubicBezTo>
                    </a:path>
                  </a:pathLst>
                </a:custGeom>
                <a:solidFill>
                  <a:schemeClr val="bg1">
                    <a:lumMod val="95000"/>
                  </a:schemeClr>
                </a:solidFill>
                <a:ln>
                  <a:noFill/>
                </a:ln>
                <a:effectLst>
                  <a:innerShdw blurRad="19050" dist="6350" dir="186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49"/>
                <p:cNvSpPr/>
                <p:nvPr/>
              </p:nvSpPr>
              <p:spPr bwMode="auto">
                <a:xfrm>
                  <a:off x="1605163" y="2108994"/>
                  <a:ext cx="57150" cy="52388"/>
                </a:xfrm>
                <a:custGeom>
                  <a:gdLst>
                    <a:gd name="T0" fmla="*/ 3 w 15"/>
                    <a:gd name="T1" fmla="*/ 0 h 14"/>
                    <a:gd name="T2" fmla="*/ 1 w 15"/>
                    <a:gd name="T3" fmla="*/ 6 h 14"/>
                    <a:gd name="T4" fmla="*/ 4 w 15"/>
                    <a:gd name="T5" fmla="*/ 13 h 14"/>
                    <a:gd name="T6" fmla="*/ 5 w 15"/>
                    <a:gd name="T7" fmla="*/ 13 h 14"/>
                    <a:gd name="T8" fmla="*/ 7 w 15"/>
                    <a:gd name="T9" fmla="*/ 14 h 14"/>
                    <a:gd name="T10" fmla="*/ 12 w 15"/>
                    <a:gd name="T11" fmla="*/ 10 h 14"/>
                    <a:gd name="T12" fmla="*/ 15 w 15"/>
                    <a:gd name="T13" fmla="*/ 5 h 14"/>
                    <a:gd name="T14" fmla="*/ 15 w 15"/>
                    <a:gd name="T15" fmla="*/ 5 h 14"/>
                    <a:gd name="T16" fmla="*/ 3 w 15"/>
                    <a:gd name="T17" fmla="*/ 0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3" y="0"/>
                      </a:moveTo>
                      <a:cubicBezTo>
                        <a:pt x="1" y="6"/>
                        <a:pt x="1" y="6"/>
                        <a:pt x="1" y="6"/>
                      </a:cubicBezTo>
                      <a:cubicBezTo>
                        <a:pt x="0" y="8"/>
                        <a:pt x="1" y="12"/>
                        <a:pt x="4" y="13"/>
                      </a:cubicBezTo>
                      <a:cubicBezTo>
                        <a:pt x="5" y="13"/>
                        <a:pt x="5" y="13"/>
                        <a:pt x="5" y="13"/>
                      </a:cubicBezTo>
                      <a:cubicBezTo>
                        <a:pt x="6" y="14"/>
                        <a:pt x="6" y="14"/>
                        <a:pt x="7" y="14"/>
                      </a:cubicBezTo>
                      <a:cubicBezTo>
                        <a:pt x="9" y="14"/>
                        <a:pt x="11" y="13"/>
                        <a:pt x="12" y="10"/>
                      </a:cubicBezTo>
                      <a:cubicBezTo>
                        <a:pt x="15" y="5"/>
                        <a:pt x="15" y="5"/>
                        <a:pt x="15" y="5"/>
                      </a:cubicBezTo>
                      <a:cubicBezTo>
                        <a:pt x="15" y="5"/>
                        <a:pt x="15" y="5"/>
                        <a:pt x="15" y="5"/>
                      </a:cubicBezTo>
                      <a:cubicBezTo>
                        <a:pt x="11" y="3"/>
                        <a:pt x="7" y="2"/>
                        <a:pt x="3" y="0"/>
                      </a:cubicBezTo>
                    </a:path>
                  </a:pathLst>
                </a:custGeom>
                <a:solidFill>
                  <a:schemeClr val="bg1">
                    <a:lumMod val="95000"/>
                  </a:schemeClr>
                </a:solidFill>
                <a:ln>
                  <a:noFill/>
                </a:ln>
                <a:effectLst>
                  <a:innerShdw blurRad="19050" dist="6350" dir="66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51"/>
                <p:cNvSpPr/>
                <p:nvPr/>
              </p:nvSpPr>
              <p:spPr bwMode="auto">
                <a:xfrm>
                  <a:off x="1360688" y="3036094"/>
                  <a:ext cx="52388" cy="46038"/>
                </a:xfrm>
                <a:custGeom>
                  <a:gdLst>
                    <a:gd name="T0" fmla="*/ 7 w 14"/>
                    <a:gd name="T1" fmla="*/ 0 h 12"/>
                    <a:gd name="T2" fmla="*/ 1 w 14"/>
                    <a:gd name="T3" fmla="*/ 5 h 12"/>
                    <a:gd name="T4" fmla="*/ 0 w 14"/>
                    <a:gd name="T5" fmla="*/ 11 h 12"/>
                    <a:gd name="T6" fmla="*/ 9 w 14"/>
                    <a:gd name="T7" fmla="*/ 12 h 12"/>
                    <a:gd name="T8" fmla="*/ 13 w 14"/>
                    <a:gd name="T9" fmla="*/ 12 h 12"/>
                    <a:gd name="T10" fmla="*/ 13 w 14"/>
                    <a:gd name="T11" fmla="*/ 12 h 12"/>
                    <a:gd name="T12" fmla="*/ 13 w 14"/>
                    <a:gd name="T13" fmla="*/ 6 h 12"/>
                    <a:gd name="T14" fmla="*/ 8 w 14"/>
                    <a:gd name="T15" fmla="*/ 0 h 12"/>
                    <a:gd name="T16" fmla="*/ 7 w 14"/>
                    <a:gd name="T17" fmla="*/ 0 h 12"/>
                    <a:gd name="T18" fmla="*/ 7 w 14"/>
                    <a:gd name="T19" fmla="*/ 0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2">
                      <a:moveTo>
                        <a:pt x="7" y="0"/>
                      </a:moveTo>
                      <a:cubicBezTo>
                        <a:pt x="4" y="0"/>
                        <a:pt x="2" y="2"/>
                        <a:pt x="1" y="5"/>
                      </a:cubicBezTo>
                      <a:cubicBezTo>
                        <a:pt x="0" y="11"/>
                        <a:pt x="0" y="11"/>
                        <a:pt x="0" y="11"/>
                      </a:cubicBezTo>
                      <a:cubicBezTo>
                        <a:pt x="3" y="11"/>
                        <a:pt x="6" y="12"/>
                        <a:pt x="9" y="12"/>
                      </a:cubicBezTo>
                      <a:cubicBezTo>
                        <a:pt x="10" y="12"/>
                        <a:pt x="12" y="12"/>
                        <a:pt x="13" y="12"/>
                      </a:cubicBezTo>
                      <a:cubicBezTo>
                        <a:pt x="13" y="12"/>
                        <a:pt x="13" y="12"/>
                        <a:pt x="13" y="12"/>
                      </a:cubicBezTo>
                      <a:cubicBezTo>
                        <a:pt x="13" y="6"/>
                        <a:pt x="13" y="6"/>
                        <a:pt x="13" y="6"/>
                      </a:cubicBezTo>
                      <a:cubicBezTo>
                        <a:pt x="14" y="3"/>
                        <a:pt x="11" y="0"/>
                        <a:pt x="8" y="0"/>
                      </a:cubicBezTo>
                      <a:cubicBezTo>
                        <a:pt x="7" y="0"/>
                        <a:pt x="7" y="0"/>
                        <a:pt x="7" y="0"/>
                      </a:cubicBezTo>
                      <a:cubicBezTo>
                        <a:pt x="7" y="0"/>
                        <a:pt x="7" y="0"/>
                        <a:pt x="7" y="0"/>
                      </a:cubicBezTo>
                    </a:path>
                  </a:pathLst>
                </a:custGeom>
                <a:solidFill>
                  <a:schemeClr val="bg1">
                    <a:lumMod val="95000"/>
                  </a:schemeClr>
                </a:solidFill>
                <a:ln>
                  <a:noFill/>
                </a:ln>
                <a:effectLst>
                  <a:innerShdw blurRad="19050" dist="6350" dir="174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354"/>
                <p:cNvSpPr/>
                <p:nvPr/>
              </p:nvSpPr>
              <p:spPr bwMode="auto">
                <a:xfrm>
                  <a:off x="1489275" y="2082007"/>
                  <a:ext cx="52388" cy="46038"/>
                </a:xfrm>
                <a:custGeom>
                  <a:gdLst>
                    <a:gd name="T0" fmla="*/ 1 w 14"/>
                    <a:gd name="T1" fmla="*/ 0 h 12"/>
                    <a:gd name="T2" fmla="*/ 0 w 14"/>
                    <a:gd name="T3" fmla="*/ 6 h 12"/>
                    <a:gd name="T4" fmla="*/ 5 w 14"/>
                    <a:gd name="T5" fmla="*/ 12 h 12"/>
                    <a:gd name="T6" fmla="*/ 6 w 14"/>
                    <a:gd name="T7" fmla="*/ 12 h 12"/>
                    <a:gd name="T8" fmla="*/ 7 w 14"/>
                    <a:gd name="T9" fmla="*/ 12 h 12"/>
                    <a:gd name="T10" fmla="*/ 12 w 14"/>
                    <a:gd name="T11" fmla="*/ 8 h 12"/>
                    <a:gd name="T12" fmla="*/ 14 w 14"/>
                    <a:gd name="T13" fmla="*/ 2 h 12"/>
                    <a:gd name="T14" fmla="*/ 14 w 14"/>
                    <a:gd name="T15" fmla="*/ 2 h 12"/>
                    <a:gd name="T16" fmla="*/ 5 w 14"/>
                    <a:gd name="T17" fmla="*/ 0 h 12"/>
                    <a:gd name="T18" fmla="*/ 1 w 14"/>
                    <a:gd name="T19" fmla="*/ 0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2">
                      <a:moveTo>
                        <a:pt x="1" y="0"/>
                      </a:moveTo>
                      <a:cubicBezTo>
                        <a:pt x="0" y="6"/>
                        <a:pt x="0" y="6"/>
                        <a:pt x="0" y="6"/>
                      </a:cubicBezTo>
                      <a:cubicBezTo>
                        <a:pt x="0" y="9"/>
                        <a:pt x="2" y="12"/>
                        <a:pt x="5" y="12"/>
                      </a:cubicBezTo>
                      <a:cubicBezTo>
                        <a:pt x="6" y="12"/>
                        <a:pt x="6" y="12"/>
                        <a:pt x="6" y="12"/>
                      </a:cubicBezTo>
                      <a:cubicBezTo>
                        <a:pt x="6" y="12"/>
                        <a:pt x="7" y="12"/>
                        <a:pt x="7" y="12"/>
                      </a:cubicBezTo>
                      <a:cubicBezTo>
                        <a:pt x="10" y="12"/>
                        <a:pt x="12" y="10"/>
                        <a:pt x="12" y="8"/>
                      </a:cubicBezTo>
                      <a:cubicBezTo>
                        <a:pt x="14" y="2"/>
                        <a:pt x="14" y="2"/>
                        <a:pt x="14" y="2"/>
                      </a:cubicBezTo>
                      <a:cubicBezTo>
                        <a:pt x="14" y="2"/>
                        <a:pt x="14" y="2"/>
                        <a:pt x="14" y="2"/>
                      </a:cubicBezTo>
                      <a:cubicBezTo>
                        <a:pt x="11" y="1"/>
                        <a:pt x="8" y="1"/>
                        <a:pt x="5" y="0"/>
                      </a:cubicBezTo>
                      <a:cubicBezTo>
                        <a:pt x="4" y="0"/>
                        <a:pt x="2" y="0"/>
                        <a:pt x="1" y="0"/>
                      </a:cubicBezTo>
                    </a:path>
                  </a:pathLst>
                </a:custGeom>
                <a:solidFill>
                  <a:schemeClr val="bg1">
                    <a:lumMod val="95000"/>
                  </a:schemeClr>
                </a:solidFill>
                <a:ln>
                  <a:noFill/>
                </a:ln>
                <a:effectLst>
                  <a:innerShdw blurRad="19050" dist="6350" dir="54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356"/>
                <p:cNvSpPr/>
                <p:nvPr/>
              </p:nvSpPr>
              <p:spPr bwMode="auto">
                <a:xfrm>
                  <a:off x="1492450" y="3036094"/>
                  <a:ext cx="49213" cy="46038"/>
                </a:xfrm>
                <a:custGeom>
                  <a:gdLst>
                    <a:gd name="T0" fmla="*/ 6 w 13"/>
                    <a:gd name="T1" fmla="*/ 0 h 12"/>
                    <a:gd name="T2" fmla="*/ 6 w 13"/>
                    <a:gd name="T3" fmla="*/ 0 h 12"/>
                    <a:gd name="T4" fmla="*/ 5 w 13"/>
                    <a:gd name="T5" fmla="*/ 0 h 12"/>
                    <a:gd name="T6" fmla="*/ 0 w 13"/>
                    <a:gd name="T7" fmla="*/ 6 h 12"/>
                    <a:gd name="T8" fmla="*/ 1 w 13"/>
                    <a:gd name="T9" fmla="*/ 12 h 12"/>
                    <a:gd name="T10" fmla="*/ 1 w 13"/>
                    <a:gd name="T11" fmla="*/ 12 h 12"/>
                    <a:gd name="T12" fmla="*/ 13 w 13"/>
                    <a:gd name="T13" fmla="*/ 10 h 12"/>
                    <a:gd name="T14" fmla="*/ 12 w 13"/>
                    <a:gd name="T15" fmla="*/ 4 h 12"/>
                    <a:gd name="T16" fmla="*/ 6 w 13"/>
                    <a:gd name="T17" fmla="*/ 0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6" y="0"/>
                      </a:moveTo>
                      <a:cubicBezTo>
                        <a:pt x="6" y="0"/>
                        <a:pt x="6" y="0"/>
                        <a:pt x="6" y="0"/>
                      </a:cubicBezTo>
                      <a:cubicBezTo>
                        <a:pt x="5" y="0"/>
                        <a:pt x="5" y="0"/>
                        <a:pt x="5" y="0"/>
                      </a:cubicBezTo>
                      <a:cubicBezTo>
                        <a:pt x="2" y="0"/>
                        <a:pt x="0" y="3"/>
                        <a:pt x="0" y="6"/>
                      </a:cubicBezTo>
                      <a:cubicBezTo>
                        <a:pt x="1" y="12"/>
                        <a:pt x="1" y="12"/>
                        <a:pt x="1" y="12"/>
                      </a:cubicBezTo>
                      <a:cubicBezTo>
                        <a:pt x="1" y="12"/>
                        <a:pt x="1" y="12"/>
                        <a:pt x="1" y="12"/>
                      </a:cubicBezTo>
                      <a:cubicBezTo>
                        <a:pt x="5" y="12"/>
                        <a:pt x="9" y="11"/>
                        <a:pt x="13" y="10"/>
                      </a:cubicBezTo>
                      <a:cubicBezTo>
                        <a:pt x="12" y="4"/>
                        <a:pt x="12" y="4"/>
                        <a:pt x="12" y="4"/>
                      </a:cubicBezTo>
                      <a:cubicBezTo>
                        <a:pt x="12" y="2"/>
                        <a:pt x="9" y="0"/>
                        <a:pt x="6" y="0"/>
                      </a:cubicBezTo>
                    </a:path>
                  </a:pathLst>
                </a:custGeom>
                <a:solidFill>
                  <a:schemeClr val="bg1">
                    <a:lumMod val="95000"/>
                  </a:schemeClr>
                </a:solidFill>
                <a:ln>
                  <a:noFill/>
                </a:ln>
                <a:effectLst>
                  <a:innerShdw blurRad="19050" dist="6350" dir="162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358"/>
                <p:cNvSpPr/>
                <p:nvPr/>
              </p:nvSpPr>
              <p:spPr bwMode="auto">
                <a:xfrm>
                  <a:off x="1363863" y="2082007"/>
                  <a:ext cx="49213" cy="46038"/>
                </a:xfrm>
                <a:custGeom>
                  <a:gdLst>
                    <a:gd name="T0" fmla="*/ 13 w 13"/>
                    <a:gd name="T1" fmla="*/ 0 h 12"/>
                    <a:gd name="T2" fmla="*/ 5 w 13"/>
                    <a:gd name="T3" fmla="*/ 1 h 12"/>
                    <a:gd name="T4" fmla="*/ 0 w 13"/>
                    <a:gd name="T5" fmla="*/ 1 h 12"/>
                    <a:gd name="T6" fmla="*/ 1 w 13"/>
                    <a:gd name="T7" fmla="*/ 7 h 12"/>
                    <a:gd name="T8" fmla="*/ 6 w 13"/>
                    <a:gd name="T9" fmla="*/ 12 h 12"/>
                    <a:gd name="T10" fmla="*/ 7 w 13"/>
                    <a:gd name="T11" fmla="*/ 12 h 12"/>
                    <a:gd name="T12" fmla="*/ 8 w 13"/>
                    <a:gd name="T13" fmla="*/ 12 h 12"/>
                    <a:gd name="T14" fmla="*/ 13 w 13"/>
                    <a:gd name="T15" fmla="*/ 6 h 12"/>
                    <a:gd name="T16" fmla="*/ 13 w 13"/>
                    <a:gd name="T17" fmla="*/ 0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13" y="0"/>
                      </a:moveTo>
                      <a:cubicBezTo>
                        <a:pt x="10" y="0"/>
                        <a:pt x="7" y="0"/>
                        <a:pt x="5" y="1"/>
                      </a:cubicBezTo>
                      <a:cubicBezTo>
                        <a:pt x="3" y="1"/>
                        <a:pt x="1" y="1"/>
                        <a:pt x="0" y="1"/>
                      </a:cubicBezTo>
                      <a:cubicBezTo>
                        <a:pt x="1" y="7"/>
                        <a:pt x="1" y="7"/>
                        <a:pt x="1" y="7"/>
                      </a:cubicBezTo>
                      <a:cubicBezTo>
                        <a:pt x="1" y="10"/>
                        <a:pt x="3" y="12"/>
                        <a:pt x="6" y="12"/>
                      </a:cubicBezTo>
                      <a:cubicBezTo>
                        <a:pt x="6" y="12"/>
                        <a:pt x="7" y="12"/>
                        <a:pt x="7" y="12"/>
                      </a:cubicBezTo>
                      <a:cubicBezTo>
                        <a:pt x="8" y="12"/>
                        <a:pt x="8" y="12"/>
                        <a:pt x="8" y="12"/>
                      </a:cubicBezTo>
                      <a:cubicBezTo>
                        <a:pt x="11" y="12"/>
                        <a:pt x="13" y="9"/>
                        <a:pt x="13" y="6"/>
                      </a:cubicBezTo>
                      <a:cubicBezTo>
                        <a:pt x="13" y="0"/>
                        <a:pt x="13" y="0"/>
                        <a:pt x="13" y="0"/>
                      </a:cubicBezTo>
                    </a:path>
                  </a:pathLst>
                </a:custGeom>
                <a:solidFill>
                  <a:schemeClr val="bg1">
                    <a:lumMod val="95000"/>
                  </a:schemeClr>
                </a:solidFill>
                <a:ln>
                  <a:noFill/>
                </a:ln>
                <a:effectLst>
                  <a:innerShdw blurRad="19050" dist="6350" dir="2154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39" name="椭圆 38"/>
            <p:cNvSpPr/>
            <p:nvPr/>
          </p:nvSpPr>
          <p:spPr>
            <a:xfrm>
              <a:off x="3514793" y="2033015"/>
              <a:ext cx="904383" cy="904383"/>
            </a:xfrm>
            <a:prstGeom prst="ellipse">
              <a:avLst/>
            </a:prstGeom>
            <a:solidFill>
              <a:schemeClr val="bg1">
                <a:lumMod val="50000"/>
              </a:schemeClr>
            </a:solidFill>
            <a:ln w="1270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Freeform 369"/>
          <p:cNvSpPr/>
          <p:nvPr/>
        </p:nvSpPr>
        <p:spPr bwMode="auto">
          <a:xfrm>
            <a:off x="2384054" y="3682550"/>
            <a:ext cx="3353568" cy="2672740"/>
          </a:xfrm>
          <a:custGeom>
            <a:gdLst>
              <a:gd name="T0" fmla="*/ 589 w 727"/>
              <a:gd name="T1" fmla="*/ 117 h 579"/>
              <a:gd name="T2" fmla="*/ 589 w 727"/>
              <a:gd name="T3" fmla="*/ 26 h 579"/>
              <a:gd name="T4" fmla="*/ 725 w 727"/>
              <a:gd name="T5" fmla="*/ 0 h 579"/>
              <a:gd name="T6" fmla="*/ 727 w 727"/>
              <a:gd name="T7" fmla="*/ 514 h 579"/>
              <a:gd name="T8" fmla="*/ 0 w 727"/>
              <a:gd name="T9" fmla="*/ 539 h 579"/>
              <a:gd name="T10" fmla="*/ 0 w 727"/>
              <a:gd name="T11" fmla="*/ 451 h 579"/>
              <a:gd name="T12" fmla="*/ 117 w 727"/>
              <a:gd name="T13" fmla="*/ 464 h 579"/>
              <a:gd name="T14" fmla="*/ 117 w 727"/>
              <a:gd name="T15" fmla="*/ 376 h 579"/>
              <a:gd name="T16" fmla="*/ 235 w 727"/>
              <a:gd name="T17" fmla="*/ 384 h 579"/>
              <a:gd name="T18" fmla="*/ 235 w 727"/>
              <a:gd name="T19" fmla="*/ 296 h 579"/>
              <a:gd name="T20" fmla="*/ 353 w 727"/>
              <a:gd name="T21" fmla="*/ 299 h 579"/>
              <a:gd name="T22" fmla="*/ 353 w 727"/>
              <a:gd name="T23" fmla="*/ 211 h 579"/>
              <a:gd name="T24" fmla="*/ 471 w 727"/>
              <a:gd name="T25" fmla="*/ 209 h 579"/>
              <a:gd name="T26" fmla="*/ 471 w 727"/>
              <a:gd name="T27" fmla="*/ 127 h 579"/>
              <a:gd name="T28" fmla="*/ 589 w 727"/>
              <a:gd name="T29" fmla="*/ 117 h 5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7" h="579">
                <a:moveTo>
                  <a:pt x="589" y="117"/>
                </a:moveTo>
                <a:cubicBezTo>
                  <a:pt x="589" y="88"/>
                  <a:pt x="589" y="55"/>
                  <a:pt x="589" y="26"/>
                </a:cubicBezTo>
                <a:cubicBezTo>
                  <a:pt x="589" y="26"/>
                  <a:pt x="694" y="28"/>
                  <a:pt x="725" y="0"/>
                </a:cubicBezTo>
                <a:cubicBezTo>
                  <a:pt x="727" y="514"/>
                  <a:pt x="727" y="514"/>
                  <a:pt x="727" y="514"/>
                </a:cubicBezTo>
                <a:cubicBezTo>
                  <a:pt x="674" y="579"/>
                  <a:pt x="240" y="571"/>
                  <a:pt x="0" y="539"/>
                </a:cubicBezTo>
                <a:cubicBezTo>
                  <a:pt x="0" y="510"/>
                  <a:pt x="0" y="481"/>
                  <a:pt x="0" y="451"/>
                </a:cubicBezTo>
                <a:cubicBezTo>
                  <a:pt x="39" y="456"/>
                  <a:pt x="78" y="461"/>
                  <a:pt x="117" y="464"/>
                </a:cubicBezTo>
                <a:cubicBezTo>
                  <a:pt x="117" y="435"/>
                  <a:pt x="117" y="405"/>
                  <a:pt x="117" y="376"/>
                </a:cubicBezTo>
                <a:cubicBezTo>
                  <a:pt x="156" y="380"/>
                  <a:pt x="196" y="382"/>
                  <a:pt x="235" y="384"/>
                </a:cubicBezTo>
                <a:cubicBezTo>
                  <a:pt x="235" y="355"/>
                  <a:pt x="235" y="325"/>
                  <a:pt x="235" y="296"/>
                </a:cubicBezTo>
                <a:cubicBezTo>
                  <a:pt x="274" y="298"/>
                  <a:pt x="314" y="299"/>
                  <a:pt x="353" y="299"/>
                </a:cubicBezTo>
                <a:cubicBezTo>
                  <a:pt x="353" y="270"/>
                  <a:pt x="353" y="240"/>
                  <a:pt x="353" y="211"/>
                </a:cubicBezTo>
                <a:cubicBezTo>
                  <a:pt x="392" y="211"/>
                  <a:pt x="432" y="210"/>
                  <a:pt x="471" y="209"/>
                </a:cubicBezTo>
                <a:cubicBezTo>
                  <a:pt x="471" y="179"/>
                  <a:pt x="471" y="156"/>
                  <a:pt x="471" y="127"/>
                </a:cubicBezTo>
                <a:cubicBezTo>
                  <a:pt x="471" y="127"/>
                  <a:pt x="565" y="123"/>
                  <a:pt x="589" y="117"/>
                </a:cubicBezTo>
              </a:path>
            </a:pathLst>
          </a:custGeom>
          <a:solidFill>
            <a:schemeClr val="bg1">
              <a:lumMod val="50000"/>
            </a:schemeClr>
          </a:solidFill>
          <a:ln w="31750">
            <a:gradFill flip="none" rotWithShape="1">
              <a:gsLst>
                <a:gs pos="0">
                  <a:schemeClr val="bg1">
                    <a:lumMod val="8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grpSp>
        <p:nvGrpSpPr>
          <p:cNvPr id="83" name="组合 82"/>
          <p:cNvGrpSpPr/>
          <p:nvPr/>
        </p:nvGrpSpPr>
        <p:grpSpPr>
          <a:xfrm>
            <a:off x="1617460" y="1970283"/>
            <a:ext cx="1149450" cy="1149452"/>
            <a:chOff x="3322710" y="1834847"/>
            <a:chExt cx="1294819" cy="1294821"/>
          </a:xfrm>
          <a:effectLst/>
        </p:grpSpPr>
        <p:grpSp>
          <p:nvGrpSpPr>
            <p:cNvPr id="84" name="组合 83"/>
            <p:cNvGrpSpPr/>
            <p:nvPr/>
          </p:nvGrpSpPr>
          <p:grpSpPr>
            <a:xfrm>
              <a:off x="3322710" y="1834847"/>
              <a:ext cx="1294819" cy="1294821"/>
              <a:chOff x="882848" y="2007394"/>
              <a:chExt cx="1135062" cy="1135063"/>
            </a:xfrm>
            <a:effectLst>
              <a:outerShdw blurRad="139700" dist="38100" dir="8100000" algn="tr" rotWithShape="0">
                <a:prstClr val="black">
                  <a:alpha val="40000"/>
                </a:prstClr>
              </a:outerShdw>
            </a:effectLst>
          </p:grpSpPr>
          <p:sp>
            <p:nvSpPr>
              <p:cNvPr id="86" name="任意多边形 85"/>
              <p:cNvSpPr/>
              <p:nvPr/>
            </p:nvSpPr>
            <p:spPr bwMode="auto">
              <a:xfrm>
                <a:off x="882848" y="2007394"/>
                <a:ext cx="1135062" cy="1135063"/>
              </a:xfrm>
              <a:custGeom>
                <a:gdLst>
                  <a:gd name="connsiteX0" fmla="*/ 549124 w 1135063"/>
                  <a:gd name="connsiteY0" fmla="*/ 0 h 1135063"/>
                  <a:gd name="connsiteX1" fmla="*/ 590701 w 1135063"/>
                  <a:gd name="connsiteY1" fmla="*/ 0 h 1135063"/>
                  <a:gd name="connsiteX2" fmla="*/ 609600 w 1135063"/>
                  <a:gd name="connsiteY2" fmla="*/ 18851 h 1135063"/>
                  <a:gd name="connsiteX3" fmla="*/ 609600 w 1135063"/>
                  <a:gd name="connsiteY3" fmla="*/ 66805 h 1135063"/>
                  <a:gd name="connsiteX4" fmla="*/ 609600 w 1135063"/>
                  <a:gd name="connsiteY4" fmla="*/ 75860 h 1135063"/>
                  <a:gd name="connsiteX5" fmla="*/ 659128 w 1135063"/>
                  <a:gd name="connsiteY5" fmla="*/ 80876 h 1135063"/>
                  <a:gd name="connsiteX6" fmla="*/ 664516 w 1135063"/>
                  <a:gd name="connsiteY6" fmla="*/ 61112 h 1135063"/>
                  <a:gd name="connsiteX7" fmla="*/ 674041 w 1135063"/>
                  <a:gd name="connsiteY7" fmla="*/ 26172 h 1135063"/>
                  <a:gd name="connsiteX8" fmla="*/ 696619 w 1135063"/>
                  <a:gd name="connsiteY8" fmla="*/ 14878 h 1135063"/>
                  <a:gd name="connsiteX9" fmla="*/ 734248 w 1135063"/>
                  <a:gd name="connsiteY9" fmla="*/ 26172 h 1135063"/>
                  <a:gd name="connsiteX10" fmla="*/ 749300 w 1135063"/>
                  <a:gd name="connsiteY10" fmla="*/ 48759 h 1135063"/>
                  <a:gd name="connsiteX11" fmla="*/ 736247 w 1135063"/>
                  <a:gd name="connsiteY11" fmla="*/ 94465 h 1135063"/>
                  <a:gd name="connsiteX12" fmla="*/ 733932 w 1135063"/>
                  <a:gd name="connsiteY12" fmla="*/ 102573 h 1135063"/>
                  <a:gd name="connsiteX13" fmla="*/ 760901 w 1135063"/>
                  <a:gd name="connsiteY13" fmla="*/ 110985 h 1135063"/>
                  <a:gd name="connsiteX14" fmla="*/ 780827 w 1135063"/>
                  <a:gd name="connsiteY14" fmla="*/ 121852 h 1135063"/>
                  <a:gd name="connsiteX15" fmla="*/ 792346 w 1135063"/>
                  <a:gd name="connsiteY15" fmla="*/ 102100 h 1135063"/>
                  <a:gd name="connsiteX16" fmla="*/ 810072 w 1135063"/>
                  <a:gd name="connsiteY16" fmla="*/ 71702 h 1135063"/>
                  <a:gd name="connsiteX17" fmla="*/ 820100 w 1135063"/>
                  <a:gd name="connsiteY17" fmla="*/ 64117 h 1135063"/>
                  <a:gd name="connsiteX18" fmla="*/ 832992 w 1135063"/>
                  <a:gd name="connsiteY18" fmla="*/ 67910 h 1135063"/>
                  <a:gd name="connsiteX19" fmla="*/ 871191 w 1135063"/>
                  <a:gd name="connsiteY19" fmla="*/ 86871 h 1135063"/>
                  <a:gd name="connsiteX20" fmla="*/ 878831 w 1135063"/>
                  <a:gd name="connsiteY20" fmla="*/ 113418 h 1135063"/>
                  <a:gd name="connsiteX21" fmla="*/ 854539 w 1135063"/>
                  <a:gd name="connsiteY21" fmla="*/ 155075 h 1135063"/>
                  <a:gd name="connsiteX22" fmla="*/ 850842 w 1135063"/>
                  <a:gd name="connsiteY22" fmla="*/ 161414 h 1135063"/>
                  <a:gd name="connsiteX23" fmla="*/ 888409 w 1135063"/>
                  <a:gd name="connsiteY23" fmla="*/ 192557 h 1135063"/>
                  <a:gd name="connsiteX24" fmla="*/ 903961 w 1135063"/>
                  <a:gd name="connsiteY24" fmla="*/ 175967 h 1135063"/>
                  <a:gd name="connsiteX25" fmla="*/ 927894 w 1135063"/>
                  <a:gd name="connsiteY25" fmla="*/ 150439 h 1135063"/>
                  <a:gd name="connsiteX26" fmla="*/ 941131 w 1135063"/>
                  <a:gd name="connsiteY26" fmla="*/ 144766 h 1135063"/>
                  <a:gd name="connsiteX27" fmla="*/ 954368 w 1135063"/>
                  <a:gd name="connsiteY27" fmla="*/ 150439 h 1135063"/>
                  <a:gd name="connsiteX28" fmla="*/ 984624 w 1135063"/>
                  <a:gd name="connsiteY28" fmla="*/ 180695 h 1135063"/>
                  <a:gd name="connsiteX29" fmla="*/ 984624 w 1135063"/>
                  <a:gd name="connsiteY29" fmla="*/ 207169 h 1135063"/>
                  <a:gd name="connsiteX30" fmla="*/ 949641 w 1135063"/>
                  <a:gd name="connsiteY30" fmla="*/ 242152 h 1135063"/>
                  <a:gd name="connsiteX31" fmla="*/ 943937 w 1135063"/>
                  <a:gd name="connsiteY31" fmla="*/ 247856 h 1135063"/>
                  <a:gd name="connsiteX32" fmla="*/ 975873 w 1135063"/>
                  <a:gd name="connsiteY32" fmla="*/ 286745 h 1135063"/>
                  <a:gd name="connsiteX33" fmla="*/ 991247 w 1135063"/>
                  <a:gd name="connsiteY33" fmla="*/ 277780 h 1135063"/>
                  <a:gd name="connsiteX34" fmla="*/ 1021645 w 1135063"/>
                  <a:gd name="connsiteY34" fmla="*/ 260053 h 1135063"/>
                  <a:gd name="connsiteX35" fmla="*/ 1037763 w 1135063"/>
                  <a:gd name="connsiteY35" fmla="*/ 256233 h 1135063"/>
                  <a:gd name="connsiteX36" fmla="*/ 1048192 w 1135063"/>
                  <a:gd name="connsiteY36" fmla="*/ 263873 h 1135063"/>
                  <a:gd name="connsiteX37" fmla="*/ 1070946 w 1135063"/>
                  <a:gd name="connsiteY37" fmla="*/ 302072 h 1135063"/>
                  <a:gd name="connsiteX38" fmla="*/ 1063361 w 1135063"/>
                  <a:gd name="connsiteY38" fmla="*/ 328812 h 1135063"/>
                  <a:gd name="connsiteX39" fmla="*/ 1021704 w 1135063"/>
                  <a:gd name="connsiteY39" fmla="*/ 353104 h 1135063"/>
                  <a:gd name="connsiteX40" fmla="*/ 1015515 w 1135063"/>
                  <a:gd name="connsiteY40" fmla="*/ 356713 h 1135063"/>
                  <a:gd name="connsiteX41" fmla="*/ 1027442 w 1135063"/>
                  <a:gd name="connsiteY41" fmla="*/ 378793 h 1135063"/>
                  <a:gd name="connsiteX42" fmla="*/ 1034194 w 1135063"/>
                  <a:gd name="connsiteY42" fmla="*/ 400645 h 1135063"/>
                  <a:gd name="connsiteX43" fmla="*/ 1052952 w 1135063"/>
                  <a:gd name="connsiteY43" fmla="*/ 395288 h 1135063"/>
                  <a:gd name="connsiteX44" fmla="*/ 1086305 w 1135063"/>
                  <a:gd name="connsiteY44" fmla="*/ 385763 h 1135063"/>
                  <a:gd name="connsiteX45" fmla="*/ 1108893 w 1135063"/>
                  <a:gd name="connsiteY45" fmla="*/ 400815 h 1135063"/>
                  <a:gd name="connsiteX46" fmla="*/ 1120186 w 1135063"/>
                  <a:gd name="connsiteY46" fmla="*/ 442207 h 1135063"/>
                  <a:gd name="connsiteX47" fmla="*/ 1108893 w 1135063"/>
                  <a:gd name="connsiteY47" fmla="*/ 464785 h 1135063"/>
                  <a:gd name="connsiteX48" fmla="*/ 1061011 w 1135063"/>
                  <a:gd name="connsiteY48" fmla="*/ 475662 h 1135063"/>
                  <a:gd name="connsiteX49" fmla="*/ 1056960 w 1135063"/>
                  <a:gd name="connsiteY49" fmla="*/ 476583 h 1135063"/>
                  <a:gd name="connsiteX50" fmla="*/ 1062342 w 1135063"/>
                  <a:gd name="connsiteY50" fmla="*/ 530225 h 1135063"/>
                  <a:gd name="connsiteX51" fmla="*/ 1081218 w 1135063"/>
                  <a:gd name="connsiteY51" fmla="*/ 530225 h 1135063"/>
                  <a:gd name="connsiteX52" fmla="*/ 1116212 w 1135063"/>
                  <a:gd name="connsiteY52" fmla="*/ 530225 h 1135063"/>
                  <a:gd name="connsiteX53" fmla="*/ 1135063 w 1135063"/>
                  <a:gd name="connsiteY53" fmla="*/ 545147 h 1135063"/>
                  <a:gd name="connsiteX54" fmla="*/ 1135063 w 1135063"/>
                  <a:gd name="connsiteY54" fmla="*/ 589915 h 1135063"/>
                  <a:gd name="connsiteX55" fmla="*/ 1116212 w 1135063"/>
                  <a:gd name="connsiteY55" fmla="*/ 604838 h 1135063"/>
                  <a:gd name="connsiteX56" fmla="*/ 1068258 w 1135063"/>
                  <a:gd name="connsiteY56" fmla="*/ 604838 h 1135063"/>
                  <a:gd name="connsiteX57" fmla="*/ 1063776 w 1135063"/>
                  <a:gd name="connsiteY57" fmla="*/ 604838 h 1135063"/>
                  <a:gd name="connsiteX58" fmla="*/ 1058501 w 1135063"/>
                  <a:gd name="connsiteY58" fmla="*/ 657417 h 1135063"/>
                  <a:gd name="connsiteX59" fmla="*/ 1073952 w 1135063"/>
                  <a:gd name="connsiteY59" fmla="*/ 660982 h 1135063"/>
                  <a:gd name="connsiteX60" fmla="*/ 1108893 w 1135063"/>
                  <a:gd name="connsiteY60" fmla="*/ 669044 h 1135063"/>
                  <a:gd name="connsiteX61" fmla="*/ 1120186 w 1135063"/>
                  <a:gd name="connsiteY61" fmla="*/ 691974 h 1135063"/>
                  <a:gd name="connsiteX62" fmla="*/ 1108893 w 1135063"/>
                  <a:gd name="connsiteY62" fmla="*/ 734014 h 1135063"/>
                  <a:gd name="connsiteX63" fmla="*/ 1086305 w 1135063"/>
                  <a:gd name="connsiteY63" fmla="*/ 749301 h 1135063"/>
                  <a:gd name="connsiteX64" fmla="*/ 1040599 w 1135063"/>
                  <a:gd name="connsiteY64" fmla="*/ 736044 h 1135063"/>
                  <a:gd name="connsiteX65" fmla="*/ 1038311 w 1135063"/>
                  <a:gd name="connsiteY65" fmla="*/ 735380 h 1135063"/>
                  <a:gd name="connsiteX66" fmla="*/ 1027442 w 1135063"/>
                  <a:gd name="connsiteY66" fmla="*/ 770559 h 1135063"/>
                  <a:gd name="connsiteX67" fmla="*/ 1021499 w 1135063"/>
                  <a:gd name="connsiteY67" fmla="*/ 781561 h 1135063"/>
                  <a:gd name="connsiteX68" fmla="*/ 1032963 w 1135063"/>
                  <a:gd name="connsiteY68" fmla="*/ 788160 h 1135063"/>
                  <a:gd name="connsiteX69" fmla="*/ 1063361 w 1135063"/>
                  <a:gd name="connsiteY69" fmla="*/ 805657 h 1135063"/>
                  <a:gd name="connsiteX70" fmla="*/ 1070946 w 1135063"/>
                  <a:gd name="connsiteY70" fmla="*/ 832049 h 1135063"/>
                  <a:gd name="connsiteX71" fmla="*/ 1048192 w 1135063"/>
                  <a:gd name="connsiteY71" fmla="*/ 869752 h 1135063"/>
                  <a:gd name="connsiteX72" fmla="*/ 1021645 w 1135063"/>
                  <a:gd name="connsiteY72" fmla="*/ 873523 h 1135063"/>
                  <a:gd name="connsiteX73" fmla="*/ 983638 w 1135063"/>
                  <a:gd name="connsiteY73" fmla="*/ 851646 h 1135063"/>
                  <a:gd name="connsiteX74" fmla="*/ 981264 w 1135063"/>
                  <a:gd name="connsiteY74" fmla="*/ 856041 h 1135063"/>
                  <a:gd name="connsiteX75" fmla="*/ 950926 w 1135063"/>
                  <a:gd name="connsiteY75" fmla="*/ 892986 h 1135063"/>
                  <a:gd name="connsiteX76" fmla="*/ 959096 w 1135063"/>
                  <a:gd name="connsiteY76" fmla="*/ 901257 h 1135063"/>
                  <a:gd name="connsiteX77" fmla="*/ 984624 w 1135063"/>
                  <a:gd name="connsiteY77" fmla="*/ 927101 h 1135063"/>
                  <a:gd name="connsiteX78" fmla="*/ 984624 w 1135063"/>
                  <a:gd name="connsiteY78" fmla="*/ 953901 h 1135063"/>
                  <a:gd name="connsiteX79" fmla="*/ 954368 w 1135063"/>
                  <a:gd name="connsiteY79" fmla="*/ 984531 h 1135063"/>
                  <a:gd name="connsiteX80" fmla="*/ 927894 w 1135063"/>
                  <a:gd name="connsiteY80" fmla="*/ 984531 h 1135063"/>
                  <a:gd name="connsiteX81" fmla="*/ 896216 w 1135063"/>
                  <a:gd name="connsiteY81" fmla="*/ 950323 h 1135063"/>
                  <a:gd name="connsiteX82" fmla="*/ 856459 w 1135063"/>
                  <a:gd name="connsiteY82" fmla="*/ 983281 h 1135063"/>
                  <a:gd name="connsiteX83" fmla="*/ 861104 w 1135063"/>
                  <a:gd name="connsiteY83" fmla="*/ 991247 h 1135063"/>
                  <a:gd name="connsiteX84" fmla="*/ 878831 w 1135063"/>
                  <a:gd name="connsiteY84" fmla="*/ 1021645 h 1135063"/>
                  <a:gd name="connsiteX85" fmla="*/ 871191 w 1135063"/>
                  <a:gd name="connsiteY85" fmla="*/ 1048192 h 1135063"/>
                  <a:gd name="connsiteX86" fmla="*/ 832992 w 1135063"/>
                  <a:gd name="connsiteY86" fmla="*/ 1067153 h 1135063"/>
                  <a:gd name="connsiteX87" fmla="*/ 810072 w 1135063"/>
                  <a:gd name="connsiteY87" fmla="*/ 1063361 h 1135063"/>
                  <a:gd name="connsiteX88" fmla="*/ 787149 w 1135063"/>
                  <a:gd name="connsiteY88" fmla="*/ 1024053 h 1135063"/>
                  <a:gd name="connsiteX89" fmla="*/ 760901 w 1135063"/>
                  <a:gd name="connsiteY89" fmla="*/ 1038367 h 1135063"/>
                  <a:gd name="connsiteX90" fmla="*/ 737678 w 1135063"/>
                  <a:gd name="connsiteY90" fmla="*/ 1045610 h 1135063"/>
                  <a:gd name="connsiteX91" fmla="*/ 739775 w 1135063"/>
                  <a:gd name="connsiteY91" fmla="*/ 1052952 h 1135063"/>
                  <a:gd name="connsiteX92" fmla="*/ 749300 w 1135063"/>
                  <a:gd name="connsiteY92" fmla="*/ 1086305 h 1135063"/>
                  <a:gd name="connsiteX93" fmla="*/ 734248 w 1135063"/>
                  <a:gd name="connsiteY93" fmla="*/ 1108893 h 1135063"/>
                  <a:gd name="connsiteX94" fmla="*/ 696619 w 1135063"/>
                  <a:gd name="connsiteY94" fmla="*/ 1120186 h 1135063"/>
                  <a:gd name="connsiteX95" fmla="*/ 674041 w 1135063"/>
                  <a:gd name="connsiteY95" fmla="*/ 1108893 h 1135063"/>
                  <a:gd name="connsiteX96" fmla="*/ 666588 w 1135063"/>
                  <a:gd name="connsiteY96" fmla="*/ 1081555 h 1135063"/>
                  <a:gd name="connsiteX97" fmla="*/ 662918 w 1135063"/>
                  <a:gd name="connsiteY97" fmla="*/ 1068092 h 1135063"/>
                  <a:gd name="connsiteX98" fmla="*/ 609600 w 1135063"/>
                  <a:gd name="connsiteY98" fmla="*/ 1073492 h 1135063"/>
                  <a:gd name="connsiteX99" fmla="*/ 609600 w 1135063"/>
                  <a:gd name="connsiteY99" fmla="*/ 1081218 h 1135063"/>
                  <a:gd name="connsiteX100" fmla="*/ 609600 w 1135063"/>
                  <a:gd name="connsiteY100" fmla="*/ 1116212 h 1135063"/>
                  <a:gd name="connsiteX101" fmla="*/ 590701 w 1135063"/>
                  <a:gd name="connsiteY101" fmla="*/ 1135063 h 1135063"/>
                  <a:gd name="connsiteX102" fmla="*/ 549124 w 1135063"/>
                  <a:gd name="connsiteY102" fmla="*/ 1135063 h 1135063"/>
                  <a:gd name="connsiteX103" fmla="*/ 530225 w 1135063"/>
                  <a:gd name="connsiteY103" fmla="*/ 1116212 h 1135063"/>
                  <a:gd name="connsiteX104" fmla="*/ 530225 w 1135063"/>
                  <a:gd name="connsiteY104" fmla="*/ 1088833 h 1135063"/>
                  <a:gd name="connsiteX105" fmla="*/ 530225 w 1135063"/>
                  <a:gd name="connsiteY105" fmla="*/ 1074296 h 1135063"/>
                  <a:gd name="connsiteX106" fmla="*/ 475286 w 1135063"/>
                  <a:gd name="connsiteY106" fmla="*/ 1068732 h 1135063"/>
                  <a:gd name="connsiteX107" fmla="*/ 474082 w 1135063"/>
                  <a:gd name="connsiteY107" fmla="*/ 1073952 h 1135063"/>
                  <a:gd name="connsiteX108" fmla="*/ 466020 w 1135063"/>
                  <a:gd name="connsiteY108" fmla="*/ 1108893 h 1135063"/>
                  <a:gd name="connsiteX109" fmla="*/ 443090 w 1135063"/>
                  <a:gd name="connsiteY109" fmla="*/ 1120186 h 1135063"/>
                  <a:gd name="connsiteX110" fmla="*/ 401050 w 1135063"/>
                  <a:gd name="connsiteY110" fmla="*/ 1108893 h 1135063"/>
                  <a:gd name="connsiteX111" fmla="*/ 389585 w 1135063"/>
                  <a:gd name="connsiteY111" fmla="*/ 1086305 h 1135063"/>
                  <a:gd name="connsiteX112" fmla="*/ 399056 w 1135063"/>
                  <a:gd name="connsiteY112" fmla="*/ 1047121 h 1135063"/>
                  <a:gd name="connsiteX113" fmla="*/ 370989 w 1135063"/>
                  <a:gd name="connsiteY113" fmla="*/ 1038367 h 1135063"/>
                  <a:gd name="connsiteX114" fmla="*/ 350290 w 1135063"/>
                  <a:gd name="connsiteY114" fmla="*/ 1027079 h 1135063"/>
                  <a:gd name="connsiteX115" fmla="*/ 346903 w 1135063"/>
                  <a:gd name="connsiteY115" fmla="*/ 1032963 h 1135063"/>
                  <a:gd name="connsiteX116" fmla="*/ 329406 w 1135063"/>
                  <a:gd name="connsiteY116" fmla="*/ 1063361 h 1135063"/>
                  <a:gd name="connsiteX117" fmla="*/ 303014 w 1135063"/>
                  <a:gd name="connsiteY117" fmla="*/ 1067153 h 1135063"/>
                  <a:gd name="connsiteX118" fmla="*/ 265311 w 1135063"/>
                  <a:gd name="connsiteY118" fmla="*/ 1048192 h 1135063"/>
                  <a:gd name="connsiteX119" fmla="*/ 261541 w 1135063"/>
                  <a:gd name="connsiteY119" fmla="*/ 1021645 h 1135063"/>
                  <a:gd name="connsiteX120" fmla="*/ 280976 w 1135063"/>
                  <a:gd name="connsiteY120" fmla="*/ 987878 h 1135063"/>
                  <a:gd name="connsiteX121" fmla="*/ 239213 w 1135063"/>
                  <a:gd name="connsiteY121" fmla="*/ 953257 h 1135063"/>
                  <a:gd name="connsiteX122" fmla="*/ 233874 w 1135063"/>
                  <a:gd name="connsiteY122" fmla="*/ 958687 h 1135063"/>
                  <a:gd name="connsiteX123" fmla="*/ 208462 w 1135063"/>
                  <a:gd name="connsiteY123" fmla="*/ 984531 h 1135063"/>
                  <a:gd name="connsiteX124" fmla="*/ 182110 w 1135063"/>
                  <a:gd name="connsiteY124" fmla="*/ 984531 h 1135063"/>
                  <a:gd name="connsiteX125" fmla="*/ 151992 w 1135063"/>
                  <a:gd name="connsiteY125" fmla="*/ 953901 h 1135063"/>
                  <a:gd name="connsiteX126" fmla="*/ 151992 w 1135063"/>
                  <a:gd name="connsiteY126" fmla="*/ 927101 h 1135063"/>
                  <a:gd name="connsiteX127" fmla="*/ 183045 w 1135063"/>
                  <a:gd name="connsiteY127" fmla="*/ 895520 h 1135063"/>
                  <a:gd name="connsiteX128" fmla="*/ 150627 w 1135063"/>
                  <a:gd name="connsiteY128" fmla="*/ 856041 h 1135063"/>
                  <a:gd name="connsiteX129" fmla="*/ 149005 w 1135063"/>
                  <a:gd name="connsiteY129" fmla="*/ 853039 h 1135063"/>
                  <a:gd name="connsiteX130" fmla="*/ 143816 w 1135063"/>
                  <a:gd name="connsiteY130" fmla="*/ 856026 h 1135063"/>
                  <a:gd name="connsiteX131" fmla="*/ 113418 w 1135063"/>
                  <a:gd name="connsiteY131" fmla="*/ 873523 h 1135063"/>
                  <a:gd name="connsiteX132" fmla="*/ 86871 w 1135063"/>
                  <a:gd name="connsiteY132" fmla="*/ 869752 h 1135063"/>
                  <a:gd name="connsiteX133" fmla="*/ 67910 w 1135063"/>
                  <a:gd name="connsiteY133" fmla="*/ 832049 h 1135063"/>
                  <a:gd name="connsiteX134" fmla="*/ 75494 w 1135063"/>
                  <a:gd name="connsiteY134" fmla="*/ 805657 h 1135063"/>
                  <a:gd name="connsiteX135" fmla="*/ 112043 w 1135063"/>
                  <a:gd name="connsiteY135" fmla="*/ 784620 h 1135063"/>
                  <a:gd name="connsiteX136" fmla="*/ 104448 w 1135063"/>
                  <a:gd name="connsiteY136" fmla="*/ 770559 h 1135063"/>
                  <a:gd name="connsiteX137" fmla="*/ 93971 w 1135063"/>
                  <a:gd name="connsiteY137" fmla="*/ 736648 h 1135063"/>
                  <a:gd name="connsiteX138" fmla="*/ 83699 w 1135063"/>
                  <a:gd name="connsiteY138" fmla="*/ 739627 h 1135063"/>
                  <a:gd name="connsiteX139" fmla="*/ 50346 w 1135063"/>
                  <a:gd name="connsiteY139" fmla="*/ 749301 h 1135063"/>
                  <a:gd name="connsiteX140" fmla="*/ 27759 w 1135063"/>
                  <a:gd name="connsiteY140" fmla="*/ 734014 h 1135063"/>
                  <a:gd name="connsiteX141" fmla="*/ 16465 w 1135063"/>
                  <a:gd name="connsiteY141" fmla="*/ 691974 h 1135063"/>
                  <a:gd name="connsiteX142" fmla="*/ 31523 w 1135063"/>
                  <a:gd name="connsiteY142" fmla="*/ 669044 h 1135063"/>
                  <a:gd name="connsiteX143" fmla="*/ 73537 w 1135063"/>
                  <a:gd name="connsiteY143" fmla="*/ 658888 h 1135063"/>
                  <a:gd name="connsiteX144" fmla="*/ 68114 w 1135063"/>
                  <a:gd name="connsiteY144" fmla="*/ 604838 h 1135063"/>
                  <a:gd name="connsiteX145" fmla="*/ 54553 w 1135063"/>
                  <a:gd name="connsiteY145" fmla="*/ 604838 h 1135063"/>
                  <a:gd name="connsiteX146" fmla="*/ 19100 w 1135063"/>
                  <a:gd name="connsiteY146" fmla="*/ 604838 h 1135063"/>
                  <a:gd name="connsiteX147" fmla="*/ 0 w 1135063"/>
                  <a:gd name="connsiteY147" fmla="*/ 589915 h 1135063"/>
                  <a:gd name="connsiteX148" fmla="*/ 0 w 1135063"/>
                  <a:gd name="connsiteY148" fmla="*/ 545147 h 1135063"/>
                  <a:gd name="connsiteX149" fmla="*/ 19100 w 1135063"/>
                  <a:gd name="connsiteY149" fmla="*/ 530225 h 1135063"/>
                  <a:gd name="connsiteX150" fmla="*/ 67684 w 1135063"/>
                  <a:gd name="connsiteY150" fmla="*/ 530225 h 1135063"/>
                  <a:gd name="connsiteX151" fmla="*/ 69548 w 1135063"/>
                  <a:gd name="connsiteY151" fmla="*/ 530225 h 1135063"/>
                  <a:gd name="connsiteX152" fmla="*/ 75073 w 1135063"/>
                  <a:gd name="connsiteY152" fmla="*/ 475150 h 1135063"/>
                  <a:gd name="connsiteX153" fmla="*/ 64876 w 1135063"/>
                  <a:gd name="connsiteY153" fmla="*/ 472723 h 1135063"/>
                  <a:gd name="connsiteX154" fmla="*/ 31523 w 1135063"/>
                  <a:gd name="connsiteY154" fmla="*/ 464785 h 1135063"/>
                  <a:gd name="connsiteX155" fmla="*/ 16465 w 1135063"/>
                  <a:gd name="connsiteY155" fmla="*/ 442207 h 1135063"/>
                  <a:gd name="connsiteX156" fmla="*/ 27759 w 1135063"/>
                  <a:gd name="connsiteY156" fmla="*/ 400815 h 1135063"/>
                  <a:gd name="connsiteX157" fmla="*/ 50346 w 1135063"/>
                  <a:gd name="connsiteY157" fmla="*/ 385763 h 1135063"/>
                  <a:gd name="connsiteX158" fmla="*/ 96052 w 1135063"/>
                  <a:gd name="connsiteY158" fmla="*/ 398816 h 1135063"/>
                  <a:gd name="connsiteX159" fmla="*/ 98082 w 1135063"/>
                  <a:gd name="connsiteY159" fmla="*/ 399396 h 1135063"/>
                  <a:gd name="connsiteX160" fmla="*/ 104448 w 1135063"/>
                  <a:gd name="connsiteY160" fmla="*/ 378793 h 1135063"/>
                  <a:gd name="connsiteX161" fmla="*/ 118044 w 1135063"/>
                  <a:gd name="connsiteY161" fmla="*/ 353625 h 1135063"/>
                  <a:gd name="connsiteX162" fmla="*/ 105892 w 1135063"/>
                  <a:gd name="connsiteY162" fmla="*/ 346539 h 1135063"/>
                  <a:gd name="connsiteX163" fmla="*/ 75494 w 1135063"/>
                  <a:gd name="connsiteY163" fmla="*/ 328812 h 1135063"/>
                  <a:gd name="connsiteX164" fmla="*/ 67910 w 1135063"/>
                  <a:gd name="connsiteY164" fmla="*/ 302072 h 1135063"/>
                  <a:gd name="connsiteX165" fmla="*/ 86871 w 1135063"/>
                  <a:gd name="connsiteY165" fmla="*/ 263873 h 1135063"/>
                  <a:gd name="connsiteX166" fmla="*/ 100145 w 1135063"/>
                  <a:gd name="connsiteY166" fmla="*/ 256233 h 1135063"/>
                  <a:gd name="connsiteX167" fmla="*/ 113418 w 1135063"/>
                  <a:gd name="connsiteY167" fmla="*/ 260053 h 1135063"/>
                  <a:gd name="connsiteX168" fmla="*/ 155075 w 1135063"/>
                  <a:gd name="connsiteY168" fmla="*/ 284345 h 1135063"/>
                  <a:gd name="connsiteX169" fmla="*/ 157045 w 1135063"/>
                  <a:gd name="connsiteY169" fmla="*/ 285494 h 1135063"/>
                  <a:gd name="connsiteX170" fmla="*/ 190005 w 1135063"/>
                  <a:gd name="connsiteY170" fmla="*/ 245357 h 1135063"/>
                  <a:gd name="connsiteX171" fmla="*/ 177404 w 1135063"/>
                  <a:gd name="connsiteY171" fmla="*/ 232697 h 1135063"/>
                  <a:gd name="connsiteX172" fmla="*/ 151992 w 1135063"/>
                  <a:gd name="connsiteY172" fmla="*/ 207169 h 1135063"/>
                  <a:gd name="connsiteX173" fmla="*/ 151992 w 1135063"/>
                  <a:gd name="connsiteY173" fmla="*/ 180695 h 1135063"/>
                  <a:gd name="connsiteX174" fmla="*/ 182110 w 1135063"/>
                  <a:gd name="connsiteY174" fmla="*/ 150439 h 1135063"/>
                  <a:gd name="connsiteX175" fmla="*/ 195286 w 1135063"/>
                  <a:gd name="connsiteY175" fmla="*/ 144766 h 1135063"/>
                  <a:gd name="connsiteX176" fmla="*/ 208462 w 1135063"/>
                  <a:gd name="connsiteY176" fmla="*/ 150439 h 1135063"/>
                  <a:gd name="connsiteX177" fmla="*/ 243285 w 1135063"/>
                  <a:gd name="connsiteY177" fmla="*/ 185422 h 1135063"/>
                  <a:gd name="connsiteX178" fmla="*/ 247265 w 1135063"/>
                  <a:gd name="connsiteY178" fmla="*/ 189420 h 1135063"/>
                  <a:gd name="connsiteX179" fmla="*/ 285911 w 1135063"/>
                  <a:gd name="connsiteY179" fmla="*/ 157383 h 1135063"/>
                  <a:gd name="connsiteX180" fmla="*/ 286623 w 1135063"/>
                  <a:gd name="connsiteY180" fmla="*/ 156995 h 1135063"/>
                  <a:gd name="connsiteX181" fmla="*/ 279037 w 1135063"/>
                  <a:gd name="connsiteY181" fmla="*/ 143816 h 1135063"/>
                  <a:gd name="connsiteX182" fmla="*/ 261541 w 1135063"/>
                  <a:gd name="connsiteY182" fmla="*/ 113418 h 1135063"/>
                  <a:gd name="connsiteX183" fmla="*/ 269081 w 1135063"/>
                  <a:gd name="connsiteY183" fmla="*/ 86871 h 1135063"/>
                  <a:gd name="connsiteX184" fmla="*/ 303014 w 1135063"/>
                  <a:gd name="connsiteY184" fmla="*/ 67910 h 1135063"/>
                  <a:gd name="connsiteX185" fmla="*/ 316210 w 1135063"/>
                  <a:gd name="connsiteY185" fmla="*/ 64117 h 1135063"/>
                  <a:gd name="connsiteX186" fmla="*/ 329406 w 1135063"/>
                  <a:gd name="connsiteY186" fmla="*/ 71702 h 1135063"/>
                  <a:gd name="connsiteX187" fmla="*/ 353383 w 1135063"/>
                  <a:gd name="connsiteY187" fmla="*/ 113359 h 1135063"/>
                  <a:gd name="connsiteX188" fmla="*/ 356549 w 1135063"/>
                  <a:gd name="connsiteY188" fmla="*/ 118859 h 1135063"/>
                  <a:gd name="connsiteX189" fmla="*/ 370989 w 1135063"/>
                  <a:gd name="connsiteY189" fmla="*/ 110985 h 1135063"/>
                  <a:gd name="connsiteX190" fmla="*/ 402267 w 1135063"/>
                  <a:gd name="connsiteY190" fmla="*/ 101229 h 1135063"/>
                  <a:gd name="connsiteX191" fmla="*/ 397647 w 1135063"/>
                  <a:gd name="connsiteY191" fmla="*/ 82112 h 1135063"/>
                  <a:gd name="connsiteX192" fmla="*/ 389585 w 1135063"/>
                  <a:gd name="connsiteY192" fmla="*/ 48759 h 1135063"/>
                  <a:gd name="connsiteX193" fmla="*/ 401050 w 1135063"/>
                  <a:gd name="connsiteY193" fmla="*/ 26172 h 1135063"/>
                  <a:gd name="connsiteX194" fmla="*/ 443090 w 1135063"/>
                  <a:gd name="connsiteY194" fmla="*/ 14878 h 1135063"/>
                  <a:gd name="connsiteX195" fmla="*/ 466020 w 1135063"/>
                  <a:gd name="connsiteY195" fmla="*/ 26172 h 1135063"/>
                  <a:gd name="connsiteX196" fmla="*/ 477068 w 1135063"/>
                  <a:gd name="connsiteY196" fmla="*/ 74053 h 1135063"/>
                  <a:gd name="connsiteX197" fmla="*/ 478508 w 1135063"/>
                  <a:gd name="connsiteY197" fmla="*/ 80294 h 1135063"/>
                  <a:gd name="connsiteX198" fmla="*/ 530225 w 1135063"/>
                  <a:gd name="connsiteY198" fmla="*/ 75056 h 1135063"/>
                  <a:gd name="connsiteX199" fmla="*/ 530225 w 1135063"/>
                  <a:gd name="connsiteY199" fmla="*/ 74419 h 1135063"/>
                  <a:gd name="connsiteX200" fmla="*/ 530225 w 1135063"/>
                  <a:gd name="connsiteY200" fmla="*/ 18851 h 1135063"/>
                  <a:gd name="connsiteX201" fmla="*/ 549124 w 1135063"/>
                  <a:gd name="connsiteY201" fmla="*/ 0 h 11350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1135063" h="1135063">
                    <a:moveTo>
                      <a:pt x="549124" y="0"/>
                    </a:moveTo>
                    <a:cubicBezTo>
                      <a:pt x="590701" y="0"/>
                      <a:pt x="590701" y="0"/>
                      <a:pt x="590701" y="0"/>
                    </a:cubicBezTo>
                    <a:cubicBezTo>
                      <a:pt x="598261" y="0"/>
                      <a:pt x="609600" y="7540"/>
                      <a:pt x="609600" y="18851"/>
                    </a:cubicBezTo>
                    <a:cubicBezTo>
                      <a:pt x="609600" y="39588"/>
                      <a:pt x="609600" y="55141"/>
                      <a:pt x="609600" y="66805"/>
                    </a:cubicBezTo>
                    <a:lnTo>
                      <a:pt x="609600" y="75860"/>
                    </a:lnTo>
                    <a:lnTo>
                      <a:pt x="659128" y="80876"/>
                    </a:lnTo>
                    <a:lnTo>
                      <a:pt x="664516" y="61112"/>
                    </a:lnTo>
                    <a:cubicBezTo>
                      <a:pt x="674041" y="26172"/>
                      <a:pt x="674041" y="26172"/>
                      <a:pt x="674041" y="26172"/>
                    </a:cubicBezTo>
                    <a:cubicBezTo>
                      <a:pt x="674041" y="18642"/>
                      <a:pt x="685330" y="11113"/>
                      <a:pt x="696619" y="14878"/>
                    </a:cubicBezTo>
                    <a:cubicBezTo>
                      <a:pt x="734248" y="26172"/>
                      <a:pt x="734248" y="26172"/>
                      <a:pt x="734248" y="26172"/>
                    </a:cubicBezTo>
                    <a:cubicBezTo>
                      <a:pt x="745537" y="26172"/>
                      <a:pt x="749300" y="37465"/>
                      <a:pt x="749300" y="48759"/>
                    </a:cubicBezTo>
                    <a:cubicBezTo>
                      <a:pt x="743656" y="68524"/>
                      <a:pt x="739422" y="83347"/>
                      <a:pt x="736247" y="94465"/>
                    </a:cubicBezTo>
                    <a:lnTo>
                      <a:pt x="733932" y="102573"/>
                    </a:lnTo>
                    <a:lnTo>
                      <a:pt x="760901" y="110985"/>
                    </a:lnTo>
                    <a:lnTo>
                      <a:pt x="780827" y="121852"/>
                    </a:lnTo>
                    <a:lnTo>
                      <a:pt x="792346" y="102100"/>
                    </a:lnTo>
                    <a:cubicBezTo>
                      <a:pt x="810072" y="71702"/>
                      <a:pt x="810072" y="71702"/>
                      <a:pt x="810072" y="71702"/>
                    </a:cubicBezTo>
                    <a:cubicBezTo>
                      <a:pt x="811982" y="67910"/>
                      <a:pt x="815802" y="65065"/>
                      <a:pt x="820100" y="64117"/>
                    </a:cubicBezTo>
                    <a:cubicBezTo>
                      <a:pt x="824397" y="63169"/>
                      <a:pt x="829172" y="64117"/>
                      <a:pt x="832992" y="67910"/>
                    </a:cubicBezTo>
                    <a:cubicBezTo>
                      <a:pt x="871191" y="86871"/>
                      <a:pt x="871191" y="86871"/>
                      <a:pt x="871191" y="86871"/>
                    </a:cubicBezTo>
                    <a:cubicBezTo>
                      <a:pt x="878831" y="90664"/>
                      <a:pt x="882651" y="102041"/>
                      <a:pt x="878831" y="113418"/>
                    </a:cubicBezTo>
                    <a:cubicBezTo>
                      <a:pt x="868326" y="131432"/>
                      <a:pt x="860448" y="144942"/>
                      <a:pt x="854539" y="155075"/>
                    </a:cubicBezTo>
                    <a:lnTo>
                      <a:pt x="850842" y="161414"/>
                    </a:lnTo>
                    <a:lnTo>
                      <a:pt x="888409" y="192557"/>
                    </a:lnTo>
                    <a:lnTo>
                      <a:pt x="903961" y="175967"/>
                    </a:lnTo>
                    <a:cubicBezTo>
                      <a:pt x="927894" y="150439"/>
                      <a:pt x="927894" y="150439"/>
                      <a:pt x="927894" y="150439"/>
                    </a:cubicBezTo>
                    <a:cubicBezTo>
                      <a:pt x="931676" y="146657"/>
                      <a:pt x="936404" y="144766"/>
                      <a:pt x="941131" y="144766"/>
                    </a:cubicBezTo>
                    <a:cubicBezTo>
                      <a:pt x="945859" y="144766"/>
                      <a:pt x="950586" y="146657"/>
                      <a:pt x="954368" y="150439"/>
                    </a:cubicBezTo>
                    <a:cubicBezTo>
                      <a:pt x="984624" y="180695"/>
                      <a:pt x="984624" y="180695"/>
                      <a:pt x="984624" y="180695"/>
                    </a:cubicBezTo>
                    <a:cubicBezTo>
                      <a:pt x="992188" y="188259"/>
                      <a:pt x="992188" y="199605"/>
                      <a:pt x="984624" y="207169"/>
                    </a:cubicBezTo>
                    <a:cubicBezTo>
                      <a:pt x="969496" y="222297"/>
                      <a:pt x="958150" y="233643"/>
                      <a:pt x="949641" y="242152"/>
                    </a:cubicBezTo>
                    <a:lnTo>
                      <a:pt x="943937" y="247856"/>
                    </a:lnTo>
                    <a:lnTo>
                      <a:pt x="975873" y="286745"/>
                    </a:lnTo>
                    <a:lnTo>
                      <a:pt x="991247" y="277780"/>
                    </a:lnTo>
                    <a:cubicBezTo>
                      <a:pt x="1021645" y="260053"/>
                      <a:pt x="1021645" y="260053"/>
                      <a:pt x="1021645" y="260053"/>
                    </a:cubicBezTo>
                    <a:cubicBezTo>
                      <a:pt x="1027334" y="256233"/>
                      <a:pt x="1033022" y="255278"/>
                      <a:pt x="1037763" y="256233"/>
                    </a:cubicBezTo>
                    <a:cubicBezTo>
                      <a:pt x="1042503" y="257188"/>
                      <a:pt x="1046295" y="260053"/>
                      <a:pt x="1048192" y="263873"/>
                    </a:cubicBezTo>
                    <a:cubicBezTo>
                      <a:pt x="1070946" y="302072"/>
                      <a:pt x="1070946" y="302072"/>
                      <a:pt x="1070946" y="302072"/>
                    </a:cubicBezTo>
                    <a:cubicBezTo>
                      <a:pt x="1074738" y="309712"/>
                      <a:pt x="1070946" y="321172"/>
                      <a:pt x="1063361" y="328812"/>
                    </a:cubicBezTo>
                    <a:cubicBezTo>
                      <a:pt x="1045347" y="339316"/>
                      <a:pt x="1031837" y="347195"/>
                      <a:pt x="1021704" y="353104"/>
                    </a:cubicBezTo>
                    <a:lnTo>
                      <a:pt x="1015515" y="356713"/>
                    </a:lnTo>
                    <a:lnTo>
                      <a:pt x="1027442" y="378793"/>
                    </a:lnTo>
                    <a:lnTo>
                      <a:pt x="1034194" y="400645"/>
                    </a:lnTo>
                    <a:lnTo>
                      <a:pt x="1052952" y="395288"/>
                    </a:lnTo>
                    <a:cubicBezTo>
                      <a:pt x="1086305" y="385763"/>
                      <a:pt x="1086305" y="385763"/>
                      <a:pt x="1086305" y="385763"/>
                    </a:cubicBezTo>
                    <a:cubicBezTo>
                      <a:pt x="1097599" y="385763"/>
                      <a:pt x="1108893" y="389526"/>
                      <a:pt x="1108893" y="400815"/>
                    </a:cubicBezTo>
                    <a:cubicBezTo>
                      <a:pt x="1120186" y="442207"/>
                      <a:pt x="1120186" y="442207"/>
                      <a:pt x="1120186" y="442207"/>
                    </a:cubicBezTo>
                    <a:cubicBezTo>
                      <a:pt x="1123951" y="449733"/>
                      <a:pt x="1116422" y="461022"/>
                      <a:pt x="1108893" y="464785"/>
                    </a:cubicBezTo>
                    <a:cubicBezTo>
                      <a:pt x="1088187" y="469489"/>
                      <a:pt x="1072658" y="473017"/>
                      <a:pt x="1061011" y="475662"/>
                    </a:cubicBezTo>
                    <a:lnTo>
                      <a:pt x="1056960" y="476583"/>
                    </a:lnTo>
                    <a:lnTo>
                      <a:pt x="1062342" y="530225"/>
                    </a:lnTo>
                    <a:lnTo>
                      <a:pt x="1081218" y="530225"/>
                    </a:lnTo>
                    <a:cubicBezTo>
                      <a:pt x="1116212" y="530225"/>
                      <a:pt x="1116212" y="530225"/>
                      <a:pt x="1116212" y="530225"/>
                    </a:cubicBezTo>
                    <a:cubicBezTo>
                      <a:pt x="1127523" y="530225"/>
                      <a:pt x="1135063" y="537686"/>
                      <a:pt x="1135063" y="545147"/>
                    </a:cubicBezTo>
                    <a:cubicBezTo>
                      <a:pt x="1135063" y="589915"/>
                      <a:pt x="1135063" y="589915"/>
                      <a:pt x="1135063" y="589915"/>
                    </a:cubicBezTo>
                    <a:cubicBezTo>
                      <a:pt x="1135063" y="597377"/>
                      <a:pt x="1127523" y="604838"/>
                      <a:pt x="1116212" y="604838"/>
                    </a:cubicBezTo>
                    <a:cubicBezTo>
                      <a:pt x="1095475" y="604838"/>
                      <a:pt x="1079922" y="604838"/>
                      <a:pt x="1068258" y="604838"/>
                    </a:cubicBezTo>
                    <a:lnTo>
                      <a:pt x="1063776" y="604838"/>
                    </a:lnTo>
                    <a:lnTo>
                      <a:pt x="1058501" y="657417"/>
                    </a:lnTo>
                    <a:lnTo>
                      <a:pt x="1073952" y="660982"/>
                    </a:lnTo>
                    <a:cubicBezTo>
                      <a:pt x="1108893" y="669044"/>
                      <a:pt x="1108893" y="669044"/>
                      <a:pt x="1108893" y="669044"/>
                    </a:cubicBezTo>
                    <a:cubicBezTo>
                      <a:pt x="1116422" y="672865"/>
                      <a:pt x="1123951" y="684331"/>
                      <a:pt x="1120186" y="691974"/>
                    </a:cubicBezTo>
                    <a:cubicBezTo>
                      <a:pt x="1108893" y="734014"/>
                      <a:pt x="1108893" y="734014"/>
                      <a:pt x="1108893" y="734014"/>
                    </a:cubicBezTo>
                    <a:cubicBezTo>
                      <a:pt x="1108893" y="745479"/>
                      <a:pt x="1097599" y="749301"/>
                      <a:pt x="1086305" y="749301"/>
                    </a:cubicBezTo>
                    <a:cubicBezTo>
                      <a:pt x="1066540" y="743568"/>
                      <a:pt x="1051717" y="739269"/>
                      <a:pt x="1040599" y="736044"/>
                    </a:cubicBezTo>
                    <a:lnTo>
                      <a:pt x="1038311" y="735380"/>
                    </a:lnTo>
                    <a:lnTo>
                      <a:pt x="1027442" y="770559"/>
                    </a:lnTo>
                    <a:lnTo>
                      <a:pt x="1021499" y="781561"/>
                    </a:lnTo>
                    <a:lnTo>
                      <a:pt x="1032963" y="788160"/>
                    </a:lnTo>
                    <a:cubicBezTo>
                      <a:pt x="1063361" y="805657"/>
                      <a:pt x="1063361" y="805657"/>
                      <a:pt x="1063361" y="805657"/>
                    </a:cubicBezTo>
                    <a:cubicBezTo>
                      <a:pt x="1070946" y="813197"/>
                      <a:pt x="1074738" y="824508"/>
                      <a:pt x="1070946" y="832049"/>
                    </a:cubicBezTo>
                    <a:cubicBezTo>
                      <a:pt x="1048192" y="869752"/>
                      <a:pt x="1048192" y="869752"/>
                      <a:pt x="1048192" y="869752"/>
                    </a:cubicBezTo>
                    <a:cubicBezTo>
                      <a:pt x="1044399" y="877293"/>
                      <a:pt x="1033022" y="881063"/>
                      <a:pt x="1021645" y="873523"/>
                    </a:cubicBezTo>
                    <a:lnTo>
                      <a:pt x="983638" y="851646"/>
                    </a:lnTo>
                    <a:lnTo>
                      <a:pt x="981264" y="856041"/>
                    </a:lnTo>
                    <a:lnTo>
                      <a:pt x="950926" y="892986"/>
                    </a:lnTo>
                    <a:lnTo>
                      <a:pt x="959096" y="901257"/>
                    </a:lnTo>
                    <a:cubicBezTo>
                      <a:pt x="984624" y="927101"/>
                      <a:pt x="984624" y="927101"/>
                      <a:pt x="984624" y="927101"/>
                    </a:cubicBezTo>
                    <a:cubicBezTo>
                      <a:pt x="992188" y="934758"/>
                      <a:pt x="992188" y="946244"/>
                      <a:pt x="984624" y="953901"/>
                    </a:cubicBezTo>
                    <a:cubicBezTo>
                      <a:pt x="954368" y="984531"/>
                      <a:pt x="954368" y="984531"/>
                      <a:pt x="954368" y="984531"/>
                    </a:cubicBezTo>
                    <a:cubicBezTo>
                      <a:pt x="946804" y="992188"/>
                      <a:pt x="935458" y="992188"/>
                      <a:pt x="927894" y="984531"/>
                    </a:cubicBezTo>
                    <a:lnTo>
                      <a:pt x="896216" y="950323"/>
                    </a:lnTo>
                    <a:lnTo>
                      <a:pt x="856459" y="983281"/>
                    </a:lnTo>
                    <a:lnTo>
                      <a:pt x="861104" y="991247"/>
                    </a:lnTo>
                    <a:cubicBezTo>
                      <a:pt x="878831" y="1021645"/>
                      <a:pt x="878831" y="1021645"/>
                      <a:pt x="878831" y="1021645"/>
                    </a:cubicBezTo>
                    <a:cubicBezTo>
                      <a:pt x="882651" y="1033022"/>
                      <a:pt x="878831" y="1044399"/>
                      <a:pt x="871191" y="1048192"/>
                    </a:cubicBezTo>
                    <a:cubicBezTo>
                      <a:pt x="832992" y="1067153"/>
                      <a:pt x="832992" y="1067153"/>
                      <a:pt x="832992" y="1067153"/>
                    </a:cubicBezTo>
                    <a:cubicBezTo>
                      <a:pt x="825352" y="1074738"/>
                      <a:pt x="813892" y="1070946"/>
                      <a:pt x="810072" y="1063361"/>
                    </a:cubicBezTo>
                    <a:lnTo>
                      <a:pt x="787149" y="1024053"/>
                    </a:lnTo>
                    <a:lnTo>
                      <a:pt x="760901" y="1038367"/>
                    </a:lnTo>
                    <a:lnTo>
                      <a:pt x="737678" y="1045610"/>
                    </a:lnTo>
                    <a:lnTo>
                      <a:pt x="739775" y="1052952"/>
                    </a:lnTo>
                    <a:cubicBezTo>
                      <a:pt x="749300" y="1086305"/>
                      <a:pt x="749300" y="1086305"/>
                      <a:pt x="749300" y="1086305"/>
                    </a:cubicBezTo>
                    <a:cubicBezTo>
                      <a:pt x="749300" y="1097599"/>
                      <a:pt x="745537" y="1108893"/>
                      <a:pt x="734248" y="1108893"/>
                    </a:cubicBezTo>
                    <a:cubicBezTo>
                      <a:pt x="696619" y="1120186"/>
                      <a:pt x="696619" y="1120186"/>
                      <a:pt x="696619" y="1120186"/>
                    </a:cubicBezTo>
                    <a:cubicBezTo>
                      <a:pt x="685330" y="1123951"/>
                      <a:pt x="674041" y="1116422"/>
                      <a:pt x="674041" y="1108893"/>
                    </a:cubicBezTo>
                    <a:cubicBezTo>
                      <a:pt x="671219" y="1098540"/>
                      <a:pt x="668749" y="1089481"/>
                      <a:pt x="666588" y="1081555"/>
                    </a:cubicBezTo>
                    <a:lnTo>
                      <a:pt x="662918" y="1068092"/>
                    </a:lnTo>
                    <a:lnTo>
                      <a:pt x="609600" y="1073492"/>
                    </a:lnTo>
                    <a:lnTo>
                      <a:pt x="609600" y="1081218"/>
                    </a:lnTo>
                    <a:cubicBezTo>
                      <a:pt x="609600" y="1116212"/>
                      <a:pt x="609600" y="1116212"/>
                      <a:pt x="609600" y="1116212"/>
                    </a:cubicBezTo>
                    <a:cubicBezTo>
                      <a:pt x="609600" y="1127523"/>
                      <a:pt x="598261" y="1135063"/>
                      <a:pt x="590701" y="1135063"/>
                    </a:cubicBezTo>
                    <a:cubicBezTo>
                      <a:pt x="549124" y="1135063"/>
                      <a:pt x="549124" y="1135063"/>
                      <a:pt x="549124" y="1135063"/>
                    </a:cubicBezTo>
                    <a:cubicBezTo>
                      <a:pt x="537785" y="1135063"/>
                      <a:pt x="530225" y="1127523"/>
                      <a:pt x="530225" y="1116212"/>
                    </a:cubicBezTo>
                    <a:cubicBezTo>
                      <a:pt x="530225" y="1105843"/>
                      <a:pt x="530225" y="1096771"/>
                      <a:pt x="530225" y="1088833"/>
                    </a:cubicBezTo>
                    <a:lnTo>
                      <a:pt x="530225" y="1074296"/>
                    </a:lnTo>
                    <a:lnTo>
                      <a:pt x="475286" y="1068732"/>
                    </a:lnTo>
                    <a:lnTo>
                      <a:pt x="474082" y="1073952"/>
                    </a:lnTo>
                    <a:cubicBezTo>
                      <a:pt x="466020" y="1108893"/>
                      <a:pt x="466020" y="1108893"/>
                      <a:pt x="466020" y="1108893"/>
                    </a:cubicBezTo>
                    <a:cubicBezTo>
                      <a:pt x="462199" y="1116422"/>
                      <a:pt x="450733" y="1123951"/>
                      <a:pt x="443090" y="1120186"/>
                    </a:cubicBezTo>
                    <a:cubicBezTo>
                      <a:pt x="401050" y="1108893"/>
                      <a:pt x="401050" y="1108893"/>
                      <a:pt x="401050" y="1108893"/>
                    </a:cubicBezTo>
                    <a:cubicBezTo>
                      <a:pt x="389585" y="1108893"/>
                      <a:pt x="385763" y="1097599"/>
                      <a:pt x="389585" y="1086305"/>
                    </a:cubicBezTo>
                    <a:lnTo>
                      <a:pt x="399056" y="1047121"/>
                    </a:lnTo>
                    <a:lnTo>
                      <a:pt x="370989" y="1038367"/>
                    </a:lnTo>
                    <a:lnTo>
                      <a:pt x="350290" y="1027079"/>
                    </a:lnTo>
                    <a:lnTo>
                      <a:pt x="346903" y="1032963"/>
                    </a:lnTo>
                    <a:cubicBezTo>
                      <a:pt x="329406" y="1063361"/>
                      <a:pt x="329406" y="1063361"/>
                      <a:pt x="329406" y="1063361"/>
                    </a:cubicBezTo>
                    <a:cubicBezTo>
                      <a:pt x="321866" y="1070946"/>
                      <a:pt x="310555" y="1074738"/>
                      <a:pt x="303014" y="1067153"/>
                    </a:cubicBezTo>
                    <a:cubicBezTo>
                      <a:pt x="265311" y="1048192"/>
                      <a:pt x="265311" y="1048192"/>
                      <a:pt x="265311" y="1048192"/>
                    </a:cubicBezTo>
                    <a:cubicBezTo>
                      <a:pt x="257770" y="1044399"/>
                      <a:pt x="254000" y="1033022"/>
                      <a:pt x="261541" y="1021645"/>
                    </a:cubicBezTo>
                    <a:lnTo>
                      <a:pt x="280976" y="987878"/>
                    </a:lnTo>
                    <a:lnTo>
                      <a:pt x="239213" y="953257"/>
                    </a:lnTo>
                    <a:lnTo>
                      <a:pt x="233874" y="958687"/>
                    </a:lnTo>
                    <a:cubicBezTo>
                      <a:pt x="208462" y="984531"/>
                      <a:pt x="208462" y="984531"/>
                      <a:pt x="208462" y="984531"/>
                    </a:cubicBezTo>
                    <a:cubicBezTo>
                      <a:pt x="200933" y="992188"/>
                      <a:pt x="189639" y="992188"/>
                      <a:pt x="182110" y="984531"/>
                    </a:cubicBezTo>
                    <a:cubicBezTo>
                      <a:pt x="151992" y="953901"/>
                      <a:pt x="151992" y="953901"/>
                      <a:pt x="151992" y="953901"/>
                    </a:cubicBezTo>
                    <a:cubicBezTo>
                      <a:pt x="144463" y="946244"/>
                      <a:pt x="144463" y="934758"/>
                      <a:pt x="151992" y="927101"/>
                    </a:cubicBezTo>
                    <a:lnTo>
                      <a:pt x="183045" y="895520"/>
                    </a:lnTo>
                    <a:lnTo>
                      <a:pt x="150627" y="856041"/>
                    </a:lnTo>
                    <a:lnTo>
                      <a:pt x="149005" y="853039"/>
                    </a:lnTo>
                    <a:lnTo>
                      <a:pt x="143816" y="856026"/>
                    </a:lnTo>
                    <a:cubicBezTo>
                      <a:pt x="113418" y="873523"/>
                      <a:pt x="113418" y="873523"/>
                      <a:pt x="113418" y="873523"/>
                    </a:cubicBezTo>
                    <a:cubicBezTo>
                      <a:pt x="105833" y="881063"/>
                      <a:pt x="94456" y="877293"/>
                      <a:pt x="86871" y="869752"/>
                    </a:cubicBezTo>
                    <a:cubicBezTo>
                      <a:pt x="67910" y="832049"/>
                      <a:pt x="67910" y="832049"/>
                      <a:pt x="67910" y="832049"/>
                    </a:cubicBezTo>
                    <a:cubicBezTo>
                      <a:pt x="60325" y="824508"/>
                      <a:pt x="64117" y="813197"/>
                      <a:pt x="75494" y="805657"/>
                    </a:cubicBezTo>
                    <a:lnTo>
                      <a:pt x="112043" y="784620"/>
                    </a:lnTo>
                    <a:lnTo>
                      <a:pt x="104448" y="770559"/>
                    </a:lnTo>
                    <a:lnTo>
                      <a:pt x="93971" y="736648"/>
                    </a:lnTo>
                    <a:lnTo>
                      <a:pt x="83699" y="739627"/>
                    </a:lnTo>
                    <a:cubicBezTo>
                      <a:pt x="50346" y="749301"/>
                      <a:pt x="50346" y="749301"/>
                      <a:pt x="50346" y="749301"/>
                    </a:cubicBezTo>
                    <a:cubicBezTo>
                      <a:pt x="39052" y="749301"/>
                      <a:pt x="31523" y="745479"/>
                      <a:pt x="27759" y="734014"/>
                    </a:cubicBezTo>
                    <a:cubicBezTo>
                      <a:pt x="16465" y="691974"/>
                      <a:pt x="16465" y="691974"/>
                      <a:pt x="16465" y="691974"/>
                    </a:cubicBezTo>
                    <a:cubicBezTo>
                      <a:pt x="12700" y="684331"/>
                      <a:pt x="20229" y="672865"/>
                      <a:pt x="31523" y="669044"/>
                    </a:cubicBezTo>
                    <a:lnTo>
                      <a:pt x="73537" y="658888"/>
                    </a:lnTo>
                    <a:lnTo>
                      <a:pt x="68114" y="604838"/>
                    </a:lnTo>
                    <a:lnTo>
                      <a:pt x="54553" y="604838"/>
                    </a:lnTo>
                    <a:cubicBezTo>
                      <a:pt x="19100" y="604838"/>
                      <a:pt x="19100" y="604838"/>
                      <a:pt x="19100" y="604838"/>
                    </a:cubicBezTo>
                    <a:cubicBezTo>
                      <a:pt x="11460" y="604838"/>
                      <a:pt x="0" y="597377"/>
                      <a:pt x="0" y="589915"/>
                    </a:cubicBezTo>
                    <a:cubicBezTo>
                      <a:pt x="0" y="545147"/>
                      <a:pt x="0" y="545147"/>
                      <a:pt x="0" y="545147"/>
                    </a:cubicBezTo>
                    <a:cubicBezTo>
                      <a:pt x="0" y="537686"/>
                      <a:pt x="11460" y="530225"/>
                      <a:pt x="19100" y="530225"/>
                    </a:cubicBezTo>
                    <a:cubicBezTo>
                      <a:pt x="40109" y="530225"/>
                      <a:pt x="55866" y="530225"/>
                      <a:pt x="67684" y="530225"/>
                    </a:cubicBezTo>
                    <a:lnTo>
                      <a:pt x="69548" y="530225"/>
                    </a:lnTo>
                    <a:lnTo>
                      <a:pt x="75073" y="475150"/>
                    </a:lnTo>
                    <a:lnTo>
                      <a:pt x="64876" y="472723"/>
                    </a:lnTo>
                    <a:cubicBezTo>
                      <a:pt x="31523" y="464785"/>
                      <a:pt x="31523" y="464785"/>
                      <a:pt x="31523" y="464785"/>
                    </a:cubicBezTo>
                    <a:cubicBezTo>
                      <a:pt x="20229" y="461022"/>
                      <a:pt x="12700" y="449733"/>
                      <a:pt x="16465" y="442207"/>
                    </a:cubicBezTo>
                    <a:cubicBezTo>
                      <a:pt x="27759" y="400815"/>
                      <a:pt x="27759" y="400815"/>
                      <a:pt x="27759" y="400815"/>
                    </a:cubicBezTo>
                    <a:cubicBezTo>
                      <a:pt x="31523" y="389526"/>
                      <a:pt x="39052" y="385763"/>
                      <a:pt x="50346" y="385763"/>
                    </a:cubicBezTo>
                    <a:cubicBezTo>
                      <a:pt x="70111" y="391407"/>
                      <a:pt x="84934" y="395641"/>
                      <a:pt x="96052" y="398816"/>
                    </a:cubicBezTo>
                    <a:lnTo>
                      <a:pt x="98082" y="399396"/>
                    </a:lnTo>
                    <a:lnTo>
                      <a:pt x="104448" y="378793"/>
                    </a:lnTo>
                    <a:lnTo>
                      <a:pt x="118044" y="353625"/>
                    </a:lnTo>
                    <a:lnTo>
                      <a:pt x="105892" y="346539"/>
                    </a:lnTo>
                    <a:cubicBezTo>
                      <a:pt x="75494" y="328812"/>
                      <a:pt x="75494" y="328812"/>
                      <a:pt x="75494" y="328812"/>
                    </a:cubicBezTo>
                    <a:cubicBezTo>
                      <a:pt x="64117" y="321172"/>
                      <a:pt x="60325" y="309712"/>
                      <a:pt x="67910" y="302072"/>
                    </a:cubicBezTo>
                    <a:cubicBezTo>
                      <a:pt x="86871" y="263873"/>
                      <a:pt x="86871" y="263873"/>
                      <a:pt x="86871" y="263873"/>
                    </a:cubicBezTo>
                    <a:cubicBezTo>
                      <a:pt x="90664" y="260053"/>
                      <a:pt x="95404" y="257188"/>
                      <a:pt x="100145" y="256233"/>
                    </a:cubicBezTo>
                    <a:cubicBezTo>
                      <a:pt x="104885" y="255278"/>
                      <a:pt x="109626" y="256233"/>
                      <a:pt x="113418" y="260053"/>
                    </a:cubicBezTo>
                    <a:cubicBezTo>
                      <a:pt x="131432" y="270558"/>
                      <a:pt x="144942" y="278436"/>
                      <a:pt x="155075" y="284345"/>
                    </a:cubicBezTo>
                    <a:lnTo>
                      <a:pt x="157045" y="285494"/>
                    </a:lnTo>
                    <a:lnTo>
                      <a:pt x="190005" y="245357"/>
                    </a:lnTo>
                    <a:lnTo>
                      <a:pt x="177404" y="232697"/>
                    </a:lnTo>
                    <a:cubicBezTo>
                      <a:pt x="151992" y="207169"/>
                      <a:pt x="151992" y="207169"/>
                      <a:pt x="151992" y="207169"/>
                    </a:cubicBezTo>
                    <a:cubicBezTo>
                      <a:pt x="144463" y="199605"/>
                      <a:pt x="144463" y="188259"/>
                      <a:pt x="151992" y="180695"/>
                    </a:cubicBezTo>
                    <a:cubicBezTo>
                      <a:pt x="182110" y="150439"/>
                      <a:pt x="182110" y="150439"/>
                      <a:pt x="182110" y="150439"/>
                    </a:cubicBezTo>
                    <a:cubicBezTo>
                      <a:pt x="185874" y="146657"/>
                      <a:pt x="190580" y="144766"/>
                      <a:pt x="195286" y="144766"/>
                    </a:cubicBezTo>
                    <a:cubicBezTo>
                      <a:pt x="199992" y="144766"/>
                      <a:pt x="204698" y="146657"/>
                      <a:pt x="208462" y="150439"/>
                    </a:cubicBezTo>
                    <a:cubicBezTo>
                      <a:pt x="223521" y="165567"/>
                      <a:pt x="234815" y="176913"/>
                      <a:pt x="243285" y="185422"/>
                    </a:cubicBezTo>
                    <a:lnTo>
                      <a:pt x="247265" y="189420"/>
                    </a:lnTo>
                    <a:lnTo>
                      <a:pt x="285911" y="157383"/>
                    </a:lnTo>
                    <a:lnTo>
                      <a:pt x="286623" y="156995"/>
                    </a:lnTo>
                    <a:lnTo>
                      <a:pt x="279037" y="143816"/>
                    </a:lnTo>
                    <a:cubicBezTo>
                      <a:pt x="261541" y="113418"/>
                      <a:pt x="261541" y="113418"/>
                      <a:pt x="261541" y="113418"/>
                    </a:cubicBezTo>
                    <a:cubicBezTo>
                      <a:pt x="254000" y="102041"/>
                      <a:pt x="257770" y="90664"/>
                      <a:pt x="269081" y="86871"/>
                    </a:cubicBezTo>
                    <a:cubicBezTo>
                      <a:pt x="303014" y="67910"/>
                      <a:pt x="303014" y="67910"/>
                      <a:pt x="303014" y="67910"/>
                    </a:cubicBezTo>
                    <a:cubicBezTo>
                      <a:pt x="306784" y="64117"/>
                      <a:pt x="311497" y="63169"/>
                      <a:pt x="316210" y="64117"/>
                    </a:cubicBezTo>
                    <a:cubicBezTo>
                      <a:pt x="320923" y="65065"/>
                      <a:pt x="325636" y="67910"/>
                      <a:pt x="329406" y="71702"/>
                    </a:cubicBezTo>
                    <a:cubicBezTo>
                      <a:pt x="339775" y="89716"/>
                      <a:pt x="347551" y="103226"/>
                      <a:pt x="353383" y="113359"/>
                    </a:cubicBezTo>
                    <a:lnTo>
                      <a:pt x="356549" y="118859"/>
                    </a:lnTo>
                    <a:lnTo>
                      <a:pt x="370989" y="110985"/>
                    </a:lnTo>
                    <a:lnTo>
                      <a:pt x="402267" y="101229"/>
                    </a:lnTo>
                    <a:lnTo>
                      <a:pt x="397647" y="82112"/>
                    </a:lnTo>
                    <a:cubicBezTo>
                      <a:pt x="389585" y="48759"/>
                      <a:pt x="389585" y="48759"/>
                      <a:pt x="389585" y="48759"/>
                    </a:cubicBezTo>
                    <a:cubicBezTo>
                      <a:pt x="385763" y="37465"/>
                      <a:pt x="389585" y="26172"/>
                      <a:pt x="401050" y="26172"/>
                    </a:cubicBezTo>
                    <a:cubicBezTo>
                      <a:pt x="443090" y="14878"/>
                      <a:pt x="443090" y="14878"/>
                      <a:pt x="443090" y="14878"/>
                    </a:cubicBezTo>
                    <a:cubicBezTo>
                      <a:pt x="450733" y="11113"/>
                      <a:pt x="462199" y="18642"/>
                      <a:pt x="466020" y="26172"/>
                    </a:cubicBezTo>
                    <a:cubicBezTo>
                      <a:pt x="470798" y="46877"/>
                      <a:pt x="474381" y="62406"/>
                      <a:pt x="477068" y="74053"/>
                    </a:cubicBezTo>
                    <a:lnTo>
                      <a:pt x="478508" y="80294"/>
                    </a:lnTo>
                    <a:lnTo>
                      <a:pt x="530225" y="75056"/>
                    </a:lnTo>
                    <a:lnTo>
                      <a:pt x="530225" y="74419"/>
                    </a:lnTo>
                    <a:cubicBezTo>
                      <a:pt x="530225" y="18851"/>
                      <a:pt x="530225" y="18851"/>
                      <a:pt x="530225" y="18851"/>
                    </a:cubicBezTo>
                    <a:cubicBezTo>
                      <a:pt x="530225" y="7540"/>
                      <a:pt x="537785" y="0"/>
                      <a:pt x="549124" y="0"/>
                    </a:cubicBezTo>
                    <a:close/>
                  </a:path>
                </a:pathLst>
              </a:custGeom>
              <a:solidFill>
                <a:srgbClr val="F9F9F9">
                  <a:alpha val="87843"/>
                </a:srgbClr>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noAutofit/>
              </a:bodyPr>
              <a:lstStyle/>
              <a:p>
                <a:endParaRPr lang="zh-CN" altLang="en-US"/>
              </a:p>
            </p:txBody>
          </p:sp>
          <p:grpSp>
            <p:nvGrpSpPr>
              <p:cNvPr id="87" name="组合 86"/>
              <p:cNvGrpSpPr/>
              <p:nvPr/>
            </p:nvGrpSpPr>
            <p:grpSpPr>
              <a:xfrm>
                <a:off x="947938" y="2082007"/>
                <a:ext cx="998538" cy="1000125"/>
                <a:chOff x="947938" y="2082007"/>
                <a:chExt cx="998538" cy="1000125"/>
              </a:xfrm>
            </p:grpSpPr>
            <p:sp>
              <p:nvSpPr>
                <p:cNvPr id="88" name="Freeform 315"/>
                <p:cNvSpPr/>
                <p:nvPr/>
              </p:nvSpPr>
              <p:spPr bwMode="auto">
                <a:xfrm>
                  <a:off x="1238450" y="2108994"/>
                  <a:ext cx="57150" cy="49213"/>
                </a:xfrm>
                <a:custGeom>
                  <a:gdLst>
                    <a:gd name="T0" fmla="*/ 12 w 15"/>
                    <a:gd name="T1" fmla="*/ 0 h 13"/>
                    <a:gd name="T2" fmla="*/ 0 w 15"/>
                    <a:gd name="T3" fmla="*/ 4 h 13"/>
                    <a:gd name="T4" fmla="*/ 3 w 15"/>
                    <a:gd name="T5" fmla="*/ 10 h 13"/>
                    <a:gd name="T6" fmla="*/ 8 w 15"/>
                    <a:gd name="T7" fmla="*/ 13 h 13"/>
                    <a:gd name="T8" fmla="*/ 10 w 15"/>
                    <a:gd name="T9" fmla="*/ 13 h 13"/>
                    <a:gd name="T10" fmla="*/ 11 w 15"/>
                    <a:gd name="T11" fmla="*/ 12 h 13"/>
                    <a:gd name="T12" fmla="*/ 14 w 15"/>
                    <a:gd name="T13" fmla="*/ 5 h 13"/>
                    <a:gd name="T14" fmla="*/ 12 w 15"/>
                    <a:gd name="T15" fmla="*/ 0 h 1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3">
                      <a:moveTo>
                        <a:pt x="12" y="0"/>
                      </a:moveTo>
                      <a:cubicBezTo>
                        <a:pt x="8" y="1"/>
                        <a:pt x="4" y="3"/>
                        <a:pt x="0" y="4"/>
                      </a:cubicBezTo>
                      <a:cubicBezTo>
                        <a:pt x="3" y="10"/>
                        <a:pt x="3" y="10"/>
                        <a:pt x="3" y="10"/>
                      </a:cubicBezTo>
                      <a:cubicBezTo>
                        <a:pt x="4" y="12"/>
                        <a:pt x="6" y="13"/>
                        <a:pt x="8" y="13"/>
                      </a:cubicBezTo>
                      <a:cubicBezTo>
                        <a:pt x="9" y="13"/>
                        <a:pt x="10" y="13"/>
                        <a:pt x="10" y="13"/>
                      </a:cubicBezTo>
                      <a:cubicBezTo>
                        <a:pt x="11" y="12"/>
                        <a:pt x="11" y="12"/>
                        <a:pt x="11" y="12"/>
                      </a:cubicBezTo>
                      <a:cubicBezTo>
                        <a:pt x="14" y="11"/>
                        <a:pt x="15" y="8"/>
                        <a:pt x="14" y="5"/>
                      </a:cubicBezTo>
                      <a:cubicBezTo>
                        <a:pt x="12" y="0"/>
                        <a:pt x="12" y="0"/>
                        <a:pt x="12" y="0"/>
                      </a:cubicBezTo>
                    </a:path>
                  </a:pathLst>
                </a:custGeom>
                <a:solidFill>
                  <a:schemeClr val="bg1">
                    <a:lumMod val="95000"/>
                  </a:schemeClr>
                </a:solidFill>
                <a:ln>
                  <a:noFill/>
                </a:ln>
                <a:effectLst>
                  <a:innerShdw blurRad="19050" dist="6350" dir="2154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316"/>
                <p:cNvSpPr/>
                <p:nvPr/>
              </p:nvSpPr>
              <p:spPr bwMode="auto">
                <a:xfrm>
                  <a:off x="1613100" y="2999582"/>
                  <a:ext cx="53975" cy="52388"/>
                </a:xfrm>
                <a:custGeom>
                  <a:gdLst>
                    <a:gd name="T0" fmla="*/ 7 w 14"/>
                    <a:gd name="T1" fmla="*/ 0 h 14"/>
                    <a:gd name="T2" fmla="*/ 5 w 14"/>
                    <a:gd name="T3" fmla="*/ 1 h 14"/>
                    <a:gd name="T4" fmla="*/ 4 w 14"/>
                    <a:gd name="T5" fmla="*/ 1 h 14"/>
                    <a:gd name="T6" fmla="*/ 1 w 14"/>
                    <a:gd name="T7" fmla="*/ 8 h 14"/>
                    <a:gd name="T8" fmla="*/ 2 w 14"/>
                    <a:gd name="T9" fmla="*/ 14 h 14"/>
                    <a:gd name="T10" fmla="*/ 13 w 14"/>
                    <a:gd name="T11" fmla="*/ 9 h 14"/>
                    <a:gd name="T12" fmla="*/ 13 w 14"/>
                    <a:gd name="T13" fmla="*/ 10 h 14"/>
                    <a:gd name="T14" fmla="*/ 10 w 14"/>
                    <a:gd name="T15" fmla="*/ 11 h 14"/>
                    <a:gd name="T16" fmla="*/ 14 w 14"/>
                    <a:gd name="T17" fmla="*/ 9 h 14"/>
                    <a:gd name="T18" fmla="*/ 12 w 14"/>
                    <a:gd name="T19" fmla="*/ 4 h 14"/>
                    <a:gd name="T20" fmla="*/ 7 w 14"/>
                    <a:gd name="T21" fmla="*/ 0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4">
                      <a:moveTo>
                        <a:pt x="7" y="0"/>
                      </a:moveTo>
                      <a:cubicBezTo>
                        <a:pt x="6" y="0"/>
                        <a:pt x="5" y="0"/>
                        <a:pt x="5" y="1"/>
                      </a:cubicBezTo>
                      <a:cubicBezTo>
                        <a:pt x="4" y="1"/>
                        <a:pt x="4" y="1"/>
                        <a:pt x="4" y="1"/>
                      </a:cubicBezTo>
                      <a:cubicBezTo>
                        <a:pt x="1" y="2"/>
                        <a:pt x="0" y="5"/>
                        <a:pt x="1" y="8"/>
                      </a:cubicBezTo>
                      <a:cubicBezTo>
                        <a:pt x="2" y="14"/>
                        <a:pt x="2" y="14"/>
                        <a:pt x="2" y="14"/>
                      </a:cubicBezTo>
                      <a:cubicBezTo>
                        <a:pt x="6" y="13"/>
                        <a:pt x="9" y="11"/>
                        <a:pt x="13" y="9"/>
                      </a:cubicBezTo>
                      <a:cubicBezTo>
                        <a:pt x="13" y="10"/>
                        <a:pt x="13" y="10"/>
                        <a:pt x="13" y="10"/>
                      </a:cubicBezTo>
                      <a:cubicBezTo>
                        <a:pt x="12" y="10"/>
                        <a:pt x="11" y="11"/>
                        <a:pt x="10" y="11"/>
                      </a:cubicBezTo>
                      <a:cubicBezTo>
                        <a:pt x="12" y="10"/>
                        <a:pt x="13" y="10"/>
                        <a:pt x="14" y="9"/>
                      </a:cubicBezTo>
                      <a:cubicBezTo>
                        <a:pt x="12" y="4"/>
                        <a:pt x="12" y="4"/>
                        <a:pt x="12" y="4"/>
                      </a:cubicBezTo>
                      <a:cubicBezTo>
                        <a:pt x="11" y="2"/>
                        <a:pt x="9" y="0"/>
                        <a:pt x="7" y="0"/>
                      </a:cubicBezTo>
                    </a:path>
                  </a:pathLst>
                </a:custGeom>
                <a:solidFill>
                  <a:schemeClr val="bg1">
                    <a:lumMod val="95000"/>
                  </a:schemeClr>
                </a:solidFill>
                <a:ln>
                  <a:noFill/>
                </a:ln>
                <a:effectLst>
                  <a:innerShdw blurRad="19050" dist="6350" dir="150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319"/>
                <p:cNvSpPr/>
                <p:nvPr/>
              </p:nvSpPr>
              <p:spPr bwMode="auto">
                <a:xfrm>
                  <a:off x="1128913" y="2166144"/>
                  <a:ext cx="57150" cy="52388"/>
                </a:xfrm>
                <a:custGeom>
                  <a:gdLst>
                    <a:gd name="T0" fmla="*/ 10 w 15"/>
                    <a:gd name="T1" fmla="*/ 0 h 14"/>
                    <a:gd name="T2" fmla="*/ 0 w 15"/>
                    <a:gd name="T3" fmla="*/ 8 h 14"/>
                    <a:gd name="T4" fmla="*/ 4 w 15"/>
                    <a:gd name="T5" fmla="*/ 12 h 14"/>
                    <a:gd name="T6" fmla="*/ 8 w 15"/>
                    <a:gd name="T7" fmla="*/ 14 h 14"/>
                    <a:gd name="T8" fmla="*/ 12 w 15"/>
                    <a:gd name="T9" fmla="*/ 13 h 14"/>
                    <a:gd name="T10" fmla="*/ 13 w 15"/>
                    <a:gd name="T11" fmla="*/ 12 h 14"/>
                    <a:gd name="T12" fmla="*/ 14 w 15"/>
                    <a:gd name="T13" fmla="*/ 5 h 14"/>
                    <a:gd name="T14" fmla="*/ 10 w 15"/>
                    <a:gd name="T15" fmla="*/ 0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4">
                      <a:moveTo>
                        <a:pt x="10" y="0"/>
                      </a:moveTo>
                      <a:cubicBezTo>
                        <a:pt x="7" y="2"/>
                        <a:pt x="3" y="5"/>
                        <a:pt x="0" y="8"/>
                      </a:cubicBezTo>
                      <a:cubicBezTo>
                        <a:pt x="4" y="12"/>
                        <a:pt x="4" y="12"/>
                        <a:pt x="4" y="12"/>
                      </a:cubicBezTo>
                      <a:cubicBezTo>
                        <a:pt x="5" y="13"/>
                        <a:pt x="7" y="14"/>
                        <a:pt x="8" y="14"/>
                      </a:cubicBezTo>
                      <a:cubicBezTo>
                        <a:pt x="10" y="14"/>
                        <a:pt x="11" y="14"/>
                        <a:pt x="12" y="13"/>
                      </a:cubicBezTo>
                      <a:cubicBezTo>
                        <a:pt x="13" y="12"/>
                        <a:pt x="13" y="12"/>
                        <a:pt x="13" y="12"/>
                      </a:cubicBezTo>
                      <a:cubicBezTo>
                        <a:pt x="15" y="11"/>
                        <a:pt x="15" y="7"/>
                        <a:pt x="14" y="5"/>
                      </a:cubicBezTo>
                      <a:cubicBezTo>
                        <a:pt x="10" y="0"/>
                        <a:pt x="10" y="0"/>
                        <a:pt x="10" y="0"/>
                      </a:cubicBezTo>
                    </a:path>
                  </a:pathLst>
                </a:custGeom>
                <a:solidFill>
                  <a:schemeClr val="bg1">
                    <a:lumMod val="95000"/>
                  </a:schemeClr>
                </a:solidFill>
                <a:ln>
                  <a:noFill/>
                </a:ln>
                <a:effectLst>
                  <a:innerShdw blurRad="19050" dist="6350" dir="2154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321"/>
                <p:cNvSpPr/>
                <p:nvPr/>
              </p:nvSpPr>
              <p:spPr bwMode="auto">
                <a:xfrm>
                  <a:off x="1719463" y="2934494"/>
                  <a:ext cx="60325" cy="57150"/>
                </a:xfrm>
                <a:custGeom>
                  <a:gdLst>
                    <a:gd name="T0" fmla="*/ 7 w 16"/>
                    <a:gd name="T1" fmla="*/ 0 h 15"/>
                    <a:gd name="T2" fmla="*/ 4 w 16"/>
                    <a:gd name="T3" fmla="*/ 1 h 15"/>
                    <a:gd name="T4" fmla="*/ 3 w 16"/>
                    <a:gd name="T5" fmla="*/ 2 h 15"/>
                    <a:gd name="T6" fmla="*/ 2 w 16"/>
                    <a:gd name="T7" fmla="*/ 10 h 15"/>
                    <a:gd name="T8" fmla="*/ 5 w 16"/>
                    <a:gd name="T9" fmla="*/ 15 h 15"/>
                    <a:gd name="T10" fmla="*/ 16 w 16"/>
                    <a:gd name="T11" fmla="*/ 7 h 15"/>
                    <a:gd name="T12" fmla="*/ 12 w 16"/>
                    <a:gd name="T13" fmla="*/ 2 h 15"/>
                    <a:gd name="T14" fmla="*/ 7 w 16"/>
                    <a:gd name="T15" fmla="*/ 0 h 1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5">
                      <a:moveTo>
                        <a:pt x="7" y="0"/>
                      </a:moveTo>
                      <a:cubicBezTo>
                        <a:pt x="6" y="0"/>
                        <a:pt x="5" y="0"/>
                        <a:pt x="4" y="1"/>
                      </a:cubicBezTo>
                      <a:cubicBezTo>
                        <a:pt x="3" y="2"/>
                        <a:pt x="3" y="2"/>
                        <a:pt x="3" y="2"/>
                      </a:cubicBezTo>
                      <a:cubicBezTo>
                        <a:pt x="1" y="4"/>
                        <a:pt x="0" y="7"/>
                        <a:pt x="2" y="10"/>
                      </a:cubicBezTo>
                      <a:cubicBezTo>
                        <a:pt x="5" y="15"/>
                        <a:pt x="5" y="15"/>
                        <a:pt x="5" y="15"/>
                      </a:cubicBezTo>
                      <a:cubicBezTo>
                        <a:pt x="9" y="12"/>
                        <a:pt x="12" y="10"/>
                        <a:pt x="16" y="7"/>
                      </a:cubicBezTo>
                      <a:cubicBezTo>
                        <a:pt x="12" y="2"/>
                        <a:pt x="12" y="2"/>
                        <a:pt x="12" y="2"/>
                      </a:cubicBezTo>
                      <a:cubicBezTo>
                        <a:pt x="11" y="1"/>
                        <a:pt x="9" y="0"/>
                        <a:pt x="7" y="0"/>
                      </a:cubicBezTo>
                    </a:path>
                  </a:pathLst>
                </a:custGeom>
                <a:solidFill>
                  <a:schemeClr val="bg1">
                    <a:lumMod val="95000"/>
                  </a:schemeClr>
                </a:solidFill>
                <a:ln>
                  <a:noFill/>
                </a:ln>
                <a:effectLst>
                  <a:innerShdw blurRad="19050" dist="6350" dir="144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322"/>
                <p:cNvSpPr/>
                <p:nvPr/>
              </p:nvSpPr>
              <p:spPr bwMode="auto">
                <a:xfrm>
                  <a:off x="1038425" y="2253457"/>
                  <a:ext cx="60325" cy="52388"/>
                </a:xfrm>
                <a:custGeom>
                  <a:gdLst>
                    <a:gd name="T0" fmla="*/ 9 w 16"/>
                    <a:gd name="T1" fmla="*/ 0 h 14"/>
                    <a:gd name="T2" fmla="*/ 0 w 16"/>
                    <a:gd name="T3" fmla="*/ 10 h 14"/>
                    <a:gd name="T4" fmla="*/ 6 w 16"/>
                    <a:gd name="T5" fmla="*/ 13 h 14"/>
                    <a:gd name="T6" fmla="*/ 9 w 16"/>
                    <a:gd name="T7" fmla="*/ 14 h 14"/>
                    <a:gd name="T8" fmla="*/ 13 w 16"/>
                    <a:gd name="T9" fmla="*/ 12 h 14"/>
                    <a:gd name="T10" fmla="*/ 14 w 16"/>
                    <a:gd name="T11" fmla="*/ 11 h 14"/>
                    <a:gd name="T12" fmla="*/ 13 w 16"/>
                    <a:gd name="T13" fmla="*/ 3 h 14"/>
                    <a:gd name="T14" fmla="*/ 9 w 16"/>
                    <a:gd name="T15" fmla="*/ 0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4">
                      <a:moveTo>
                        <a:pt x="9" y="0"/>
                      </a:moveTo>
                      <a:cubicBezTo>
                        <a:pt x="6" y="3"/>
                        <a:pt x="3" y="6"/>
                        <a:pt x="0" y="10"/>
                      </a:cubicBezTo>
                      <a:cubicBezTo>
                        <a:pt x="6" y="13"/>
                        <a:pt x="6" y="13"/>
                        <a:pt x="6" y="13"/>
                      </a:cubicBezTo>
                      <a:cubicBezTo>
                        <a:pt x="7" y="14"/>
                        <a:pt x="8" y="14"/>
                        <a:pt x="9" y="14"/>
                      </a:cubicBezTo>
                      <a:cubicBezTo>
                        <a:pt x="11" y="14"/>
                        <a:pt x="12" y="13"/>
                        <a:pt x="13" y="12"/>
                      </a:cubicBezTo>
                      <a:cubicBezTo>
                        <a:pt x="14" y="11"/>
                        <a:pt x="14" y="11"/>
                        <a:pt x="14" y="11"/>
                      </a:cubicBezTo>
                      <a:cubicBezTo>
                        <a:pt x="16" y="9"/>
                        <a:pt x="15" y="5"/>
                        <a:pt x="13" y="3"/>
                      </a:cubicBezTo>
                      <a:cubicBezTo>
                        <a:pt x="9" y="0"/>
                        <a:pt x="9" y="0"/>
                        <a:pt x="9" y="0"/>
                      </a:cubicBezTo>
                    </a:path>
                  </a:pathLst>
                </a:custGeom>
                <a:solidFill>
                  <a:schemeClr val="bg1">
                    <a:lumMod val="95000"/>
                  </a:schemeClr>
                </a:solidFill>
                <a:ln>
                  <a:noFill/>
                </a:ln>
                <a:effectLst>
                  <a:innerShdw blurRad="19050" dist="6350" dir="2154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324"/>
                <p:cNvSpPr/>
                <p:nvPr/>
              </p:nvSpPr>
              <p:spPr bwMode="auto">
                <a:xfrm>
                  <a:off x="1806775" y="2844007"/>
                  <a:ext cx="55563" cy="57150"/>
                </a:xfrm>
                <a:custGeom>
                  <a:gdLst>
                    <a:gd name="T0" fmla="*/ 7 w 15"/>
                    <a:gd name="T1" fmla="*/ 0 h 15"/>
                    <a:gd name="T2" fmla="*/ 3 w 15"/>
                    <a:gd name="T3" fmla="*/ 2 h 15"/>
                    <a:gd name="T4" fmla="*/ 2 w 15"/>
                    <a:gd name="T5" fmla="*/ 3 h 15"/>
                    <a:gd name="T6" fmla="*/ 3 w 15"/>
                    <a:gd name="T7" fmla="*/ 11 h 15"/>
                    <a:gd name="T8" fmla="*/ 8 w 15"/>
                    <a:gd name="T9" fmla="*/ 15 h 15"/>
                    <a:gd name="T10" fmla="*/ 15 w 15"/>
                    <a:gd name="T11" fmla="*/ 5 h 15"/>
                    <a:gd name="T12" fmla="*/ 11 w 15"/>
                    <a:gd name="T13" fmla="*/ 1 h 15"/>
                    <a:gd name="T14" fmla="*/ 7 w 15"/>
                    <a:gd name="T15" fmla="*/ 0 h 1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5">
                      <a:moveTo>
                        <a:pt x="7" y="0"/>
                      </a:moveTo>
                      <a:cubicBezTo>
                        <a:pt x="6" y="0"/>
                        <a:pt x="4" y="1"/>
                        <a:pt x="3" y="2"/>
                      </a:cubicBezTo>
                      <a:cubicBezTo>
                        <a:pt x="2" y="3"/>
                        <a:pt x="2" y="3"/>
                        <a:pt x="2" y="3"/>
                      </a:cubicBezTo>
                      <a:cubicBezTo>
                        <a:pt x="0" y="5"/>
                        <a:pt x="1" y="9"/>
                        <a:pt x="3" y="11"/>
                      </a:cubicBezTo>
                      <a:cubicBezTo>
                        <a:pt x="8" y="15"/>
                        <a:pt x="8" y="15"/>
                        <a:pt x="8" y="15"/>
                      </a:cubicBezTo>
                      <a:cubicBezTo>
                        <a:pt x="10" y="12"/>
                        <a:pt x="13" y="8"/>
                        <a:pt x="15" y="5"/>
                      </a:cubicBezTo>
                      <a:cubicBezTo>
                        <a:pt x="11" y="1"/>
                        <a:pt x="11" y="1"/>
                        <a:pt x="11" y="1"/>
                      </a:cubicBezTo>
                      <a:cubicBezTo>
                        <a:pt x="10" y="1"/>
                        <a:pt x="8" y="0"/>
                        <a:pt x="7" y="0"/>
                      </a:cubicBezTo>
                    </a:path>
                  </a:pathLst>
                </a:custGeom>
                <a:solidFill>
                  <a:schemeClr val="bg1">
                    <a:lumMod val="95000"/>
                  </a:schemeClr>
                </a:solidFill>
                <a:ln>
                  <a:noFill/>
                </a:ln>
                <a:effectLst>
                  <a:innerShdw blurRad="19050" dist="6350" dir="138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325"/>
                <p:cNvSpPr/>
                <p:nvPr/>
              </p:nvSpPr>
              <p:spPr bwMode="auto">
                <a:xfrm>
                  <a:off x="978100" y="2358232"/>
                  <a:ext cx="57150" cy="53975"/>
                </a:xfrm>
                <a:custGeom>
                  <a:gdLst>
                    <a:gd name="T0" fmla="*/ 5 w 15"/>
                    <a:gd name="T1" fmla="*/ 0 h 14"/>
                    <a:gd name="T2" fmla="*/ 0 w 15"/>
                    <a:gd name="T3" fmla="*/ 12 h 14"/>
                    <a:gd name="T4" fmla="*/ 6 w 15"/>
                    <a:gd name="T5" fmla="*/ 14 h 14"/>
                    <a:gd name="T6" fmla="*/ 8 w 15"/>
                    <a:gd name="T7" fmla="*/ 14 h 14"/>
                    <a:gd name="T8" fmla="*/ 13 w 15"/>
                    <a:gd name="T9" fmla="*/ 11 h 14"/>
                    <a:gd name="T10" fmla="*/ 14 w 15"/>
                    <a:gd name="T11" fmla="*/ 10 h 14"/>
                    <a:gd name="T12" fmla="*/ 11 w 15"/>
                    <a:gd name="T13" fmla="*/ 3 h 14"/>
                    <a:gd name="T14" fmla="*/ 5 w 15"/>
                    <a:gd name="T15" fmla="*/ 0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4">
                      <a:moveTo>
                        <a:pt x="5" y="0"/>
                      </a:moveTo>
                      <a:cubicBezTo>
                        <a:pt x="3" y="4"/>
                        <a:pt x="2" y="8"/>
                        <a:pt x="0" y="12"/>
                      </a:cubicBezTo>
                      <a:cubicBezTo>
                        <a:pt x="6" y="14"/>
                        <a:pt x="6" y="14"/>
                        <a:pt x="6" y="14"/>
                      </a:cubicBezTo>
                      <a:cubicBezTo>
                        <a:pt x="7" y="14"/>
                        <a:pt x="8" y="14"/>
                        <a:pt x="8" y="14"/>
                      </a:cubicBezTo>
                      <a:cubicBezTo>
                        <a:pt x="10" y="14"/>
                        <a:pt x="13" y="13"/>
                        <a:pt x="13" y="11"/>
                      </a:cubicBezTo>
                      <a:cubicBezTo>
                        <a:pt x="14" y="10"/>
                        <a:pt x="14" y="10"/>
                        <a:pt x="14" y="10"/>
                      </a:cubicBezTo>
                      <a:cubicBezTo>
                        <a:pt x="15" y="7"/>
                        <a:pt x="13" y="4"/>
                        <a:pt x="11" y="3"/>
                      </a:cubicBezTo>
                      <a:cubicBezTo>
                        <a:pt x="5" y="0"/>
                        <a:pt x="5" y="0"/>
                        <a:pt x="5" y="0"/>
                      </a:cubicBezTo>
                    </a:path>
                  </a:pathLst>
                </a:custGeom>
                <a:solidFill>
                  <a:schemeClr val="bg1">
                    <a:lumMod val="95000"/>
                  </a:schemeClr>
                </a:solidFill>
                <a:ln>
                  <a:noFill/>
                </a:ln>
                <a:effectLst>
                  <a:innerShdw blurRad="19050" dist="6350" dir="2154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327"/>
                <p:cNvSpPr/>
                <p:nvPr/>
              </p:nvSpPr>
              <p:spPr bwMode="auto">
                <a:xfrm>
                  <a:off x="1867100" y="2734469"/>
                  <a:ext cx="57150" cy="55563"/>
                </a:xfrm>
                <a:custGeom>
                  <a:gdLst>
                    <a:gd name="T0" fmla="*/ 7 w 15"/>
                    <a:gd name="T1" fmla="*/ 0 h 15"/>
                    <a:gd name="T2" fmla="*/ 2 w 15"/>
                    <a:gd name="T3" fmla="*/ 4 h 15"/>
                    <a:gd name="T4" fmla="*/ 2 w 15"/>
                    <a:gd name="T5" fmla="*/ 4 h 15"/>
                    <a:gd name="T6" fmla="*/ 4 w 15"/>
                    <a:gd name="T7" fmla="*/ 12 h 15"/>
                    <a:gd name="T8" fmla="*/ 10 w 15"/>
                    <a:gd name="T9" fmla="*/ 15 h 15"/>
                    <a:gd name="T10" fmla="*/ 14 w 15"/>
                    <a:gd name="T11" fmla="*/ 4 h 15"/>
                    <a:gd name="T12" fmla="*/ 15 w 15"/>
                    <a:gd name="T13" fmla="*/ 3 h 15"/>
                    <a:gd name="T14" fmla="*/ 9 w 15"/>
                    <a:gd name="T15" fmla="*/ 1 h 15"/>
                    <a:gd name="T16" fmla="*/ 7 w 15"/>
                    <a:gd name="T17" fmla="*/ 0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7" y="0"/>
                      </a:moveTo>
                      <a:cubicBezTo>
                        <a:pt x="5" y="0"/>
                        <a:pt x="3" y="2"/>
                        <a:pt x="2" y="4"/>
                      </a:cubicBezTo>
                      <a:cubicBezTo>
                        <a:pt x="2" y="4"/>
                        <a:pt x="2" y="4"/>
                        <a:pt x="2" y="4"/>
                      </a:cubicBezTo>
                      <a:cubicBezTo>
                        <a:pt x="0" y="7"/>
                        <a:pt x="2" y="11"/>
                        <a:pt x="4" y="12"/>
                      </a:cubicBezTo>
                      <a:cubicBezTo>
                        <a:pt x="10" y="15"/>
                        <a:pt x="10" y="15"/>
                        <a:pt x="10" y="15"/>
                      </a:cubicBezTo>
                      <a:cubicBezTo>
                        <a:pt x="11" y="11"/>
                        <a:pt x="13" y="8"/>
                        <a:pt x="14" y="4"/>
                      </a:cubicBezTo>
                      <a:cubicBezTo>
                        <a:pt x="14" y="4"/>
                        <a:pt x="15" y="3"/>
                        <a:pt x="15" y="3"/>
                      </a:cubicBezTo>
                      <a:cubicBezTo>
                        <a:pt x="9" y="1"/>
                        <a:pt x="9" y="1"/>
                        <a:pt x="9" y="1"/>
                      </a:cubicBezTo>
                      <a:cubicBezTo>
                        <a:pt x="9" y="0"/>
                        <a:pt x="8" y="0"/>
                        <a:pt x="7" y="0"/>
                      </a:cubicBezTo>
                    </a:path>
                  </a:pathLst>
                </a:custGeom>
                <a:solidFill>
                  <a:schemeClr val="bg1">
                    <a:lumMod val="95000"/>
                  </a:schemeClr>
                </a:solidFill>
                <a:ln>
                  <a:noFill/>
                </a:ln>
                <a:effectLst>
                  <a:innerShdw blurRad="19050" dist="6350" dir="126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329"/>
                <p:cNvSpPr/>
                <p:nvPr/>
              </p:nvSpPr>
              <p:spPr bwMode="auto">
                <a:xfrm>
                  <a:off x="947938" y="2486025"/>
                  <a:ext cx="49213" cy="49213"/>
                </a:xfrm>
                <a:custGeom>
                  <a:gdLst>
                    <a:gd name="T0" fmla="*/ 2 w 13"/>
                    <a:gd name="T1" fmla="*/ 0 h 13"/>
                    <a:gd name="T2" fmla="*/ 0 w 13"/>
                    <a:gd name="T3" fmla="*/ 13 h 13"/>
                    <a:gd name="T4" fmla="*/ 6 w 13"/>
                    <a:gd name="T5" fmla="*/ 13 h 13"/>
                    <a:gd name="T6" fmla="*/ 7 w 13"/>
                    <a:gd name="T7" fmla="*/ 13 h 13"/>
                    <a:gd name="T8" fmla="*/ 12 w 13"/>
                    <a:gd name="T9" fmla="*/ 8 h 13"/>
                    <a:gd name="T10" fmla="*/ 13 w 13"/>
                    <a:gd name="T11" fmla="*/ 7 h 13"/>
                    <a:gd name="T12" fmla="*/ 8 w 13"/>
                    <a:gd name="T13" fmla="*/ 1 h 13"/>
                    <a:gd name="T14" fmla="*/ 2 w 13"/>
                    <a:gd name="T15" fmla="*/ 0 h 1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3">
                      <a:moveTo>
                        <a:pt x="2" y="0"/>
                      </a:moveTo>
                      <a:cubicBezTo>
                        <a:pt x="1" y="4"/>
                        <a:pt x="1" y="9"/>
                        <a:pt x="0" y="13"/>
                      </a:cubicBezTo>
                      <a:cubicBezTo>
                        <a:pt x="6" y="13"/>
                        <a:pt x="6" y="13"/>
                        <a:pt x="6" y="13"/>
                      </a:cubicBezTo>
                      <a:cubicBezTo>
                        <a:pt x="7" y="13"/>
                        <a:pt x="7" y="13"/>
                        <a:pt x="7" y="13"/>
                      </a:cubicBezTo>
                      <a:cubicBezTo>
                        <a:pt x="10" y="13"/>
                        <a:pt x="12" y="11"/>
                        <a:pt x="12" y="8"/>
                      </a:cubicBezTo>
                      <a:cubicBezTo>
                        <a:pt x="13" y="7"/>
                        <a:pt x="13" y="7"/>
                        <a:pt x="13" y="7"/>
                      </a:cubicBezTo>
                      <a:cubicBezTo>
                        <a:pt x="13" y="4"/>
                        <a:pt x="11" y="2"/>
                        <a:pt x="8" y="1"/>
                      </a:cubicBezTo>
                      <a:cubicBezTo>
                        <a:pt x="2" y="0"/>
                        <a:pt x="2" y="0"/>
                        <a:pt x="2" y="0"/>
                      </a:cubicBezTo>
                    </a:path>
                  </a:pathLst>
                </a:custGeom>
                <a:solidFill>
                  <a:schemeClr val="bg1">
                    <a:lumMod val="95000"/>
                  </a:schemeClr>
                </a:solidFill>
                <a:ln>
                  <a:noFill/>
                </a:ln>
                <a:effectLst>
                  <a:innerShdw blurRad="19050" dist="6350" dir="2154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330"/>
                <p:cNvSpPr/>
                <p:nvPr/>
              </p:nvSpPr>
              <p:spPr bwMode="auto">
                <a:xfrm>
                  <a:off x="1900438" y="2612232"/>
                  <a:ext cx="46038" cy="53975"/>
                </a:xfrm>
                <a:custGeom>
                  <a:gdLst>
                    <a:gd name="T0" fmla="*/ 6 w 12"/>
                    <a:gd name="T1" fmla="*/ 0 h 14"/>
                    <a:gd name="T2" fmla="*/ 0 w 12"/>
                    <a:gd name="T3" fmla="*/ 5 h 14"/>
                    <a:gd name="T4" fmla="*/ 0 w 12"/>
                    <a:gd name="T5" fmla="*/ 6 h 14"/>
                    <a:gd name="T6" fmla="*/ 5 w 12"/>
                    <a:gd name="T7" fmla="*/ 12 h 14"/>
                    <a:gd name="T8" fmla="*/ 11 w 12"/>
                    <a:gd name="T9" fmla="*/ 14 h 14"/>
                    <a:gd name="T10" fmla="*/ 12 w 12"/>
                    <a:gd name="T11" fmla="*/ 1 h 14"/>
                    <a:gd name="T12" fmla="*/ 7 w 12"/>
                    <a:gd name="T13" fmla="*/ 0 h 14"/>
                    <a:gd name="T14" fmla="*/ 6 w 12"/>
                    <a:gd name="T15" fmla="*/ 0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4">
                      <a:moveTo>
                        <a:pt x="6" y="0"/>
                      </a:moveTo>
                      <a:cubicBezTo>
                        <a:pt x="3" y="0"/>
                        <a:pt x="1" y="2"/>
                        <a:pt x="0" y="5"/>
                      </a:cubicBezTo>
                      <a:cubicBezTo>
                        <a:pt x="0" y="6"/>
                        <a:pt x="0" y="6"/>
                        <a:pt x="0" y="6"/>
                      </a:cubicBezTo>
                      <a:cubicBezTo>
                        <a:pt x="0" y="9"/>
                        <a:pt x="2" y="12"/>
                        <a:pt x="5" y="12"/>
                      </a:cubicBezTo>
                      <a:cubicBezTo>
                        <a:pt x="11" y="14"/>
                        <a:pt x="11" y="14"/>
                        <a:pt x="11" y="14"/>
                      </a:cubicBezTo>
                      <a:cubicBezTo>
                        <a:pt x="12" y="9"/>
                        <a:pt x="12" y="5"/>
                        <a:pt x="12" y="1"/>
                      </a:cubicBezTo>
                      <a:cubicBezTo>
                        <a:pt x="7" y="0"/>
                        <a:pt x="7" y="0"/>
                        <a:pt x="7" y="0"/>
                      </a:cubicBezTo>
                      <a:cubicBezTo>
                        <a:pt x="6" y="0"/>
                        <a:pt x="6" y="0"/>
                        <a:pt x="6" y="0"/>
                      </a:cubicBezTo>
                    </a:path>
                  </a:pathLst>
                </a:custGeom>
                <a:solidFill>
                  <a:schemeClr val="bg1">
                    <a:lumMod val="95000"/>
                  </a:schemeClr>
                </a:solidFill>
                <a:ln>
                  <a:noFill/>
                </a:ln>
                <a:effectLst>
                  <a:innerShdw blurRad="19050" dist="6350" dir="120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332"/>
                <p:cNvSpPr/>
                <p:nvPr/>
              </p:nvSpPr>
              <p:spPr bwMode="auto">
                <a:xfrm>
                  <a:off x="950319" y="2616994"/>
                  <a:ext cx="49213" cy="49213"/>
                </a:xfrm>
                <a:custGeom>
                  <a:gdLst>
                    <a:gd name="T0" fmla="*/ 7 w 13"/>
                    <a:gd name="T1" fmla="*/ 0 h 13"/>
                    <a:gd name="T2" fmla="*/ 6 w 13"/>
                    <a:gd name="T3" fmla="*/ 0 h 13"/>
                    <a:gd name="T4" fmla="*/ 0 w 13"/>
                    <a:gd name="T5" fmla="*/ 0 h 13"/>
                    <a:gd name="T6" fmla="*/ 0 w 13"/>
                    <a:gd name="T7" fmla="*/ 4 h 13"/>
                    <a:gd name="T8" fmla="*/ 1 w 13"/>
                    <a:gd name="T9" fmla="*/ 13 h 13"/>
                    <a:gd name="T10" fmla="*/ 7 w 13"/>
                    <a:gd name="T11" fmla="*/ 12 h 13"/>
                    <a:gd name="T12" fmla="*/ 12 w 13"/>
                    <a:gd name="T13" fmla="*/ 5 h 13"/>
                    <a:gd name="T14" fmla="*/ 12 w 13"/>
                    <a:gd name="T15" fmla="*/ 4 h 13"/>
                    <a:gd name="T16" fmla="*/ 7 w 13"/>
                    <a:gd name="T17" fmla="*/ 0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7" y="0"/>
                      </a:moveTo>
                      <a:cubicBezTo>
                        <a:pt x="6" y="0"/>
                        <a:pt x="6" y="0"/>
                        <a:pt x="6" y="0"/>
                      </a:cubicBezTo>
                      <a:cubicBezTo>
                        <a:pt x="0" y="0"/>
                        <a:pt x="0" y="0"/>
                        <a:pt x="0" y="0"/>
                      </a:cubicBezTo>
                      <a:cubicBezTo>
                        <a:pt x="0" y="1"/>
                        <a:pt x="0" y="3"/>
                        <a:pt x="0" y="4"/>
                      </a:cubicBezTo>
                      <a:cubicBezTo>
                        <a:pt x="1" y="7"/>
                        <a:pt x="1" y="10"/>
                        <a:pt x="1" y="13"/>
                      </a:cubicBezTo>
                      <a:cubicBezTo>
                        <a:pt x="7" y="12"/>
                        <a:pt x="7" y="12"/>
                        <a:pt x="7" y="12"/>
                      </a:cubicBezTo>
                      <a:cubicBezTo>
                        <a:pt x="10" y="11"/>
                        <a:pt x="13" y="8"/>
                        <a:pt x="12" y="5"/>
                      </a:cubicBezTo>
                      <a:cubicBezTo>
                        <a:pt x="12" y="4"/>
                        <a:pt x="12" y="4"/>
                        <a:pt x="12" y="4"/>
                      </a:cubicBezTo>
                      <a:cubicBezTo>
                        <a:pt x="12" y="2"/>
                        <a:pt x="9" y="0"/>
                        <a:pt x="7" y="0"/>
                      </a:cubicBezTo>
                    </a:path>
                  </a:pathLst>
                </a:custGeom>
                <a:solidFill>
                  <a:schemeClr val="bg1">
                    <a:lumMod val="95000"/>
                  </a:schemeClr>
                </a:solidFill>
                <a:ln>
                  <a:noFill/>
                </a:ln>
                <a:effectLst>
                  <a:innerShdw blurRad="19050" dist="6350" dir="2154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333"/>
                <p:cNvSpPr/>
                <p:nvPr/>
              </p:nvSpPr>
              <p:spPr bwMode="auto">
                <a:xfrm>
                  <a:off x="1897263" y="2483644"/>
                  <a:ext cx="49213" cy="53975"/>
                </a:xfrm>
                <a:custGeom>
                  <a:gdLst>
                    <a:gd name="T0" fmla="*/ 11 w 13"/>
                    <a:gd name="T1" fmla="*/ 0 h 14"/>
                    <a:gd name="T2" fmla="*/ 6 w 13"/>
                    <a:gd name="T3" fmla="*/ 2 h 14"/>
                    <a:gd name="T4" fmla="*/ 1 w 13"/>
                    <a:gd name="T5" fmla="*/ 8 h 14"/>
                    <a:gd name="T6" fmla="*/ 1 w 13"/>
                    <a:gd name="T7" fmla="*/ 9 h 14"/>
                    <a:gd name="T8" fmla="*/ 6 w 13"/>
                    <a:gd name="T9" fmla="*/ 14 h 14"/>
                    <a:gd name="T10" fmla="*/ 7 w 13"/>
                    <a:gd name="T11" fmla="*/ 14 h 14"/>
                    <a:gd name="T12" fmla="*/ 13 w 13"/>
                    <a:gd name="T13" fmla="*/ 13 h 14"/>
                    <a:gd name="T14" fmla="*/ 11 w 13"/>
                    <a:gd name="T15" fmla="*/ 0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4">
                      <a:moveTo>
                        <a:pt x="11" y="0"/>
                      </a:moveTo>
                      <a:cubicBezTo>
                        <a:pt x="6" y="2"/>
                        <a:pt x="6" y="2"/>
                        <a:pt x="6" y="2"/>
                      </a:cubicBezTo>
                      <a:cubicBezTo>
                        <a:pt x="3" y="2"/>
                        <a:pt x="0" y="5"/>
                        <a:pt x="1" y="8"/>
                      </a:cubicBezTo>
                      <a:cubicBezTo>
                        <a:pt x="1" y="9"/>
                        <a:pt x="1" y="9"/>
                        <a:pt x="1" y="9"/>
                      </a:cubicBezTo>
                      <a:cubicBezTo>
                        <a:pt x="1" y="11"/>
                        <a:pt x="4" y="14"/>
                        <a:pt x="6" y="14"/>
                      </a:cubicBezTo>
                      <a:cubicBezTo>
                        <a:pt x="7" y="14"/>
                        <a:pt x="7" y="14"/>
                        <a:pt x="7" y="14"/>
                      </a:cubicBezTo>
                      <a:cubicBezTo>
                        <a:pt x="13" y="13"/>
                        <a:pt x="13" y="13"/>
                        <a:pt x="13" y="13"/>
                      </a:cubicBezTo>
                      <a:cubicBezTo>
                        <a:pt x="13" y="9"/>
                        <a:pt x="12" y="5"/>
                        <a:pt x="11" y="0"/>
                      </a:cubicBezTo>
                    </a:path>
                  </a:pathLst>
                </a:custGeom>
                <a:solidFill>
                  <a:schemeClr val="bg1">
                    <a:lumMod val="95000"/>
                  </a:schemeClr>
                </a:solidFill>
                <a:ln>
                  <a:noFill/>
                </a:ln>
                <a:effectLst>
                  <a:innerShdw blurRad="19050" dist="6350" dir="108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335"/>
                <p:cNvSpPr/>
                <p:nvPr/>
              </p:nvSpPr>
              <p:spPr bwMode="auto">
                <a:xfrm>
                  <a:off x="974925" y="2737644"/>
                  <a:ext cx="52388" cy="52388"/>
                </a:xfrm>
                <a:custGeom>
                  <a:gdLst>
                    <a:gd name="T0" fmla="*/ 8 w 14"/>
                    <a:gd name="T1" fmla="*/ 0 h 14"/>
                    <a:gd name="T2" fmla="*/ 5 w 14"/>
                    <a:gd name="T3" fmla="*/ 0 h 14"/>
                    <a:gd name="T4" fmla="*/ 0 w 14"/>
                    <a:gd name="T5" fmla="*/ 2 h 14"/>
                    <a:gd name="T6" fmla="*/ 5 w 14"/>
                    <a:gd name="T7" fmla="*/ 14 h 14"/>
                    <a:gd name="T8" fmla="*/ 10 w 14"/>
                    <a:gd name="T9" fmla="*/ 11 h 14"/>
                    <a:gd name="T10" fmla="*/ 13 w 14"/>
                    <a:gd name="T11" fmla="*/ 4 h 14"/>
                    <a:gd name="T12" fmla="*/ 13 w 14"/>
                    <a:gd name="T13" fmla="*/ 3 h 14"/>
                    <a:gd name="T14" fmla="*/ 8 w 14"/>
                    <a:gd name="T15" fmla="*/ 0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8" y="0"/>
                      </a:moveTo>
                      <a:cubicBezTo>
                        <a:pt x="7" y="0"/>
                        <a:pt x="6" y="0"/>
                        <a:pt x="5" y="0"/>
                      </a:cubicBezTo>
                      <a:cubicBezTo>
                        <a:pt x="0" y="2"/>
                        <a:pt x="0" y="2"/>
                        <a:pt x="0" y="2"/>
                      </a:cubicBezTo>
                      <a:cubicBezTo>
                        <a:pt x="1" y="6"/>
                        <a:pt x="3" y="10"/>
                        <a:pt x="5" y="14"/>
                      </a:cubicBezTo>
                      <a:cubicBezTo>
                        <a:pt x="10" y="11"/>
                        <a:pt x="10" y="11"/>
                        <a:pt x="10" y="11"/>
                      </a:cubicBezTo>
                      <a:cubicBezTo>
                        <a:pt x="13" y="10"/>
                        <a:pt x="14" y="7"/>
                        <a:pt x="13" y="4"/>
                      </a:cubicBezTo>
                      <a:cubicBezTo>
                        <a:pt x="13" y="3"/>
                        <a:pt x="13" y="3"/>
                        <a:pt x="13" y="3"/>
                      </a:cubicBezTo>
                      <a:cubicBezTo>
                        <a:pt x="12" y="1"/>
                        <a:pt x="10" y="0"/>
                        <a:pt x="8" y="0"/>
                      </a:cubicBezTo>
                    </a:path>
                  </a:pathLst>
                </a:custGeom>
                <a:solidFill>
                  <a:schemeClr val="bg1">
                    <a:lumMod val="95000"/>
                  </a:schemeClr>
                </a:solidFill>
                <a:ln>
                  <a:noFill/>
                </a:ln>
                <a:effectLst>
                  <a:innerShdw blurRad="19050" dist="6350" dir="2154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336"/>
                <p:cNvSpPr/>
                <p:nvPr/>
              </p:nvSpPr>
              <p:spPr bwMode="auto">
                <a:xfrm>
                  <a:off x="1862338" y="2362994"/>
                  <a:ext cx="57150" cy="52388"/>
                </a:xfrm>
                <a:custGeom>
                  <a:gdLst>
                    <a:gd name="T0" fmla="*/ 9 w 15"/>
                    <a:gd name="T1" fmla="*/ 0 h 14"/>
                    <a:gd name="T2" fmla="*/ 4 w 15"/>
                    <a:gd name="T3" fmla="*/ 3 h 14"/>
                    <a:gd name="T4" fmla="*/ 1 w 15"/>
                    <a:gd name="T5" fmla="*/ 10 h 14"/>
                    <a:gd name="T6" fmla="*/ 1 w 15"/>
                    <a:gd name="T7" fmla="*/ 11 h 14"/>
                    <a:gd name="T8" fmla="*/ 7 w 15"/>
                    <a:gd name="T9" fmla="*/ 14 h 14"/>
                    <a:gd name="T10" fmla="*/ 9 w 15"/>
                    <a:gd name="T11" fmla="*/ 14 h 14"/>
                    <a:gd name="T12" fmla="*/ 15 w 15"/>
                    <a:gd name="T13" fmla="*/ 12 h 14"/>
                    <a:gd name="T14" fmla="*/ 9 w 15"/>
                    <a:gd name="T15" fmla="*/ 0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4">
                      <a:moveTo>
                        <a:pt x="9" y="0"/>
                      </a:moveTo>
                      <a:cubicBezTo>
                        <a:pt x="4" y="3"/>
                        <a:pt x="4" y="3"/>
                        <a:pt x="4" y="3"/>
                      </a:cubicBezTo>
                      <a:cubicBezTo>
                        <a:pt x="1" y="4"/>
                        <a:pt x="0" y="7"/>
                        <a:pt x="1" y="10"/>
                      </a:cubicBezTo>
                      <a:cubicBezTo>
                        <a:pt x="1" y="11"/>
                        <a:pt x="1" y="11"/>
                        <a:pt x="1" y="11"/>
                      </a:cubicBezTo>
                      <a:cubicBezTo>
                        <a:pt x="2" y="13"/>
                        <a:pt x="4" y="14"/>
                        <a:pt x="7" y="14"/>
                      </a:cubicBezTo>
                      <a:cubicBezTo>
                        <a:pt x="7" y="14"/>
                        <a:pt x="8" y="14"/>
                        <a:pt x="9" y="14"/>
                      </a:cubicBezTo>
                      <a:cubicBezTo>
                        <a:pt x="15" y="12"/>
                        <a:pt x="15" y="12"/>
                        <a:pt x="15" y="12"/>
                      </a:cubicBezTo>
                      <a:cubicBezTo>
                        <a:pt x="13" y="8"/>
                        <a:pt x="11" y="4"/>
                        <a:pt x="9" y="0"/>
                      </a:cubicBezTo>
                    </a:path>
                  </a:pathLst>
                </a:custGeom>
                <a:solidFill>
                  <a:schemeClr val="bg1">
                    <a:lumMod val="95000"/>
                  </a:schemeClr>
                </a:solidFill>
                <a:ln>
                  <a:noFill/>
                </a:ln>
                <a:effectLst>
                  <a:innerShdw blurRad="19050" dist="6350" dir="96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338"/>
                <p:cNvSpPr/>
                <p:nvPr/>
              </p:nvSpPr>
              <p:spPr bwMode="auto">
                <a:xfrm>
                  <a:off x="1032869" y="2847182"/>
                  <a:ext cx="55563" cy="52388"/>
                </a:xfrm>
                <a:custGeom>
                  <a:gdLst>
                    <a:gd name="T0" fmla="*/ 8 w 15"/>
                    <a:gd name="T1" fmla="*/ 0 h 14"/>
                    <a:gd name="T2" fmla="*/ 5 w 15"/>
                    <a:gd name="T3" fmla="*/ 1 h 14"/>
                    <a:gd name="T4" fmla="*/ 0 w 15"/>
                    <a:gd name="T5" fmla="*/ 4 h 14"/>
                    <a:gd name="T6" fmla="*/ 2 w 15"/>
                    <a:gd name="T7" fmla="*/ 6 h 14"/>
                    <a:gd name="T8" fmla="*/ 8 w 15"/>
                    <a:gd name="T9" fmla="*/ 14 h 14"/>
                    <a:gd name="T10" fmla="*/ 12 w 15"/>
                    <a:gd name="T11" fmla="*/ 10 h 14"/>
                    <a:gd name="T12" fmla="*/ 13 w 15"/>
                    <a:gd name="T13" fmla="*/ 2 h 14"/>
                    <a:gd name="T14" fmla="*/ 12 w 15"/>
                    <a:gd name="T15" fmla="*/ 2 h 14"/>
                    <a:gd name="T16" fmla="*/ 8 w 15"/>
                    <a:gd name="T17" fmla="*/ 0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8" y="0"/>
                      </a:moveTo>
                      <a:cubicBezTo>
                        <a:pt x="7" y="0"/>
                        <a:pt x="6" y="0"/>
                        <a:pt x="5" y="1"/>
                      </a:cubicBezTo>
                      <a:cubicBezTo>
                        <a:pt x="0" y="4"/>
                        <a:pt x="0" y="4"/>
                        <a:pt x="0" y="4"/>
                      </a:cubicBezTo>
                      <a:cubicBezTo>
                        <a:pt x="0" y="5"/>
                        <a:pt x="1" y="6"/>
                        <a:pt x="2" y="6"/>
                      </a:cubicBezTo>
                      <a:cubicBezTo>
                        <a:pt x="4" y="9"/>
                        <a:pt x="6" y="12"/>
                        <a:pt x="8" y="14"/>
                      </a:cubicBezTo>
                      <a:cubicBezTo>
                        <a:pt x="12" y="10"/>
                        <a:pt x="12" y="10"/>
                        <a:pt x="12" y="10"/>
                      </a:cubicBezTo>
                      <a:cubicBezTo>
                        <a:pt x="15" y="8"/>
                        <a:pt x="15" y="5"/>
                        <a:pt x="13" y="2"/>
                      </a:cubicBezTo>
                      <a:cubicBezTo>
                        <a:pt x="12" y="2"/>
                        <a:pt x="12" y="2"/>
                        <a:pt x="12" y="2"/>
                      </a:cubicBezTo>
                      <a:cubicBezTo>
                        <a:pt x="11" y="0"/>
                        <a:pt x="10" y="0"/>
                        <a:pt x="8" y="0"/>
                      </a:cubicBezTo>
                    </a:path>
                  </a:pathLst>
                </a:custGeom>
                <a:solidFill>
                  <a:schemeClr val="bg1">
                    <a:lumMod val="95000"/>
                  </a:schemeClr>
                </a:solidFill>
                <a:ln>
                  <a:noFill/>
                </a:ln>
                <a:effectLst>
                  <a:innerShdw blurRad="19050" dist="6350" dir="186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339"/>
                <p:cNvSpPr/>
                <p:nvPr/>
              </p:nvSpPr>
              <p:spPr bwMode="auto">
                <a:xfrm>
                  <a:off x="1798838" y="2253457"/>
                  <a:ext cx="60325" cy="55563"/>
                </a:xfrm>
                <a:custGeom>
                  <a:gdLst>
                    <a:gd name="T0" fmla="*/ 7 w 16"/>
                    <a:gd name="T1" fmla="*/ 0 h 15"/>
                    <a:gd name="T2" fmla="*/ 3 w 16"/>
                    <a:gd name="T3" fmla="*/ 4 h 15"/>
                    <a:gd name="T4" fmla="*/ 2 w 16"/>
                    <a:gd name="T5" fmla="*/ 12 h 15"/>
                    <a:gd name="T6" fmla="*/ 3 w 16"/>
                    <a:gd name="T7" fmla="*/ 13 h 15"/>
                    <a:gd name="T8" fmla="*/ 7 w 16"/>
                    <a:gd name="T9" fmla="*/ 15 h 15"/>
                    <a:gd name="T10" fmla="*/ 10 w 16"/>
                    <a:gd name="T11" fmla="*/ 14 h 15"/>
                    <a:gd name="T12" fmla="*/ 16 w 16"/>
                    <a:gd name="T13" fmla="*/ 11 h 15"/>
                    <a:gd name="T14" fmla="*/ 7 w 16"/>
                    <a:gd name="T15" fmla="*/ 0 h 1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5">
                      <a:moveTo>
                        <a:pt x="7" y="0"/>
                      </a:moveTo>
                      <a:cubicBezTo>
                        <a:pt x="3" y="4"/>
                        <a:pt x="3" y="4"/>
                        <a:pt x="3" y="4"/>
                      </a:cubicBezTo>
                      <a:cubicBezTo>
                        <a:pt x="1" y="6"/>
                        <a:pt x="0" y="10"/>
                        <a:pt x="2" y="12"/>
                      </a:cubicBezTo>
                      <a:cubicBezTo>
                        <a:pt x="3" y="13"/>
                        <a:pt x="3" y="13"/>
                        <a:pt x="3" y="13"/>
                      </a:cubicBezTo>
                      <a:cubicBezTo>
                        <a:pt x="4" y="14"/>
                        <a:pt x="5" y="15"/>
                        <a:pt x="7" y="15"/>
                      </a:cubicBezTo>
                      <a:cubicBezTo>
                        <a:pt x="8" y="15"/>
                        <a:pt x="9" y="15"/>
                        <a:pt x="10" y="14"/>
                      </a:cubicBezTo>
                      <a:cubicBezTo>
                        <a:pt x="16" y="11"/>
                        <a:pt x="16" y="11"/>
                        <a:pt x="16" y="11"/>
                      </a:cubicBezTo>
                      <a:cubicBezTo>
                        <a:pt x="13" y="7"/>
                        <a:pt x="10" y="4"/>
                        <a:pt x="7" y="0"/>
                      </a:cubicBezTo>
                    </a:path>
                  </a:pathLst>
                </a:custGeom>
                <a:solidFill>
                  <a:schemeClr val="bg1">
                    <a:lumMod val="95000"/>
                  </a:schemeClr>
                </a:solidFill>
                <a:ln>
                  <a:noFill/>
                </a:ln>
                <a:effectLst>
                  <a:innerShdw blurRad="19050" dist="6350" dir="96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341"/>
                <p:cNvSpPr/>
                <p:nvPr/>
              </p:nvSpPr>
              <p:spPr bwMode="auto">
                <a:xfrm>
                  <a:off x="1120975" y="2935288"/>
                  <a:ext cx="61913" cy="57150"/>
                </a:xfrm>
                <a:custGeom>
                  <a:gdLst>
                    <a:gd name="T0" fmla="*/ 9 w 16"/>
                    <a:gd name="T1" fmla="*/ 0 h 15"/>
                    <a:gd name="T2" fmla="*/ 4 w 16"/>
                    <a:gd name="T3" fmla="*/ 3 h 15"/>
                    <a:gd name="T4" fmla="*/ 0 w 16"/>
                    <a:gd name="T5" fmla="*/ 7 h 15"/>
                    <a:gd name="T6" fmla="*/ 3 w 16"/>
                    <a:gd name="T7" fmla="*/ 9 h 15"/>
                    <a:gd name="T8" fmla="*/ 11 w 16"/>
                    <a:gd name="T9" fmla="*/ 15 h 15"/>
                    <a:gd name="T10" fmla="*/ 14 w 16"/>
                    <a:gd name="T11" fmla="*/ 10 h 15"/>
                    <a:gd name="T12" fmla="*/ 13 w 16"/>
                    <a:gd name="T13" fmla="*/ 2 h 15"/>
                    <a:gd name="T14" fmla="*/ 12 w 16"/>
                    <a:gd name="T15" fmla="*/ 1 h 15"/>
                    <a:gd name="T16" fmla="*/ 9 w 16"/>
                    <a:gd name="T17" fmla="*/ 0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5">
                      <a:moveTo>
                        <a:pt x="9" y="0"/>
                      </a:moveTo>
                      <a:cubicBezTo>
                        <a:pt x="7" y="0"/>
                        <a:pt x="5" y="1"/>
                        <a:pt x="4" y="3"/>
                      </a:cubicBezTo>
                      <a:cubicBezTo>
                        <a:pt x="0" y="7"/>
                        <a:pt x="0" y="7"/>
                        <a:pt x="0" y="7"/>
                      </a:cubicBezTo>
                      <a:cubicBezTo>
                        <a:pt x="1" y="8"/>
                        <a:pt x="2" y="8"/>
                        <a:pt x="3" y="9"/>
                      </a:cubicBezTo>
                      <a:cubicBezTo>
                        <a:pt x="5" y="11"/>
                        <a:pt x="8" y="13"/>
                        <a:pt x="11" y="15"/>
                      </a:cubicBezTo>
                      <a:cubicBezTo>
                        <a:pt x="14" y="10"/>
                        <a:pt x="14" y="10"/>
                        <a:pt x="14" y="10"/>
                      </a:cubicBezTo>
                      <a:cubicBezTo>
                        <a:pt x="16" y="7"/>
                        <a:pt x="15" y="4"/>
                        <a:pt x="13" y="2"/>
                      </a:cubicBezTo>
                      <a:cubicBezTo>
                        <a:pt x="12" y="1"/>
                        <a:pt x="12" y="1"/>
                        <a:pt x="12" y="1"/>
                      </a:cubicBezTo>
                      <a:cubicBezTo>
                        <a:pt x="11" y="1"/>
                        <a:pt x="10" y="0"/>
                        <a:pt x="9" y="0"/>
                      </a:cubicBezTo>
                    </a:path>
                  </a:pathLst>
                </a:custGeom>
                <a:solidFill>
                  <a:schemeClr val="bg1">
                    <a:lumMod val="95000"/>
                  </a:schemeClr>
                </a:solidFill>
                <a:ln>
                  <a:noFill/>
                </a:ln>
                <a:effectLst>
                  <a:innerShdw blurRad="19050" dist="6350" dir="186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344"/>
                <p:cNvSpPr/>
                <p:nvPr/>
              </p:nvSpPr>
              <p:spPr bwMode="auto">
                <a:xfrm>
                  <a:off x="1711525" y="2169319"/>
                  <a:ext cx="60325" cy="53975"/>
                </a:xfrm>
                <a:custGeom>
                  <a:gdLst>
                    <a:gd name="T0" fmla="*/ 5 w 16"/>
                    <a:gd name="T1" fmla="*/ 0 h 14"/>
                    <a:gd name="T2" fmla="*/ 2 w 16"/>
                    <a:gd name="T3" fmla="*/ 5 h 14"/>
                    <a:gd name="T4" fmla="*/ 3 w 16"/>
                    <a:gd name="T5" fmla="*/ 12 h 14"/>
                    <a:gd name="T6" fmla="*/ 4 w 16"/>
                    <a:gd name="T7" fmla="*/ 13 h 14"/>
                    <a:gd name="T8" fmla="*/ 7 w 16"/>
                    <a:gd name="T9" fmla="*/ 14 h 14"/>
                    <a:gd name="T10" fmla="*/ 11 w 16"/>
                    <a:gd name="T11" fmla="*/ 12 h 14"/>
                    <a:gd name="T12" fmla="*/ 16 w 16"/>
                    <a:gd name="T13" fmla="*/ 8 h 14"/>
                    <a:gd name="T14" fmla="*/ 16 w 16"/>
                    <a:gd name="T15" fmla="*/ 8 h 14"/>
                    <a:gd name="T16" fmla="*/ 14 w 16"/>
                    <a:gd name="T17" fmla="*/ 6 h 14"/>
                    <a:gd name="T18" fmla="*/ 5 w 16"/>
                    <a:gd name="T19" fmla="*/ 0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4">
                      <a:moveTo>
                        <a:pt x="5" y="0"/>
                      </a:moveTo>
                      <a:cubicBezTo>
                        <a:pt x="2" y="5"/>
                        <a:pt x="2" y="5"/>
                        <a:pt x="2" y="5"/>
                      </a:cubicBezTo>
                      <a:cubicBezTo>
                        <a:pt x="0" y="7"/>
                        <a:pt x="0" y="10"/>
                        <a:pt x="3" y="12"/>
                      </a:cubicBezTo>
                      <a:cubicBezTo>
                        <a:pt x="4" y="13"/>
                        <a:pt x="4" y="13"/>
                        <a:pt x="4" y="13"/>
                      </a:cubicBezTo>
                      <a:cubicBezTo>
                        <a:pt x="5" y="14"/>
                        <a:pt x="6" y="14"/>
                        <a:pt x="7" y="14"/>
                      </a:cubicBezTo>
                      <a:cubicBezTo>
                        <a:pt x="9" y="14"/>
                        <a:pt x="10" y="13"/>
                        <a:pt x="11" y="12"/>
                      </a:cubicBezTo>
                      <a:cubicBezTo>
                        <a:pt x="16" y="8"/>
                        <a:pt x="16" y="8"/>
                        <a:pt x="16" y="8"/>
                      </a:cubicBezTo>
                      <a:cubicBezTo>
                        <a:pt x="16" y="8"/>
                        <a:pt x="16" y="8"/>
                        <a:pt x="16" y="8"/>
                      </a:cubicBezTo>
                      <a:cubicBezTo>
                        <a:pt x="15" y="7"/>
                        <a:pt x="14" y="7"/>
                        <a:pt x="14" y="6"/>
                      </a:cubicBezTo>
                      <a:cubicBezTo>
                        <a:pt x="11" y="4"/>
                        <a:pt x="8" y="2"/>
                        <a:pt x="5" y="0"/>
                      </a:cubicBezTo>
                    </a:path>
                  </a:pathLst>
                </a:custGeom>
                <a:solidFill>
                  <a:schemeClr val="bg1">
                    <a:lumMod val="95000"/>
                  </a:schemeClr>
                </a:solidFill>
                <a:ln>
                  <a:noFill/>
                </a:ln>
                <a:effectLst>
                  <a:innerShdw blurRad="19050" dist="6350" dir="78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346"/>
                <p:cNvSpPr/>
                <p:nvPr/>
              </p:nvSpPr>
              <p:spPr bwMode="auto">
                <a:xfrm>
                  <a:off x="1235275" y="3000376"/>
                  <a:ext cx="57150" cy="52388"/>
                </a:xfrm>
                <a:custGeom>
                  <a:gdLst>
                    <a:gd name="T0" fmla="*/ 8 w 15"/>
                    <a:gd name="T1" fmla="*/ 0 h 14"/>
                    <a:gd name="T2" fmla="*/ 3 w 15"/>
                    <a:gd name="T3" fmla="*/ 4 h 14"/>
                    <a:gd name="T4" fmla="*/ 0 w 15"/>
                    <a:gd name="T5" fmla="*/ 9 h 14"/>
                    <a:gd name="T6" fmla="*/ 0 w 15"/>
                    <a:gd name="T7" fmla="*/ 9 h 14"/>
                    <a:gd name="T8" fmla="*/ 12 w 15"/>
                    <a:gd name="T9" fmla="*/ 14 h 14"/>
                    <a:gd name="T10" fmla="*/ 14 w 15"/>
                    <a:gd name="T11" fmla="*/ 8 h 14"/>
                    <a:gd name="T12" fmla="*/ 11 w 15"/>
                    <a:gd name="T13" fmla="*/ 1 h 14"/>
                    <a:gd name="T14" fmla="*/ 10 w 15"/>
                    <a:gd name="T15" fmla="*/ 1 h 14"/>
                    <a:gd name="T16" fmla="*/ 8 w 15"/>
                    <a:gd name="T17" fmla="*/ 0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8" y="0"/>
                      </a:moveTo>
                      <a:cubicBezTo>
                        <a:pt x="6" y="0"/>
                        <a:pt x="3" y="2"/>
                        <a:pt x="3" y="4"/>
                      </a:cubicBezTo>
                      <a:cubicBezTo>
                        <a:pt x="0" y="9"/>
                        <a:pt x="0" y="9"/>
                        <a:pt x="0" y="9"/>
                      </a:cubicBezTo>
                      <a:cubicBezTo>
                        <a:pt x="0" y="9"/>
                        <a:pt x="0" y="9"/>
                        <a:pt x="0" y="9"/>
                      </a:cubicBezTo>
                      <a:cubicBezTo>
                        <a:pt x="4" y="11"/>
                        <a:pt x="8" y="13"/>
                        <a:pt x="12" y="14"/>
                      </a:cubicBezTo>
                      <a:cubicBezTo>
                        <a:pt x="14" y="8"/>
                        <a:pt x="14" y="8"/>
                        <a:pt x="14" y="8"/>
                      </a:cubicBezTo>
                      <a:cubicBezTo>
                        <a:pt x="15" y="5"/>
                        <a:pt x="13" y="2"/>
                        <a:pt x="11" y="1"/>
                      </a:cubicBezTo>
                      <a:cubicBezTo>
                        <a:pt x="10" y="1"/>
                        <a:pt x="10" y="1"/>
                        <a:pt x="10" y="1"/>
                      </a:cubicBezTo>
                      <a:cubicBezTo>
                        <a:pt x="9" y="0"/>
                        <a:pt x="8" y="0"/>
                        <a:pt x="8" y="0"/>
                      </a:cubicBezTo>
                    </a:path>
                  </a:pathLst>
                </a:custGeom>
                <a:solidFill>
                  <a:schemeClr val="bg1">
                    <a:lumMod val="95000"/>
                  </a:schemeClr>
                </a:solidFill>
                <a:ln>
                  <a:noFill/>
                </a:ln>
                <a:effectLst>
                  <a:innerShdw blurRad="19050" dist="6350" dir="186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349"/>
                <p:cNvSpPr/>
                <p:nvPr/>
              </p:nvSpPr>
              <p:spPr bwMode="auto">
                <a:xfrm>
                  <a:off x="1605163" y="2108994"/>
                  <a:ext cx="57150" cy="52388"/>
                </a:xfrm>
                <a:custGeom>
                  <a:gdLst>
                    <a:gd name="T0" fmla="*/ 3 w 15"/>
                    <a:gd name="T1" fmla="*/ 0 h 14"/>
                    <a:gd name="T2" fmla="*/ 1 w 15"/>
                    <a:gd name="T3" fmla="*/ 6 h 14"/>
                    <a:gd name="T4" fmla="*/ 4 w 15"/>
                    <a:gd name="T5" fmla="*/ 13 h 14"/>
                    <a:gd name="T6" fmla="*/ 5 w 15"/>
                    <a:gd name="T7" fmla="*/ 13 h 14"/>
                    <a:gd name="T8" fmla="*/ 7 w 15"/>
                    <a:gd name="T9" fmla="*/ 14 h 14"/>
                    <a:gd name="T10" fmla="*/ 12 w 15"/>
                    <a:gd name="T11" fmla="*/ 10 h 14"/>
                    <a:gd name="T12" fmla="*/ 15 w 15"/>
                    <a:gd name="T13" fmla="*/ 5 h 14"/>
                    <a:gd name="T14" fmla="*/ 15 w 15"/>
                    <a:gd name="T15" fmla="*/ 5 h 14"/>
                    <a:gd name="T16" fmla="*/ 3 w 15"/>
                    <a:gd name="T17" fmla="*/ 0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3" y="0"/>
                      </a:moveTo>
                      <a:cubicBezTo>
                        <a:pt x="1" y="6"/>
                        <a:pt x="1" y="6"/>
                        <a:pt x="1" y="6"/>
                      </a:cubicBezTo>
                      <a:cubicBezTo>
                        <a:pt x="0" y="8"/>
                        <a:pt x="1" y="12"/>
                        <a:pt x="4" y="13"/>
                      </a:cubicBezTo>
                      <a:cubicBezTo>
                        <a:pt x="5" y="13"/>
                        <a:pt x="5" y="13"/>
                        <a:pt x="5" y="13"/>
                      </a:cubicBezTo>
                      <a:cubicBezTo>
                        <a:pt x="6" y="14"/>
                        <a:pt x="6" y="14"/>
                        <a:pt x="7" y="14"/>
                      </a:cubicBezTo>
                      <a:cubicBezTo>
                        <a:pt x="9" y="14"/>
                        <a:pt x="11" y="13"/>
                        <a:pt x="12" y="10"/>
                      </a:cubicBezTo>
                      <a:cubicBezTo>
                        <a:pt x="15" y="5"/>
                        <a:pt x="15" y="5"/>
                        <a:pt x="15" y="5"/>
                      </a:cubicBezTo>
                      <a:cubicBezTo>
                        <a:pt x="15" y="5"/>
                        <a:pt x="15" y="5"/>
                        <a:pt x="15" y="5"/>
                      </a:cubicBezTo>
                      <a:cubicBezTo>
                        <a:pt x="11" y="3"/>
                        <a:pt x="7" y="2"/>
                        <a:pt x="3" y="0"/>
                      </a:cubicBezTo>
                    </a:path>
                  </a:pathLst>
                </a:custGeom>
                <a:solidFill>
                  <a:schemeClr val="bg1">
                    <a:lumMod val="95000"/>
                  </a:schemeClr>
                </a:solidFill>
                <a:ln>
                  <a:noFill/>
                </a:ln>
                <a:effectLst>
                  <a:innerShdw blurRad="19050" dist="6350" dir="66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351"/>
                <p:cNvSpPr/>
                <p:nvPr/>
              </p:nvSpPr>
              <p:spPr bwMode="auto">
                <a:xfrm>
                  <a:off x="1360688" y="3036094"/>
                  <a:ext cx="52388" cy="46038"/>
                </a:xfrm>
                <a:custGeom>
                  <a:gdLst>
                    <a:gd name="T0" fmla="*/ 7 w 14"/>
                    <a:gd name="T1" fmla="*/ 0 h 12"/>
                    <a:gd name="T2" fmla="*/ 1 w 14"/>
                    <a:gd name="T3" fmla="*/ 5 h 12"/>
                    <a:gd name="T4" fmla="*/ 0 w 14"/>
                    <a:gd name="T5" fmla="*/ 11 h 12"/>
                    <a:gd name="T6" fmla="*/ 9 w 14"/>
                    <a:gd name="T7" fmla="*/ 12 h 12"/>
                    <a:gd name="T8" fmla="*/ 13 w 14"/>
                    <a:gd name="T9" fmla="*/ 12 h 12"/>
                    <a:gd name="T10" fmla="*/ 13 w 14"/>
                    <a:gd name="T11" fmla="*/ 12 h 12"/>
                    <a:gd name="T12" fmla="*/ 13 w 14"/>
                    <a:gd name="T13" fmla="*/ 6 h 12"/>
                    <a:gd name="T14" fmla="*/ 8 w 14"/>
                    <a:gd name="T15" fmla="*/ 0 h 12"/>
                    <a:gd name="T16" fmla="*/ 7 w 14"/>
                    <a:gd name="T17" fmla="*/ 0 h 12"/>
                    <a:gd name="T18" fmla="*/ 7 w 14"/>
                    <a:gd name="T19" fmla="*/ 0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2">
                      <a:moveTo>
                        <a:pt x="7" y="0"/>
                      </a:moveTo>
                      <a:cubicBezTo>
                        <a:pt x="4" y="0"/>
                        <a:pt x="2" y="2"/>
                        <a:pt x="1" y="5"/>
                      </a:cubicBezTo>
                      <a:cubicBezTo>
                        <a:pt x="0" y="11"/>
                        <a:pt x="0" y="11"/>
                        <a:pt x="0" y="11"/>
                      </a:cubicBezTo>
                      <a:cubicBezTo>
                        <a:pt x="3" y="11"/>
                        <a:pt x="6" y="12"/>
                        <a:pt x="9" y="12"/>
                      </a:cubicBezTo>
                      <a:cubicBezTo>
                        <a:pt x="10" y="12"/>
                        <a:pt x="12" y="12"/>
                        <a:pt x="13" y="12"/>
                      </a:cubicBezTo>
                      <a:cubicBezTo>
                        <a:pt x="13" y="12"/>
                        <a:pt x="13" y="12"/>
                        <a:pt x="13" y="12"/>
                      </a:cubicBezTo>
                      <a:cubicBezTo>
                        <a:pt x="13" y="6"/>
                        <a:pt x="13" y="6"/>
                        <a:pt x="13" y="6"/>
                      </a:cubicBezTo>
                      <a:cubicBezTo>
                        <a:pt x="14" y="3"/>
                        <a:pt x="11" y="0"/>
                        <a:pt x="8" y="0"/>
                      </a:cubicBezTo>
                      <a:cubicBezTo>
                        <a:pt x="7" y="0"/>
                        <a:pt x="7" y="0"/>
                        <a:pt x="7" y="0"/>
                      </a:cubicBezTo>
                      <a:cubicBezTo>
                        <a:pt x="7" y="0"/>
                        <a:pt x="7" y="0"/>
                        <a:pt x="7" y="0"/>
                      </a:cubicBezTo>
                    </a:path>
                  </a:pathLst>
                </a:custGeom>
                <a:solidFill>
                  <a:schemeClr val="bg1">
                    <a:lumMod val="95000"/>
                  </a:schemeClr>
                </a:solidFill>
                <a:ln>
                  <a:noFill/>
                </a:ln>
                <a:effectLst>
                  <a:innerShdw blurRad="19050" dist="6350" dir="174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354"/>
                <p:cNvSpPr/>
                <p:nvPr/>
              </p:nvSpPr>
              <p:spPr bwMode="auto">
                <a:xfrm>
                  <a:off x="1489275" y="2082007"/>
                  <a:ext cx="52388" cy="46038"/>
                </a:xfrm>
                <a:custGeom>
                  <a:gdLst>
                    <a:gd name="T0" fmla="*/ 1 w 14"/>
                    <a:gd name="T1" fmla="*/ 0 h 12"/>
                    <a:gd name="T2" fmla="*/ 0 w 14"/>
                    <a:gd name="T3" fmla="*/ 6 h 12"/>
                    <a:gd name="T4" fmla="*/ 5 w 14"/>
                    <a:gd name="T5" fmla="*/ 12 h 12"/>
                    <a:gd name="T6" fmla="*/ 6 w 14"/>
                    <a:gd name="T7" fmla="*/ 12 h 12"/>
                    <a:gd name="T8" fmla="*/ 7 w 14"/>
                    <a:gd name="T9" fmla="*/ 12 h 12"/>
                    <a:gd name="T10" fmla="*/ 12 w 14"/>
                    <a:gd name="T11" fmla="*/ 8 h 12"/>
                    <a:gd name="T12" fmla="*/ 14 w 14"/>
                    <a:gd name="T13" fmla="*/ 2 h 12"/>
                    <a:gd name="T14" fmla="*/ 14 w 14"/>
                    <a:gd name="T15" fmla="*/ 2 h 12"/>
                    <a:gd name="T16" fmla="*/ 5 w 14"/>
                    <a:gd name="T17" fmla="*/ 0 h 12"/>
                    <a:gd name="T18" fmla="*/ 1 w 14"/>
                    <a:gd name="T19" fmla="*/ 0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2">
                      <a:moveTo>
                        <a:pt x="1" y="0"/>
                      </a:moveTo>
                      <a:cubicBezTo>
                        <a:pt x="0" y="6"/>
                        <a:pt x="0" y="6"/>
                        <a:pt x="0" y="6"/>
                      </a:cubicBezTo>
                      <a:cubicBezTo>
                        <a:pt x="0" y="9"/>
                        <a:pt x="2" y="12"/>
                        <a:pt x="5" y="12"/>
                      </a:cubicBezTo>
                      <a:cubicBezTo>
                        <a:pt x="6" y="12"/>
                        <a:pt x="6" y="12"/>
                        <a:pt x="6" y="12"/>
                      </a:cubicBezTo>
                      <a:cubicBezTo>
                        <a:pt x="6" y="12"/>
                        <a:pt x="7" y="12"/>
                        <a:pt x="7" y="12"/>
                      </a:cubicBezTo>
                      <a:cubicBezTo>
                        <a:pt x="10" y="12"/>
                        <a:pt x="12" y="10"/>
                        <a:pt x="12" y="8"/>
                      </a:cubicBezTo>
                      <a:cubicBezTo>
                        <a:pt x="14" y="2"/>
                        <a:pt x="14" y="2"/>
                        <a:pt x="14" y="2"/>
                      </a:cubicBezTo>
                      <a:cubicBezTo>
                        <a:pt x="14" y="2"/>
                        <a:pt x="14" y="2"/>
                        <a:pt x="14" y="2"/>
                      </a:cubicBezTo>
                      <a:cubicBezTo>
                        <a:pt x="11" y="1"/>
                        <a:pt x="8" y="1"/>
                        <a:pt x="5" y="0"/>
                      </a:cubicBezTo>
                      <a:cubicBezTo>
                        <a:pt x="4" y="0"/>
                        <a:pt x="2" y="0"/>
                        <a:pt x="1" y="0"/>
                      </a:cubicBezTo>
                    </a:path>
                  </a:pathLst>
                </a:custGeom>
                <a:solidFill>
                  <a:schemeClr val="bg1">
                    <a:lumMod val="95000"/>
                  </a:schemeClr>
                </a:solidFill>
                <a:ln>
                  <a:noFill/>
                </a:ln>
                <a:effectLst>
                  <a:innerShdw blurRad="19050" dist="6350" dir="54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356"/>
                <p:cNvSpPr/>
                <p:nvPr/>
              </p:nvSpPr>
              <p:spPr bwMode="auto">
                <a:xfrm>
                  <a:off x="1492450" y="3036094"/>
                  <a:ext cx="49213" cy="46038"/>
                </a:xfrm>
                <a:custGeom>
                  <a:gdLst>
                    <a:gd name="T0" fmla="*/ 6 w 13"/>
                    <a:gd name="T1" fmla="*/ 0 h 12"/>
                    <a:gd name="T2" fmla="*/ 6 w 13"/>
                    <a:gd name="T3" fmla="*/ 0 h 12"/>
                    <a:gd name="T4" fmla="*/ 5 w 13"/>
                    <a:gd name="T5" fmla="*/ 0 h 12"/>
                    <a:gd name="T6" fmla="*/ 0 w 13"/>
                    <a:gd name="T7" fmla="*/ 6 h 12"/>
                    <a:gd name="T8" fmla="*/ 1 w 13"/>
                    <a:gd name="T9" fmla="*/ 12 h 12"/>
                    <a:gd name="T10" fmla="*/ 1 w 13"/>
                    <a:gd name="T11" fmla="*/ 12 h 12"/>
                    <a:gd name="T12" fmla="*/ 13 w 13"/>
                    <a:gd name="T13" fmla="*/ 10 h 12"/>
                    <a:gd name="T14" fmla="*/ 12 w 13"/>
                    <a:gd name="T15" fmla="*/ 4 h 12"/>
                    <a:gd name="T16" fmla="*/ 6 w 13"/>
                    <a:gd name="T17" fmla="*/ 0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6" y="0"/>
                      </a:moveTo>
                      <a:cubicBezTo>
                        <a:pt x="6" y="0"/>
                        <a:pt x="6" y="0"/>
                        <a:pt x="6" y="0"/>
                      </a:cubicBezTo>
                      <a:cubicBezTo>
                        <a:pt x="5" y="0"/>
                        <a:pt x="5" y="0"/>
                        <a:pt x="5" y="0"/>
                      </a:cubicBezTo>
                      <a:cubicBezTo>
                        <a:pt x="2" y="0"/>
                        <a:pt x="0" y="3"/>
                        <a:pt x="0" y="6"/>
                      </a:cubicBezTo>
                      <a:cubicBezTo>
                        <a:pt x="1" y="12"/>
                        <a:pt x="1" y="12"/>
                        <a:pt x="1" y="12"/>
                      </a:cubicBezTo>
                      <a:cubicBezTo>
                        <a:pt x="1" y="12"/>
                        <a:pt x="1" y="12"/>
                        <a:pt x="1" y="12"/>
                      </a:cubicBezTo>
                      <a:cubicBezTo>
                        <a:pt x="5" y="12"/>
                        <a:pt x="9" y="11"/>
                        <a:pt x="13" y="10"/>
                      </a:cubicBezTo>
                      <a:cubicBezTo>
                        <a:pt x="12" y="4"/>
                        <a:pt x="12" y="4"/>
                        <a:pt x="12" y="4"/>
                      </a:cubicBezTo>
                      <a:cubicBezTo>
                        <a:pt x="12" y="2"/>
                        <a:pt x="9" y="0"/>
                        <a:pt x="6" y="0"/>
                      </a:cubicBezTo>
                    </a:path>
                  </a:pathLst>
                </a:custGeom>
                <a:solidFill>
                  <a:schemeClr val="bg1">
                    <a:lumMod val="95000"/>
                  </a:schemeClr>
                </a:solidFill>
                <a:ln>
                  <a:noFill/>
                </a:ln>
                <a:effectLst>
                  <a:innerShdw blurRad="19050" dist="6350" dir="162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358"/>
                <p:cNvSpPr/>
                <p:nvPr/>
              </p:nvSpPr>
              <p:spPr bwMode="auto">
                <a:xfrm>
                  <a:off x="1363863" y="2082007"/>
                  <a:ext cx="49213" cy="46038"/>
                </a:xfrm>
                <a:custGeom>
                  <a:gdLst>
                    <a:gd name="T0" fmla="*/ 13 w 13"/>
                    <a:gd name="T1" fmla="*/ 0 h 12"/>
                    <a:gd name="T2" fmla="*/ 5 w 13"/>
                    <a:gd name="T3" fmla="*/ 1 h 12"/>
                    <a:gd name="T4" fmla="*/ 0 w 13"/>
                    <a:gd name="T5" fmla="*/ 1 h 12"/>
                    <a:gd name="T6" fmla="*/ 1 w 13"/>
                    <a:gd name="T7" fmla="*/ 7 h 12"/>
                    <a:gd name="T8" fmla="*/ 6 w 13"/>
                    <a:gd name="T9" fmla="*/ 12 h 12"/>
                    <a:gd name="T10" fmla="*/ 7 w 13"/>
                    <a:gd name="T11" fmla="*/ 12 h 12"/>
                    <a:gd name="T12" fmla="*/ 8 w 13"/>
                    <a:gd name="T13" fmla="*/ 12 h 12"/>
                    <a:gd name="T14" fmla="*/ 13 w 13"/>
                    <a:gd name="T15" fmla="*/ 6 h 12"/>
                    <a:gd name="T16" fmla="*/ 13 w 13"/>
                    <a:gd name="T17" fmla="*/ 0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13" y="0"/>
                      </a:moveTo>
                      <a:cubicBezTo>
                        <a:pt x="10" y="0"/>
                        <a:pt x="7" y="0"/>
                        <a:pt x="5" y="1"/>
                      </a:cubicBezTo>
                      <a:cubicBezTo>
                        <a:pt x="3" y="1"/>
                        <a:pt x="1" y="1"/>
                        <a:pt x="0" y="1"/>
                      </a:cubicBezTo>
                      <a:cubicBezTo>
                        <a:pt x="1" y="7"/>
                        <a:pt x="1" y="7"/>
                        <a:pt x="1" y="7"/>
                      </a:cubicBezTo>
                      <a:cubicBezTo>
                        <a:pt x="1" y="10"/>
                        <a:pt x="3" y="12"/>
                        <a:pt x="6" y="12"/>
                      </a:cubicBezTo>
                      <a:cubicBezTo>
                        <a:pt x="6" y="12"/>
                        <a:pt x="7" y="12"/>
                        <a:pt x="7" y="12"/>
                      </a:cubicBezTo>
                      <a:cubicBezTo>
                        <a:pt x="8" y="12"/>
                        <a:pt x="8" y="12"/>
                        <a:pt x="8" y="12"/>
                      </a:cubicBezTo>
                      <a:cubicBezTo>
                        <a:pt x="11" y="12"/>
                        <a:pt x="13" y="9"/>
                        <a:pt x="13" y="6"/>
                      </a:cubicBezTo>
                      <a:cubicBezTo>
                        <a:pt x="13" y="0"/>
                        <a:pt x="13" y="0"/>
                        <a:pt x="13" y="0"/>
                      </a:cubicBezTo>
                    </a:path>
                  </a:pathLst>
                </a:custGeom>
                <a:solidFill>
                  <a:schemeClr val="bg1">
                    <a:lumMod val="95000"/>
                  </a:schemeClr>
                </a:solidFill>
                <a:ln>
                  <a:noFill/>
                </a:ln>
                <a:effectLst>
                  <a:innerShdw blurRad="19050" dist="6350" dir="2154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85" name="椭圆 84"/>
            <p:cNvSpPr/>
            <p:nvPr/>
          </p:nvSpPr>
          <p:spPr>
            <a:xfrm>
              <a:off x="3514793" y="2033015"/>
              <a:ext cx="904383" cy="904383"/>
            </a:xfrm>
            <a:prstGeom prst="ellipse">
              <a:avLst/>
            </a:prstGeom>
            <a:solidFill>
              <a:schemeClr val="bg1">
                <a:lumMod val="50000"/>
              </a:schemeClr>
            </a:solidFill>
            <a:ln w="1270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1785275" y="2330391"/>
            <a:ext cx="648063" cy="537457"/>
            <a:chOff x="1797228" y="2300962"/>
            <a:chExt cx="648063" cy="537457"/>
          </a:xfrm>
        </p:grpSpPr>
        <p:grpSp>
          <p:nvGrpSpPr>
            <p:cNvPr id="112" name="Group 401"/>
            <p:cNvGrpSpPr>
              <a:grpSpLocks noChangeAspect="1"/>
            </p:cNvGrpSpPr>
            <p:nvPr/>
          </p:nvGrpSpPr>
          <p:grpSpPr>
            <a:xfrm>
              <a:off x="2115520" y="2300962"/>
              <a:ext cx="329771" cy="374865"/>
              <a:chOff x="3723" y="2027"/>
              <a:chExt cx="234" cy="266"/>
            </a:xfrm>
            <a:solidFill>
              <a:schemeClr val="bg1"/>
            </a:solidFill>
          </p:grpSpPr>
          <p:sp>
            <p:nvSpPr>
              <p:cNvPr id="113" name="Freeform 402"/>
              <p:cNvSpPr/>
              <p:nvPr/>
            </p:nvSpPr>
            <p:spPr bwMode="auto">
              <a:xfrm>
                <a:off x="3723" y="2027"/>
                <a:ext cx="188" cy="266"/>
              </a:xfrm>
              <a:custGeom>
                <a:gdLst>
                  <a:gd name="T0" fmla="*/ 77 w 77"/>
                  <a:gd name="T1" fmla="*/ 105 h 110"/>
                  <a:gd name="T2" fmla="*/ 45 w 77"/>
                  <a:gd name="T3" fmla="*/ 105 h 110"/>
                  <a:gd name="T4" fmla="*/ 45 w 77"/>
                  <a:gd name="T5" fmla="*/ 85 h 110"/>
                  <a:gd name="T6" fmla="*/ 42 w 77"/>
                  <a:gd name="T7" fmla="*/ 82 h 110"/>
                  <a:gd name="T8" fmla="*/ 11 w 77"/>
                  <a:gd name="T9" fmla="*/ 82 h 110"/>
                  <a:gd name="T10" fmla="*/ 11 w 77"/>
                  <a:gd name="T11" fmla="*/ 14 h 110"/>
                  <a:gd name="T12" fmla="*/ 17 w 77"/>
                  <a:gd name="T13" fmla="*/ 14 h 110"/>
                  <a:gd name="T14" fmla="*/ 9 w 77"/>
                  <a:gd name="T15" fmla="*/ 0 h 110"/>
                  <a:gd name="T16" fmla="*/ 8 w 77"/>
                  <a:gd name="T17" fmla="*/ 0 h 110"/>
                  <a:gd name="T18" fmla="*/ 8 w 77"/>
                  <a:gd name="T19" fmla="*/ 0 h 110"/>
                  <a:gd name="T20" fmla="*/ 0 w 77"/>
                  <a:gd name="T21" fmla="*/ 14 h 110"/>
                  <a:gd name="T22" fmla="*/ 6 w 77"/>
                  <a:gd name="T23" fmla="*/ 14 h 110"/>
                  <a:gd name="T24" fmla="*/ 6 w 77"/>
                  <a:gd name="T25" fmla="*/ 85 h 110"/>
                  <a:gd name="T26" fmla="*/ 8 w 77"/>
                  <a:gd name="T27" fmla="*/ 87 h 110"/>
                  <a:gd name="T28" fmla="*/ 40 w 77"/>
                  <a:gd name="T29" fmla="*/ 87 h 110"/>
                  <a:gd name="T30" fmla="*/ 40 w 77"/>
                  <a:gd name="T31" fmla="*/ 107 h 110"/>
                  <a:gd name="T32" fmla="*/ 42 w 77"/>
                  <a:gd name="T33" fmla="*/ 110 h 110"/>
                  <a:gd name="T34" fmla="*/ 74 w 77"/>
                  <a:gd name="T35" fmla="*/ 110 h 110"/>
                  <a:gd name="T36" fmla="*/ 77 w 77"/>
                  <a:gd name="T37" fmla="*/ 105 h 1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0">
                    <a:moveTo>
                      <a:pt x="77" y="105"/>
                    </a:moveTo>
                    <a:cubicBezTo>
                      <a:pt x="45" y="105"/>
                      <a:pt x="45" y="105"/>
                      <a:pt x="45" y="105"/>
                    </a:cubicBezTo>
                    <a:cubicBezTo>
                      <a:pt x="45" y="85"/>
                      <a:pt x="45" y="85"/>
                      <a:pt x="45" y="85"/>
                    </a:cubicBezTo>
                    <a:cubicBezTo>
                      <a:pt x="45" y="83"/>
                      <a:pt x="44" y="82"/>
                      <a:pt x="42" y="82"/>
                    </a:cubicBezTo>
                    <a:cubicBezTo>
                      <a:pt x="11" y="82"/>
                      <a:pt x="11" y="82"/>
                      <a:pt x="11" y="82"/>
                    </a:cubicBezTo>
                    <a:cubicBezTo>
                      <a:pt x="11" y="14"/>
                      <a:pt x="11" y="14"/>
                      <a:pt x="11" y="14"/>
                    </a:cubicBezTo>
                    <a:cubicBezTo>
                      <a:pt x="17" y="14"/>
                      <a:pt x="17" y="14"/>
                      <a:pt x="17" y="14"/>
                    </a:cubicBezTo>
                    <a:cubicBezTo>
                      <a:pt x="9" y="0"/>
                      <a:pt x="9" y="0"/>
                      <a:pt x="9" y="0"/>
                    </a:cubicBezTo>
                    <a:cubicBezTo>
                      <a:pt x="9" y="0"/>
                      <a:pt x="8" y="0"/>
                      <a:pt x="8" y="0"/>
                    </a:cubicBezTo>
                    <a:cubicBezTo>
                      <a:pt x="8" y="0"/>
                      <a:pt x="8" y="0"/>
                      <a:pt x="8" y="0"/>
                    </a:cubicBezTo>
                    <a:cubicBezTo>
                      <a:pt x="0" y="14"/>
                      <a:pt x="0" y="14"/>
                      <a:pt x="0" y="14"/>
                    </a:cubicBezTo>
                    <a:cubicBezTo>
                      <a:pt x="6" y="14"/>
                      <a:pt x="6" y="14"/>
                      <a:pt x="6" y="14"/>
                    </a:cubicBezTo>
                    <a:cubicBezTo>
                      <a:pt x="6" y="85"/>
                      <a:pt x="6" y="85"/>
                      <a:pt x="6" y="85"/>
                    </a:cubicBezTo>
                    <a:cubicBezTo>
                      <a:pt x="6" y="86"/>
                      <a:pt x="7" y="87"/>
                      <a:pt x="8" y="87"/>
                    </a:cubicBezTo>
                    <a:cubicBezTo>
                      <a:pt x="40" y="87"/>
                      <a:pt x="40" y="87"/>
                      <a:pt x="40" y="87"/>
                    </a:cubicBezTo>
                    <a:cubicBezTo>
                      <a:pt x="40" y="107"/>
                      <a:pt x="40" y="107"/>
                      <a:pt x="40" y="107"/>
                    </a:cubicBezTo>
                    <a:cubicBezTo>
                      <a:pt x="40" y="109"/>
                      <a:pt x="41" y="110"/>
                      <a:pt x="42" y="110"/>
                    </a:cubicBezTo>
                    <a:cubicBezTo>
                      <a:pt x="74" y="110"/>
                      <a:pt x="74" y="110"/>
                      <a:pt x="74" y="110"/>
                    </a:cubicBezTo>
                    <a:lnTo>
                      <a:pt x="77" y="1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03"/>
              <p:cNvSpPr/>
              <p:nvPr/>
            </p:nvSpPr>
            <p:spPr bwMode="auto">
              <a:xfrm>
                <a:off x="3825" y="2027"/>
                <a:ext cx="39" cy="38"/>
              </a:xfrm>
              <a:custGeom>
                <a:gdLst>
                  <a:gd name="T0" fmla="*/ 8 w 16"/>
                  <a:gd name="T1" fmla="*/ 15 h 16"/>
                  <a:gd name="T2" fmla="*/ 16 w 16"/>
                  <a:gd name="T3" fmla="*/ 7 h 16"/>
                  <a:gd name="T4" fmla="*/ 7 w 16"/>
                  <a:gd name="T5" fmla="*/ 0 h 16"/>
                  <a:gd name="T6" fmla="*/ 0 w 16"/>
                  <a:gd name="T7" fmla="*/ 8 h 16"/>
                  <a:gd name="T8" fmla="*/ 8 w 16"/>
                  <a:gd name="T9" fmla="*/ 15 h 16"/>
                </a:gdLst>
                <a:cxnLst>
                  <a:cxn ang="0">
                    <a:pos x="T0" y="T1"/>
                  </a:cxn>
                  <a:cxn ang="0">
                    <a:pos x="T2" y="T3"/>
                  </a:cxn>
                  <a:cxn ang="0">
                    <a:pos x="T4" y="T5"/>
                  </a:cxn>
                  <a:cxn ang="0">
                    <a:pos x="T6" y="T7"/>
                  </a:cxn>
                  <a:cxn ang="0">
                    <a:pos x="T8" y="T9"/>
                  </a:cxn>
                </a:cxnLst>
                <a:rect l="0" t="0" r="r" b="b"/>
                <a:pathLst>
                  <a:path w="16" h="16">
                    <a:moveTo>
                      <a:pt x="8" y="15"/>
                    </a:moveTo>
                    <a:cubicBezTo>
                      <a:pt x="12" y="15"/>
                      <a:pt x="16" y="12"/>
                      <a:pt x="16" y="7"/>
                    </a:cubicBezTo>
                    <a:cubicBezTo>
                      <a:pt x="15" y="3"/>
                      <a:pt x="12" y="0"/>
                      <a:pt x="7" y="0"/>
                    </a:cubicBezTo>
                    <a:cubicBezTo>
                      <a:pt x="3" y="0"/>
                      <a:pt x="0" y="4"/>
                      <a:pt x="0" y="8"/>
                    </a:cubicBezTo>
                    <a:cubicBezTo>
                      <a:pt x="0" y="12"/>
                      <a:pt x="4" y="16"/>
                      <a:pt x="8"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04"/>
              <p:cNvSpPr>
                <a:spLocks noEditPoints="1"/>
              </p:cNvSpPr>
              <p:nvPr/>
            </p:nvSpPr>
            <p:spPr bwMode="auto">
              <a:xfrm>
                <a:off x="3796" y="2058"/>
                <a:ext cx="161" cy="204"/>
              </a:xfrm>
              <a:custGeom>
                <a:gdLst>
                  <a:gd name="T0" fmla="*/ 58 w 66"/>
                  <a:gd name="T1" fmla="*/ 26 h 84"/>
                  <a:gd name="T2" fmla="*/ 51 w 66"/>
                  <a:gd name="T3" fmla="*/ 29 h 84"/>
                  <a:gd name="T4" fmla="*/ 49 w 66"/>
                  <a:gd name="T5" fmla="*/ 27 h 84"/>
                  <a:gd name="T6" fmla="*/ 46 w 66"/>
                  <a:gd name="T7" fmla="*/ 25 h 84"/>
                  <a:gd name="T8" fmla="*/ 24 w 66"/>
                  <a:gd name="T9" fmla="*/ 3 h 84"/>
                  <a:gd name="T10" fmla="*/ 17 w 66"/>
                  <a:gd name="T11" fmla="*/ 4 h 84"/>
                  <a:gd name="T12" fmla="*/ 14 w 66"/>
                  <a:gd name="T13" fmla="*/ 5 h 84"/>
                  <a:gd name="T14" fmla="*/ 7 w 66"/>
                  <a:gd name="T15" fmla="*/ 3 h 84"/>
                  <a:gd name="T16" fmla="*/ 0 w 66"/>
                  <a:gd name="T17" fmla="*/ 4 h 84"/>
                  <a:gd name="T18" fmla="*/ 1 w 66"/>
                  <a:gd name="T19" fmla="*/ 21 h 84"/>
                  <a:gd name="T20" fmla="*/ 7 w 66"/>
                  <a:gd name="T21" fmla="*/ 23 h 84"/>
                  <a:gd name="T22" fmla="*/ 13 w 66"/>
                  <a:gd name="T23" fmla="*/ 33 h 84"/>
                  <a:gd name="T24" fmla="*/ 3 w 66"/>
                  <a:gd name="T25" fmla="*/ 42 h 84"/>
                  <a:gd name="T26" fmla="*/ 8 w 66"/>
                  <a:gd name="T27" fmla="*/ 60 h 84"/>
                  <a:gd name="T28" fmla="*/ 11 w 66"/>
                  <a:gd name="T29" fmla="*/ 44 h 84"/>
                  <a:gd name="T30" fmla="*/ 19 w 66"/>
                  <a:gd name="T31" fmla="*/ 40 h 84"/>
                  <a:gd name="T32" fmla="*/ 25 w 66"/>
                  <a:gd name="T33" fmla="*/ 80 h 84"/>
                  <a:gd name="T34" fmla="*/ 33 w 66"/>
                  <a:gd name="T35" fmla="*/ 79 h 84"/>
                  <a:gd name="T36" fmla="*/ 31 w 66"/>
                  <a:gd name="T37" fmla="*/ 36 h 84"/>
                  <a:gd name="T38" fmla="*/ 40 w 66"/>
                  <a:gd name="T39" fmla="*/ 29 h 84"/>
                  <a:gd name="T40" fmla="*/ 39 w 66"/>
                  <a:gd name="T41" fmla="*/ 32 h 84"/>
                  <a:gd name="T42" fmla="*/ 39 w 66"/>
                  <a:gd name="T43" fmla="*/ 35 h 84"/>
                  <a:gd name="T44" fmla="*/ 33 w 66"/>
                  <a:gd name="T45" fmla="*/ 39 h 84"/>
                  <a:gd name="T46" fmla="*/ 43 w 66"/>
                  <a:gd name="T47" fmla="*/ 54 h 84"/>
                  <a:gd name="T48" fmla="*/ 45 w 66"/>
                  <a:gd name="T49" fmla="*/ 53 h 84"/>
                  <a:gd name="T50" fmla="*/ 46 w 66"/>
                  <a:gd name="T51" fmla="*/ 52 h 84"/>
                  <a:gd name="T52" fmla="*/ 62 w 66"/>
                  <a:gd name="T53" fmla="*/ 44 h 84"/>
                  <a:gd name="T54" fmla="*/ 64 w 66"/>
                  <a:gd name="T55" fmla="*/ 43 h 84"/>
                  <a:gd name="T56" fmla="*/ 66 w 66"/>
                  <a:gd name="T57" fmla="*/ 40 h 84"/>
                  <a:gd name="T58" fmla="*/ 43 w 66"/>
                  <a:gd name="T59" fmla="*/ 33 h 84"/>
                  <a:gd name="T60" fmla="*/ 41 w 66"/>
                  <a:gd name="T61" fmla="*/ 31 h 84"/>
                  <a:gd name="T62" fmla="*/ 42 w 66"/>
                  <a:gd name="T63" fmla="*/ 31 h 84"/>
                  <a:gd name="T64" fmla="*/ 47 w 66"/>
                  <a:gd name="T65" fmla="*/ 28 h 84"/>
                  <a:gd name="T66" fmla="*/ 47 w 66"/>
                  <a:gd name="T67" fmla="*/ 28 h 84"/>
                  <a:gd name="T68" fmla="*/ 48 w 66"/>
                  <a:gd name="T69" fmla="*/ 30 h 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 h="84">
                    <a:moveTo>
                      <a:pt x="66" y="40"/>
                    </a:moveTo>
                    <a:cubicBezTo>
                      <a:pt x="58" y="26"/>
                      <a:pt x="58" y="26"/>
                      <a:pt x="58" y="26"/>
                    </a:cubicBezTo>
                    <a:cubicBezTo>
                      <a:pt x="58" y="26"/>
                      <a:pt x="57" y="25"/>
                      <a:pt x="57" y="26"/>
                    </a:cubicBezTo>
                    <a:cubicBezTo>
                      <a:pt x="51" y="29"/>
                      <a:pt x="51" y="29"/>
                      <a:pt x="51" y="29"/>
                    </a:cubicBezTo>
                    <a:cubicBezTo>
                      <a:pt x="51" y="28"/>
                      <a:pt x="51" y="28"/>
                      <a:pt x="50" y="28"/>
                    </a:cubicBezTo>
                    <a:cubicBezTo>
                      <a:pt x="49" y="27"/>
                      <a:pt x="49" y="27"/>
                      <a:pt x="49" y="27"/>
                    </a:cubicBezTo>
                    <a:cubicBezTo>
                      <a:pt x="49" y="26"/>
                      <a:pt x="48" y="25"/>
                      <a:pt x="46" y="26"/>
                    </a:cubicBezTo>
                    <a:cubicBezTo>
                      <a:pt x="46" y="26"/>
                      <a:pt x="46" y="25"/>
                      <a:pt x="46" y="25"/>
                    </a:cubicBezTo>
                    <a:cubicBezTo>
                      <a:pt x="26" y="4"/>
                      <a:pt x="26" y="4"/>
                      <a:pt x="26" y="4"/>
                    </a:cubicBezTo>
                    <a:cubicBezTo>
                      <a:pt x="26" y="4"/>
                      <a:pt x="25" y="3"/>
                      <a:pt x="24" y="3"/>
                    </a:cubicBezTo>
                    <a:cubicBezTo>
                      <a:pt x="24" y="3"/>
                      <a:pt x="24" y="3"/>
                      <a:pt x="23" y="3"/>
                    </a:cubicBezTo>
                    <a:cubicBezTo>
                      <a:pt x="17" y="4"/>
                      <a:pt x="17" y="4"/>
                      <a:pt x="17" y="4"/>
                    </a:cubicBezTo>
                    <a:cubicBezTo>
                      <a:pt x="17" y="4"/>
                      <a:pt x="17" y="4"/>
                      <a:pt x="16" y="4"/>
                    </a:cubicBezTo>
                    <a:cubicBezTo>
                      <a:pt x="15" y="4"/>
                      <a:pt x="15" y="4"/>
                      <a:pt x="14" y="5"/>
                    </a:cubicBezTo>
                    <a:cubicBezTo>
                      <a:pt x="7" y="12"/>
                      <a:pt x="7" y="12"/>
                      <a:pt x="7" y="12"/>
                    </a:cubicBezTo>
                    <a:cubicBezTo>
                      <a:pt x="7" y="3"/>
                      <a:pt x="7" y="3"/>
                      <a:pt x="7" y="3"/>
                    </a:cubicBezTo>
                    <a:cubicBezTo>
                      <a:pt x="7" y="1"/>
                      <a:pt x="5" y="0"/>
                      <a:pt x="3" y="0"/>
                    </a:cubicBezTo>
                    <a:cubicBezTo>
                      <a:pt x="1" y="0"/>
                      <a:pt x="0" y="2"/>
                      <a:pt x="0" y="4"/>
                    </a:cubicBezTo>
                    <a:cubicBezTo>
                      <a:pt x="1" y="20"/>
                      <a:pt x="1" y="20"/>
                      <a:pt x="1" y="20"/>
                    </a:cubicBezTo>
                    <a:cubicBezTo>
                      <a:pt x="1" y="20"/>
                      <a:pt x="1" y="20"/>
                      <a:pt x="1" y="21"/>
                    </a:cubicBezTo>
                    <a:cubicBezTo>
                      <a:pt x="1" y="22"/>
                      <a:pt x="1" y="22"/>
                      <a:pt x="2" y="23"/>
                    </a:cubicBezTo>
                    <a:cubicBezTo>
                      <a:pt x="3" y="24"/>
                      <a:pt x="6" y="24"/>
                      <a:pt x="7" y="23"/>
                    </a:cubicBezTo>
                    <a:cubicBezTo>
                      <a:pt x="12" y="17"/>
                      <a:pt x="12" y="17"/>
                      <a:pt x="12" y="17"/>
                    </a:cubicBezTo>
                    <a:cubicBezTo>
                      <a:pt x="13" y="33"/>
                      <a:pt x="13" y="33"/>
                      <a:pt x="13" y="33"/>
                    </a:cubicBezTo>
                    <a:cubicBezTo>
                      <a:pt x="5" y="38"/>
                      <a:pt x="5" y="38"/>
                      <a:pt x="5" y="38"/>
                    </a:cubicBezTo>
                    <a:cubicBezTo>
                      <a:pt x="4" y="39"/>
                      <a:pt x="3" y="40"/>
                      <a:pt x="3" y="42"/>
                    </a:cubicBezTo>
                    <a:cubicBezTo>
                      <a:pt x="3" y="57"/>
                      <a:pt x="3" y="57"/>
                      <a:pt x="3" y="57"/>
                    </a:cubicBezTo>
                    <a:cubicBezTo>
                      <a:pt x="4" y="59"/>
                      <a:pt x="5" y="61"/>
                      <a:pt x="8" y="60"/>
                    </a:cubicBezTo>
                    <a:cubicBezTo>
                      <a:pt x="10" y="60"/>
                      <a:pt x="12" y="58"/>
                      <a:pt x="12" y="56"/>
                    </a:cubicBezTo>
                    <a:cubicBezTo>
                      <a:pt x="11" y="44"/>
                      <a:pt x="11" y="44"/>
                      <a:pt x="11" y="44"/>
                    </a:cubicBezTo>
                    <a:cubicBezTo>
                      <a:pt x="17" y="40"/>
                      <a:pt x="17" y="40"/>
                      <a:pt x="17" y="40"/>
                    </a:cubicBezTo>
                    <a:cubicBezTo>
                      <a:pt x="18" y="40"/>
                      <a:pt x="18" y="40"/>
                      <a:pt x="19" y="40"/>
                    </a:cubicBezTo>
                    <a:cubicBezTo>
                      <a:pt x="23" y="39"/>
                      <a:pt x="23" y="39"/>
                      <a:pt x="23" y="39"/>
                    </a:cubicBezTo>
                    <a:cubicBezTo>
                      <a:pt x="25" y="80"/>
                      <a:pt x="25" y="80"/>
                      <a:pt x="25" y="80"/>
                    </a:cubicBezTo>
                    <a:cubicBezTo>
                      <a:pt x="25" y="82"/>
                      <a:pt x="27" y="84"/>
                      <a:pt x="30" y="84"/>
                    </a:cubicBezTo>
                    <a:cubicBezTo>
                      <a:pt x="32" y="84"/>
                      <a:pt x="34" y="82"/>
                      <a:pt x="33" y="79"/>
                    </a:cubicBezTo>
                    <a:cubicBezTo>
                      <a:pt x="31" y="36"/>
                      <a:pt x="31" y="36"/>
                      <a:pt x="31" y="36"/>
                    </a:cubicBezTo>
                    <a:cubicBezTo>
                      <a:pt x="31" y="36"/>
                      <a:pt x="31" y="36"/>
                      <a:pt x="31" y="36"/>
                    </a:cubicBezTo>
                    <a:cubicBezTo>
                      <a:pt x="30" y="18"/>
                      <a:pt x="30" y="18"/>
                      <a:pt x="30" y="18"/>
                    </a:cubicBezTo>
                    <a:cubicBezTo>
                      <a:pt x="40" y="29"/>
                      <a:pt x="40" y="29"/>
                      <a:pt x="40" y="29"/>
                    </a:cubicBezTo>
                    <a:cubicBezTo>
                      <a:pt x="40" y="29"/>
                      <a:pt x="40" y="29"/>
                      <a:pt x="40" y="29"/>
                    </a:cubicBezTo>
                    <a:cubicBezTo>
                      <a:pt x="39" y="30"/>
                      <a:pt x="38" y="31"/>
                      <a:pt x="39" y="32"/>
                    </a:cubicBezTo>
                    <a:cubicBezTo>
                      <a:pt x="40" y="34"/>
                      <a:pt x="40" y="34"/>
                      <a:pt x="40" y="34"/>
                    </a:cubicBezTo>
                    <a:cubicBezTo>
                      <a:pt x="39" y="34"/>
                      <a:pt x="39" y="34"/>
                      <a:pt x="39" y="35"/>
                    </a:cubicBezTo>
                    <a:cubicBezTo>
                      <a:pt x="34" y="38"/>
                      <a:pt x="34" y="38"/>
                      <a:pt x="34" y="38"/>
                    </a:cubicBezTo>
                    <a:cubicBezTo>
                      <a:pt x="33" y="38"/>
                      <a:pt x="33" y="39"/>
                      <a:pt x="33" y="39"/>
                    </a:cubicBezTo>
                    <a:cubicBezTo>
                      <a:pt x="41" y="54"/>
                      <a:pt x="41" y="54"/>
                      <a:pt x="41" y="54"/>
                    </a:cubicBezTo>
                    <a:cubicBezTo>
                      <a:pt x="41" y="54"/>
                      <a:pt x="42" y="54"/>
                      <a:pt x="43" y="54"/>
                    </a:cubicBezTo>
                    <a:cubicBezTo>
                      <a:pt x="44" y="53"/>
                      <a:pt x="44" y="53"/>
                      <a:pt x="44" y="53"/>
                    </a:cubicBezTo>
                    <a:cubicBezTo>
                      <a:pt x="44" y="53"/>
                      <a:pt x="44" y="53"/>
                      <a:pt x="45" y="53"/>
                    </a:cubicBezTo>
                    <a:cubicBezTo>
                      <a:pt x="46" y="53"/>
                      <a:pt x="46" y="53"/>
                      <a:pt x="46" y="53"/>
                    </a:cubicBezTo>
                    <a:cubicBezTo>
                      <a:pt x="46" y="53"/>
                      <a:pt x="46" y="52"/>
                      <a:pt x="46" y="52"/>
                    </a:cubicBezTo>
                    <a:cubicBezTo>
                      <a:pt x="61" y="44"/>
                      <a:pt x="61" y="44"/>
                      <a:pt x="61" y="44"/>
                    </a:cubicBezTo>
                    <a:cubicBezTo>
                      <a:pt x="62" y="44"/>
                      <a:pt x="62" y="44"/>
                      <a:pt x="62" y="44"/>
                    </a:cubicBezTo>
                    <a:cubicBezTo>
                      <a:pt x="63" y="44"/>
                      <a:pt x="63" y="44"/>
                      <a:pt x="63" y="44"/>
                    </a:cubicBezTo>
                    <a:cubicBezTo>
                      <a:pt x="64" y="44"/>
                      <a:pt x="64" y="43"/>
                      <a:pt x="64" y="43"/>
                    </a:cubicBezTo>
                    <a:cubicBezTo>
                      <a:pt x="65" y="42"/>
                      <a:pt x="65" y="42"/>
                      <a:pt x="65" y="42"/>
                    </a:cubicBezTo>
                    <a:cubicBezTo>
                      <a:pt x="66" y="42"/>
                      <a:pt x="66" y="41"/>
                      <a:pt x="66" y="40"/>
                    </a:cubicBezTo>
                    <a:close/>
                    <a:moveTo>
                      <a:pt x="48" y="30"/>
                    </a:moveTo>
                    <a:cubicBezTo>
                      <a:pt x="43" y="33"/>
                      <a:pt x="43" y="33"/>
                      <a:pt x="43" y="33"/>
                    </a:cubicBezTo>
                    <a:cubicBezTo>
                      <a:pt x="42" y="33"/>
                      <a:pt x="42" y="33"/>
                      <a:pt x="42" y="33"/>
                    </a:cubicBezTo>
                    <a:cubicBezTo>
                      <a:pt x="41" y="31"/>
                      <a:pt x="41" y="31"/>
                      <a:pt x="41" y="31"/>
                    </a:cubicBezTo>
                    <a:cubicBezTo>
                      <a:pt x="41" y="31"/>
                      <a:pt x="41" y="31"/>
                      <a:pt x="41" y="31"/>
                    </a:cubicBezTo>
                    <a:cubicBezTo>
                      <a:pt x="42" y="31"/>
                      <a:pt x="42" y="31"/>
                      <a:pt x="42" y="31"/>
                    </a:cubicBezTo>
                    <a:cubicBezTo>
                      <a:pt x="43" y="31"/>
                      <a:pt x="45" y="31"/>
                      <a:pt x="46" y="30"/>
                    </a:cubicBezTo>
                    <a:cubicBezTo>
                      <a:pt x="46" y="30"/>
                      <a:pt x="47" y="29"/>
                      <a:pt x="47" y="28"/>
                    </a:cubicBezTo>
                    <a:cubicBezTo>
                      <a:pt x="47" y="28"/>
                      <a:pt x="47" y="28"/>
                      <a:pt x="47" y="28"/>
                    </a:cubicBezTo>
                    <a:cubicBezTo>
                      <a:pt x="47" y="28"/>
                      <a:pt x="47" y="28"/>
                      <a:pt x="47" y="28"/>
                    </a:cubicBezTo>
                    <a:cubicBezTo>
                      <a:pt x="48" y="29"/>
                      <a:pt x="48" y="29"/>
                      <a:pt x="48" y="29"/>
                    </a:cubicBezTo>
                    <a:cubicBezTo>
                      <a:pt x="48" y="29"/>
                      <a:pt x="48" y="30"/>
                      <a:pt x="48"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6" name="文本框 399"/>
            <p:cNvSpPr txBox="1"/>
            <p:nvPr/>
          </p:nvSpPr>
          <p:spPr>
            <a:xfrm>
              <a:off x="1797228" y="2540880"/>
              <a:ext cx="549794" cy="297539"/>
            </a:xfrm>
            <a:prstGeom prst="rect">
              <a:avLst/>
            </a:prstGeom>
            <a:noFill/>
          </p:spPr>
          <p:txBody>
            <a:bodyPr wrap="square" lIns="68580" tIns="34290" rIns="68580" bIns="34290" rtlCol="0">
              <a:spAutoFit/>
            </a:bodyPr>
            <a:lstStyle/>
            <a:p>
              <a:pPr algn="ctr"/>
              <a:r>
                <a:rPr lang="en-US" altLang="zh-CN" sz="900">
                  <a:solidFill>
                    <a:schemeClr val="bg1"/>
                  </a:solidFill>
                  <a:latin typeface="Impact" panose="020b0806030902050204" pitchFamily="34" charset="0"/>
                  <a:ea typeface="LiHei Pro" pitchFamily="34" charset="-122"/>
                </a:rPr>
                <a:t>STEP</a:t>
              </a:r>
              <a:endParaRPr lang="zh-CN" altLang="en-US" sz="900">
                <a:solidFill>
                  <a:schemeClr val="bg1"/>
                </a:solidFill>
                <a:latin typeface="Impact" panose="020b0806030902050204" pitchFamily="34" charset="0"/>
                <a:ea typeface="LiHei Pro" pitchFamily="34" charset="-122"/>
              </a:endParaRPr>
            </a:p>
          </p:txBody>
        </p:sp>
      </p:grpSp>
      <p:sp>
        <p:nvSpPr>
          <p:cNvPr id="120" name="文本框 400"/>
          <p:cNvSpPr txBox="1"/>
          <p:nvPr/>
        </p:nvSpPr>
        <p:spPr>
          <a:xfrm>
            <a:off x="2599329" y="1390745"/>
            <a:ext cx="480292" cy="453970"/>
          </a:xfrm>
          <a:prstGeom prst="rect">
            <a:avLst/>
          </a:prstGeom>
          <a:noFill/>
        </p:spPr>
        <p:txBody>
          <a:bodyPr wrap="square" lIns="68580" tIns="34290" rIns="68580" bIns="34290" rtlCol="0">
            <a:spAutoFit/>
          </a:bodyPr>
          <a:lstStyle/>
          <a:p>
            <a:r>
              <a:rPr lang="en-US" altLang="zh-CN" sz="2500">
                <a:ln w="12700">
                  <a:noFill/>
                </a:ln>
                <a:solidFill>
                  <a:schemeClr val="accent4"/>
                </a:solidFill>
                <a:latin typeface="Impact" panose="020b0806030902050204" pitchFamily="34" charset="0"/>
              </a:rPr>
              <a:t>03</a:t>
            </a:r>
            <a:endParaRPr lang="zh-CN" altLang="en-US" sz="2500">
              <a:ln w="12700">
                <a:noFill/>
              </a:ln>
              <a:solidFill>
                <a:schemeClr val="accent4"/>
              </a:solidFill>
              <a:latin typeface="Impact" panose="020b0806030902050204" pitchFamily="34" charset="0"/>
            </a:endParaRPr>
          </a:p>
        </p:txBody>
      </p:sp>
      <p:sp>
        <p:nvSpPr>
          <p:cNvPr id="121" name="文本框 437"/>
          <p:cNvSpPr txBox="1"/>
          <p:nvPr/>
        </p:nvSpPr>
        <p:spPr>
          <a:xfrm>
            <a:off x="2571400" y="1269554"/>
            <a:ext cx="549794" cy="253916"/>
          </a:xfrm>
          <a:prstGeom prst="rect">
            <a:avLst/>
          </a:prstGeom>
          <a:noFill/>
        </p:spPr>
        <p:txBody>
          <a:bodyPr wrap="square" lIns="68580" tIns="34290" rIns="68580" bIns="34290" rtlCol="0">
            <a:spAutoFit/>
          </a:bodyPr>
          <a:lstStyle/>
          <a:p>
            <a:pPr algn="ctr"/>
            <a:r>
              <a:rPr lang="en-US" altLang="zh-CN" sz="1200">
                <a:solidFill>
                  <a:schemeClr val="accent4"/>
                </a:solidFill>
                <a:latin typeface="Impact" panose="020b0806030902050204" pitchFamily="34" charset="0"/>
                <a:ea typeface="LiHei Pro" pitchFamily="34" charset="-122"/>
              </a:rPr>
              <a:t>STEP</a:t>
            </a:r>
            <a:endParaRPr lang="zh-CN" altLang="en-US" sz="1200">
              <a:solidFill>
                <a:schemeClr val="accent4"/>
              </a:solidFill>
              <a:latin typeface="Impact" panose="020b0806030902050204" pitchFamily="34" charset="0"/>
              <a:ea typeface="LiHei Pro" pitchFamily="34" charset="-122"/>
            </a:endParaRPr>
          </a:p>
        </p:txBody>
      </p:sp>
      <p:sp>
        <p:nvSpPr>
          <p:cNvPr id="129" name="文本框 447"/>
          <p:cNvSpPr txBox="1"/>
          <p:nvPr/>
        </p:nvSpPr>
        <p:spPr>
          <a:xfrm>
            <a:off x="3736265" y="2188725"/>
            <a:ext cx="480292" cy="453970"/>
          </a:xfrm>
          <a:prstGeom prst="rect">
            <a:avLst/>
          </a:prstGeom>
          <a:noFill/>
        </p:spPr>
        <p:txBody>
          <a:bodyPr wrap="square" lIns="68580" tIns="34290" rIns="68580" bIns="34290" rtlCol="0">
            <a:spAutoFit/>
          </a:bodyPr>
          <a:lstStyle/>
          <a:p>
            <a:r>
              <a:rPr lang="en-US" altLang="zh-CN" sz="2500">
                <a:ln w="12700">
                  <a:noFill/>
                </a:ln>
                <a:solidFill>
                  <a:schemeClr val="accent4"/>
                </a:solidFill>
                <a:latin typeface="Impact" panose="020b0806030902050204" pitchFamily="34" charset="0"/>
              </a:rPr>
              <a:t>02</a:t>
            </a:r>
            <a:endParaRPr lang="zh-CN" altLang="en-US" sz="2500">
              <a:ln w="12700">
                <a:noFill/>
              </a:ln>
              <a:solidFill>
                <a:schemeClr val="accent4"/>
              </a:solidFill>
              <a:latin typeface="Impact" panose="020b0806030902050204" pitchFamily="34" charset="0"/>
            </a:endParaRPr>
          </a:p>
        </p:txBody>
      </p:sp>
      <p:sp>
        <p:nvSpPr>
          <p:cNvPr id="134" name="文本框 452"/>
          <p:cNvSpPr txBox="1"/>
          <p:nvPr/>
        </p:nvSpPr>
        <p:spPr>
          <a:xfrm>
            <a:off x="4881936" y="3034670"/>
            <a:ext cx="480292" cy="453970"/>
          </a:xfrm>
          <a:prstGeom prst="rect">
            <a:avLst/>
          </a:prstGeom>
          <a:noFill/>
        </p:spPr>
        <p:txBody>
          <a:bodyPr wrap="square" lIns="68580" tIns="34290" rIns="68580" bIns="34290" rtlCol="0">
            <a:spAutoFit/>
          </a:bodyPr>
          <a:lstStyle/>
          <a:p>
            <a:r>
              <a:rPr lang="en-US" altLang="zh-CN" sz="2500">
                <a:ln w="12700">
                  <a:noFill/>
                </a:ln>
                <a:solidFill>
                  <a:schemeClr val="accent4"/>
                </a:solidFill>
                <a:latin typeface="Impact" panose="020b0806030902050204" pitchFamily="34" charset="0"/>
              </a:rPr>
              <a:t>01</a:t>
            </a:r>
            <a:endParaRPr lang="zh-CN" altLang="en-US" sz="2500">
              <a:ln w="12700">
                <a:noFill/>
              </a:ln>
              <a:solidFill>
                <a:schemeClr val="accent4"/>
              </a:solidFill>
              <a:latin typeface="Impact" panose="020b0806030902050204" pitchFamily="34" charset="0"/>
            </a:endParaRPr>
          </a:p>
        </p:txBody>
      </p:sp>
      <p:sp>
        <p:nvSpPr>
          <p:cNvPr id="142" name="文本框 437"/>
          <p:cNvSpPr txBox="1"/>
          <p:nvPr/>
        </p:nvSpPr>
        <p:spPr>
          <a:xfrm>
            <a:off x="3727537" y="1999265"/>
            <a:ext cx="549794" cy="253916"/>
          </a:xfrm>
          <a:prstGeom prst="rect">
            <a:avLst/>
          </a:prstGeom>
          <a:noFill/>
        </p:spPr>
        <p:txBody>
          <a:bodyPr wrap="square" lIns="68580" tIns="34290" rIns="68580" bIns="34290" rtlCol="0">
            <a:spAutoFit/>
          </a:bodyPr>
          <a:lstStyle/>
          <a:p>
            <a:pPr algn="ctr"/>
            <a:r>
              <a:rPr lang="en-US" altLang="zh-CN" sz="1200">
                <a:solidFill>
                  <a:schemeClr val="accent4"/>
                </a:solidFill>
                <a:latin typeface="Impact" panose="020b0806030902050204" pitchFamily="34" charset="0"/>
                <a:ea typeface="LiHei Pro" pitchFamily="34" charset="-122"/>
              </a:rPr>
              <a:t>STEP</a:t>
            </a:r>
            <a:endParaRPr lang="zh-CN" altLang="en-US" sz="1200">
              <a:solidFill>
                <a:schemeClr val="accent4"/>
              </a:solidFill>
              <a:latin typeface="Impact" panose="020b0806030902050204" pitchFamily="34" charset="0"/>
              <a:ea typeface="LiHei Pro" pitchFamily="34" charset="-122"/>
            </a:endParaRPr>
          </a:p>
        </p:txBody>
      </p:sp>
      <p:sp>
        <p:nvSpPr>
          <p:cNvPr id="143" name="文本框 437"/>
          <p:cNvSpPr txBox="1"/>
          <p:nvPr/>
        </p:nvSpPr>
        <p:spPr>
          <a:xfrm>
            <a:off x="4870006" y="2837017"/>
            <a:ext cx="549794" cy="253916"/>
          </a:xfrm>
          <a:prstGeom prst="rect">
            <a:avLst/>
          </a:prstGeom>
          <a:noFill/>
        </p:spPr>
        <p:txBody>
          <a:bodyPr wrap="square" lIns="68580" tIns="34290" rIns="68580" bIns="34290" rtlCol="0">
            <a:spAutoFit/>
          </a:bodyPr>
          <a:lstStyle/>
          <a:p>
            <a:pPr algn="ctr"/>
            <a:r>
              <a:rPr lang="en-US" altLang="zh-CN" sz="1200">
                <a:solidFill>
                  <a:schemeClr val="accent4"/>
                </a:solidFill>
                <a:latin typeface="Impact" panose="020b0806030902050204" pitchFamily="34" charset="0"/>
                <a:ea typeface="LiHei Pro" pitchFamily="34" charset="-122"/>
              </a:rPr>
              <a:t>STEP</a:t>
            </a:r>
            <a:endParaRPr lang="zh-CN" altLang="en-US" sz="1200">
              <a:solidFill>
                <a:schemeClr val="accent4"/>
              </a:solidFill>
              <a:latin typeface="Impact" panose="020b0806030902050204" pitchFamily="34" charset="0"/>
              <a:ea typeface="LiHei Pro" pitchFamily="34" charset="-122"/>
            </a:endParaRPr>
          </a:p>
        </p:txBody>
      </p:sp>
      <p:sp>
        <p:nvSpPr>
          <p:cNvPr id="144" name="矩形 143"/>
          <p:cNvSpPr/>
          <p:nvPr/>
        </p:nvSpPr>
        <p:spPr>
          <a:xfrm>
            <a:off x="3263376" y="997503"/>
            <a:ext cx="954089" cy="323157"/>
          </a:xfrm>
          <a:prstGeom prst="rect">
            <a:avLst/>
          </a:prstGeom>
        </p:spPr>
        <p:txBody>
          <a:bodyPr wrap="none" lIns="91431" tIns="45716" rIns="91431" bIns="45716">
            <a:spAutoFit/>
          </a:bodyPr>
          <a:lstStyle/>
          <a:p>
            <a:r>
              <a:rPr lang="zh-CN" altLang="en-US" sz="1500" b="1">
                <a:latin typeface="方正兰亭黑_GBK" pitchFamily="2" charset="-122"/>
                <a:ea typeface="方正兰亭黑_GBK" pitchFamily="2" charset="-122"/>
              </a:rPr>
              <a:t>输入标题</a:t>
            </a:r>
            <a:endParaRPr lang="en-US" altLang="zh-CN" sz="1500" b="1">
              <a:latin typeface="方正兰亭黑_GBK" pitchFamily="2" charset="-122"/>
              <a:ea typeface="方正兰亭黑_GBK" pitchFamily="2" charset="-122"/>
            </a:endParaRPr>
          </a:p>
        </p:txBody>
      </p:sp>
      <p:sp>
        <p:nvSpPr>
          <p:cNvPr id="145" name="矩形 47"/>
          <p:cNvSpPr>
            <a:spLocks noChangeArrowheads="1"/>
          </p:cNvSpPr>
          <p:nvPr/>
        </p:nvSpPr>
        <p:spPr bwMode="auto">
          <a:xfrm>
            <a:off x="3216744" y="1320660"/>
            <a:ext cx="2850599" cy="43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0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在此录入图表的描述说明，在此录入图表的描述说明。在此录入图表的描述说明。</a:t>
            </a:r>
            <a:endParaRPr lang="zh-CN" altLang="en-US" sz="1000">
              <a:latin typeface="方正兰亭黑_GBK" pitchFamily="2" charset="-122"/>
              <a:ea typeface="方正兰亭黑_GBK" pitchFamily="2" charset="-122"/>
              <a:sym typeface="微软雅黑" panose="020b0503020204020204" pitchFamily="34" charset="-122"/>
            </a:endParaRPr>
          </a:p>
        </p:txBody>
      </p:sp>
      <p:sp>
        <p:nvSpPr>
          <p:cNvPr id="146" name="矩形 145"/>
          <p:cNvSpPr/>
          <p:nvPr/>
        </p:nvSpPr>
        <p:spPr>
          <a:xfrm>
            <a:off x="4372572" y="1865568"/>
            <a:ext cx="954089" cy="323157"/>
          </a:xfrm>
          <a:prstGeom prst="rect">
            <a:avLst/>
          </a:prstGeom>
        </p:spPr>
        <p:txBody>
          <a:bodyPr wrap="none" lIns="91431" tIns="45716" rIns="91431" bIns="45716">
            <a:spAutoFit/>
          </a:bodyPr>
          <a:lstStyle/>
          <a:p>
            <a:r>
              <a:rPr lang="zh-CN" altLang="en-US" sz="1500" b="1">
                <a:latin typeface="方正兰亭黑_GBK" pitchFamily="2" charset="-122"/>
                <a:ea typeface="方正兰亭黑_GBK" pitchFamily="2" charset="-122"/>
              </a:rPr>
              <a:t>输入标题</a:t>
            </a:r>
            <a:endParaRPr lang="en-US" altLang="zh-CN" sz="1500" b="1">
              <a:latin typeface="方正兰亭黑_GBK" pitchFamily="2" charset="-122"/>
              <a:ea typeface="方正兰亭黑_GBK" pitchFamily="2" charset="-122"/>
            </a:endParaRPr>
          </a:p>
        </p:txBody>
      </p:sp>
      <p:sp>
        <p:nvSpPr>
          <p:cNvPr id="147" name="矩形 47"/>
          <p:cNvSpPr>
            <a:spLocks noChangeArrowheads="1"/>
          </p:cNvSpPr>
          <p:nvPr/>
        </p:nvSpPr>
        <p:spPr bwMode="auto">
          <a:xfrm>
            <a:off x="4325940" y="2188725"/>
            <a:ext cx="2850599" cy="43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0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在此录入图表的描述说明，在此录入图表的描述说明。在此录入图表的描述说明。</a:t>
            </a:r>
            <a:endParaRPr lang="zh-CN" altLang="en-US" sz="1000">
              <a:latin typeface="方正兰亭黑_GBK" pitchFamily="2" charset="-122"/>
              <a:ea typeface="方正兰亭黑_GBK" pitchFamily="2" charset="-122"/>
              <a:sym typeface="微软雅黑" panose="020b0503020204020204" pitchFamily="34" charset="-122"/>
            </a:endParaRPr>
          </a:p>
        </p:txBody>
      </p:sp>
      <p:sp>
        <p:nvSpPr>
          <p:cNvPr id="148" name="矩形 147"/>
          <p:cNvSpPr/>
          <p:nvPr/>
        </p:nvSpPr>
        <p:spPr>
          <a:xfrm>
            <a:off x="5562220" y="2735488"/>
            <a:ext cx="954089" cy="323157"/>
          </a:xfrm>
          <a:prstGeom prst="rect">
            <a:avLst/>
          </a:prstGeom>
        </p:spPr>
        <p:txBody>
          <a:bodyPr wrap="none" lIns="91431" tIns="45716" rIns="91431" bIns="45716">
            <a:spAutoFit/>
          </a:bodyPr>
          <a:lstStyle/>
          <a:p>
            <a:r>
              <a:rPr lang="zh-CN" altLang="en-US" sz="1500" b="1">
                <a:latin typeface="方正兰亭黑_GBK" pitchFamily="2" charset="-122"/>
                <a:ea typeface="方正兰亭黑_GBK" pitchFamily="2" charset="-122"/>
              </a:rPr>
              <a:t>输入标题</a:t>
            </a:r>
            <a:endParaRPr lang="en-US" altLang="zh-CN" sz="1500" b="1">
              <a:latin typeface="方正兰亭黑_GBK" pitchFamily="2" charset="-122"/>
              <a:ea typeface="方正兰亭黑_GBK" pitchFamily="2" charset="-122"/>
            </a:endParaRPr>
          </a:p>
        </p:txBody>
      </p:sp>
      <p:sp>
        <p:nvSpPr>
          <p:cNvPr id="149" name="矩形 47"/>
          <p:cNvSpPr>
            <a:spLocks noChangeArrowheads="1"/>
          </p:cNvSpPr>
          <p:nvPr/>
        </p:nvSpPr>
        <p:spPr bwMode="auto">
          <a:xfrm>
            <a:off x="5515588" y="3058645"/>
            <a:ext cx="2850599" cy="43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0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在此录入图表的描述说明，在此录入图表的描述说明。在此录入图表的描述说明。</a:t>
            </a:r>
            <a:endParaRPr lang="zh-CN" altLang="en-US" sz="1000">
              <a:latin typeface="方正兰亭黑_GBK" pitchFamily="2" charset="-122"/>
              <a:ea typeface="方正兰亭黑_GBK" pitchFamily="2" charset="-122"/>
              <a:sym typeface="微软雅黑" panose="020b0503020204020204" pitchFamily="34" charset="-122"/>
            </a:endParaRPr>
          </a:p>
        </p:txBody>
      </p:sp>
      <p:cxnSp>
        <p:nvCxnSpPr>
          <p:cNvPr id="150" name="直接连接符 149"/>
          <p:cNvCxnSpPr/>
          <p:nvPr/>
        </p:nvCxnSpPr>
        <p:spPr>
          <a:xfrm>
            <a:off x="3263376" y="1320660"/>
            <a:ext cx="2803967" cy="0"/>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a:off x="4413600" y="2188725"/>
            <a:ext cx="2803967" cy="0"/>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a:off x="5601737" y="3047095"/>
            <a:ext cx="2803967" cy="0"/>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153" name="矩形 152"/>
          <p:cNvSpPr/>
          <p:nvPr/>
        </p:nvSpPr>
        <p:spPr>
          <a:xfrm>
            <a:off x="6275535" y="4005858"/>
            <a:ext cx="1114389" cy="369324"/>
          </a:xfrm>
          <a:prstGeom prst="rect">
            <a:avLst/>
          </a:prstGeom>
        </p:spPr>
        <p:txBody>
          <a:bodyPr wrap="none" lIns="91431" tIns="45716" rIns="91431" bIns="45716">
            <a:spAutoFit/>
          </a:bodyPr>
          <a:lstStyle/>
          <a:p>
            <a:r>
              <a:rPr lang="zh-CN" altLang="en-US" sz="1800" b="1">
                <a:latin typeface="方正兰亭黑_GBK" pitchFamily="2" charset="-122"/>
                <a:ea typeface="方正兰亭黑_GBK" pitchFamily="2" charset="-122"/>
              </a:rPr>
              <a:t>输入标题</a:t>
            </a:r>
            <a:endParaRPr lang="en-US" altLang="zh-CN" sz="1800" b="1">
              <a:latin typeface="方正兰亭黑_GBK" pitchFamily="2" charset="-122"/>
              <a:ea typeface="方正兰亭黑_GBK" pitchFamily="2" charset="-122"/>
            </a:endParaRPr>
          </a:p>
        </p:txBody>
      </p:sp>
      <p:sp>
        <p:nvSpPr>
          <p:cNvPr id="154" name="矩形 47"/>
          <p:cNvSpPr>
            <a:spLocks noChangeArrowheads="1"/>
          </p:cNvSpPr>
          <p:nvPr/>
        </p:nvSpPr>
        <p:spPr bwMode="auto">
          <a:xfrm>
            <a:off x="6228903" y="4393498"/>
            <a:ext cx="5328592" cy="1706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200">
                <a:latin typeface="方正兰亭黑_GBK" pitchFamily="2" charset="-122"/>
                <a:ea typeface="方正兰亭黑_GBK" pitchFamily="2" charset="-122"/>
                <a:sym typeface="微软雅黑" panose="020b0503020204020204" pitchFamily="34" charset="-122"/>
              </a:rPr>
              <a:t>在此录入图表的描述说明，在此录入图表的描述说明。在此录入图表的描述说明。在此录入图表的描述说明，在此录入图表的描述说明。在此录入图表的描述说明。在此录入图表的描述说明，在此录入图表的描述说明。在此录入图表的描述说明。在此录入图表的描述说明，在此录入图表的描述说明。在此录入图表的描述说明。在此录入图表的描述说明，在此录入图表的描述说明。在此录入图表的描述说明。在此录入图表的描述说明，在此录入图表的描述说明。在此录入图表的描述说明。在此录入图表的描述说明，在此录入图表的描述说明。在此录入图表的描述说明。</a:t>
            </a:r>
            <a:endParaRPr lang="zh-CN" altLang="en-US" sz="1200">
              <a:latin typeface="方正兰亭黑_GBK" pitchFamily="2" charset="-122"/>
              <a:ea typeface="方正兰亭黑_GBK" pitchFamily="2" charset="-122"/>
              <a:sym typeface="微软雅黑" panose="020b0503020204020204" pitchFamily="34" charset="-122"/>
            </a:endParaRPr>
          </a:p>
        </p:txBody>
      </p:sp>
      <p:cxnSp>
        <p:nvCxnSpPr>
          <p:cNvPr id="155" name="直接连接符 154"/>
          <p:cNvCxnSpPr/>
          <p:nvPr/>
        </p:nvCxnSpPr>
        <p:spPr>
          <a:xfrm>
            <a:off x="6275535" y="4361480"/>
            <a:ext cx="5281960" cy="0"/>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2853591" y="2937920"/>
            <a:ext cx="1137760" cy="2493778"/>
            <a:chOff x="2853591" y="2937920"/>
            <a:chExt cx="1137760" cy="2493778"/>
          </a:xfrm>
        </p:grpSpPr>
        <p:pic>
          <p:nvPicPr>
            <p:cNvPr id="76" name="图片 75"/>
            <p:cNvPicPr>
              <a:picLocks noChangeAspect="1"/>
            </p:cNvPicPr>
            <p:nvPr/>
          </p:nvPicPr>
          <p:blipFill>
            <a:blip r:embed="rId3"/>
            <a:stretch>
              <a:fillRect/>
            </a:stretch>
          </p:blipFill>
          <p:spPr>
            <a:xfrm>
              <a:off x="2902332" y="2951144"/>
              <a:ext cx="1089019" cy="2467527"/>
            </a:xfrm>
            <a:prstGeom prst="rect">
              <a:avLst/>
            </a:prstGeom>
          </p:spPr>
        </p:pic>
        <p:sp>
          <p:nvSpPr>
            <p:cNvPr id="81" name="Freeform 398"/>
            <p:cNvSpPr/>
            <p:nvPr/>
          </p:nvSpPr>
          <p:spPr bwMode="auto">
            <a:xfrm>
              <a:off x="2882032" y="2937920"/>
              <a:ext cx="1095162" cy="2493778"/>
            </a:xfrm>
            <a:custGeom>
              <a:gdLst>
                <a:gd name="T0" fmla="*/ 209 w 236"/>
                <a:gd name="T1" fmla="*/ 439 h 540"/>
                <a:gd name="T2" fmla="*/ 224 w 236"/>
                <a:gd name="T3" fmla="*/ 304 h 540"/>
                <a:gd name="T4" fmla="*/ 151 w 236"/>
                <a:gd name="T5" fmla="*/ 250 h 540"/>
                <a:gd name="T6" fmla="*/ 189 w 236"/>
                <a:gd name="T7" fmla="*/ 240 h 540"/>
                <a:gd name="T8" fmla="*/ 191 w 236"/>
                <a:gd name="T9" fmla="*/ 237 h 540"/>
                <a:gd name="T10" fmla="*/ 217 w 236"/>
                <a:gd name="T11" fmla="*/ 247 h 540"/>
                <a:gd name="T12" fmla="*/ 227 w 236"/>
                <a:gd name="T13" fmla="*/ 237 h 540"/>
                <a:gd name="T14" fmla="*/ 228 w 236"/>
                <a:gd name="T15" fmla="*/ 222 h 540"/>
                <a:gd name="T16" fmla="*/ 218 w 236"/>
                <a:gd name="T17" fmla="*/ 217 h 540"/>
                <a:gd name="T18" fmla="*/ 198 w 236"/>
                <a:gd name="T19" fmla="*/ 219 h 540"/>
                <a:gd name="T20" fmla="*/ 142 w 236"/>
                <a:gd name="T21" fmla="*/ 195 h 540"/>
                <a:gd name="T22" fmla="*/ 126 w 236"/>
                <a:gd name="T23" fmla="*/ 135 h 540"/>
                <a:gd name="T24" fmla="*/ 117 w 236"/>
                <a:gd name="T25" fmla="*/ 97 h 540"/>
                <a:gd name="T26" fmla="*/ 109 w 236"/>
                <a:gd name="T27" fmla="*/ 78 h 540"/>
                <a:gd name="T28" fmla="*/ 119 w 236"/>
                <a:gd name="T29" fmla="*/ 79 h 540"/>
                <a:gd name="T30" fmla="*/ 121 w 236"/>
                <a:gd name="T31" fmla="*/ 70 h 540"/>
                <a:gd name="T32" fmla="*/ 123 w 236"/>
                <a:gd name="T33" fmla="*/ 60 h 540"/>
                <a:gd name="T34" fmla="*/ 121 w 236"/>
                <a:gd name="T35" fmla="*/ 51 h 540"/>
                <a:gd name="T36" fmla="*/ 125 w 236"/>
                <a:gd name="T37" fmla="*/ 43 h 540"/>
                <a:gd name="T38" fmla="*/ 122 w 236"/>
                <a:gd name="T39" fmla="*/ 32 h 540"/>
                <a:gd name="T40" fmla="*/ 116 w 236"/>
                <a:gd name="T41" fmla="*/ 21 h 540"/>
                <a:gd name="T42" fmla="*/ 81 w 236"/>
                <a:gd name="T43" fmla="*/ 6 h 540"/>
                <a:gd name="T44" fmla="*/ 67 w 236"/>
                <a:gd name="T45" fmla="*/ 68 h 540"/>
                <a:gd name="T46" fmla="*/ 70 w 236"/>
                <a:gd name="T47" fmla="*/ 72 h 540"/>
                <a:gd name="T48" fmla="*/ 70 w 236"/>
                <a:gd name="T49" fmla="*/ 82 h 540"/>
                <a:gd name="T50" fmla="*/ 41 w 236"/>
                <a:gd name="T51" fmla="*/ 139 h 540"/>
                <a:gd name="T52" fmla="*/ 35 w 236"/>
                <a:gd name="T53" fmla="*/ 266 h 540"/>
                <a:gd name="T54" fmla="*/ 38 w 236"/>
                <a:gd name="T55" fmla="*/ 285 h 540"/>
                <a:gd name="T56" fmla="*/ 59 w 236"/>
                <a:gd name="T57" fmla="*/ 313 h 540"/>
                <a:gd name="T58" fmla="*/ 1 w 236"/>
                <a:gd name="T59" fmla="*/ 323 h 540"/>
                <a:gd name="T60" fmla="*/ 8 w 236"/>
                <a:gd name="T61" fmla="*/ 426 h 540"/>
                <a:gd name="T62" fmla="*/ 25 w 236"/>
                <a:gd name="T63" fmla="*/ 430 h 540"/>
                <a:gd name="T64" fmla="*/ 41 w 236"/>
                <a:gd name="T65" fmla="*/ 427 h 540"/>
                <a:gd name="T66" fmla="*/ 14 w 236"/>
                <a:gd name="T67" fmla="*/ 498 h 540"/>
                <a:gd name="T68" fmla="*/ 19 w 236"/>
                <a:gd name="T69" fmla="*/ 522 h 540"/>
                <a:gd name="T70" fmla="*/ 26 w 236"/>
                <a:gd name="T71" fmla="*/ 526 h 540"/>
                <a:gd name="T72" fmla="*/ 84 w 236"/>
                <a:gd name="T73" fmla="*/ 538 h 540"/>
                <a:gd name="T74" fmla="*/ 48 w 236"/>
                <a:gd name="T75" fmla="*/ 505 h 540"/>
                <a:gd name="T76" fmla="*/ 122 w 236"/>
                <a:gd name="T77" fmla="*/ 427 h 540"/>
                <a:gd name="T78" fmla="*/ 140 w 236"/>
                <a:gd name="T79" fmla="*/ 430 h 540"/>
                <a:gd name="T80" fmla="*/ 150 w 236"/>
                <a:gd name="T81" fmla="*/ 427 h 540"/>
                <a:gd name="T82" fmla="*/ 110 w 236"/>
                <a:gd name="T83" fmla="*/ 324 h 540"/>
                <a:gd name="T84" fmla="*/ 172 w 236"/>
                <a:gd name="T85" fmla="*/ 320 h 540"/>
                <a:gd name="T86" fmla="*/ 164 w 236"/>
                <a:gd name="T87" fmla="*/ 435 h 540"/>
                <a:gd name="T88" fmla="*/ 164 w 236"/>
                <a:gd name="T89" fmla="*/ 457 h 540"/>
                <a:gd name="T90" fmla="*/ 183 w 236"/>
                <a:gd name="T91" fmla="*/ 453 h 540"/>
                <a:gd name="T92" fmla="*/ 235 w 236"/>
                <a:gd name="T93" fmla="*/ 457 h 5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6" h="540">
                  <a:moveTo>
                    <a:pt x="234" y="454"/>
                  </a:moveTo>
                  <a:cubicBezTo>
                    <a:pt x="224" y="446"/>
                    <a:pt x="221" y="444"/>
                    <a:pt x="209" y="439"/>
                  </a:cubicBezTo>
                  <a:cubicBezTo>
                    <a:pt x="196" y="433"/>
                    <a:pt x="202" y="419"/>
                    <a:pt x="202" y="419"/>
                  </a:cubicBezTo>
                  <a:cubicBezTo>
                    <a:pt x="224" y="304"/>
                    <a:pt x="224" y="304"/>
                    <a:pt x="224" y="304"/>
                  </a:cubicBezTo>
                  <a:cubicBezTo>
                    <a:pt x="227" y="284"/>
                    <a:pt x="215" y="277"/>
                    <a:pt x="215" y="277"/>
                  </a:cubicBezTo>
                  <a:cubicBezTo>
                    <a:pt x="209" y="272"/>
                    <a:pt x="151" y="250"/>
                    <a:pt x="151" y="250"/>
                  </a:cubicBezTo>
                  <a:cubicBezTo>
                    <a:pt x="151" y="250"/>
                    <a:pt x="149" y="240"/>
                    <a:pt x="147" y="228"/>
                  </a:cubicBezTo>
                  <a:cubicBezTo>
                    <a:pt x="189" y="240"/>
                    <a:pt x="189" y="240"/>
                    <a:pt x="189" y="240"/>
                  </a:cubicBezTo>
                  <a:cubicBezTo>
                    <a:pt x="190" y="237"/>
                    <a:pt x="190" y="237"/>
                    <a:pt x="190" y="237"/>
                  </a:cubicBezTo>
                  <a:cubicBezTo>
                    <a:pt x="191" y="237"/>
                    <a:pt x="191" y="237"/>
                    <a:pt x="191" y="237"/>
                  </a:cubicBezTo>
                  <a:cubicBezTo>
                    <a:pt x="194" y="239"/>
                    <a:pt x="197" y="242"/>
                    <a:pt x="200" y="245"/>
                  </a:cubicBezTo>
                  <a:cubicBezTo>
                    <a:pt x="203" y="249"/>
                    <a:pt x="214" y="247"/>
                    <a:pt x="217" y="247"/>
                  </a:cubicBezTo>
                  <a:cubicBezTo>
                    <a:pt x="221" y="246"/>
                    <a:pt x="222" y="246"/>
                    <a:pt x="222" y="244"/>
                  </a:cubicBezTo>
                  <a:cubicBezTo>
                    <a:pt x="223" y="241"/>
                    <a:pt x="227" y="239"/>
                    <a:pt x="227" y="237"/>
                  </a:cubicBezTo>
                  <a:cubicBezTo>
                    <a:pt x="227" y="235"/>
                    <a:pt x="229" y="231"/>
                    <a:pt x="229" y="229"/>
                  </a:cubicBezTo>
                  <a:cubicBezTo>
                    <a:pt x="230" y="227"/>
                    <a:pt x="230" y="224"/>
                    <a:pt x="228" y="222"/>
                  </a:cubicBezTo>
                  <a:cubicBezTo>
                    <a:pt x="226" y="220"/>
                    <a:pt x="219" y="220"/>
                    <a:pt x="219" y="220"/>
                  </a:cubicBezTo>
                  <a:cubicBezTo>
                    <a:pt x="219" y="220"/>
                    <a:pt x="219" y="220"/>
                    <a:pt x="218" y="217"/>
                  </a:cubicBezTo>
                  <a:cubicBezTo>
                    <a:pt x="218" y="214"/>
                    <a:pt x="214" y="216"/>
                    <a:pt x="208" y="216"/>
                  </a:cubicBezTo>
                  <a:cubicBezTo>
                    <a:pt x="203" y="217"/>
                    <a:pt x="199" y="219"/>
                    <a:pt x="198" y="219"/>
                  </a:cubicBezTo>
                  <a:cubicBezTo>
                    <a:pt x="199" y="216"/>
                    <a:pt x="199" y="216"/>
                    <a:pt x="199" y="216"/>
                  </a:cubicBezTo>
                  <a:cubicBezTo>
                    <a:pt x="142" y="195"/>
                    <a:pt x="142" y="195"/>
                    <a:pt x="142" y="195"/>
                  </a:cubicBezTo>
                  <a:cubicBezTo>
                    <a:pt x="142" y="190"/>
                    <a:pt x="141" y="186"/>
                    <a:pt x="141" y="183"/>
                  </a:cubicBezTo>
                  <a:cubicBezTo>
                    <a:pt x="140" y="168"/>
                    <a:pt x="131" y="143"/>
                    <a:pt x="126" y="135"/>
                  </a:cubicBezTo>
                  <a:cubicBezTo>
                    <a:pt x="121" y="127"/>
                    <a:pt x="116" y="114"/>
                    <a:pt x="116" y="114"/>
                  </a:cubicBezTo>
                  <a:cubicBezTo>
                    <a:pt x="116" y="114"/>
                    <a:pt x="118" y="103"/>
                    <a:pt x="117" y="97"/>
                  </a:cubicBezTo>
                  <a:cubicBezTo>
                    <a:pt x="116" y="91"/>
                    <a:pt x="107" y="88"/>
                    <a:pt x="107" y="88"/>
                  </a:cubicBezTo>
                  <a:cubicBezTo>
                    <a:pt x="109" y="78"/>
                    <a:pt x="109" y="78"/>
                    <a:pt x="109" y="78"/>
                  </a:cubicBezTo>
                  <a:cubicBezTo>
                    <a:pt x="111" y="79"/>
                    <a:pt x="112" y="80"/>
                    <a:pt x="114" y="80"/>
                  </a:cubicBezTo>
                  <a:cubicBezTo>
                    <a:pt x="117" y="80"/>
                    <a:pt x="117" y="80"/>
                    <a:pt x="119" y="79"/>
                  </a:cubicBezTo>
                  <a:cubicBezTo>
                    <a:pt x="120" y="78"/>
                    <a:pt x="122" y="78"/>
                    <a:pt x="121" y="76"/>
                  </a:cubicBezTo>
                  <a:cubicBezTo>
                    <a:pt x="121" y="73"/>
                    <a:pt x="122" y="72"/>
                    <a:pt x="121" y="70"/>
                  </a:cubicBezTo>
                  <a:cubicBezTo>
                    <a:pt x="121" y="69"/>
                    <a:pt x="122" y="67"/>
                    <a:pt x="123" y="65"/>
                  </a:cubicBezTo>
                  <a:cubicBezTo>
                    <a:pt x="123" y="62"/>
                    <a:pt x="123" y="60"/>
                    <a:pt x="123" y="60"/>
                  </a:cubicBezTo>
                  <a:cubicBezTo>
                    <a:pt x="123" y="60"/>
                    <a:pt x="123" y="58"/>
                    <a:pt x="122" y="57"/>
                  </a:cubicBezTo>
                  <a:cubicBezTo>
                    <a:pt x="122" y="56"/>
                    <a:pt x="121" y="51"/>
                    <a:pt x="121" y="51"/>
                  </a:cubicBezTo>
                  <a:cubicBezTo>
                    <a:pt x="121" y="51"/>
                    <a:pt x="123" y="50"/>
                    <a:pt x="125" y="47"/>
                  </a:cubicBezTo>
                  <a:cubicBezTo>
                    <a:pt x="127" y="45"/>
                    <a:pt x="125" y="43"/>
                    <a:pt x="125" y="43"/>
                  </a:cubicBezTo>
                  <a:cubicBezTo>
                    <a:pt x="123" y="43"/>
                    <a:pt x="120" y="39"/>
                    <a:pt x="120" y="39"/>
                  </a:cubicBezTo>
                  <a:cubicBezTo>
                    <a:pt x="120" y="39"/>
                    <a:pt x="122" y="34"/>
                    <a:pt x="122" y="32"/>
                  </a:cubicBezTo>
                  <a:cubicBezTo>
                    <a:pt x="122" y="30"/>
                    <a:pt x="120" y="29"/>
                    <a:pt x="119" y="29"/>
                  </a:cubicBezTo>
                  <a:cubicBezTo>
                    <a:pt x="119" y="28"/>
                    <a:pt x="117" y="25"/>
                    <a:pt x="116" y="21"/>
                  </a:cubicBezTo>
                  <a:cubicBezTo>
                    <a:pt x="115" y="17"/>
                    <a:pt x="108" y="13"/>
                    <a:pt x="108" y="13"/>
                  </a:cubicBezTo>
                  <a:cubicBezTo>
                    <a:pt x="111" y="6"/>
                    <a:pt x="107" y="0"/>
                    <a:pt x="81" y="6"/>
                  </a:cubicBezTo>
                  <a:cubicBezTo>
                    <a:pt x="55" y="13"/>
                    <a:pt x="54" y="31"/>
                    <a:pt x="57" y="43"/>
                  </a:cubicBezTo>
                  <a:cubicBezTo>
                    <a:pt x="59" y="55"/>
                    <a:pt x="66" y="66"/>
                    <a:pt x="67" y="68"/>
                  </a:cubicBezTo>
                  <a:cubicBezTo>
                    <a:pt x="68" y="70"/>
                    <a:pt x="68" y="75"/>
                    <a:pt x="68" y="75"/>
                  </a:cubicBezTo>
                  <a:cubicBezTo>
                    <a:pt x="68" y="75"/>
                    <a:pt x="69" y="71"/>
                    <a:pt x="70" y="72"/>
                  </a:cubicBezTo>
                  <a:cubicBezTo>
                    <a:pt x="70" y="73"/>
                    <a:pt x="70" y="75"/>
                    <a:pt x="70" y="78"/>
                  </a:cubicBezTo>
                  <a:cubicBezTo>
                    <a:pt x="70" y="79"/>
                    <a:pt x="70" y="80"/>
                    <a:pt x="70" y="82"/>
                  </a:cubicBezTo>
                  <a:cubicBezTo>
                    <a:pt x="65" y="92"/>
                    <a:pt x="54" y="108"/>
                    <a:pt x="49" y="119"/>
                  </a:cubicBezTo>
                  <a:cubicBezTo>
                    <a:pt x="48" y="120"/>
                    <a:pt x="44" y="131"/>
                    <a:pt x="41" y="139"/>
                  </a:cubicBezTo>
                  <a:cubicBezTo>
                    <a:pt x="20" y="176"/>
                    <a:pt x="20" y="176"/>
                    <a:pt x="20" y="176"/>
                  </a:cubicBezTo>
                  <a:cubicBezTo>
                    <a:pt x="35" y="266"/>
                    <a:pt x="35" y="266"/>
                    <a:pt x="35" y="266"/>
                  </a:cubicBezTo>
                  <a:cubicBezTo>
                    <a:pt x="41" y="266"/>
                    <a:pt x="41" y="266"/>
                    <a:pt x="41" y="266"/>
                  </a:cubicBezTo>
                  <a:cubicBezTo>
                    <a:pt x="39" y="276"/>
                    <a:pt x="38" y="285"/>
                    <a:pt x="38" y="285"/>
                  </a:cubicBezTo>
                  <a:cubicBezTo>
                    <a:pt x="59" y="293"/>
                    <a:pt x="59" y="293"/>
                    <a:pt x="59" y="293"/>
                  </a:cubicBezTo>
                  <a:cubicBezTo>
                    <a:pt x="59" y="313"/>
                    <a:pt x="59" y="313"/>
                    <a:pt x="59" y="313"/>
                  </a:cubicBezTo>
                  <a:cubicBezTo>
                    <a:pt x="57" y="316"/>
                    <a:pt x="56" y="319"/>
                    <a:pt x="56" y="324"/>
                  </a:cubicBezTo>
                  <a:cubicBezTo>
                    <a:pt x="1" y="323"/>
                    <a:pt x="1" y="323"/>
                    <a:pt x="1" y="323"/>
                  </a:cubicBezTo>
                  <a:cubicBezTo>
                    <a:pt x="0" y="426"/>
                    <a:pt x="0" y="426"/>
                    <a:pt x="0" y="426"/>
                  </a:cubicBezTo>
                  <a:cubicBezTo>
                    <a:pt x="8" y="426"/>
                    <a:pt x="8" y="426"/>
                    <a:pt x="8" y="426"/>
                  </a:cubicBezTo>
                  <a:cubicBezTo>
                    <a:pt x="8" y="430"/>
                    <a:pt x="8" y="430"/>
                    <a:pt x="8" y="430"/>
                  </a:cubicBezTo>
                  <a:cubicBezTo>
                    <a:pt x="25" y="430"/>
                    <a:pt x="25" y="430"/>
                    <a:pt x="25" y="430"/>
                  </a:cubicBezTo>
                  <a:cubicBezTo>
                    <a:pt x="25" y="426"/>
                    <a:pt x="25" y="426"/>
                    <a:pt x="25" y="426"/>
                  </a:cubicBezTo>
                  <a:cubicBezTo>
                    <a:pt x="41" y="427"/>
                    <a:pt x="41" y="427"/>
                    <a:pt x="41" y="427"/>
                  </a:cubicBezTo>
                  <a:cubicBezTo>
                    <a:pt x="14" y="494"/>
                    <a:pt x="14" y="494"/>
                    <a:pt x="14" y="494"/>
                  </a:cubicBezTo>
                  <a:cubicBezTo>
                    <a:pt x="14" y="498"/>
                    <a:pt x="14" y="498"/>
                    <a:pt x="14" y="498"/>
                  </a:cubicBezTo>
                  <a:cubicBezTo>
                    <a:pt x="16" y="499"/>
                    <a:pt x="6" y="511"/>
                    <a:pt x="8" y="513"/>
                  </a:cubicBezTo>
                  <a:cubicBezTo>
                    <a:pt x="10" y="516"/>
                    <a:pt x="14" y="519"/>
                    <a:pt x="19" y="522"/>
                  </a:cubicBezTo>
                  <a:cubicBezTo>
                    <a:pt x="20" y="523"/>
                    <a:pt x="23" y="521"/>
                    <a:pt x="24" y="521"/>
                  </a:cubicBezTo>
                  <a:cubicBezTo>
                    <a:pt x="26" y="522"/>
                    <a:pt x="25" y="526"/>
                    <a:pt x="26" y="526"/>
                  </a:cubicBezTo>
                  <a:cubicBezTo>
                    <a:pt x="35" y="531"/>
                    <a:pt x="44" y="536"/>
                    <a:pt x="49" y="537"/>
                  </a:cubicBezTo>
                  <a:cubicBezTo>
                    <a:pt x="59" y="539"/>
                    <a:pt x="77" y="540"/>
                    <a:pt x="84" y="538"/>
                  </a:cubicBezTo>
                  <a:cubicBezTo>
                    <a:pt x="92" y="535"/>
                    <a:pt x="73" y="526"/>
                    <a:pt x="66" y="522"/>
                  </a:cubicBezTo>
                  <a:cubicBezTo>
                    <a:pt x="58" y="519"/>
                    <a:pt x="48" y="505"/>
                    <a:pt x="48" y="505"/>
                  </a:cubicBezTo>
                  <a:cubicBezTo>
                    <a:pt x="48" y="505"/>
                    <a:pt x="71" y="457"/>
                    <a:pt x="86" y="427"/>
                  </a:cubicBezTo>
                  <a:cubicBezTo>
                    <a:pt x="122" y="427"/>
                    <a:pt x="122" y="427"/>
                    <a:pt x="122" y="427"/>
                  </a:cubicBezTo>
                  <a:cubicBezTo>
                    <a:pt x="122" y="430"/>
                    <a:pt x="122" y="430"/>
                    <a:pt x="122" y="430"/>
                  </a:cubicBezTo>
                  <a:cubicBezTo>
                    <a:pt x="140" y="430"/>
                    <a:pt x="140" y="430"/>
                    <a:pt x="140" y="430"/>
                  </a:cubicBezTo>
                  <a:cubicBezTo>
                    <a:pt x="140" y="427"/>
                    <a:pt x="140" y="427"/>
                    <a:pt x="140" y="427"/>
                  </a:cubicBezTo>
                  <a:cubicBezTo>
                    <a:pt x="150" y="427"/>
                    <a:pt x="150" y="427"/>
                    <a:pt x="150" y="427"/>
                  </a:cubicBezTo>
                  <a:cubicBezTo>
                    <a:pt x="150" y="324"/>
                    <a:pt x="150" y="324"/>
                    <a:pt x="150" y="324"/>
                  </a:cubicBezTo>
                  <a:cubicBezTo>
                    <a:pt x="110" y="324"/>
                    <a:pt x="110" y="324"/>
                    <a:pt x="110" y="324"/>
                  </a:cubicBezTo>
                  <a:cubicBezTo>
                    <a:pt x="112" y="311"/>
                    <a:pt x="113" y="301"/>
                    <a:pt x="113" y="301"/>
                  </a:cubicBezTo>
                  <a:cubicBezTo>
                    <a:pt x="172" y="320"/>
                    <a:pt x="172" y="320"/>
                    <a:pt x="172" y="320"/>
                  </a:cubicBezTo>
                  <a:cubicBezTo>
                    <a:pt x="179" y="323"/>
                    <a:pt x="177" y="326"/>
                    <a:pt x="177" y="326"/>
                  </a:cubicBezTo>
                  <a:cubicBezTo>
                    <a:pt x="176" y="331"/>
                    <a:pt x="164" y="435"/>
                    <a:pt x="164" y="435"/>
                  </a:cubicBezTo>
                  <a:cubicBezTo>
                    <a:pt x="166" y="437"/>
                    <a:pt x="166" y="437"/>
                    <a:pt x="166" y="437"/>
                  </a:cubicBezTo>
                  <a:cubicBezTo>
                    <a:pt x="161" y="443"/>
                    <a:pt x="164" y="457"/>
                    <a:pt x="164" y="457"/>
                  </a:cubicBezTo>
                  <a:cubicBezTo>
                    <a:pt x="179" y="457"/>
                    <a:pt x="179" y="457"/>
                    <a:pt x="179" y="457"/>
                  </a:cubicBezTo>
                  <a:cubicBezTo>
                    <a:pt x="180" y="456"/>
                    <a:pt x="183" y="453"/>
                    <a:pt x="183" y="453"/>
                  </a:cubicBezTo>
                  <a:cubicBezTo>
                    <a:pt x="186" y="456"/>
                    <a:pt x="190" y="457"/>
                    <a:pt x="190" y="457"/>
                  </a:cubicBezTo>
                  <a:cubicBezTo>
                    <a:pt x="195" y="458"/>
                    <a:pt x="235" y="458"/>
                    <a:pt x="235" y="457"/>
                  </a:cubicBezTo>
                  <a:cubicBezTo>
                    <a:pt x="236" y="456"/>
                    <a:pt x="234" y="454"/>
                    <a:pt x="234" y="454"/>
                  </a:cubicBezTo>
                  <a:close/>
                </a:path>
              </a:pathLst>
            </a:custGeom>
            <a:solidFill>
              <a:schemeClr val="bg1">
                <a:lumMod val="50000"/>
              </a:schemeClr>
            </a:solidFill>
            <a:ln>
              <a:noFill/>
            </a:ln>
          </p:spPr>
          <p:txBody>
            <a:bodyPr vert="horz" wrap="square" lIns="68580" tIns="34290" rIns="68580" bIns="34290" numCol="1" anchor="t" anchorCtr="0" compatLnSpc="1"/>
            <a:lstStyle/>
            <a:p>
              <a:endParaRPr lang="zh-CN" altLang="en-US"/>
            </a:p>
          </p:txBody>
        </p:sp>
        <p:sp>
          <p:nvSpPr>
            <p:cNvPr id="82" name="Freeform 5"/>
            <p:cNvSpPr/>
            <p:nvPr/>
          </p:nvSpPr>
          <p:spPr bwMode="auto">
            <a:xfrm>
              <a:off x="2853591" y="3389533"/>
              <a:ext cx="622472" cy="680829"/>
            </a:xfrm>
            <a:custGeom>
              <a:gdLst>
                <a:gd name="T0" fmla="*/ 123 w 132"/>
                <a:gd name="T1" fmla="*/ 20 h 145"/>
                <a:gd name="T2" fmla="*/ 61 w 132"/>
                <a:gd name="T3" fmla="*/ 74 h 145"/>
                <a:gd name="T4" fmla="*/ 31 w 132"/>
                <a:gd name="T5" fmla="*/ 138 h 145"/>
                <a:gd name="T6" fmla="*/ 2 w 132"/>
                <a:gd name="T7" fmla="*/ 145 h 145"/>
                <a:gd name="T8" fmla="*/ 0 w 132"/>
                <a:gd name="T9" fmla="*/ 130 h 145"/>
                <a:gd name="T10" fmla="*/ 113 w 132"/>
                <a:gd name="T11" fmla="*/ 18 h 145"/>
                <a:gd name="T12" fmla="*/ 121 w 132"/>
                <a:gd name="T13" fmla="*/ 0 h 145"/>
                <a:gd name="T14" fmla="*/ 123 w 132"/>
                <a:gd name="T15" fmla="*/ 20 h 14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45">
                  <a:moveTo>
                    <a:pt x="123" y="20"/>
                  </a:moveTo>
                  <a:cubicBezTo>
                    <a:pt x="123" y="20"/>
                    <a:pt x="85" y="47"/>
                    <a:pt x="61" y="74"/>
                  </a:cubicBezTo>
                  <a:cubicBezTo>
                    <a:pt x="38" y="102"/>
                    <a:pt x="32" y="125"/>
                    <a:pt x="31" y="138"/>
                  </a:cubicBezTo>
                  <a:cubicBezTo>
                    <a:pt x="2" y="145"/>
                    <a:pt x="2" y="145"/>
                    <a:pt x="2" y="145"/>
                  </a:cubicBezTo>
                  <a:cubicBezTo>
                    <a:pt x="0" y="130"/>
                    <a:pt x="0" y="130"/>
                    <a:pt x="0" y="130"/>
                  </a:cubicBezTo>
                  <a:cubicBezTo>
                    <a:pt x="0" y="130"/>
                    <a:pt x="39" y="47"/>
                    <a:pt x="113" y="18"/>
                  </a:cubicBezTo>
                  <a:cubicBezTo>
                    <a:pt x="113" y="18"/>
                    <a:pt x="126" y="11"/>
                    <a:pt x="121" y="0"/>
                  </a:cubicBezTo>
                  <a:cubicBezTo>
                    <a:pt x="121" y="0"/>
                    <a:pt x="132" y="5"/>
                    <a:pt x="123"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gr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par>
                          <p:cTn id="17" fill="hold" nodeType="afterGroup">
                            <p:stCondLst>
                              <p:cond delay="700"/>
                            </p:stCondLst>
                            <p:childTnLst>
                              <p:par>
                                <p:cTn id="18" presetID="22" presetClass="entr" presetSubtype="8" fill="hold" grpId="0" nodeType="afterEffect">
                                  <p:stCondLst>
                                    <p:cond delay="0"/>
                                  </p:stCondLst>
                                  <p:childTnLst>
                                    <p:set>
                                      <p:cBhvr>
                                        <p:cTn id="19" dur="1" fill="hold">
                                          <p:stCondLst>
                                            <p:cond delay="0"/>
                                          </p:stCondLst>
                                        </p:cTn>
                                        <p:tgtEl>
                                          <p:spTgt spid="77"/>
                                        </p:tgtEl>
                                        <p:attrNameLst>
                                          <p:attrName>style.visibility</p:attrName>
                                        </p:attrNameLst>
                                      </p:cBhvr>
                                      <p:to>
                                        <p:strVal val="visible"/>
                                      </p:to>
                                    </p:set>
                                    <p:animEffect transition="in" filter="wipe(left)">
                                      <p:cBhvr>
                                        <p:cTn id="20" dur="500"/>
                                        <p:tgtEl>
                                          <p:spTgt spid="77"/>
                                        </p:tgtEl>
                                      </p:cBhvr>
                                    </p:animEffect>
                                  </p:childTnLst>
                                </p:cTn>
                              </p:par>
                              <p:par>
                                <p:cTn id="21" presetID="10" presetClass="entr" presetSubtype="0" fill="hold" grpId="0" nodeType="withEffect">
                                  <p:stCondLst>
                                    <p:cond delay="30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200"/>
                                        <p:tgtEl>
                                          <p:spTgt spid="26"/>
                                        </p:tgtEl>
                                      </p:cBhvr>
                                    </p:animEffect>
                                  </p:childTnLst>
                                </p:cTn>
                              </p:par>
                            </p:childTnLst>
                          </p:cTn>
                        </p:par>
                        <p:par>
                          <p:cTn id="24" fill="hold" nodeType="afterGroup">
                            <p:stCondLst>
                              <p:cond delay="1200"/>
                            </p:stCondLst>
                            <p:childTnLst>
                              <p:par>
                                <p:cTn id="25" presetID="22" presetClass="entr" presetSubtype="2"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right)">
                                      <p:cBhvr>
                                        <p:cTn id="27" dur="500"/>
                                        <p:tgtEl>
                                          <p:spTgt spid="29"/>
                                        </p:tgtEl>
                                      </p:cBhvr>
                                    </p:animEffect>
                                  </p:childTnLst>
                                </p:cTn>
                              </p:par>
                              <p:par>
                                <p:cTn id="28" presetID="10" presetClass="entr" presetSubtype="0" fill="hold" grpId="0" nodeType="withEffect">
                                  <p:stCondLst>
                                    <p:cond delay="30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200"/>
                                        <p:tgtEl>
                                          <p:spTgt spid="27"/>
                                        </p:tgtEl>
                                      </p:cBhvr>
                                    </p:animEffect>
                                  </p:childTnLst>
                                </p:cTn>
                              </p:par>
                            </p:childTnLst>
                          </p:cTn>
                        </p:par>
                        <p:par>
                          <p:cTn id="31" fill="hold" nodeType="afterGroup">
                            <p:stCondLst>
                              <p:cond delay="1700"/>
                            </p:stCondLst>
                            <p:childTnLst>
                              <p:par>
                                <p:cTn id="32" presetID="26" presetClass="entr" presetSubtype="0"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80">
                                          <p:stCondLst>
                                            <p:cond delay="0"/>
                                          </p:stCondLst>
                                        </p:cTn>
                                        <p:tgtEl>
                                          <p:spTgt spid="13"/>
                                        </p:tgtEl>
                                      </p:cBhvr>
                                    </p:animEffect>
                                    <p:anim calcmode="lin" valueType="num">
                                      <p:cBhvr>
                                        <p:cTn id="3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0" dur="26">
                                          <p:stCondLst>
                                            <p:cond delay="650"/>
                                          </p:stCondLst>
                                        </p:cTn>
                                        <p:tgtEl>
                                          <p:spTgt spid="13"/>
                                        </p:tgtEl>
                                      </p:cBhvr>
                                      <p:to x="100000" y="60000"/>
                                    </p:animScale>
                                    <p:animScale>
                                      <p:cBhvr>
                                        <p:cTn id="41" dur="166" decel="50000">
                                          <p:stCondLst>
                                            <p:cond delay="676"/>
                                          </p:stCondLst>
                                        </p:cTn>
                                        <p:tgtEl>
                                          <p:spTgt spid="13"/>
                                        </p:tgtEl>
                                      </p:cBhvr>
                                      <p:to x="100000" y="100000"/>
                                    </p:animScale>
                                    <p:animScale>
                                      <p:cBhvr>
                                        <p:cTn id="42" dur="26">
                                          <p:stCondLst>
                                            <p:cond delay="1312"/>
                                          </p:stCondLst>
                                        </p:cTn>
                                        <p:tgtEl>
                                          <p:spTgt spid="13"/>
                                        </p:tgtEl>
                                      </p:cBhvr>
                                      <p:to x="100000" y="80000"/>
                                    </p:animScale>
                                    <p:animScale>
                                      <p:cBhvr>
                                        <p:cTn id="43" dur="166" decel="50000">
                                          <p:stCondLst>
                                            <p:cond delay="1338"/>
                                          </p:stCondLst>
                                        </p:cTn>
                                        <p:tgtEl>
                                          <p:spTgt spid="13"/>
                                        </p:tgtEl>
                                      </p:cBhvr>
                                      <p:to x="100000" y="100000"/>
                                    </p:animScale>
                                    <p:animScale>
                                      <p:cBhvr>
                                        <p:cTn id="44" dur="26">
                                          <p:stCondLst>
                                            <p:cond delay="1642"/>
                                          </p:stCondLst>
                                        </p:cTn>
                                        <p:tgtEl>
                                          <p:spTgt spid="13"/>
                                        </p:tgtEl>
                                      </p:cBhvr>
                                      <p:to x="100000" y="90000"/>
                                    </p:animScale>
                                    <p:animScale>
                                      <p:cBhvr>
                                        <p:cTn id="45" dur="166" decel="50000">
                                          <p:stCondLst>
                                            <p:cond delay="1668"/>
                                          </p:stCondLst>
                                        </p:cTn>
                                        <p:tgtEl>
                                          <p:spTgt spid="13"/>
                                        </p:tgtEl>
                                      </p:cBhvr>
                                      <p:to x="100000" y="100000"/>
                                    </p:animScale>
                                    <p:animScale>
                                      <p:cBhvr>
                                        <p:cTn id="46" dur="26">
                                          <p:stCondLst>
                                            <p:cond delay="1808"/>
                                          </p:stCondLst>
                                        </p:cTn>
                                        <p:tgtEl>
                                          <p:spTgt spid="13"/>
                                        </p:tgtEl>
                                      </p:cBhvr>
                                      <p:to x="100000" y="95000"/>
                                    </p:animScale>
                                    <p:animScale>
                                      <p:cBhvr>
                                        <p:cTn id="47" dur="166" decel="50000">
                                          <p:stCondLst>
                                            <p:cond delay="1834"/>
                                          </p:stCondLst>
                                        </p:cTn>
                                        <p:tgtEl>
                                          <p:spTgt spid="13"/>
                                        </p:tgtEl>
                                      </p:cBhvr>
                                      <p:to x="100000" y="100000"/>
                                    </p:animScale>
                                  </p:childTnLst>
                                </p:cTn>
                              </p:par>
                              <p:par>
                                <p:cTn id="48" presetID="10" presetClass="entr" presetSubtype="0" fill="hold" grpId="0" nodeType="withEffect">
                                  <p:stCondLst>
                                    <p:cond delay="148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par>
                                <p:cTn id="51" presetID="53" presetClass="entr" presetSubtype="16"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p:cTn id="53" dur="500" fill="hold"/>
                                        <p:tgtEl>
                                          <p:spTgt spid="35"/>
                                        </p:tgtEl>
                                        <p:attrNameLst>
                                          <p:attrName>ppt_w</p:attrName>
                                        </p:attrNameLst>
                                      </p:cBhvr>
                                      <p:tavLst>
                                        <p:tav tm="0">
                                          <p:val>
                                            <p:fltVal val="0"/>
                                          </p:val>
                                        </p:tav>
                                        <p:tav tm="100000">
                                          <p:val>
                                            <p:strVal val="#ppt_w"/>
                                          </p:val>
                                        </p:tav>
                                      </p:tavLst>
                                    </p:anim>
                                    <p:anim calcmode="lin" valueType="num">
                                      <p:cBhvr>
                                        <p:cTn id="54" dur="500" fill="hold"/>
                                        <p:tgtEl>
                                          <p:spTgt spid="35"/>
                                        </p:tgtEl>
                                        <p:attrNameLst>
                                          <p:attrName>ppt_h</p:attrName>
                                        </p:attrNameLst>
                                      </p:cBhvr>
                                      <p:tavLst>
                                        <p:tav tm="0">
                                          <p:val>
                                            <p:fltVal val="0"/>
                                          </p:val>
                                        </p:tav>
                                        <p:tav tm="100000">
                                          <p:val>
                                            <p:strVal val="#ppt_h"/>
                                          </p:val>
                                        </p:tav>
                                      </p:tavLst>
                                    </p:anim>
                                    <p:animEffect transition="in" filter="fade">
                                      <p:cBhvr>
                                        <p:cTn id="55" dur="500"/>
                                        <p:tgtEl>
                                          <p:spTgt spid="35"/>
                                        </p:tgtEl>
                                      </p:cBhvr>
                                    </p:animEffect>
                                  </p:childTnLst>
                                </p:cTn>
                              </p:par>
                              <p:par>
                                <p:cTn id="56" presetID="53" presetClass="entr" presetSubtype="16" fill="hold" nodeType="withEffect">
                                  <p:stCondLst>
                                    <p:cond delay="0"/>
                                  </p:stCondLst>
                                  <p:childTnLst>
                                    <p:set>
                                      <p:cBhvr>
                                        <p:cTn id="57" dur="1" fill="hold">
                                          <p:stCondLst>
                                            <p:cond delay="0"/>
                                          </p:stCondLst>
                                        </p:cTn>
                                        <p:tgtEl>
                                          <p:spTgt spid="83"/>
                                        </p:tgtEl>
                                        <p:attrNameLst>
                                          <p:attrName>style.visibility</p:attrName>
                                        </p:attrNameLst>
                                      </p:cBhvr>
                                      <p:to>
                                        <p:strVal val="visible"/>
                                      </p:to>
                                    </p:set>
                                    <p:anim calcmode="lin" valueType="num">
                                      <p:cBhvr>
                                        <p:cTn id="58" dur="500" fill="hold"/>
                                        <p:tgtEl>
                                          <p:spTgt spid="83"/>
                                        </p:tgtEl>
                                        <p:attrNameLst>
                                          <p:attrName>ppt_w</p:attrName>
                                        </p:attrNameLst>
                                      </p:cBhvr>
                                      <p:tavLst>
                                        <p:tav tm="0">
                                          <p:val>
                                            <p:fltVal val="0"/>
                                          </p:val>
                                        </p:tav>
                                        <p:tav tm="100000">
                                          <p:val>
                                            <p:strVal val="#ppt_w"/>
                                          </p:val>
                                        </p:tav>
                                      </p:tavLst>
                                    </p:anim>
                                    <p:anim calcmode="lin" valueType="num">
                                      <p:cBhvr>
                                        <p:cTn id="59" dur="500" fill="hold"/>
                                        <p:tgtEl>
                                          <p:spTgt spid="83"/>
                                        </p:tgtEl>
                                        <p:attrNameLst>
                                          <p:attrName>ppt_h</p:attrName>
                                        </p:attrNameLst>
                                      </p:cBhvr>
                                      <p:tavLst>
                                        <p:tav tm="0">
                                          <p:val>
                                            <p:fltVal val="0"/>
                                          </p:val>
                                        </p:tav>
                                        <p:tav tm="100000">
                                          <p:val>
                                            <p:strVal val="#ppt_h"/>
                                          </p:val>
                                        </p:tav>
                                      </p:tavLst>
                                    </p:anim>
                                    <p:animEffect transition="in" filter="fade">
                                      <p:cBhvr>
                                        <p:cTn id="60" dur="500"/>
                                        <p:tgtEl>
                                          <p:spTgt spid="83"/>
                                        </p:tgtEl>
                                      </p:cBhvr>
                                    </p:animEffect>
                                  </p:childTnLst>
                                </p:cTn>
                              </p:par>
                              <p:par>
                                <p:cTn id="61" presetID="8" presetClass="emph" presetSubtype="0" repeatCount="indefinite" fill="hold" nodeType="withEffect">
                                  <p:stCondLst>
                                    <p:cond delay="0"/>
                                  </p:stCondLst>
                                  <p:childTnLst>
                                    <p:animRot by="21600000">
                                      <p:cBhvr>
                                        <p:cTn id="62" dur="5000" fill="hold"/>
                                        <p:tgtEl>
                                          <p:spTgt spid="35"/>
                                        </p:tgtEl>
                                        <p:attrNameLst>
                                          <p:attrName>r</p:attrName>
                                        </p:attrNameLst>
                                      </p:cBhvr>
                                    </p:animRot>
                                  </p:childTnLst>
                                </p:cTn>
                              </p:par>
                              <p:par>
                                <p:cTn id="63" presetID="8" presetClass="emph" presetSubtype="0" repeatCount="indefinite" fill="hold" nodeType="withEffect">
                                  <p:stCondLst>
                                    <p:cond delay="0"/>
                                  </p:stCondLst>
                                  <p:childTnLst>
                                    <p:animRot by="21600000">
                                      <p:cBhvr>
                                        <p:cTn id="64" dur="5000" fill="hold"/>
                                        <p:tgtEl>
                                          <p:spTgt spid="83"/>
                                        </p:tgtEl>
                                        <p:attrNameLst>
                                          <p:attrName>r</p:attrName>
                                        </p:attrNameLst>
                                      </p:cBhvr>
                                    </p:animRot>
                                  </p:childTnLst>
                                </p:cTn>
                              </p:par>
                              <p:par>
                                <p:cTn id="65" presetID="14" presetClass="entr" presetSubtype="10" fill="hold"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randombar(horizontal)">
                                      <p:cBhvr>
                                        <p:cTn id="67" dur="500"/>
                                        <p:tgtEl>
                                          <p:spTgt spid="14"/>
                                        </p:tgtEl>
                                      </p:cBhvr>
                                    </p:animEffect>
                                  </p:childTnLst>
                                </p:cTn>
                              </p:par>
                              <p:par>
                                <p:cTn id="68" presetID="42" presetClass="entr" presetSubtype="0" fill="hold" grpId="0" nodeType="withEffect">
                                  <p:stCondLst>
                                    <p:cond delay="2000"/>
                                  </p:stCondLst>
                                  <p:childTnLst>
                                    <p:set>
                                      <p:cBhvr>
                                        <p:cTn id="69" dur="1" fill="hold">
                                          <p:stCondLst>
                                            <p:cond delay="0"/>
                                          </p:stCondLst>
                                        </p:cTn>
                                        <p:tgtEl>
                                          <p:spTgt spid="134"/>
                                        </p:tgtEl>
                                        <p:attrNameLst>
                                          <p:attrName>style.visibility</p:attrName>
                                        </p:attrNameLst>
                                      </p:cBhvr>
                                      <p:to>
                                        <p:strVal val="visible"/>
                                      </p:to>
                                    </p:set>
                                    <p:animEffect transition="in" filter="fade">
                                      <p:cBhvr>
                                        <p:cTn id="70" dur="1000"/>
                                        <p:tgtEl>
                                          <p:spTgt spid="134"/>
                                        </p:tgtEl>
                                      </p:cBhvr>
                                    </p:animEffect>
                                    <p:anim calcmode="lin" valueType="num">
                                      <p:cBhvr>
                                        <p:cTn id="71" dur="1000" fill="hold"/>
                                        <p:tgtEl>
                                          <p:spTgt spid="134"/>
                                        </p:tgtEl>
                                        <p:attrNameLst>
                                          <p:attrName>ppt_x</p:attrName>
                                        </p:attrNameLst>
                                      </p:cBhvr>
                                      <p:tavLst>
                                        <p:tav tm="0">
                                          <p:val>
                                            <p:strVal val="#ppt_x"/>
                                          </p:val>
                                        </p:tav>
                                        <p:tav tm="100000">
                                          <p:val>
                                            <p:strVal val="#ppt_x"/>
                                          </p:val>
                                        </p:tav>
                                      </p:tavLst>
                                    </p:anim>
                                    <p:anim calcmode="lin" valueType="num">
                                      <p:cBhvr>
                                        <p:cTn id="72" dur="1000" fill="hold"/>
                                        <p:tgtEl>
                                          <p:spTgt spid="134"/>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2000"/>
                                  </p:stCondLst>
                                  <p:childTnLst>
                                    <p:set>
                                      <p:cBhvr>
                                        <p:cTn id="74" dur="1" fill="hold">
                                          <p:stCondLst>
                                            <p:cond delay="0"/>
                                          </p:stCondLst>
                                        </p:cTn>
                                        <p:tgtEl>
                                          <p:spTgt spid="143"/>
                                        </p:tgtEl>
                                        <p:attrNameLst>
                                          <p:attrName>style.visibility</p:attrName>
                                        </p:attrNameLst>
                                      </p:cBhvr>
                                      <p:to>
                                        <p:strVal val="visible"/>
                                      </p:to>
                                    </p:set>
                                    <p:animEffect transition="in" filter="fade">
                                      <p:cBhvr>
                                        <p:cTn id="75" dur="1000"/>
                                        <p:tgtEl>
                                          <p:spTgt spid="143"/>
                                        </p:tgtEl>
                                      </p:cBhvr>
                                    </p:animEffect>
                                    <p:anim calcmode="lin" valueType="num">
                                      <p:cBhvr>
                                        <p:cTn id="76" dur="1000" fill="hold"/>
                                        <p:tgtEl>
                                          <p:spTgt spid="143"/>
                                        </p:tgtEl>
                                        <p:attrNameLst>
                                          <p:attrName>ppt_x</p:attrName>
                                        </p:attrNameLst>
                                      </p:cBhvr>
                                      <p:tavLst>
                                        <p:tav tm="0">
                                          <p:val>
                                            <p:strVal val="#ppt_x"/>
                                          </p:val>
                                        </p:tav>
                                        <p:tav tm="100000">
                                          <p:val>
                                            <p:strVal val="#ppt_x"/>
                                          </p:val>
                                        </p:tav>
                                      </p:tavLst>
                                    </p:anim>
                                    <p:anim calcmode="lin" valueType="num">
                                      <p:cBhvr>
                                        <p:cTn id="77" dur="1000" fill="hold"/>
                                        <p:tgtEl>
                                          <p:spTgt spid="143"/>
                                        </p:tgtEl>
                                        <p:attrNameLst>
                                          <p:attrName>ppt_y</p:attrName>
                                        </p:attrNameLst>
                                      </p:cBhvr>
                                      <p:tavLst>
                                        <p:tav tm="0">
                                          <p:val>
                                            <p:strVal val="#ppt_y+.1"/>
                                          </p:val>
                                        </p:tav>
                                        <p:tav tm="100000">
                                          <p:val>
                                            <p:strVal val="#ppt_y"/>
                                          </p:val>
                                        </p:tav>
                                      </p:tavLst>
                                    </p:anim>
                                  </p:childTnLst>
                                </p:cTn>
                              </p:par>
                              <p:par>
                                <p:cTn id="78" presetID="2" presetClass="entr" presetSubtype="2" fill="hold" grpId="0" nodeType="withEffect">
                                  <p:stCondLst>
                                    <p:cond delay="3000"/>
                                  </p:stCondLst>
                                  <p:childTnLst>
                                    <p:set>
                                      <p:cBhvr>
                                        <p:cTn id="79" dur="1" fill="hold">
                                          <p:stCondLst>
                                            <p:cond delay="0"/>
                                          </p:stCondLst>
                                        </p:cTn>
                                        <p:tgtEl>
                                          <p:spTgt spid="148"/>
                                        </p:tgtEl>
                                        <p:attrNameLst>
                                          <p:attrName>style.visibility</p:attrName>
                                        </p:attrNameLst>
                                      </p:cBhvr>
                                      <p:to>
                                        <p:strVal val="visible"/>
                                      </p:to>
                                    </p:set>
                                    <p:anim calcmode="lin" valueType="num">
                                      <p:cBhvr additive="base">
                                        <p:cTn id="80" dur="500" fill="hold"/>
                                        <p:tgtEl>
                                          <p:spTgt spid="148"/>
                                        </p:tgtEl>
                                        <p:attrNameLst>
                                          <p:attrName>ppt_x</p:attrName>
                                        </p:attrNameLst>
                                      </p:cBhvr>
                                      <p:tavLst>
                                        <p:tav tm="0">
                                          <p:val>
                                            <p:strVal val="1+#ppt_w/2"/>
                                          </p:val>
                                        </p:tav>
                                        <p:tav tm="100000">
                                          <p:val>
                                            <p:strVal val="#ppt_x"/>
                                          </p:val>
                                        </p:tav>
                                      </p:tavLst>
                                    </p:anim>
                                    <p:anim calcmode="lin" valueType="num">
                                      <p:cBhvr additive="base">
                                        <p:cTn id="81" dur="500" fill="hold"/>
                                        <p:tgtEl>
                                          <p:spTgt spid="148"/>
                                        </p:tgtEl>
                                        <p:attrNameLst>
                                          <p:attrName>ppt_y</p:attrName>
                                        </p:attrNameLst>
                                      </p:cBhvr>
                                      <p:tavLst>
                                        <p:tav tm="0">
                                          <p:val>
                                            <p:strVal val="#ppt_y"/>
                                          </p:val>
                                        </p:tav>
                                        <p:tav tm="100000">
                                          <p:val>
                                            <p:strVal val="#ppt_y"/>
                                          </p:val>
                                        </p:tav>
                                      </p:tavLst>
                                    </p:anim>
                                  </p:childTnLst>
                                </p:cTn>
                              </p:par>
                              <p:par>
                                <p:cTn id="82" presetID="2" presetClass="entr" presetSubtype="2" fill="hold" nodeType="withEffect">
                                  <p:stCondLst>
                                    <p:cond delay="3000"/>
                                  </p:stCondLst>
                                  <p:childTnLst>
                                    <p:set>
                                      <p:cBhvr>
                                        <p:cTn id="83" dur="1" fill="hold">
                                          <p:stCondLst>
                                            <p:cond delay="0"/>
                                          </p:stCondLst>
                                        </p:cTn>
                                        <p:tgtEl>
                                          <p:spTgt spid="152"/>
                                        </p:tgtEl>
                                        <p:attrNameLst>
                                          <p:attrName>style.visibility</p:attrName>
                                        </p:attrNameLst>
                                      </p:cBhvr>
                                      <p:to>
                                        <p:strVal val="visible"/>
                                      </p:to>
                                    </p:set>
                                    <p:anim calcmode="lin" valueType="num">
                                      <p:cBhvr additive="base">
                                        <p:cTn id="84" dur="500" fill="hold"/>
                                        <p:tgtEl>
                                          <p:spTgt spid="152"/>
                                        </p:tgtEl>
                                        <p:attrNameLst>
                                          <p:attrName>ppt_x</p:attrName>
                                        </p:attrNameLst>
                                      </p:cBhvr>
                                      <p:tavLst>
                                        <p:tav tm="0">
                                          <p:val>
                                            <p:strVal val="1+#ppt_w/2"/>
                                          </p:val>
                                        </p:tav>
                                        <p:tav tm="100000">
                                          <p:val>
                                            <p:strVal val="#ppt_x"/>
                                          </p:val>
                                        </p:tav>
                                      </p:tavLst>
                                    </p:anim>
                                    <p:anim calcmode="lin" valueType="num">
                                      <p:cBhvr additive="base">
                                        <p:cTn id="85" dur="500" fill="hold"/>
                                        <p:tgtEl>
                                          <p:spTgt spid="152"/>
                                        </p:tgtEl>
                                        <p:attrNameLst>
                                          <p:attrName>ppt_y</p:attrName>
                                        </p:attrNameLst>
                                      </p:cBhvr>
                                      <p:tavLst>
                                        <p:tav tm="0">
                                          <p:val>
                                            <p:strVal val="#ppt_y"/>
                                          </p:val>
                                        </p:tav>
                                        <p:tav tm="100000">
                                          <p:val>
                                            <p:strVal val="#ppt_y"/>
                                          </p:val>
                                        </p:tav>
                                      </p:tavLst>
                                    </p:anim>
                                  </p:childTnLst>
                                </p:cTn>
                              </p:par>
                              <p:par>
                                <p:cTn id="86" presetID="2" presetClass="entr" presetSubtype="2" fill="hold" grpId="0" nodeType="withEffect">
                                  <p:stCondLst>
                                    <p:cond delay="3000"/>
                                  </p:stCondLst>
                                  <p:childTnLst>
                                    <p:set>
                                      <p:cBhvr>
                                        <p:cTn id="87" dur="1" fill="hold">
                                          <p:stCondLst>
                                            <p:cond delay="0"/>
                                          </p:stCondLst>
                                        </p:cTn>
                                        <p:tgtEl>
                                          <p:spTgt spid="149"/>
                                        </p:tgtEl>
                                        <p:attrNameLst>
                                          <p:attrName>style.visibility</p:attrName>
                                        </p:attrNameLst>
                                      </p:cBhvr>
                                      <p:to>
                                        <p:strVal val="visible"/>
                                      </p:to>
                                    </p:set>
                                    <p:anim calcmode="lin" valueType="num">
                                      <p:cBhvr additive="base">
                                        <p:cTn id="88" dur="500" fill="hold"/>
                                        <p:tgtEl>
                                          <p:spTgt spid="149"/>
                                        </p:tgtEl>
                                        <p:attrNameLst>
                                          <p:attrName>ppt_x</p:attrName>
                                        </p:attrNameLst>
                                      </p:cBhvr>
                                      <p:tavLst>
                                        <p:tav tm="0">
                                          <p:val>
                                            <p:strVal val="1+#ppt_w/2"/>
                                          </p:val>
                                        </p:tav>
                                        <p:tav tm="100000">
                                          <p:val>
                                            <p:strVal val="#ppt_x"/>
                                          </p:val>
                                        </p:tav>
                                      </p:tavLst>
                                    </p:anim>
                                    <p:anim calcmode="lin" valueType="num">
                                      <p:cBhvr additive="base">
                                        <p:cTn id="89" dur="500" fill="hold"/>
                                        <p:tgtEl>
                                          <p:spTgt spid="149"/>
                                        </p:tgtEl>
                                        <p:attrNameLst>
                                          <p:attrName>ppt_y</p:attrName>
                                        </p:attrNameLst>
                                      </p:cBhvr>
                                      <p:tavLst>
                                        <p:tav tm="0">
                                          <p:val>
                                            <p:strVal val="#ppt_y"/>
                                          </p:val>
                                        </p:tav>
                                        <p:tav tm="100000">
                                          <p:val>
                                            <p:strVal val="#ppt_y"/>
                                          </p:val>
                                        </p:tav>
                                      </p:tavLst>
                                    </p:anim>
                                  </p:childTnLst>
                                </p:cTn>
                              </p:par>
                              <p:par>
                                <p:cTn id="90" presetID="42" presetClass="entr" presetSubtype="0" fill="hold" grpId="0" nodeType="withEffect">
                                  <p:stCondLst>
                                    <p:cond delay="3500"/>
                                  </p:stCondLst>
                                  <p:childTnLst>
                                    <p:set>
                                      <p:cBhvr>
                                        <p:cTn id="91" dur="1" fill="hold">
                                          <p:stCondLst>
                                            <p:cond delay="0"/>
                                          </p:stCondLst>
                                        </p:cTn>
                                        <p:tgtEl>
                                          <p:spTgt spid="129"/>
                                        </p:tgtEl>
                                        <p:attrNameLst>
                                          <p:attrName>style.visibility</p:attrName>
                                        </p:attrNameLst>
                                      </p:cBhvr>
                                      <p:to>
                                        <p:strVal val="visible"/>
                                      </p:to>
                                    </p:set>
                                    <p:animEffect transition="in" filter="fade">
                                      <p:cBhvr>
                                        <p:cTn id="92" dur="1000"/>
                                        <p:tgtEl>
                                          <p:spTgt spid="129"/>
                                        </p:tgtEl>
                                      </p:cBhvr>
                                    </p:animEffect>
                                    <p:anim calcmode="lin" valueType="num">
                                      <p:cBhvr>
                                        <p:cTn id="93" dur="1000" fill="hold"/>
                                        <p:tgtEl>
                                          <p:spTgt spid="129"/>
                                        </p:tgtEl>
                                        <p:attrNameLst>
                                          <p:attrName>ppt_x</p:attrName>
                                        </p:attrNameLst>
                                      </p:cBhvr>
                                      <p:tavLst>
                                        <p:tav tm="0">
                                          <p:val>
                                            <p:strVal val="#ppt_x"/>
                                          </p:val>
                                        </p:tav>
                                        <p:tav tm="100000">
                                          <p:val>
                                            <p:strVal val="#ppt_x"/>
                                          </p:val>
                                        </p:tav>
                                      </p:tavLst>
                                    </p:anim>
                                    <p:anim calcmode="lin" valueType="num">
                                      <p:cBhvr>
                                        <p:cTn id="94" dur="1000" fill="hold"/>
                                        <p:tgtEl>
                                          <p:spTgt spid="129"/>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3500"/>
                                  </p:stCondLst>
                                  <p:childTnLst>
                                    <p:set>
                                      <p:cBhvr>
                                        <p:cTn id="96" dur="1" fill="hold">
                                          <p:stCondLst>
                                            <p:cond delay="0"/>
                                          </p:stCondLst>
                                        </p:cTn>
                                        <p:tgtEl>
                                          <p:spTgt spid="142"/>
                                        </p:tgtEl>
                                        <p:attrNameLst>
                                          <p:attrName>style.visibility</p:attrName>
                                        </p:attrNameLst>
                                      </p:cBhvr>
                                      <p:to>
                                        <p:strVal val="visible"/>
                                      </p:to>
                                    </p:set>
                                    <p:animEffect transition="in" filter="fade">
                                      <p:cBhvr>
                                        <p:cTn id="97" dur="1000"/>
                                        <p:tgtEl>
                                          <p:spTgt spid="142"/>
                                        </p:tgtEl>
                                      </p:cBhvr>
                                    </p:animEffect>
                                    <p:anim calcmode="lin" valueType="num">
                                      <p:cBhvr>
                                        <p:cTn id="98" dur="1000" fill="hold"/>
                                        <p:tgtEl>
                                          <p:spTgt spid="142"/>
                                        </p:tgtEl>
                                        <p:attrNameLst>
                                          <p:attrName>ppt_x</p:attrName>
                                        </p:attrNameLst>
                                      </p:cBhvr>
                                      <p:tavLst>
                                        <p:tav tm="0">
                                          <p:val>
                                            <p:strVal val="#ppt_x"/>
                                          </p:val>
                                        </p:tav>
                                        <p:tav tm="100000">
                                          <p:val>
                                            <p:strVal val="#ppt_x"/>
                                          </p:val>
                                        </p:tav>
                                      </p:tavLst>
                                    </p:anim>
                                    <p:anim calcmode="lin" valueType="num">
                                      <p:cBhvr>
                                        <p:cTn id="99" dur="1000" fill="hold"/>
                                        <p:tgtEl>
                                          <p:spTgt spid="142"/>
                                        </p:tgtEl>
                                        <p:attrNameLst>
                                          <p:attrName>ppt_y</p:attrName>
                                        </p:attrNameLst>
                                      </p:cBhvr>
                                      <p:tavLst>
                                        <p:tav tm="0">
                                          <p:val>
                                            <p:strVal val="#ppt_y+.1"/>
                                          </p:val>
                                        </p:tav>
                                        <p:tav tm="100000">
                                          <p:val>
                                            <p:strVal val="#ppt_y"/>
                                          </p:val>
                                        </p:tav>
                                      </p:tavLst>
                                    </p:anim>
                                  </p:childTnLst>
                                </p:cTn>
                              </p:par>
                              <p:par>
                                <p:cTn id="100" presetID="2" presetClass="entr" presetSubtype="2" fill="hold" grpId="0" nodeType="withEffect">
                                  <p:stCondLst>
                                    <p:cond delay="4500"/>
                                  </p:stCondLst>
                                  <p:childTnLst>
                                    <p:set>
                                      <p:cBhvr>
                                        <p:cTn id="101" dur="1" fill="hold">
                                          <p:stCondLst>
                                            <p:cond delay="0"/>
                                          </p:stCondLst>
                                        </p:cTn>
                                        <p:tgtEl>
                                          <p:spTgt spid="146"/>
                                        </p:tgtEl>
                                        <p:attrNameLst>
                                          <p:attrName>style.visibility</p:attrName>
                                        </p:attrNameLst>
                                      </p:cBhvr>
                                      <p:to>
                                        <p:strVal val="visible"/>
                                      </p:to>
                                    </p:set>
                                    <p:anim calcmode="lin" valueType="num">
                                      <p:cBhvr additive="base">
                                        <p:cTn id="102" dur="500" fill="hold"/>
                                        <p:tgtEl>
                                          <p:spTgt spid="146"/>
                                        </p:tgtEl>
                                        <p:attrNameLst>
                                          <p:attrName>ppt_x</p:attrName>
                                        </p:attrNameLst>
                                      </p:cBhvr>
                                      <p:tavLst>
                                        <p:tav tm="0">
                                          <p:val>
                                            <p:strVal val="1+#ppt_w/2"/>
                                          </p:val>
                                        </p:tav>
                                        <p:tav tm="100000">
                                          <p:val>
                                            <p:strVal val="#ppt_x"/>
                                          </p:val>
                                        </p:tav>
                                      </p:tavLst>
                                    </p:anim>
                                    <p:anim calcmode="lin" valueType="num">
                                      <p:cBhvr additive="base">
                                        <p:cTn id="103" dur="500" fill="hold"/>
                                        <p:tgtEl>
                                          <p:spTgt spid="146"/>
                                        </p:tgtEl>
                                        <p:attrNameLst>
                                          <p:attrName>ppt_y</p:attrName>
                                        </p:attrNameLst>
                                      </p:cBhvr>
                                      <p:tavLst>
                                        <p:tav tm="0">
                                          <p:val>
                                            <p:strVal val="#ppt_y"/>
                                          </p:val>
                                        </p:tav>
                                        <p:tav tm="100000">
                                          <p:val>
                                            <p:strVal val="#ppt_y"/>
                                          </p:val>
                                        </p:tav>
                                      </p:tavLst>
                                    </p:anim>
                                  </p:childTnLst>
                                </p:cTn>
                              </p:par>
                              <p:par>
                                <p:cTn id="104" presetID="2" presetClass="entr" presetSubtype="2" fill="hold" grpId="0" nodeType="withEffect">
                                  <p:stCondLst>
                                    <p:cond delay="4500"/>
                                  </p:stCondLst>
                                  <p:childTnLst>
                                    <p:set>
                                      <p:cBhvr>
                                        <p:cTn id="105" dur="1" fill="hold">
                                          <p:stCondLst>
                                            <p:cond delay="0"/>
                                          </p:stCondLst>
                                        </p:cTn>
                                        <p:tgtEl>
                                          <p:spTgt spid="147"/>
                                        </p:tgtEl>
                                        <p:attrNameLst>
                                          <p:attrName>style.visibility</p:attrName>
                                        </p:attrNameLst>
                                      </p:cBhvr>
                                      <p:to>
                                        <p:strVal val="visible"/>
                                      </p:to>
                                    </p:set>
                                    <p:anim calcmode="lin" valueType="num">
                                      <p:cBhvr additive="base">
                                        <p:cTn id="106" dur="500" fill="hold"/>
                                        <p:tgtEl>
                                          <p:spTgt spid="147"/>
                                        </p:tgtEl>
                                        <p:attrNameLst>
                                          <p:attrName>ppt_x</p:attrName>
                                        </p:attrNameLst>
                                      </p:cBhvr>
                                      <p:tavLst>
                                        <p:tav tm="0">
                                          <p:val>
                                            <p:strVal val="1+#ppt_w/2"/>
                                          </p:val>
                                        </p:tav>
                                        <p:tav tm="100000">
                                          <p:val>
                                            <p:strVal val="#ppt_x"/>
                                          </p:val>
                                        </p:tav>
                                      </p:tavLst>
                                    </p:anim>
                                    <p:anim calcmode="lin" valueType="num">
                                      <p:cBhvr additive="base">
                                        <p:cTn id="107" dur="500" fill="hold"/>
                                        <p:tgtEl>
                                          <p:spTgt spid="147"/>
                                        </p:tgtEl>
                                        <p:attrNameLst>
                                          <p:attrName>ppt_y</p:attrName>
                                        </p:attrNameLst>
                                      </p:cBhvr>
                                      <p:tavLst>
                                        <p:tav tm="0">
                                          <p:val>
                                            <p:strVal val="#ppt_y"/>
                                          </p:val>
                                        </p:tav>
                                        <p:tav tm="100000">
                                          <p:val>
                                            <p:strVal val="#ppt_y"/>
                                          </p:val>
                                        </p:tav>
                                      </p:tavLst>
                                    </p:anim>
                                  </p:childTnLst>
                                </p:cTn>
                              </p:par>
                              <p:par>
                                <p:cTn id="108" presetID="2" presetClass="entr" presetSubtype="2" fill="hold" nodeType="withEffect">
                                  <p:stCondLst>
                                    <p:cond delay="4500"/>
                                  </p:stCondLst>
                                  <p:childTnLst>
                                    <p:set>
                                      <p:cBhvr>
                                        <p:cTn id="109" dur="1" fill="hold">
                                          <p:stCondLst>
                                            <p:cond delay="0"/>
                                          </p:stCondLst>
                                        </p:cTn>
                                        <p:tgtEl>
                                          <p:spTgt spid="151"/>
                                        </p:tgtEl>
                                        <p:attrNameLst>
                                          <p:attrName>style.visibility</p:attrName>
                                        </p:attrNameLst>
                                      </p:cBhvr>
                                      <p:to>
                                        <p:strVal val="visible"/>
                                      </p:to>
                                    </p:set>
                                    <p:anim calcmode="lin" valueType="num">
                                      <p:cBhvr additive="base">
                                        <p:cTn id="110" dur="500" fill="hold"/>
                                        <p:tgtEl>
                                          <p:spTgt spid="151"/>
                                        </p:tgtEl>
                                        <p:attrNameLst>
                                          <p:attrName>ppt_x</p:attrName>
                                        </p:attrNameLst>
                                      </p:cBhvr>
                                      <p:tavLst>
                                        <p:tav tm="0">
                                          <p:val>
                                            <p:strVal val="1+#ppt_w/2"/>
                                          </p:val>
                                        </p:tav>
                                        <p:tav tm="100000">
                                          <p:val>
                                            <p:strVal val="#ppt_x"/>
                                          </p:val>
                                        </p:tav>
                                      </p:tavLst>
                                    </p:anim>
                                    <p:anim calcmode="lin" valueType="num">
                                      <p:cBhvr additive="base">
                                        <p:cTn id="111" dur="500" fill="hold"/>
                                        <p:tgtEl>
                                          <p:spTgt spid="151"/>
                                        </p:tgtEl>
                                        <p:attrNameLst>
                                          <p:attrName>ppt_y</p:attrName>
                                        </p:attrNameLst>
                                      </p:cBhvr>
                                      <p:tavLst>
                                        <p:tav tm="0">
                                          <p:val>
                                            <p:strVal val="#ppt_y"/>
                                          </p:val>
                                        </p:tav>
                                        <p:tav tm="100000">
                                          <p:val>
                                            <p:strVal val="#ppt_y"/>
                                          </p:val>
                                        </p:tav>
                                      </p:tavLst>
                                    </p:anim>
                                  </p:childTnLst>
                                </p:cTn>
                              </p:par>
                              <p:par>
                                <p:cTn id="112" presetID="42" presetClass="entr" presetSubtype="0" fill="hold" grpId="0" nodeType="withEffect">
                                  <p:stCondLst>
                                    <p:cond delay="5000"/>
                                  </p:stCondLst>
                                  <p:childTnLst>
                                    <p:set>
                                      <p:cBhvr>
                                        <p:cTn id="113" dur="1" fill="hold">
                                          <p:stCondLst>
                                            <p:cond delay="0"/>
                                          </p:stCondLst>
                                        </p:cTn>
                                        <p:tgtEl>
                                          <p:spTgt spid="120"/>
                                        </p:tgtEl>
                                        <p:attrNameLst>
                                          <p:attrName>style.visibility</p:attrName>
                                        </p:attrNameLst>
                                      </p:cBhvr>
                                      <p:to>
                                        <p:strVal val="visible"/>
                                      </p:to>
                                    </p:set>
                                    <p:animEffect transition="in" filter="fade">
                                      <p:cBhvr>
                                        <p:cTn id="114" dur="1000"/>
                                        <p:tgtEl>
                                          <p:spTgt spid="120"/>
                                        </p:tgtEl>
                                      </p:cBhvr>
                                    </p:animEffect>
                                    <p:anim calcmode="lin" valueType="num">
                                      <p:cBhvr>
                                        <p:cTn id="115" dur="1000" fill="hold"/>
                                        <p:tgtEl>
                                          <p:spTgt spid="120"/>
                                        </p:tgtEl>
                                        <p:attrNameLst>
                                          <p:attrName>ppt_x</p:attrName>
                                        </p:attrNameLst>
                                      </p:cBhvr>
                                      <p:tavLst>
                                        <p:tav tm="0">
                                          <p:val>
                                            <p:strVal val="#ppt_x"/>
                                          </p:val>
                                        </p:tav>
                                        <p:tav tm="100000">
                                          <p:val>
                                            <p:strVal val="#ppt_x"/>
                                          </p:val>
                                        </p:tav>
                                      </p:tavLst>
                                    </p:anim>
                                    <p:anim calcmode="lin" valueType="num">
                                      <p:cBhvr>
                                        <p:cTn id="116" dur="1000" fill="hold"/>
                                        <p:tgtEl>
                                          <p:spTgt spid="120"/>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5000"/>
                                  </p:stCondLst>
                                  <p:childTnLst>
                                    <p:set>
                                      <p:cBhvr>
                                        <p:cTn id="118" dur="1" fill="hold">
                                          <p:stCondLst>
                                            <p:cond delay="0"/>
                                          </p:stCondLst>
                                        </p:cTn>
                                        <p:tgtEl>
                                          <p:spTgt spid="121"/>
                                        </p:tgtEl>
                                        <p:attrNameLst>
                                          <p:attrName>style.visibility</p:attrName>
                                        </p:attrNameLst>
                                      </p:cBhvr>
                                      <p:to>
                                        <p:strVal val="visible"/>
                                      </p:to>
                                    </p:set>
                                    <p:animEffect transition="in" filter="fade">
                                      <p:cBhvr>
                                        <p:cTn id="119" dur="1000"/>
                                        <p:tgtEl>
                                          <p:spTgt spid="121"/>
                                        </p:tgtEl>
                                      </p:cBhvr>
                                    </p:animEffect>
                                    <p:anim calcmode="lin" valueType="num">
                                      <p:cBhvr>
                                        <p:cTn id="120" dur="1000" fill="hold"/>
                                        <p:tgtEl>
                                          <p:spTgt spid="121"/>
                                        </p:tgtEl>
                                        <p:attrNameLst>
                                          <p:attrName>ppt_x</p:attrName>
                                        </p:attrNameLst>
                                      </p:cBhvr>
                                      <p:tavLst>
                                        <p:tav tm="0">
                                          <p:val>
                                            <p:strVal val="#ppt_x"/>
                                          </p:val>
                                        </p:tav>
                                        <p:tav tm="100000">
                                          <p:val>
                                            <p:strVal val="#ppt_x"/>
                                          </p:val>
                                        </p:tav>
                                      </p:tavLst>
                                    </p:anim>
                                    <p:anim calcmode="lin" valueType="num">
                                      <p:cBhvr>
                                        <p:cTn id="121" dur="1000" fill="hold"/>
                                        <p:tgtEl>
                                          <p:spTgt spid="121"/>
                                        </p:tgtEl>
                                        <p:attrNameLst>
                                          <p:attrName>ppt_y</p:attrName>
                                        </p:attrNameLst>
                                      </p:cBhvr>
                                      <p:tavLst>
                                        <p:tav tm="0">
                                          <p:val>
                                            <p:strVal val="#ppt_y+.1"/>
                                          </p:val>
                                        </p:tav>
                                        <p:tav tm="100000">
                                          <p:val>
                                            <p:strVal val="#ppt_y"/>
                                          </p:val>
                                        </p:tav>
                                      </p:tavLst>
                                    </p:anim>
                                  </p:childTnLst>
                                </p:cTn>
                              </p:par>
                              <p:par>
                                <p:cTn id="122" presetID="2" presetClass="entr" presetSubtype="2" fill="hold" grpId="0" nodeType="withEffect">
                                  <p:stCondLst>
                                    <p:cond delay="6000"/>
                                  </p:stCondLst>
                                  <p:childTnLst>
                                    <p:set>
                                      <p:cBhvr>
                                        <p:cTn id="123" dur="1" fill="hold">
                                          <p:stCondLst>
                                            <p:cond delay="0"/>
                                          </p:stCondLst>
                                        </p:cTn>
                                        <p:tgtEl>
                                          <p:spTgt spid="144"/>
                                        </p:tgtEl>
                                        <p:attrNameLst>
                                          <p:attrName>style.visibility</p:attrName>
                                        </p:attrNameLst>
                                      </p:cBhvr>
                                      <p:to>
                                        <p:strVal val="visible"/>
                                      </p:to>
                                    </p:set>
                                    <p:anim calcmode="lin" valueType="num">
                                      <p:cBhvr additive="base">
                                        <p:cTn id="124" dur="500" fill="hold"/>
                                        <p:tgtEl>
                                          <p:spTgt spid="144"/>
                                        </p:tgtEl>
                                        <p:attrNameLst>
                                          <p:attrName>ppt_x</p:attrName>
                                        </p:attrNameLst>
                                      </p:cBhvr>
                                      <p:tavLst>
                                        <p:tav tm="0">
                                          <p:val>
                                            <p:strVal val="1+#ppt_w/2"/>
                                          </p:val>
                                        </p:tav>
                                        <p:tav tm="100000">
                                          <p:val>
                                            <p:strVal val="#ppt_x"/>
                                          </p:val>
                                        </p:tav>
                                      </p:tavLst>
                                    </p:anim>
                                    <p:anim calcmode="lin" valueType="num">
                                      <p:cBhvr additive="base">
                                        <p:cTn id="125" dur="500" fill="hold"/>
                                        <p:tgtEl>
                                          <p:spTgt spid="144"/>
                                        </p:tgtEl>
                                        <p:attrNameLst>
                                          <p:attrName>ppt_y</p:attrName>
                                        </p:attrNameLst>
                                      </p:cBhvr>
                                      <p:tavLst>
                                        <p:tav tm="0">
                                          <p:val>
                                            <p:strVal val="#ppt_y"/>
                                          </p:val>
                                        </p:tav>
                                        <p:tav tm="100000">
                                          <p:val>
                                            <p:strVal val="#ppt_y"/>
                                          </p:val>
                                        </p:tav>
                                      </p:tavLst>
                                    </p:anim>
                                  </p:childTnLst>
                                </p:cTn>
                              </p:par>
                              <p:par>
                                <p:cTn id="126" presetID="2" presetClass="entr" presetSubtype="2" fill="hold" grpId="0" nodeType="withEffect">
                                  <p:stCondLst>
                                    <p:cond delay="6000"/>
                                  </p:stCondLst>
                                  <p:childTnLst>
                                    <p:set>
                                      <p:cBhvr>
                                        <p:cTn id="127" dur="1" fill="hold">
                                          <p:stCondLst>
                                            <p:cond delay="0"/>
                                          </p:stCondLst>
                                        </p:cTn>
                                        <p:tgtEl>
                                          <p:spTgt spid="145"/>
                                        </p:tgtEl>
                                        <p:attrNameLst>
                                          <p:attrName>style.visibility</p:attrName>
                                        </p:attrNameLst>
                                      </p:cBhvr>
                                      <p:to>
                                        <p:strVal val="visible"/>
                                      </p:to>
                                    </p:set>
                                    <p:anim calcmode="lin" valueType="num">
                                      <p:cBhvr additive="base">
                                        <p:cTn id="128" dur="500" fill="hold"/>
                                        <p:tgtEl>
                                          <p:spTgt spid="145"/>
                                        </p:tgtEl>
                                        <p:attrNameLst>
                                          <p:attrName>ppt_x</p:attrName>
                                        </p:attrNameLst>
                                      </p:cBhvr>
                                      <p:tavLst>
                                        <p:tav tm="0">
                                          <p:val>
                                            <p:strVal val="1+#ppt_w/2"/>
                                          </p:val>
                                        </p:tav>
                                        <p:tav tm="100000">
                                          <p:val>
                                            <p:strVal val="#ppt_x"/>
                                          </p:val>
                                        </p:tav>
                                      </p:tavLst>
                                    </p:anim>
                                    <p:anim calcmode="lin" valueType="num">
                                      <p:cBhvr additive="base">
                                        <p:cTn id="129" dur="500" fill="hold"/>
                                        <p:tgtEl>
                                          <p:spTgt spid="145"/>
                                        </p:tgtEl>
                                        <p:attrNameLst>
                                          <p:attrName>ppt_y</p:attrName>
                                        </p:attrNameLst>
                                      </p:cBhvr>
                                      <p:tavLst>
                                        <p:tav tm="0">
                                          <p:val>
                                            <p:strVal val="#ppt_y"/>
                                          </p:val>
                                        </p:tav>
                                        <p:tav tm="100000">
                                          <p:val>
                                            <p:strVal val="#ppt_y"/>
                                          </p:val>
                                        </p:tav>
                                      </p:tavLst>
                                    </p:anim>
                                  </p:childTnLst>
                                </p:cTn>
                              </p:par>
                              <p:par>
                                <p:cTn id="130" presetID="2" presetClass="entr" presetSubtype="2" fill="hold" nodeType="withEffect">
                                  <p:stCondLst>
                                    <p:cond delay="6000"/>
                                  </p:stCondLst>
                                  <p:childTnLst>
                                    <p:set>
                                      <p:cBhvr>
                                        <p:cTn id="131" dur="1" fill="hold">
                                          <p:stCondLst>
                                            <p:cond delay="0"/>
                                          </p:stCondLst>
                                        </p:cTn>
                                        <p:tgtEl>
                                          <p:spTgt spid="150"/>
                                        </p:tgtEl>
                                        <p:attrNameLst>
                                          <p:attrName>style.visibility</p:attrName>
                                        </p:attrNameLst>
                                      </p:cBhvr>
                                      <p:to>
                                        <p:strVal val="visible"/>
                                      </p:to>
                                    </p:set>
                                    <p:anim calcmode="lin" valueType="num">
                                      <p:cBhvr additive="base">
                                        <p:cTn id="132" dur="500" fill="hold"/>
                                        <p:tgtEl>
                                          <p:spTgt spid="150"/>
                                        </p:tgtEl>
                                        <p:attrNameLst>
                                          <p:attrName>ppt_x</p:attrName>
                                        </p:attrNameLst>
                                      </p:cBhvr>
                                      <p:tavLst>
                                        <p:tav tm="0">
                                          <p:val>
                                            <p:strVal val="1+#ppt_w/2"/>
                                          </p:val>
                                        </p:tav>
                                        <p:tav tm="100000">
                                          <p:val>
                                            <p:strVal val="#ppt_x"/>
                                          </p:val>
                                        </p:tav>
                                      </p:tavLst>
                                    </p:anim>
                                    <p:anim calcmode="lin" valueType="num">
                                      <p:cBhvr additive="base">
                                        <p:cTn id="133" dur="500" fill="hold"/>
                                        <p:tgtEl>
                                          <p:spTgt spid="150"/>
                                        </p:tgtEl>
                                        <p:attrNameLst>
                                          <p:attrName>ppt_y</p:attrName>
                                        </p:attrNameLst>
                                      </p:cBhvr>
                                      <p:tavLst>
                                        <p:tav tm="0">
                                          <p:val>
                                            <p:strVal val="#ppt_y"/>
                                          </p:val>
                                        </p:tav>
                                        <p:tav tm="100000">
                                          <p:val>
                                            <p:strVal val="#ppt_y"/>
                                          </p:val>
                                        </p:tav>
                                      </p:tavLst>
                                    </p:anim>
                                  </p:childTnLst>
                                </p:cTn>
                              </p:par>
                            </p:childTnLst>
                          </p:cTn>
                        </p:par>
                        <p:par>
                          <p:cTn id="134" fill="hold" nodeType="afterGroup">
                            <p:stCondLst>
                              <p:cond delay="8200"/>
                            </p:stCondLst>
                            <p:childTnLst>
                              <p:par>
                                <p:cTn id="135" presetID="47" presetClass="entr" presetSubtype="0" fill="hold" grpId="0" nodeType="afterEffect">
                                  <p:stCondLst>
                                    <p:cond delay="0"/>
                                  </p:stCondLst>
                                  <p:childTnLst>
                                    <p:set>
                                      <p:cBhvr>
                                        <p:cTn id="136" dur="1" fill="hold">
                                          <p:stCondLst>
                                            <p:cond delay="0"/>
                                          </p:stCondLst>
                                        </p:cTn>
                                        <p:tgtEl>
                                          <p:spTgt spid="153"/>
                                        </p:tgtEl>
                                        <p:attrNameLst>
                                          <p:attrName>style.visibility</p:attrName>
                                        </p:attrNameLst>
                                      </p:cBhvr>
                                      <p:to>
                                        <p:strVal val="visible"/>
                                      </p:to>
                                    </p:set>
                                    <p:animEffect transition="in" filter="fade">
                                      <p:cBhvr>
                                        <p:cTn id="137" dur="1000"/>
                                        <p:tgtEl>
                                          <p:spTgt spid="153"/>
                                        </p:tgtEl>
                                      </p:cBhvr>
                                    </p:animEffect>
                                    <p:anim calcmode="lin" valueType="num">
                                      <p:cBhvr>
                                        <p:cTn id="138" dur="1000" fill="hold"/>
                                        <p:tgtEl>
                                          <p:spTgt spid="153"/>
                                        </p:tgtEl>
                                        <p:attrNameLst>
                                          <p:attrName>ppt_x</p:attrName>
                                        </p:attrNameLst>
                                      </p:cBhvr>
                                      <p:tavLst>
                                        <p:tav tm="0">
                                          <p:val>
                                            <p:strVal val="#ppt_x"/>
                                          </p:val>
                                        </p:tav>
                                        <p:tav tm="100000">
                                          <p:val>
                                            <p:strVal val="#ppt_x"/>
                                          </p:val>
                                        </p:tav>
                                      </p:tavLst>
                                    </p:anim>
                                    <p:anim calcmode="lin" valueType="num">
                                      <p:cBhvr>
                                        <p:cTn id="139" dur="1000" fill="hold"/>
                                        <p:tgtEl>
                                          <p:spTgt spid="153"/>
                                        </p:tgtEl>
                                        <p:attrNameLst>
                                          <p:attrName>ppt_y</p:attrName>
                                        </p:attrNameLst>
                                      </p:cBhvr>
                                      <p:tavLst>
                                        <p:tav tm="0">
                                          <p:val>
                                            <p:strVal val="#ppt_y-.1"/>
                                          </p:val>
                                        </p:tav>
                                        <p:tav tm="100000">
                                          <p:val>
                                            <p:strVal val="#ppt_y"/>
                                          </p:val>
                                        </p:tav>
                                      </p:tavLst>
                                    </p:anim>
                                  </p:childTnLst>
                                </p:cTn>
                              </p:par>
                            </p:childTnLst>
                          </p:cTn>
                        </p:par>
                        <p:par>
                          <p:cTn id="140" fill="hold" nodeType="afterGroup">
                            <p:stCondLst>
                              <p:cond delay="9200"/>
                            </p:stCondLst>
                            <p:childTnLst>
                              <p:par>
                                <p:cTn id="141" presetID="22" presetClass="entr" presetSubtype="8" fill="hold" nodeType="afterEffect">
                                  <p:stCondLst>
                                    <p:cond delay="0"/>
                                  </p:stCondLst>
                                  <p:childTnLst>
                                    <p:set>
                                      <p:cBhvr>
                                        <p:cTn id="142" dur="1" fill="hold">
                                          <p:stCondLst>
                                            <p:cond delay="0"/>
                                          </p:stCondLst>
                                        </p:cTn>
                                        <p:tgtEl>
                                          <p:spTgt spid="155"/>
                                        </p:tgtEl>
                                        <p:attrNameLst>
                                          <p:attrName>style.visibility</p:attrName>
                                        </p:attrNameLst>
                                      </p:cBhvr>
                                      <p:to>
                                        <p:strVal val="visible"/>
                                      </p:to>
                                    </p:set>
                                    <p:animEffect transition="in" filter="wipe(left)">
                                      <p:cBhvr>
                                        <p:cTn id="143" dur="500"/>
                                        <p:tgtEl>
                                          <p:spTgt spid="155"/>
                                        </p:tgtEl>
                                      </p:cBhvr>
                                    </p:animEffect>
                                  </p:childTnLst>
                                </p:cTn>
                              </p:par>
                            </p:childTnLst>
                          </p:cTn>
                        </p:par>
                        <p:par>
                          <p:cTn id="144" fill="hold" nodeType="afterGroup">
                            <p:stCondLst>
                              <p:cond delay="9700"/>
                            </p:stCondLst>
                            <p:childTnLst>
                              <p:par>
                                <p:cTn id="145" presetID="16" presetClass="entr" presetSubtype="37" fill="hold" grpId="0" nodeType="afterEffect">
                                  <p:stCondLst>
                                    <p:cond delay="0"/>
                                  </p:stCondLst>
                                  <p:childTnLst>
                                    <p:set>
                                      <p:cBhvr>
                                        <p:cTn id="146" dur="1" fill="hold">
                                          <p:stCondLst>
                                            <p:cond delay="0"/>
                                          </p:stCondLst>
                                        </p:cTn>
                                        <p:tgtEl>
                                          <p:spTgt spid="154"/>
                                        </p:tgtEl>
                                        <p:attrNameLst>
                                          <p:attrName>style.visibility</p:attrName>
                                        </p:attrNameLst>
                                      </p:cBhvr>
                                      <p:to>
                                        <p:strVal val="visible"/>
                                      </p:to>
                                    </p:set>
                                    <p:animEffect transition="in" filter="barn(outVertical)">
                                      <p:cBhvr>
                                        <p:cTn id="147"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animBg="1"/>
      <p:bldP spid="27" grpId="0" animBg="1"/>
      <p:bldP spid="33" grpId="0" animBg="1"/>
      <p:bldP spid="77" grpId="0" animBg="1"/>
      <p:bldP spid="120" grpId="0"/>
      <p:bldP spid="121" grpId="0"/>
      <p:bldP spid="129" grpId="0"/>
      <p:bldP spid="134" grpId="0"/>
      <p:bldP spid="142" grpId="0"/>
      <p:bldP spid="143" grpId="0"/>
      <p:bldP spid="144" grpId="0"/>
      <p:bldP spid="145" grpId="0"/>
      <p:bldP spid="146" grpId="0"/>
      <p:bldP spid="147" grpId="0"/>
      <p:bldP spid="148" grpId="0"/>
      <p:bldP spid="149" grpId="0"/>
      <p:bldP spid="153" grpId="0"/>
      <p:bldP spid="154" grpId="0"/>
    </p:bld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3"/>
          <p:cNvSpPr txBox="1"/>
          <p:nvPr/>
        </p:nvSpPr>
        <p:spPr>
          <a:xfrm>
            <a:off x="741194" y="315827"/>
            <a:ext cx="1415772" cy="461665"/>
          </a:xfrm>
          <a:prstGeom prst="rect">
            <a:avLst/>
          </a:prstGeom>
          <a:noFill/>
        </p:spPr>
        <p:txBody>
          <a:bodyPr wrap="none" rtlCol="0">
            <a:spAutoFit/>
          </a:bodyPr>
          <a:lstStyle>
            <a:defPPr>
              <a:defRPr lang="zh-CN"/>
            </a:defPPr>
            <a:lvl1pPr>
              <a:defRPr b="1">
                <a:solidFill>
                  <a:schemeClr val="tx2"/>
                </a:solidFill>
                <a:latin typeface="方正兰亭黑_GBK" pitchFamily="2" charset="-122"/>
                <a:ea typeface="方正兰亭黑_GBK" pitchFamily="2" charset="-122"/>
              </a:defRPr>
            </a:lvl1pPr>
          </a:lstStyle>
          <a:p>
            <a:r>
              <a:rPr lang="zh-CN" altLang="en-US">
                <a:solidFill>
                  <a:schemeClr val="tx1"/>
                </a:solidFill>
              </a:rPr>
              <a:t>项目协调</a:t>
            </a:r>
            <a:endParaRPr lang="zh-CN" altLang="en-US">
              <a:solidFill>
                <a:schemeClr val="tx1"/>
              </a:solidFill>
            </a:endParaRPr>
          </a:p>
        </p:txBody>
      </p:sp>
      <p:grpSp>
        <p:nvGrpSpPr>
          <p:cNvPr id="5" name="组合 4"/>
          <p:cNvGrpSpPr/>
          <p:nvPr/>
        </p:nvGrpSpPr>
        <p:grpSpPr>
          <a:xfrm>
            <a:off x="336791" y="261442"/>
            <a:ext cx="423713" cy="432048"/>
            <a:chOff x="1357722" y="1125538"/>
            <a:chExt cx="423713" cy="432048"/>
          </a:xfrm>
        </p:grpSpPr>
        <p:sp>
          <p:nvSpPr>
            <p:cNvPr id="6" name="矩形 5"/>
            <p:cNvSpPr/>
            <p:nvPr/>
          </p:nvSpPr>
          <p:spPr>
            <a:xfrm>
              <a:off x="1493403" y="1269554"/>
              <a:ext cx="288032" cy="288032"/>
            </a:xfrm>
            <a:prstGeom prst="rect">
              <a:avLst/>
            </a:prstGeom>
            <a:solidFill>
              <a:schemeClr val="accent4"/>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p>
          </p:txBody>
        </p:sp>
        <p:sp>
          <p:nvSpPr>
            <p:cNvPr id="7" name="矩形 6"/>
            <p:cNvSpPr/>
            <p:nvPr/>
          </p:nvSpPr>
          <p:spPr>
            <a:xfrm>
              <a:off x="1357722" y="1125538"/>
              <a:ext cx="288032" cy="288032"/>
            </a:xfrm>
            <a:prstGeom prst="rect">
              <a:avLst/>
            </a:prstGeom>
            <a:solidFill>
              <a:schemeClr val="bg1">
                <a:lumMod val="95000"/>
              </a:schemeClr>
            </a:solidFill>
            <a:ln w="50800">
              <a:noFill/>
            </a:ln>
            <a:effectLst>
              <a:outerShdw blurRad="50800" dist="25400" dir="2700000" sx="99000" sy="99000" algn="tl" rotWithShape="0">
                <a:schemeClr val="tx1">
                  <a:alpha val="68000"/>
                </a:schemeClr>
              </a:outerShdw>
            </a:effectLst>
            <a:scene3d>
              <a:camera prst="orthographicFront"/>
              <a:lightRig rig="threePt" dir="t"/>
            </a:scene3d>
            <a:sp3d extrusionH="76200" prstMaterial="softEdge">
              <a:bevelT w="38100" h="19050" prst="angle"/>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grpSp>
      <p:cxnSp>
        <p:nvCxnSpPr>
          <p:cNvPr id="8" name="直接连接符 7"/>
          <p:cNvCxnSpPr/>
          <p:nvPr/>
        </p:nvCxnSpPr>
        <p:spPr>
          <a:xfrm>
            <a:off x="0" y="777492"/>
            <a:ext cx="12169775" cy="0"/>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117" name="任意多边形 116"/>
          <p:cNvSpPr/>
          <p:nvPr/>
        </p:nvSpPr>
        <p:spPr>
          <a:xfrm rot="18289182">
            <a:off x="5508015" y="1955745"/>
            <a:ext cx="1637932" cy="1534568"/>
          </a:xfrm>
          <a:custGeom>
            <a:gdLst>
              <a:gd name="connsiteX0" fmla="*/ 1290436 w 1637932"/>
              <a:gd name="connsiteY0" fmla="*/ 104339 h 1534568"/>
              <a:gd name="connsiteX1" fmla="*/ 1221945 w 1637932"/>
              <a:gd name="connsiteY1" fmla="*/ 317022 h 1534568"/>
              <a:gd name="connsiteX2" fmla="*/ 1280242 w 1637932"/>
              <a:gd name="connsiteY2" fmla="*/ 377856 h 1534568"/>
              <a:gd name="connsiteX3" fmla="*/ 1332363 w 1637932"/>
              <a:gd name="connsiteY3" fmla="*/ 451939 h 1534568"/>
              <a:gd name="connsiteX4" fmla="*/ 1410547 w 1637932"/>
              <a:gd name="connsiteY4" fmla="*/ 674104 h 1534568"/>
              <a:gd name="connsiteX5" fmla="*/ 1410559 w 1637932"/>
              <a:gd name="connsiteY5" fmla="*/ 674418 h 1534568"/>
              <a:gd name="connsiteX6" fmla="*/ 1637932 w 1637932"/>
              <a:gd name="connsiteY6" fmla="*/ 739771 h 1534568"/>
              <a:gd name="connsiteX7" fmla="*/ 1626701 w 1637932"/>
              <a:gd name="connsiteY7" fmla="*/ 875619 h 1534568"/>
              <a:gd name="connsiteX8" fmla="*/ 1392154 w 1637932"/>
              <a:gd name="connsiteY8" fmla="*/ 917214 h 1534568"/>
              <a:gd name="connsiteX9" fmla="*/ 1359597 w 1637932"/>
              <a:gd name="connsiteY9" fmla="*/ 1008278 h 1534568"/>
              <a:gd name="connsiteX10" fmla="*/ 1200716 w 1637932"/>
              <a:gd name="connsiteY10" fmla="*/ 1212967 h 1534568"/>
              <a:gd name="connsiteX11" fmla="*/ 1153637 w 1637932"/>
              <a:gd name="connsiteY11" fmla="*/ 1246090 h 1534568"/>
              <a:gd name="connsiteX12" fmla="*/ 1183792 w 1637932"/>
              <a:gd name="connsiteY12" fmla="*/ 1491749 h 1534568"/>
              <a:gd name="connsiteX13" fmla="*/ 1054381 w 1637932"/>
              <a:gd name="connsiteY13" fmla="*/ 1534568 h 1534568"/>
              <a:gd name="connsiteX14" fmla="*/ 926292 w 1637932"/>
              <a:gd name="connsiteY14" fmla="*/ 1338010 h 1534568"/>
              <a:gd name="connsiteX15" fmla="*/ 904468 w 1637932"/>
              <a:gd name="connsiteY15" fmla="*/ 1343272 h 1534568"/>
              <a:gd name="connsiteX16" fmla="*/ 650033 w 1637932"/>
              <a:gd name="connsiteY16" fmla="*/ 1322996 h 1534568"/>
              <a:gd name="connsiteX17" fmla="*/ 646378 w 1637932"/>
              <a:gd name="connsiteY17" fmla="*/ 1321590 h 1534568"/>
              <a:gd name="connsiteX18" fmla="*/ 483605 w 1637932"/>
              <a:gd name="connsiteY18" fmla="*/ 1512878 h 1534568"/>
              <a:gd name="connsiteX19" fmla="*/ 364484 w 1637932"/>
              <a:gd name="connsiteY19" fmla="*/ 1446616 h 1534568"/>
              <a:gd name="connsiteX20" fmla="*/ 427173 w 1637932"/>
              <a:gd name="connsiteY20" fmla="*/ 1200722 h 1534568"/>
              <a:gd name="connsiteX21" fmla="*/ 438951 w 1637932"/>
              <a:gd name="connsiteY21" fmla="*/ 1206662 h 1534568"/>
              <a:gd name="connsiteX22" fmla="*/ 426700 w 1637932"/>
              <a:gd name="connsiteY22" fmla="*/ 1197196 h 1534568"/>
              <a:gd name="connsiteX23" fmla="*/ 313483 w 1637932"/>
              <a:gd name="connsiteY23" fmla="*/ 1059358 h 1534568"/>
              <a:gd name="connsiteX24" fmla="*/ 267678 w 1637932"/>
              <a:gd name="connsiteY24" fmla="*/ 964435 h 1534568"/>
              <a:gd name="connsiteX25" fmla="*/ 245876 w 1637932"/>
              <a:gd name="connsiteY25" fmla="*/ 886798 h 1534568"/>
              <a:gd name="connsiteX26" fmla="*/ 0 w 1637932"/>
              <a:gd name="connsiteY26" fmla="*/ 804399 h 1534568"/>
              <a:gd name="connsiteX27" fmla="*/ 17124 w 1637932"/>
              <a:gd name="connsiteY27" fmla="*/ 669169 h 1534568"/>
              <a:gd name="connsiteX28" fmla="*/ 243066 w 1637932"/>
              <a:gd name="connsiteY28" fmla="*/ 639159 h 1534568"/>
              <a:gd name="connsiteX29" fmla="*/ 259883 w 1637932"/>
              <a:gd name="connsiteY29" fmla="*/ 569192 h 1534568"/>
              <a:gd name="connsiteX30" fmla="*/ 422714 w 1637932"/>
              <a:gd name="connsiteY30" fmla="*/ 317766 h 1534568"/>
              <a:gd name="connsiteX31" fmla="*/ 447591 w 1637932"/>
              <a:gd name="connsiteY31" fmla="*/ 299319 h 1534568"/>
              <a:gd name="connsiteX32" fmla="*/ 382584 w 1637932"/>
              <a:gd name="connsiteY32" fmla="*/ 60960 h 1534568"/>
              <a:gd name="connsiteX33" fmla="*/ 504504 w 1637932"/>
              <a:gd name="connsiteY33" fmla="*/ 0 h 1534568"/>
              <a:gd name="connsiteX34" fmla="*/ 667947 w 1637932"/>
              <a:gd name="connsiteY34" fmla="*/ 185731 h 1534568"/>
              <a:gd name="connsiteX35" fmla="*/ 741378 w 1637932"/>
              <a:gd name="connsiteY35" fmla="*/ 168025 h 1534568"/>
              <a:gd name="connsiteX36" fmla="*/ 995813 w 1637932"/>
              <a:gd name="connsiteY36" fmla="*/ 188301 h 1534568"/>
              <a:gd name="connsiteX37" fmla="*/ 1016288 w 1637932"/>
              <a:gd name="connsiteY37" fmla="*/ 196178 h 1534568"/>
              <a:gd name="connsiteX38" fmla="*/ 1175644 w 1637932"/>
              <a:gd name="connsiteY38" fmla="*/ 30832 h 1534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637932" h="1534568">
                <a:moveTo>
                  <a:pt x="1290436" y="104339"/>
                </a:moveTo>
                <a:lnTo>
                  <a:pt x="1221945" y="317022"/>
                </a:lnTo>
                <a:lnTo>
                  <a:pt x="1280242" y="377856"/>
                </a:lnTo>
                <a:cubicBezTo>
                  <a:pt x="1299188" y="400848"/>
                  <a:pt x="1316638" y="425562"/>
                  <a:pt x="1332363" y="451939"/>
                </a:cubicBezTo>
                <a:cubicBezTo>
                  <a:pt x="1374297" y="522278"/>
                  <a:pt x="1399990" y="597786"/>
                  <a:pt x="1410547" y="674104"/>
                </a:cubicBezTo>
                <a:lnTo>
                  <a:pt x="1410559" y="674418"/>
                </a:lnTo>
                <a:lnTo>
                  <a:pt x="1637932" y="739771"/>
                </a:lnTo>
                <a:lnTo>
                  <a:pt x="1626701" y="875619"/>
                </a:lnTo>
                <a:lnTo>
                  <a:pt x="1392154" y="917214"/>
                </a:lnTo>
                <a:lnTo>
                  <a:pt x="1359597" y="1008278"/>
                </a:lnTo>
                <a:cubicBezTo>
                  <a:pt x="1323177" y="1085830"/>
                  <a:pt x="1269693" y="1156129"/>
                  <a:pt x="1200716" y="1212967"/>
                </a:cubicBezTo>
                <a:lnTo>
                  <a:pt x="1153637" y="1246090"/>
                </a:lnTo>
                <a:lnTo>
                  <a:pt x="1183792" y="1491749"/>
                </a:lnTo>
                <a:lnTo>
                  <a:pt x="1054381" y="1534568"/>
                </a:lnTo>
                <a:lnTo>
                  <a:pt x="926292" y="1338010"/>
                </a:lnTo>
                <a:lnTo>
                  <a:pt x="904468" y="1343272"/>
                </a:lnTo>
                <a:cubicBezTo>
                  <a:pt x="818611" y="1355148"/>
                  <a:pt x="731731" y="1347866"/>
                  <a:pt x="650033" y="1322996"/>
                </a:cubicBezTo>
                <a:lnTo>
                  <a:pt x="646378" y="1321590"/>
                </a:lnTo>
                <a:lnTo>
                  <a:pt x="483605" y="1512878"/>
                </a:lnTo>
                <a:lnTo>
                  <a:pt x="364484" y="1446616"/>
                </a:lnTo>
                <a:lnTo>
                  <a:pt x="427173" y="1200722"/>
                </a:lnTo>
                <a:lnTo>
                  <a:pt x="438951" y="1206662"/>
                </a:lnTo>
                <a:lnTo>
                  <a:pt x="426700" y="1197196"/>
                </a:lnTo>
                <a:cubicBezTo>
                  <a:pt x="383285" y="1158213"/>
                  <a:pt x="344933" y="1112112"/>
                  <a:pt x="313483" y="1059358"/>
                </a:cubicBezTo>
                <a:cubicBezTo>
                  <a:pt x="295137" y="1028585"/>
                  <a:pt x="279899" y="996822"/>
                  <a:pt x="267678" y="964435"/>
                </a:cubicBezTo>
                <a:lnTo>
                  <a:pt x="245876" y="886798"/>
                </a:lnTo>
                <a:lnTo>
                  <a:pt x="0" y="804399"/>
                </a:lnTo>
                <a:lnTo>
                  <a:pt x="17124" y="669169"/>
                </a:lnTo>
                <a:lnTo>
                  <a:pt x="243066" y="639159"/>
                </a:lnTo>
                <a:lnTo>
                  <a:pt x="259883" y="569192"/>
                </a:lnTo>
                <a:cubicBezTo>
                  <a:pt x="291172" y="474573"/>
                  <a:pt x="346280" y="387478"/>
                  <a:pt x="422714" y="317766"/>
                </a:cubicBezTo>
                <a:lnTo>
                  <a:pt x="447591" y="299319"/>
                </a:lnTo>
                <a:lnTo>
                  <a:pt x="382584" y="60960"/>
                </a:lnTo>
                <a:lnTo>
                  <a:pt x="504504" y="0"/>
                </a:lnTo>
                <a:lnTo>
                  <a:pt x="667947" y="185731"/>
                </a:lnTo>
                <a:lnTo>
                  <a:pt x="741378" y="168025"/>
                </a:lnTo>
                <a:cubicBezTo>
                  <a:pt x="827235" y="156150"/>
                  <a:pt x="914116" y="163432"/>
                  <a:pt x="995813" y="188301"/>
                </a:cubicBezTo>
                <a:lnTo>
                  <a:pt x="1016288" y="196178"/>
                </a:lnTo>
                <a:lnTo>
                  <a:pt x="1175644" y="30832"/>
                </a:lnTo>
                <a:close/>
              </a:path>
            </a:pathLst>
          </a:custGeom>
          <a:solidFill>
            <a:schemeClr val="bg1">
              <a:lumMod val="50000"/>
            </a:schemeClr>
          </a:solidFill>
          <a:ln w="31750">
            <a:gradFill flip="none" rotWithShape="1">
              <a:gsLst>
                <a:gs pos="0">
                  <a:schemeClr val="bg1">
                    <a:lumMod val="8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118" name="任意多边形 117"/>
          <p:cNvSpPr/>
          <p:nvPr/>
        </p:nvSpPr>
        <p:spPr>
          <a:xfrm rot="16701317">
            <a:off x="4577676" y="3129187"/>
            <a:ext cx="1637932" cy="1534568"/>
          </a:xfrm>
          <a:custGeom>
            <a:gdLst>
              <a:gd name="connsiteX0" fmla="*/ 1290436 w 1637932"/>
              <a:gd name="connsiteY0" fmla="*/ 104339 h 1534568"/>
              <a:gd name="connsiteX1" fmla="*/ 1221945 w 1637932"/>
              <a:gd name="connsiteY1" fmla="*/ 317022 h 1534568"/>
              <a:gd name="connsiteX2" fmla="*/ 1280242 w 1637932"/>
              <a:gd name="connsiteY2" fmla="*/ 377856 h 1534568"/>
              <a:gd name="connsiteX3" fmla="*/ 1332363 w 1637932"/>
              <a:gd name="connsiteY3" fmla="*/ 451939 h 1534568"/>
              <a:gd name="connsiteX4" fmla="*/ 1410547 w 1637932"/>
              <a:gd name="connsiteY4" fmla="*/ 674104 h 1534568"/>
              <a:gd name="connsiteX5" fmla="*/ 1410559 w 1637932"/>
              <a:gd name="connsiteY5" fmla="*/ 674418 h 1534568"/>
              <a:gd name="connsiteX6" fmla="*/ 1637932 w 1637932"/>
              <a:gd name="connsiteY6" fmla="*/ 739771 h 1534568"/>
              <a:gd name="connsiteX7" fmla="*/ 1626701 w 1637932"/>
              <a:gd name="connsiteY7" fmla="*/ 875619 h 1534568"/>
              <a:gd name="connsiteX8" fmla="*/ 1392154 w 1637932"/>
              <a:gd name="connsiteY8" fmla="*/ 917214 h 1534568"/>
              <a:gd name="connsiteX9" fmla="*/ 1359597 w 1637932"/>
              <a:gd name="connsiteY9" fmla="*/ 1008278 h 1534568"/>
              <a:gd name="connsiteX10" fmla="*/ 1200716 w 1637932"/>
              <a:gd name="connsiteY10" fmla="*/ 1212967 h 1534568"/>
              <a:gd name="connsiteX11" fmla="*/ 1153637 w 1637932"/>
              <a:gd name="connsiteY11" fmla="*/ 1246090 h 1534568"/>
              <a:gd name="connsiteX12" fmla="*/ 1183792 w 1637932"/>
              <a:gd name="connsiteY12" fmla="*/ 1491749 h 1534568"/>
              <a:gd name="connsiteX13" fmla="*/ 1054381 w 1637932"/>
              <a:gd name="connsiteY13" fmla="*/ 1534568 h 1534568"/>
              <a:gd name="connsiteX14" fmla="*/ 926292 w 1637932"/>
              <a:gd name="connsiteY14" fmla="*/ 1338010 h 1534568"/>
              <a:gd name="connsiteX15" fmla="*/ 904468 w 1637932"/>
              <a:gd name="connsiteY15" fmla="*/ 1343272 h 1534568"/>
              <a:gd name="connsiteX16" fmla="*/ 650033 w 1637932"/>
              <a:gd name="connsiteY16" fmla="*/ 1322996 h 1534568"/>
              <a:gd name="connsiteX17" fmla="*/ 646378 w 1637932"/>
              <a:gd name="connsiteY17" fmla="*/ 1321590 h 1534568"/>
              <a:gd name="connsiteX18" fmla="*/ 483605 w 1637932"/>
              <a:gd name="connsiteY18" fmla="*/ 1512878 h 1534568"/>
              <a:gd name="connsiteX19" fmla="*/ 364484 w 1637932"/>
              <a:gd name="connsiteY19" fmla="*/ 1446616 h 1534568"/>
              <a:gd name="connsiteX20" fmla="*/ 427173 w 1637932"/>
              <a:gd name="connsiteY20" fmla="*/ 1200722 h 1534568"/>
              <a:gd name="connsiteX21" fmla="*/ 438951 w 1637932"/>
              <a:gd name="connsiteY21" fmla="*/ 1206662 h 1534568"/>
              <a:gd name="connsiteX22" fmla="*/ 426700 w 1637932"/>
              <a:gd name="connsiteY22" fmla="*/ 1197196 h 1534568"/>
              <a:gd name="connsiteX23" fmla="*/ 313483 w 1637932"/>
              <a:gd name="connsiteY23" fmla="*/ 1059358 h 1534568"/>
              <a:gd name="connsiteX24" fmla="*/ 267678 w 1637932"/>
              <a:gd name="connsiteY24" fmla="*/ 964435 h 1534568"/>
              <a:gd name="connsiteX25" fmla="*/ 245876 w 1637932"/>
              <a:gd name="connsiteY25" fmla="*/ 886798 h 1534568"/>
              <a:gd name="connsiteX26" fmla="*/ 0 w 1637932"/>
              <a:gd name="connsiteY26" fmla="*/ 804399 h 1534568"/>
              <a:gd name="connsiteX27" fmla="*/ 17124 w 1637932"/>
              <a:gd name="connsiteY27" fmla="*/ 669169 h 1534568"/>
              <a:gd name="connsiteX28" fmla="*/ 243066 w 1637932"/>
              <a:gd name="connsiteY28" fmla="*/ 639159 h 1534568"/>
              <a:gd name="connsiteX29" fmla="*/ 259883 w 1637932"/>
              <a:gd name="connsiteY29" fmla="*/ 569192 h 1534568"/>
              <a:gd name="connsiteX30" fmla="*/ 422714 w 1637932"/>
              <a:gd name="connsiteY30" fmla="*/ 317766 h 1534568"/>
              <a:gd name="connsiteX31" fmla="*/ 447591 w 1637932"/>
              <a:gd name="connsiteY31" fmla="*/ 299319 h 1534568"/>
              <a:gd name="connsiteX32" fmla="*/ 382584 w 1637932"/>
              <a:gd name="connsiteY32" fmla="*/ 60960 h 1534568"/>
              <a:gd name="connsiteX33" fmla="*/ 504504 w 1637932"/>
              <a:gd name="connsiteY33" fmla="*/ 0 h 1534568"/>
              <a:gd name="connsiteX34" fmla="*/ 667947 w 1637932"/>
              <a:gd name="connsiteY34" fmla="*/ 185731 h 1534568"/>
              <a:gd name="connsiteX35" fmla="*/ 741378 w 1637932"/>
              <a:gd name="connsiteY35" fmla="*/ 168025 h 1534568"/>
              <a:gd name="connsiteX36" fmla="*/ 995813 w 1637932"/>
              <a:gd name="connsiteY36" fmla="*/ 188301 h 1534568"/>
              <a:gd name="connsiteX37" fmla="*/ 1016288 w 1637932"/>
              <a:gd name="connsiteY37" fmla="*/ 196178 h 1534568"/>
              <a:gd name="connsiteX38" fmla="*/ 1175644 w 1637932"/>
              <a:gd name="connsiteY38" fmla="*/ 30832 h 1534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637932" h="1534568">
                <a:moveTo>
                  <a:pt x="1290436" y="104339"/>
                </a:moveTo>
                <a:lnTo>
                  <a:pt x="1221945" y="317022"/>
                </a:lnTo>
                <a:lnTo>
                  <a:pt x="1280242" y="377856"/>
                </a:lnTo>
                <a:cubicBezTo>
                  <a:pt x="1299188" y="400848"/>
                  <a:pt x="1316638" y="425562"/>
                  <a:pt x="1332363" y="451939"/>
                </a:cubicBezTo>
                <a:cubicBezTo>
                  <a:pt x="1374297" y="522278"/>
                  <a:pt x="1399990" y="597786"/>
                  <a:pt x="1410547" y="674104"/>
                </a:cubicBezTo>
                <a:lnTo>
                  <a:pt x="1410559" y="674418"/>
                </a:lnTo>
                <a:lnTo>
                  <a:pt x="1637932" y="739771"/>
                </a:lnTo>
                <a:lnTo>
                  <a:pt x="1626701" y="875619"/>
                </a:lnTo>
                <a:lnTo>
                  <a:pt x="1392154" y="917214"/>
                </a:lnTo>
                <a:lnTo>
                  <a:pt x="1359597" y="1008278"/>
                </a:lnTo>
                <a:cubicBezTo>
                  <a:pt x="1323177" y="1085830"/>
                  <a:pt x="1269693" y="1156129"/>
                  <a:pt x="1200716" y="1212967"/>
                </a:cubicBezTo>
                <a:lnTo>
                  <a:pt x="1153637" y="1246090"/>
                </a:lnTo>
                <a:lnTo>
                  <a:pt x="1183792" y="1491749"/>
                </a:lnTo>
                <a:lnTo>
                  <a:pt x="1054381" y="1534568"/>
                </a:lnTo>
                <a:lnTo>
                  <a:pt x="926292" y="1338010"/>
                </a:lnTo>
                <a:lnTo>
                  <a:pt x="904468" y="1343272"/>
                </a:lnTo>
                <a:cubicBezTo>
                  <a:pt x="818611" y="1355148"/>
                  <a:pt x="731731" y="1347866"/>
                  <a:pt x="650033" y="1322996"/>
                </a:cubicBezTo>
                <a:lnTo>
                  <a:pt x="646378" y="1321590"/>
                </a:lnTo>
                <a:lnTo>
                  <a:pt x="483605" y="1512878"/>
                </a:lnTo>
                <a:lnTo>
                  <a:pt x="364484" y="1446616"/>
                </a:lnTo>
                <a:lnTo>
                  <a:pt x="427173" y="1200722"/>
                </a:lnTo>
                <a:lnTo>
                  <a:pt x="438951" y="1206662"/>
                </a:lnTo>
                <a:lnTo>
                  <a:pt x="426700" y="1197196"/>
                </a:lnTo>
                <a:cubicBezTo>
                  <a:pt x="383285" y="1158213"/>
                  <a:pt x="344933" y="1112112"/>
                  <a:pt x="313483" y="1059358"/>
                </a:cubicBezTo>
                <a:cubicBezTo>
                  <a:pt x="295137" y="1028585"/>
                  <a:pt x="279899" y="996822"/>
                  <a:pt x="267678" y="964435"/>
                </a:cubicBezTo>
                <a:lnTo>
                  <a:pt x="245876" y="886798"/>
                </a:lnTo>
                <a:lnTo>
                  <a:pt x="0" y="804399"/>
                </a:lnTo>
                <a:lnTo>
                  <a:pt x="17124" y="669169"/>
                </a:lnTo>
                <a:lnTo>
                  <a:pt x="243066" y="639159"/>
                </a:lnTo>
                <a:lnTo>
                  <a:pt x="259883" y="569192"/>
                </a:lnTo>
                <a:cubicBezTo>
                  <a:pt x="291172" y="474573"/>
                  <a:pt x="346280" y="387478"/>
                  <a:pt x="422714" y="317766"/>
                </a:cubicBezTo>
                <a:lnTo>
                  <a:pt x="447591" y="299319"/>
                </a:lnTo>
                <a:lnTo>
                  <a:pt x="382584" y="60960"/>
                </a:lnTo>
                <a:lnTo>
                  <a:pt x="504504" y="0"/>
                </a:lnTo>
                <a:lnTo>
                  <a:pt x="667947" y="185731"/>
                </a:lnTo>
                <a:lnTo>
                  <a:pt x="741378" y="168025"/>
                </a:lnTo>
                <a:cubicBezTo>
                  <a:pt x="827235" y="156150"/>
                  <a:pt x="914116" y="163432"/>
                  <a:pt x="995813" y="188301"/>
                </a:cubicBezTo>
                <a:lnTo>
                  <a:pt x="1016288" y="196178"/>
                </a:lnTo>
                <a:lnTo>
                  <a:pt x="1175644" y="30832"/>
                </a:lnTo>
                <a:close/>
              </a:path>
            </a:pathLst>
          </a:custGeom>
          <a:solidFill>
            <a:schemeClr val="accent4"/>
          </a:solidFill>
          <a:ln w="31750">
            <a:gradFill flip="none" rotWithShape="1">
              <a:gsLst>
                <a:gs pos="0">
                  <a:schemeClr val="bg1">
                    <a:lumMod val="8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119" name="任意多边形 118"/>
          <p:cNvSpPr/>
          <p:nvPr/>
        </p:nvSpPr>
        <p:spPr>
          <a:xfrm rot="10006781">
            <a:off x="5907615" y="3635451"/>
            <a:ext cx="2347410" cy="2365579"/>
          </a:xfrm>
          <a:custGeom>
            <a:gdLst>
              <a:gd name="connsiteX0" fmla="*/ 364349 w 2347410"/>
              <a:gd name="connsiteY0" fmla="*/ 2050649 h 2365579"/>
              <a:gd name="connsiteX1" fmla="*/ 274944 w 2347410"/>
              <a:gd name="connsiteY1" fmla="*/ 1947755 h 2365579"/>
              <a:gd name="connsiteX2" fmla="*/ 416920 w 2347410"/>
              <a:gd name="connsiteY2" fmla="*/ 1739077 h 2365579"/>
              <a:gd name="connsiteX3" fmla="*/ 415010 w 2347410"/>
              <a:gd name="connsiteY3" fmla="*/ 1736668 h 2365579"/>
              <a:gd name="connsiteX4" fmla="*/ 290251 w 2347410"/>
              <a:gd name="connsiteY4" fmla="*/ 1494579 h 2365579"/>
              <a:gd name="connsiteX5" fmla="*/ 271164 w 2347410"/>
              <a:gd name="connsiteY5" fmla="*/ 1422732 h 2365579"/>
              <a:gd name="connsiteX6" fmla="*/ 274907 w 2347410"/>
              <a:gd name="connsiteY6" fmla="*/ 1447104 h 2365579"/>
              <a:gd name="connsiteX7" fmla="*/ 15216 w 2347410"/>
              <a:gd name="connsiteY7" fmla="*/ 1424838 h 2365579"/>
              <a:gd name="connsiteX8" fmla="*/ 0 w 2347410"/>
              <a:gd name="connsiteY8" fmla="*/ 1289379 h 2365579"/>
              <a:gd name="connsiteX9" fmla="*/ 236598 w 2347410"/>
              <a:gd name="connsiteY9" fmla="*/ 1197647 h 2365579"/>
              <a:gd name="connsiteX10" fmla="*/ 239895 w 2347410"/>
              <a:gd name="connsiteY10" fmla="*/ 1219115 h 2365579"/>
              <a:gd name="connsiteX11" fmla="*/ 243450 w 2347410"/>
              <a:gd name="connsiteY11" fmla="*/ 1091910 h 2365579"/>
              <a:gd name="connsiteX12" fmla="*/ 287068 w 2347410"/>
              <a:gd name="connsiteY12" fmla="*/ 888874 h 2365579"/>
              <a:gd name="connsiteX13" fmla="*/ 291451 w 2347410"/>
              <a:gd name="connsiteY13" fmla="*/ 877877 h 2365579"/>
              <a:gd name="connsiteX14" fmla="*/ 93043 w 2347410"/>
              <a:gd name="connsiteY14" fmla="*/ 719817 h 2365579"/>
              <a:gd name="connsiteX15" fmla="*/ 155420 w 2347410"/>
              <a:gd name="connsiteY15" fmla="*/ 598616 h 2365579"/>
              <a:gd name="connsiteX16" fmla="*/ 403211 w 2347410"/>
              <a:gd name="connsiteY16" fmla="*/ 653322 h 2365579"/>
              <a:gd name="connsiteX17" fmla="*/ 395404 w 2347410"/>
              <a:gd name="connsiteY17" fmla="*/ 670134 h 2365579"/>
              <a:gd name="connsiteX18" fmla="*/ 462046 w 2347410"/>
              <a:gd name="connsiteY18" fmla="*/ 577789 h 2365579"/>
              <a:gd name="connsiteX19" fmla="*/ 560422 w 2347410"/>
              <a:gd name="connsiteY19" fmla="*/ 477568 h 2365579"/>
              <a:gd name="connsiteX20" fmla="*/ 611565 w 2347410"/>
              <a:gd name="connsiteY20" fmla="*/ 437022 h 2365579"/>
              <a:gd name="connsiteX21" fmla="*/ 593237 w 2347410"/>
              <a:gd name="connsiteY21" fmla="*/ 447135 h 2365579"/>
              <a:gd name="connsiteX22" fmla="*/ 524657 w 2347410"/>
              <a:gd name="connsiteY22" fmla="*/ 195675 h 2365579"/>
              <a:gd name="connsiteX23" fmla="*/ 646577 w 2347410"/>
              <a:gd name="connsiteY23" fmla="*/ 134715 h 2365579"/>
              <a:gd name="connsiteX24" fmla="*/ 811307 w 2347410"/>
              <a:gd name="connsiteY24" fmla="*/ 321908 h 2365579"/>
              <a:gd name="connsiteX25" fmla="*/ 961730 w 2347410"/>
              <a:gd name="connsiteY25" fmla="*/ 270158 h 2365579"/>
              <a:gd name="connsiteX26" fmla="*/ 1071481 w 2347410"/>
              <a:gd name="connsiteY26" fmla="*/ 253322 h 2365579"/>
              <a:gd name="connsiteX27" fmla="*/ 1038814 w 2347410"/>
              <a:gd name="connsiteY27" fmla="*/ 253343 h 2365579"/>
              <a:gd name="connsiteX28" fmla="*/ 1100073 w 2347410"/>
              <a:gd name="connsiteY28" fmla="*/ 0 h 2365579"/>
              <a:gd name="connsiteX29" fmla="*/ 1236275 w 2347410"/>
              <a:gd name="connsiteY29" fmla="*/ 5431 h 2365579"/>
              <a:gd name="connsiteX30" fmla="*/ 1290754 w 2347410"/>
              <a:gd name="connsiteY30" fmla="*/ 251180 h 2365579"/>
              <a:gd name="connsiteX31" fmla="*/ 1435910 w 2347410"/>
              <a:gd name="connsiteY31" fmla="*/ 278597 h 2365579"/>
              <a:gd name="connsiteX32" fmla="*/ 1590017 w 2347410"/>
              <a:gd name="connsiteY32" fmla="*/ 336746 h 2365579"/>
              <a:gd name="connsiteX33" fmla="*/ 1668277 w 2347410"/>
              <a:gd name="connsiteY33" fmla="*/ 379413 h 2365579"/>
              <a:gd name="connsiteX34" fmla="*/ 1867401 w 2347410"/>
              <a:gd name="connsiteY34" fmla="*/ 228197 h 2365579"/>
              <a:gd name="connsiteX35" fmla="*/ 1969529 w 2347410"/>
              <a:gd name="connsiteY35" fmla="*/ 318478 h 2365579"/>
              <a:gd name="connsiteX36" fmla="*/ 1860275 w 2347410"/>
              <a:gd name="connsiteY36" fmla="*/ 535760 h 2365579"/>
              <a:gd name="connsiteX37" fmla="*/ 1906890 w 2347410"/>
              <a:gd name="connsiteY37" fmla="*/ 583258 h 2365579"/>
              <a:gd name="connsiteX38" fmla="*/ 2058170 w 2347410"/>
              <a:gd name="connsiteY38" fmla="*/ 837562 h 2365579"/>
              <a:gd name="connsiteX39" fmla="*/ 2076866 w 2347410"/>
              <a:gd name="connsiteY39" fmla="*/ 897696 h 2365579"/>
              <a:gd name="connsiteX40" fmla="*/ 2072633 w 2347410"/>
              <a:gd name="connsiteY40" fmla="*/ 869974 h 2365579"/>
              <a:gd name="connsiteX41" fmla="*/ 2332305 w 2347410"/>
              <a:gd name="connsiteY41" fmla="*/ 892455 h 2365579"/>
              <a:gd name="connsiteX42" fmla="*/ 2347410 w 2347410"/>
              <a:gd name="connsiteY42" fmla="*/ 1027926 h 2365579"/>
              <a:gd name="connsiteX43" fmla="*/ 2122025 w 2347410"/>
              <a:gd name="connsiteY43" fmla="*/ 1115097 h 2365579"/>
              <a:gd name="connsiteX44" fmla="*/ 2123263 w 2347410"/>
              <a:gd name="connsiteY44" fmla="*/ 1123499 h 2365579"/>
              <a:gd name="connsiteX45" fmla="*/ 2096792 w 2347410"/>
              <a:gd name="connsiteY45" fmla="*/ 1418688 h 2365579"/>
              <a:gd name="connsiteX46" fmla="*/ 2074408 w 2347410"/>
              <a:gd name="connsiteY46" fmla="*/ 1491585 h 2365579"/>
              <a:gd name="connsiteX47" fmla="*/ 2275939 w 2347410"/>
              <a:gd name="connsiteY47" fmla="*/ 1634607 h 2365579"/>
              <a:gd name="connsiteX48" fmla="*/ 2220382 w 2347410"/>
              <a:gd name="connsiteY48" fmla="*/ 1759082 h 2365579"/>
              <a:gd name="connsiteX49" fmla="*/ 1969937 w 2347410"/>
              <a:gd name="connsiteY49" fmla="*/ 1718205 h 2365579"/>
              <a:gd name="connsiteX50" fmla="*/ 1983473 w 2347410"/>
              <a:gd name="connsiteY50" fmla="*/ 1684244 h 2365579"/>
              <a:gd name="connsiteX51" fmla="*/ 1917221 w 2347410"/>
              <a:gd name="connsiteY51" fmla="*/ 1778513 h 2365579"/>
              <a:gd name="connsiteX52" fmla="*/ 1837977 w 2347410"/>
              <a:gd name="connsiteY52" fmla="*/ 1865535 h 2365579"/>
              <a:gd name="connsiteX53" fmla="*/ 1750768 w 2347410"/>
              <a:gd name="connsiteY53" fmla="*/ 1940111 h 2365579"/>
              <a:gd name="connsiteX54" fmla="*/ 1836704 w 2347410"/>
              <a:gd name="connsiteY54" fmla="*/ 2163756 h 2365579"/>
              <a:gd name="connsiteX55" fmla="*/ 1721523 w 2347410"/>
              <a:gd name="connsiteY55" fmla="*/ 2236653 h 2365579"/>
              <a:gd name="connsiteX56" fmla="*/ 1535597 w 2347410"/>
              <a:gd name="connsiteY56" fmla="*/ 2063953 h 2365579"/>
              <a:gd name="connsiteX57" fmla="*/ 1544730 w 2347410"/>
              <a:gd name="connsiteY57" fmla="*/ 2057640 h 2365579"/>
              <a:gd name="connsiteX58" fmla="*/ 1446194 w 2347410"/>
              <a:gd name="connsiteY58" fmla="*/ 2092855 h 2365579"/>
              <a:gd name="connsiteX59" fmla="*/ 1223244 w 2347410"/>
              <a:gd name="connsiteY59" fmla="*/ 2129773 h 2365579"/>
              <a:gd name="connsiteX60" fmla="*/ 1186922 w 2347410"/>
              <a:gd name="connsiteY60" fmla="*/ 2129639 h 2365579"/>
              <a:gd name="connsiteX61" fmla="*/ 1118220 w 2347410"/>
              <a:gd name="connsiteY61" fmla="*/ 2365579 h 2365579"/>
              <a:gd name="connsiteX62" fmla="*/ 982412 w 2347410"/>
              <a:gd name="connsiteY62" fmla="*/ 2353877 h 2365579"/>
              <a:gd name="connsiteX63" fmla="*/ 938968 w 2347410"/>
              <a:gd name="connsiteY63" fmla="*/ 2103865 h 2365579"/>
              <a:gd name="connsiteX64" fmla="*/ 965984 w 2347410"/>
              <a:gd name="connsiteY64" fmla="*/ 2105093 h 2365579"/>
              <a:gd name="connsiteX65" fmla="*/ 950718 w 2347410"/>
              <a:gd name="connsiteY65" fmla="*/ 2102019 h 2365579"/>
              <a:gd name="connsiteX66" fmla="*/ 689379 w 2347410"/>
              <a:gd name="connsiteY66" fmla="*/ 1991663 h 2365579"/>
              <a:gd name="connsiteX67" fmla="*/ 609683 w 2347410"/>
              <a:gd name="connsiteY67" fmla="*/ 1937133 h 2365579"/>
              <a:gd name="connsiteX68" fmla="*/ 588945 w 2347410"/>
              <a:gd name="connsiteY68" fmla="*/ 1919629 h 2365579"/>
              <a:gd name="connsiteX69" fmla="*/ 590803 w 2347410"/>
              <a:gd name="connsiteY69" fmla="*/ 1921600 h 236557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347410" h="2365579">
                <a:moveTo>
                  <a:pt x="364349" y="2050649"/>
                </a:moveTo>
                <a:lnTo>
                  <a:pt x="274944" y="1947755"/>
                </a:lnTo>
                <a:lnTo>
                  <a:pt x="416920" y="1739077"/>
                </a:lnTo>
                <a:lnTo>
                  <a:pt x="415010" y="1736668"/>
                </a:lnTo>
                <a:cubicBezTo>
                  <a:pt x="361537" y="1661931"/>
                  <a:pt x="319715" y="1580257"/>
                  <a:pt x="290251" y="1494579"/>
                </a:cubicBezTo>
                <a:lnTo>
                  <a:pt x="271164" y="1422732"/>
                </a:lnTo>
                <a:lnTo>
                  <a:pt x="274907" y="1447104"/>
                </a:lnTo>
                <a:lnTo>
                  <a:pt x="15216" y="1424838"/>
                </a:lnTo>
                <a:lnTo>
                  <a:pt x="0" y="1289379"/>
                </a:lnTo>
                <a:lnTo>
                  <a:pt x="236598" y="1197647"/>
                </a:lnTo>
                <a:lnTo>
                  <a:pt x="239895" y="1219115"/>
                </a:lnTo>
                <a:lnTo>
                  <a:pt x="243450" y="1091910"/>
                </a:lnTo>
                <a:cubicBezTo>
                  <a:pt x="250344" y="1023595"/>
                  <a:pt x="264784" y="955503"/>
                  <a:pt x="287068" y="888874"/>
                </a:cubicBezTo>
                <a:lnTo>
                  <a:pt x="291451" y="877877"/>
                </a:lnTo>
                <a:lnTo>
                  <a:pt x="93043" y="719817"/>
                </a:lnTo>
                <a:lnTo>
                  <a:pt x="155420" y="598616"/>
                </a:lnTo>
                <a:lnTo>
                  <a:pt x="403211" y="653322"/>
                </a:lnTo>
                <a:lnTo>
                  <a:pt x="395404" y="670134"/>
                </a:lnTo>
                <a:lnTo>
                  <a:pt x="462046" y="577789"/>
                </a:lnTo>
                <a:cubicBezTo>
                  <a:pt x="492615" y="541586"/>
                  <a:pt x="525529" y="508150"/>
                  <a:pt x="560422" y="477568"/>
                </a:cubicBezTo>
                <a:lnTo>
                  <a:pt x="611565" y="437022"/>
                </a:lnTo>
                <a:lnTo>
                  <a:pt x="593237" y="447135"/>
                </a:lnTo>
                <a:lnTo>
                  <a:pt x="524657" y="195675"/>
                </a:lnTo>
                <a:lnTo>
                  <a:pt x="646577" y="134715"/>
                </a:lnTo>
                <a:lnTo>
                  <a:pt x="811307" y="321908"/>
                </a:lnTo>
                <a:lnTo>
                  <a:pt x="961730" y="270158"/>
                </a:lnTo>
                <a:lnTo>
                  <a:pt x="1071481" y="253322"/>
                </a:lnTo>
                <a:lnTo>
                  <a:pt x="1038814" y="253343"/>
                </a:lnTo>
                <a:lnTo>
                  <a:pt x="1100073" y="0"/>
                </a:lnTo>
                <a:lnTo>
                  <a:pt x="1236275" y="5431"/>
                </a:lnTo>
                <a:lnTo>
                  <a:pt x="1290754" y="251180"/>
                </a:lnTo>
                <a:lnTo>
                  <a:pt x="1435910" y="278597"/>
                </a:lnTo>
                <a:cubicBezTo>
                  <a:pt x="1488191" y="293229"/>
                  <a:pt x="1539754" y="312565"/>
                  <a:pt x="1590017" y="336746"/>
                </a:cubicBezTo>
                <a:lnTo>
                  <a:pt x="1668277" y="379413"/>
                </a:lnTo>
                <a:lnTo>
                  <a:pt x="1867401" y="228197"/>
                </a:lnTo>
                <a:lnTo>
                  <a:pt x="1969529" y="318478"/>
                </a:lnTo>
                <a:lnTo>
                  <a:pt x="1860275" y="535760"/>
                </a:lnTo>
                <a:lnTo>
                  <a:pt x="1906890" y="583258"/>
                </a:lnTo>
                <a:cubicBezTo>
                  <a:pt x="1971084" y="660267"/>
                  <a:pt x="2021809" y="746279"/>
                  <a:pt x="2058170" y="837562"/>
                </a:cubicBezTo>
                <a:lnTo>
                  <a:pt x="2076866" y="897696"/>
                </a:lnTo>
                <a:lnTo>
                  <a:pt x="2072633" y="869974"/>
                </a:lnTo>
                <a:lnTo>
                  <a:pt x="2332305" y="892455"/>
                </a:lnTo>
                <a:lnTo>
                  <a:pt x="2347410" y="1027926"/>
                </a:lnTo>
                <a:lnTo>
                  <a:pt x="2122025" y="1115097"/>
                </a:lnTo>
                <a:lnTo>
                  <a:pt x="2123263" y="1123499"/>
                </a:lnTo>
                <a:cubicBezTo>
                  <a:pt x="2129999" y="1221596"/>
                  <a:pt x="2121474" y="1321236"/>
                  <a:pt x="2096792" y="1418688"/>
                </a:cubicBezTo>
                <a:lnTo>
                  <a:pt x="2074408" y="1491585"/>
                </a:lnTo>
                <a:lnTo>
                  <a:pt x="2275939" y="1634607"/>
                </a:lnTo>
                <a:lnTo>
                  <a:pt x="2220382" y="1759082"/>
                </a:lnTo>
                <a:lnTo>
                  <a:pt x="1969937" y="1718205"/>
                </a:lnTo>
                <a:lnTo>
                  <a:pt x="1983473" y="1684244"/>
                </a:lnTo>
                <a:lnTo>
                  <a:pt x="1917221" y="1778513"/>
                </a:lnTo>
                <a:cubicBezTo>
                  <a:pt x="1892406" y="1809448"/>
                  <a:pt x="1865921" y="1838472"/>
                  <a:pt x="1837977" y="1865535"/>
                </a:cubicBezTo>
                <a:lnTo>
                  <a:pt x="1750768" y="1940111"/>
                </a:lnTo>
                <a:lnTo>
                  <a:pt x="1836704" y="2163756"/>
                </a:lnTo>
                <a:lnTo>
                  <a:pt x="1721523" y="2236653"/>
                </a:lnTo>
                <a:lnTo>
                  <a:pt x="1535597" y="2063953"/>
                </a:lnTo>
                <a:lnTo>
                  <a:pt x="1544730" y="2057640"/>
                </a:lnTo>
                <a:lnTo>
                  <a:pt x="1446194" y="2092855"/>
                </a:lnTo>
                <a:cubicBezTo>
                  <a:pt x="1373752" y="2113960"/>
                  <a:pt x="1298869" y="2126402"/>
                  <a:pt x="1223244" y="2129773"/>
                </a:cubicBezTo>
                <a:lnTo>
                  <a:pt x="1186922" y="2129639"/>
                </a:lnTo>
                <a:lnTo>
                  <a:pt x="1118220" y="2365579"/>
                </a:lnTo>
                <a:lnTo>
                  <a:pt x="982412" y="2353877"/>
                </a:lnTo>
                <a:lnTo>
                  <a:pt x="938968" y="2103865"/>
                </a:lnTo>
                <a:lnTo>
                  <a:pt x="965984" y="2105093"/>
                </a:lnTo>
                <a:lnTo>
                  <a:pt x="950718" y="2102019"/>
                </a:lnTo>
                <a:cubicBezTo>
                  <a:pt x="860763" y="2079235"/>
                  <a:pt x="772671" y="2042685"/>
                  <a:pt x="689379" y="1991663"/>
                </a:cubicBezTo>
                <a:cubicBezTo>
                  <a:pt x="661614" y="1974656"/>
                  <a:pt x="635041" y="1956443"/>
                  <a:pt x="609683" y="1937133"/>
                </a:cubicBezTo>
                <a:lnTo>
                  <a:pt x="588945" y="1919629"/>
                </a:lnTo>
                <a:lnTo>
                  <a:pt x="590803" y="1921600"/>
                </a:lnTo>
                <a:close/>
              </a:path>
            </a:pathLst>
          </a:custGeom>
          <a:solidFill>
            <a:schemeClr val="bg1">
              <a:lumMod val="50000"/>
            </a:schemeClr>
          </a:solidFill>
          <a:ln w="31750">
            <a:gradFill flip="none" rotWithShape="1">
              <a:gsLst>
                <a:gs pos="0">
                  <a:schemeClr val="bg1">
                    <a:lumMod val="8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grpSp>
        <p:nvGrpSpPr>
          <p:cNvPr id="122" name="组合 121"/>
          <p:cNvGrpSpPr/>
          <p:nvPr/>
        </p:nvGrpSpPr>
        <p:grpSpPr>
          <a:xfrm>
            <a:off x="7424511" y="3382238"/>
            <a:ext cx="1159813" cy="2357898"/>
            <a:chOff x="7245723" y="3147447"/>
            <a:chExt cx="1159813" cy="2357898"/>
          </a:xfrm>
          <a:solidFill>
            <a:srgbClr val="A90824"/>
          </a:solidFill>
        </p:grpSpPr>
        <p:sp>
          <p:nvSpPr>
            <p:cNvPr id="123" name="任意多边形 122"/>
            <p:cNvSpPr/>
            <p:nvPr/>
          </p:nvSpPr>
          <p:spPr>
            <a:xfrm>
              <a:off x="7245723" y="3147447"/>
              <a:ext cx="1159813" cy="2261006"/>
            </a:xfrm>
            <a:custGeom>
              <a:gdLst>
                <a:gd name="connsiteX0" fmla="*/ 54764 w 1159813"/>
                <a:gd name="connsiteY0" fmla="*/ 0 h 2261006"/>
                <a:gd name="connsiteX1" fmla="*/ 166926 w 1159813"/>
                <a:gd name="connsiteY1" fmla="*/ 28840 h 2261006"/>
                <a:gd name="connsiteX2" fmla="*/ 1159813 w 1159813"/>
                <a:gd name="connsiteY2" fmla="*/ 1378409 h 2261006"/>
                <a:gd name="connsiteX3" fmla="*/ 918478 w 1159813"/>
                <a:gd name="connsiteY3" fmla="*/ 2168486 h 2261006"/>
                <a:gd name="connsiteX4" fmla="*/ 849293 w 1159813"/>
                <a:gd name="connsiteY4" fmla="*/ 2261006 h 2261006"/>
                <a:gd name="connsiteX5" fmla="*/ 745413 w 1159813"/>
                <a:gd name="connsiteY5" fmla="*/ 2184566 h 2261006"/>
                <a:gd name="connsiteX6" fmla="*/ 811418 w 1159813"/>
                <a:gd name="connsiteY6" fmla="*/ 2096300 h 2261006"/>
                <a:gd name="connsiteX7" fmla="*/ 1030703 w 1159813"/>
                <a:gd name="connsiteY7" fmla="*/ 1378409 h 2261006"/>
                <a:gd name="connsiteX8" fmla="*/ 5483 w 1159813"/>
                <a:gd name="connsiteY8" fmla="*/ 120506 h 2261006"/>
                <a:gd name="connsiteX9" fmla="*/ 0 w 1159813"/>
                <a:gd name="connsiteY9" fmla="*/ 119669 h 2261006"/>
                <a:gd name="connsiteX10" fmla="*/ 54764 w 1159813"/>
                <a:gd name="connsiteY10" fmla="*/ 0 h 226100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9813" h="2261006">
                  <a:moveTo>
                    <a:pt x="54764" y="0"/>
                  </a:moveTo>
                  <a:lnTo>
                    <a:pt x="166926" y="28840"/>
                  </a:lnTo>
                  <a:cubicBezTo>
                    <a:pt x="742155" y="207755"/>
                    <a:pt x="1159813" y="744307"/>
                    <a:pt x="1159813" y="1378409"/>
                  </a:cubicBezTo>
                  <a:cubicBezTo>
                    <a:pt x="1159813" y="1671072"/>
                    <a:pt x="1070845" y="1942954"/>
                    <a:pt x="918478" y="2168486"/>
                  </a:cubicBezTo>
                  <a:lnTo>
                    <a:pt x="849293" y="2261006"/>
                  </a:lnTo>
                  <a:lnTo>
                    <a:pt x="745413" y="2184566"/>
                  </a:lnTo>
                  <a:lnTo>
                    <a:pt x="811418" y="2096300"/>
                  </a:lnTo>
                  <a:cubicBezTo>
                    <a:pt x="949863" y="1891374"/>
                    <a:pt x="1030703" y="1644332"/>
                    <a:pt x="1030703" y="1378409"/>
                  </a:cubicBezTo>
                  <a:cubicBezTo>
                    <a:pt x="1030703" y="757922"/>
                    <a:pt x="590575" y="240233"/>
                    <a:pt x="5483" y="120506"/>
                  </a:cubicBezTo>
                  <a:lnTo>
                    <a:pt x="0" y="119669"/>
                  </a:lnTo>
                  <a:lnTo>
                    <a:pt x="54764" y="0"/>
                  </a:lnTo>
                  <a:close/>
                </a:path>
              </a:pathLst>
            </a:custGeom>
            <a:solidFill>
              <a:schemeClr val="bg1">
                <a:lumMod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p>
          </p:txBody>
        </p:sp>
        <p:sp>
          <p:nvSpPr>
            <p:cNvPr id="124" name="等腰三角形 123"/>
            <p:cNvSpPr/>
            <p:nvPr/>
          </p:nvSpPr>
          <p:spPr>
            <a:xfrm rot="13062183">
              <a:off x="7860784" y="5338519"/>
              <a:ext cx="273253" cy="166826"/>
            </a:xfrm>
            <a:prstGeom prst="triangle">
              <a:avLst/>
            </a:prstGeom>
            <a:solidFill>
              <a:schemeClr val="bg1">
                <a:lumMod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p>
          </p:txBody>
        </p:sp>
      </p:grpSp>
      <p:grpSp>
        <p:nvGrpSpPr>
          <p:cNvPr id="125" name="组合 124"/>
          <p:cNvGrpSpPr/>
          <p:nvPr/>
        </p:nvGrpSpPr>
        <p:grpSpPr>
          <a:xfrm>
            <a:off x="5153304" y="1807989"/>
            <a:ext cx="538255" cy="979691"/>
            <a:chOff x="4974516" y="1573198"/>
            <a:chExt cx="538255" cy="979691"/>
          </a:xfrm>
          <a:solidFill>
            <a:schemeClr val="accent5">
              <a:lumMod val="75000"/>
            </a:schemeClr>
          </a:solidFill>
        </p:grpSpPr>
        <p:sp>
          <p:nvSpPr>
            <p:cNvPr id="126" name="任意多边形 125"/>
            <p:cNvSpPr/>
            <p:nvPr/>
          </p:nvSpPr>
          <p:spPr>
            <a:xfrm>
              <a:off x="4974516" y="1697311"/>
              <a:ext cx="443478" cy="855578"/>
            </a:xfrm>
            <a:custGeom>
              <a:gdLst>
                <a:gd name="connsiteX0" fmla="*/ 367224 w 443478"/>
                <a:gd name="connsiteY0" fmla="*/ 0 h 855578"/>
                <a:gd name="connsiteX1" fmla="*/ 443478 w 443478"/>
                <a:gd name="connsiteY1" fmla="*/ 107262 h 855578"/>
                <a:gd name="connsiteX2" fmla="*/ 366350 w 443478"/>
                <a:gd name="connsiteY2" fmla="*/ 203612 h 855578"/>
                <a:gd name="connsiteX3" fmla="*/ 294969 w 443478"/>
                <a:gd name="connsiteY3" fmla="*/ 313989 h 855578"/>
                <a:gd name="connsiteX4" fmla="*/ 132460 w 443478"/>
                <a:gd name="connsiteY4" fmla="*/ 797268 h 855578"/>
                <a:gd name="connsiteX5" fmla="*/ 128098 w 443478"/>
                <a:gd name="connsiteY5" fmla="*/ 855578 h 855578"/>
                <a:gd name="connsiteX6" fmla="*/ 0 w 443478"/>
                <a:gd name="connsiteY6" fmla="*/ 838869 h 855578"/>
                <a:gd name="connsiteX7" fmla="*/ 4306 w 443478"/>
                <a:gd name="connsiteY7" fmla="*/ 781309 h 855578"/>
                <a:gd name="connsiteX8" fmla="*/ 183157 w 443478"/>
                <a:gd name="connsiteY8" fmla="*/ 249434 h 855578"/>
                <a:gd name="connsiteX9" fmla="*/ 350414 w 443478"/>
                <a:gd name="connsiteY9" fmla="*/ 17154 h 855578"/>
                <a:gd name="connsiteX10" fmla="*/ 367224 w 443478"/>
                <a:gd name="connsiteY10" fmla="*/ 0 h 85557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3478" h="855578">
                  <a:moveTo>
                    <a:pt x="367224" y="0"/>
                  </a:moveTo>
                  <a:lnTo>
                    <a:pt x="443478" y="107262"/>
                  </a:lnTo>
                  <a:lnTo>
                    <a:pt x="366350" y="203612"/>
                  </a:lnTo>
                  <a:cubicBezTo>
                    <a:pt x="340973" y="238801"/>
                    <a:pt x="317130" y="275606"/>
                    <a:pt x="294969" y="313989"/>
                  </a:cubicBezTo>
                  <a:cubicBezTo>
                    <a:pt x="206328" y="467520"/>
                    <a:pt x="152998" y="631747"/>
                    <a:pt x="132460" y="797268"/>
                  </a:cubicBezTo>
                  <a:lnTo>
                    <a:pt x="128098" y="855578"/>
                  </a:lnTo>
                  <a:lnTo>
                    <a:pt x="0" y="838869"/>
                  </a:lnTo>
                  <a:lnTo>
                    <a:pt x="4306" y="781309"/>
                  </a:lnTo>
                  <a:cubicBezTo>
                    <a:pt x="26911" y="599144"/>
                    <a:pt x="85603" y="418403"/>
                    <a:pt x="183157" y="249434"/>
                  </a:cubicBezTo>
                  <a:cubicBezTo>
                    <a:pt x="231934" y="164950"/>
                    <a:pt x="288118" y="87408"/>
                    <a:pt x="350414" y="17154"/>
                  </a:cubicBezTo>
                  <a:lnTo>
                    <a:pt x="367224" y="0"/>
                  </a:lnTo>
                  <a:close/>
                </a:path>
              </a:pathLst>
            </a:custGeom>
            <a:solidFill>
              <a:schemeClr val="bg1">
                <a:lumMod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p>
          </p:txBody>
        </p:sp>
        <p:sp>
          <p:nvSpPr>
            <p:cNvPr id="127" name="等腰三角形 126"/>
            <p:cNvSpPr/>
            <p:nvPr/>
          </p:nvSpPr>
          <p:spPr>
            <a:xfrm rot="2749660">
              <a:off x="5292731" y="1626412"/>
              <a:ext cx="273253" cy="166826"/>
            </a:xfrm>
            <a:prstGeom prst="triangle">
              <a:avLst/>
            </a:prstGeom>
            <a:solidFill>
              <a:schemeClr val="bg1">
                <a:lumMod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p>
          </p:txBody>
        </p:sp>
      </p:grpSp>
      <p:grpSp>
        <p:nvGrpSpPr>
          <p:cNvPr id="128" name="组合 127"/>
          <p:cNvGrpSpPr/>
          <p:nvPr/>
        </p:nvGrpSpPr>
        <p:grpSpPr>
          <a:xfrm>
            <a:off x="4187819" y="2958565"/>
            <a:ext cx="593934" cy="1280320"/>
            <a:chOff x="4009031" y="2723774"/>
            <a:chExt cx="593934" cy="1280320"/>
          </a:xfrm>
          <a:solidFill>
            <a:schemeClr val="accent1"/>
          </a:solidFill>
        </p:grpSpPr>
        <p:sp>
          <p:nvSpPr>
            <p:cNvPr id="130" name="任意多边形 129"/>
            <p:cNvSpPr/>
            <p:nvPr/>
          </p:nvSpPr>
          <p:spPr>
            <a:xfrm>
              <a:off x="4076451" y="2723774"/>
              <a:ext cx="526514" cy="1124123"/>
            </a:xfrm>
            <a:custGeom>
              <a:gdLst>
                <a:gd name="connsiteX0" fmla="*/ 416589 w 526514"/>
                <a:gd name="connsiteY0" fmla="*/ 0 h 1124123"/>
                <a:gd name="connsiteX1" fmla="*/ 526514 w 526514"/>
                <a:gd name="connsiteY1" fmla="*/ 74666 h 1124123"/>
                <a:gd name="connsiteX2" fmla="*/ 505182 w 526514"/>
                <a:gd name="connsiteY2" fmla="*/ 93705 h 1124123"/>
                <a:gd name="connsiteX3" fmla="*/ 129110 w 526514"/>
                <a:gd name="connsiteY3" fmla="*/ 1001622 h 1124123"/>
                <a:gd name="connsiteX4" fmla="*/ 134822 w 526514"/>
                <a:gd name="connsiteY4" fmla="*/ 1121257 h 1124123"/>
                <a:gd name="connsiteX5" fmla="*/ 5849 w 526514"/>
                <a:gd name="connsiteY5" fmla="*/ 1124123 h 1124123"/>
                <a:gd name="connsiteX6" fmla="*/ 0 w 526514"/>
                <a:gd name="connsiteY6" fmla="*/ 1001623 h 1124123"/>
                <a:gd name="connsiteX7" fmla="*/ 413887 w 526514"/>
                <a:gd name="connsiteY7" fmla="*/ 2411 h 1124123"/>
                <a:gd name="connsiteX8" fmla="*/ 416589 w 526514"/>
                <a:gd name="connsiteY8" fmla="*/ 0 h 11241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6514" h="1124123">
                  <a:moveTo>
                    <a:pt x="416589" y="0"/>
                  </a:moveTo>
                  <a:lnTo>
                    <a:pt x="526514" y="74666"/>
                  </a:lnTo>
                  <a:lnTo>
                    <a:pt x="505182" y="93705"/>
                  </a:lnTo>
                  <a:cubicBezTo>
                    <a:pt x="254468" y="344420"/>
                    <a:pt x="129110" y="673021"/>
                    <a:pt x="129110" y="1001622"/>
                  </a:cubicBezTo>
                  <a:lnTo>
                    <a:pt x="134822" y="1121257"/>
                  </a:lnTo>
                  <a:lnTo>
                    <a:pt x="5849" y="1124123"/>
                  </a:lnTo>
                  <a:lnTo>
                    <a:pt x="0" y="1001623"/>
                  </a:lnTo>
                  <a:cubicBezTo>
                    <a:pt x="0" y="639980"/>
                    <a:pt x="137963" y="278336"/>
                    <a:pt x="413887" y="2411"/>
                  </a:cubicBezTo>
                  <a:lnTo>
                    <a:pt x="416589" y="0"/>
                  </a:lnTo>
                  <a:close/>
                </a:path>
              </a:pathLst>
            </a:custGeom>
            <a:solidFill>
              <a:schemeClr val="accent4"/>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p>
          </p:txBody>
        </p:sp>
        <p:sp>
          <p:nvSpPr>
            <p:cNvPr id="131" name="等腰三角形 130"/>
            <p:cNvSpPr/>
            <p:nvPr/>
          </p:nvSpPr>
          <p:spPr>
            <a:xfrm rot="10800000">
              <a:off x="4009031" y="3837268"/>
              <a:ext cx="273253" cy="166826"/>
            </a:xfrm>
            <a:prstGeom prst="triangle">
              <a:avLst/>
            </a:prstGeom>
            <a:solidFill>
              <a:schemeClr val="accent4"/>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p>
          </p:txBody>
        </p:sp>
      </p:grpSp>
      <p:sp>
        <p:nvSpPr>
          <p:cNvPr id="136" name="Rectangle 24"/>
          <p:cNvSpPr>
            <a:spLocks noChangeArrowheads="1"/>
          </p:cNvSpPr>
          <p:nvPr/>
        </p:nvSpPr>
        <p:spPr bwMode="auto">
          <a:xfrm>
            <a:off x="1476375" y="1826895"/>
            <a:ext cx="3233370" cy="904855"/>
          </a:xfrm>
          <a:prstGeom prst="rect">
            <a:avLst/>
          </a:prstGeom>
          <a:noFill/>
          <a:ln>
            <a:noFill/>
          </a:ln>
        </p:spPr>
        <p:txBody>
          <a:bodyPr wrap="square" lIns="91431" tIns="45716" rIns="91431" bIns="45716">
            <a:spAutoFit/>
          </a:bodyPr>
          <a:lstStyle/>
          <a:p>
            <a:pPr>
              <a:lnSpc>
                <a:spcPct val="110000"/>
              </a:lnSpc>
              <a:spcBef>
                <a:spcPct val="0"/>
              </a:spcBef>
              <a:buFont typeface="Arial" panose="020b0604020202020204" pitchFamily="34" charset="0"/>
              <a:buNone/>
            </a:pPr>
            <a:r>
              <a:rPr lang="zh-CN" altLang="en-US" sz="1200">
                <a:latin typeface="方正兰亭黑_GBK" pitchFamily="2" charset="-122"/>
                <a:ea typeface="方正兰亭黑_GBK" pitchFamily="2" charset="-122"/>
              </a:rPr>
              <a:t>点击输入文字点击输入文字点击输入文字点击输入文字点击输入文字点击输入文字点击输入文字点击输入文字点击输入文字点击输入文字点击输入</a:t>
            </a:r>
            <a:endParaRPr lang="zh-CN" altLang="en-US" sz="1200">
              <a:latin typeface="方正兰亭黑_GBK" pitchFamily="2" charset="-122"/>
              <a:ea typeface="方正兰亭黑_GBK" pitchFamily="2" charset="-122"/>
            </a:endParaRPr>
          </a:p>
        </p:txBody>
      </p:sp>
      <p:sp>
        <p:nvSpPr>
          <p:cNvPr id="137" name="Rectangle 24"/>
          <p:cNvSpPr>
            <a:spLocks noChangeArrowheads="1"/>
          </p:cNvSpPr>
          <p:nvPr/>
        </p:nvSpPr>
        <p:spPr bwMode="auto">
          <a:xfrm>
            <a:off x="1476375" y="4605924"/>
            <a:ext cx="3233370" cy="904855"/>
          </a:xfrm>
          <a:prstGeom prst="rect">
            <a:avLst/>
          </a:prstGeom>
          <a:noFill/>
          <a:ln>
            <a:noFill/>
          </a:ln>
        </p:spPr>
        <p:txBody>
          <a:bodyPr wrap="square" lIns="91431" tIns="45716" rIns="91431" bIns="45716">
            <a:spAutoFit/>
          </a:bodyPr>
          <a:lstStyle/>
          <a:p>
            <a:pPr>
              <a:lnSpc>
                <a:spcPct val="110000"/>
              </a:lnSpc>
              <a:spcBef>
                <a:spcPct val="0"/>
              </a:spcBef>
              <a:buFont typeface="Arial" panose="020b0604020202020204" pitchFamily="34" charset="0"/>
              <a:buNone/>
            </a:pPr>
            <a:r>
              <a:rPr lang="zh-CN" altLang="en-US" sz="1200">
                <a:latin typeface="方正兰亭黑_GBK" pitchFamily="2" charset="-122"/>
                <a:ea typeface="方正兰亭黑_GBK" pitchFamily="2" charset="-122"/>
              </a:rPr>
              <a:t>点击输入文字点击输入文字点击输入文字点击输入文字点击输入文字点击输入文字点击输入文字点击输入文字点击输入文字点击输入文字点击输入</a:t>
            </a:r>
            <a:endParaRPr lang="zh-CN" altLang="en-US" sz="1200">
              <a:latin typeface="方正兰亭黑_GBK" pitchFamily="2" charset="-122"/>
              <a:ea typeface="方正兰亭黑_GBK" pitchFamily="2" charset="-122"/>
            </a:endParaRPr>
          </a:p>
        </p:txBody>
      </p:sp>
      <p:sp>
        <p:nvSpPr>
          <p:cNvPr id="138" name="Rectangle 24"/>
          <p:cNvSpPr>
            <a:spLocks noChangeArrowheads="1"/>
          </p:cNvSpPr>
          <p:nvPr/>
        </p:nvSpPr>
        <p:spPr bwMode="auto">
          <a:xfrm>
            <a:off x="8065403" y="2638067"/>
            <a:ext cx="3132052" cy="904855"/>
          </a:xfrm>
          <a:prstGeom prst="rect">
            <a:avLst/>
          </a:prstGeom>
          <a:noFill/>
          <a:ln>
            <a:noFill/>
          </a:ln>
        </p:spPr>
        <p:txBody>
          <a:bodyPr wrap="square" lIns="91431" tIns="45716" rIns="91431" bIns="45716">
            <a:spAutoFit/>
          </a:bodyPr>
          <a:lstStyle/>
          <a:p>
            <a:pPr>
              <a:lnSpc>
                <a:spcPct val="110000"/>
              </a:lnSpc>
              <a:spcBef>
                <a:spcPct val="0"/>
              </a:spcBef>
              <a:buFont typeface="Arial" panose="020b0604020202020204" pitchFamily="34" charset="0"/>
              <a:buNone/>
            </a:pPr>
            <a:r>
              <a:rPr lang="zh-CN" altLang="en-US" sz="1200">
                <a:latin typeface="方正兰亭黑_GBK" pitchFamily="2" charset="-122"/>
                <a:ea typeface="方正兰亭黑_GBK" pitchFamily="2" charset="-122"/>
              </a:rPr>
              <a:t>点击输入文字点击输入文字点击输入文字点击输入文字点击输入文字点击输入文字点击输入文字点击输入文字点击输入文字点击输入文字点击输入</a:t>
            </a:r>
            <a:endParaRPr lang="zh-CN" altLang="en-US" sz="1200">
              <a:latin typeface="方正兰亭黑_GBK" pitchFamily="2" charset="-122"/>
              <a:ea typeface="方正兰亭黑_GBK" pitchFamily="2" charset="-122"/>
            </a:endParaRPr>
          </a:p>
        </p:txBody>
      </p:sp>
      <p:sp>
        <p:nvSpPr>
          <p:cNvPr id="139" name="Freeform 24"/>
          <p:cNvSpPr/>
          <p:nvPr/>
        </p:nvSpPr>
        <p:spPr bwMode="auto">
          <a:xfrm>
            <a:off x="5909683" y="2305731"/>
            <a:ext cx="834596" cy="834596"/>
          </a:xfrm>
          <a:custGeom>
            <a:cxnLst>
              <a:cxn ang="0">
                <a:pos x="1678" y="8"/>
              </a:cxn>
              <a:cxn ang="0">
                <a:pos x="1903" y="47"/>
              </a:cxn>
              <a:cxn ang="0">
                <a:pos x="2116" y="119"/>
              </a:cxn>
              <a:cxn ang="0">
                <a:pos x="2313" y="219"/>
              </a:cxn>
              <a:cxn ang="0">
                <a:pos x="2492" y="347"/>
              </a:cxn>
              <a:cxn ang="0">
                <a:pos x="2649" y="498"/>
              </a:cxn>
              <a:cxn ang="0">
                <a:pos x="2786" y="671"/>
              </a:cxn>
              <a:cxn ang="0">
                <a:pos x="2895" y="862"/>
              </a:cxn>
              <a:cxn ang="0">
                <a:pos x="2976" y="1069"/>
              </a:cxn>
              <a:cxn ang="0">
                <a:pos x="3028" y="1290"/>
              </a:cxn>
              <a:cxn ang="0">
                <a:pos x="3045" y="1521"/>
              </a:cxn>
              <a:cxn ang="0">
                <a:pos x="3028" y="1754"/>
              </a:cxn>
              <a:cxn ang="0">
                <a:pos x="2976" y="1975"/>
              </a:cxn>
              <a:cxn ang="0">
                <a:pos x="2895" y="2182"/>
              </a:cxn>
              <a:cxn ang="0">
                <a:pos x="2786" y="2373"/>
              </a:cxn>
              <a:cxn ang="0">
                <a:pos x="2649" y="2545"/>
              </a:cxn>
              <a:cxn ang="0">
                <a:pos x="2492" y="2696"/>
              </a:cxn>
              <a:cxn ang="0">
                <a:pos x="2313" y="2824"/>
              </a:cxn>
              <a:cxn ang="0">
                <a:pos x="2116" y="2925"/>
              </a:cxn>
              <a:cxn ang="0">
                <a:pos x="1903" y="2996"/>
              </a:cxn>
              <a:cxn ang="0">
                <a:pos x="1678" y="3037"/>
              </a:cxn>
              <a:cxn ang="0">
                <a:pos x="1444" y="3042"/>
              </a:cxn>
              <a:cxn ang="0">
                <a:pos x="1216" y="3013"/>
              </a:cxn>
              <a:cxn ang="0">
                <a:pos x="1000" y="2952"/>
              </a:cxn>
              <a:cxn ang="0">
                <a:pos x="798" y="2860"/>
              </a:cxn>
              <a:cxn ang="0">
                <a:pos x="612" y="2742"/>
              </a:cxn>
              <a:cxn ang="0">
                <a:pos x="447" y="2599"/>
              </a:cxn>
              <a:cxn ang="0">
                <a:pos x="302" y="2433"/>
              </a:cxn>
              <a:cxn ang="0">
                <a:pos x="184" y="2248"/>
              </a:cxn>
              <a:cxn ang="0">
                <a:pos x="93" y="2046"/>
              </a:cxn>
              <a:cxn ang="0">
                <a:pos x="32" y="1829"/>
              </a:cxn>
              <a:cxn ang="0">
                <a:pos x="3" y="1600"/>
              </a:cxn>
              <a:cxn ang="0">
                <a:pos x="8" y="1366"/>
              </a:cxn>
              <a:cxn ang="0">
                <a:pos x="49" y="1142"/>
              </a:cxn>
              <a:cxn ang="0">
                <a:pos x="120" y="929"/>
              </a:cxn>
              <a:cxn ang="0">
                <a:pos x="221" y="733"/>
              </a:cxn>
              <a:cxn ang="0">
                <a:pos x="348" y="553"/>
              </a:cxn>
              <a:cxn ang="0">
                <a:pos x="499" y="395"/>
              </a:cxn>
              <a:cxn ang="0">
                <a:pos x="672" y="260"/>
              </a:cxn>
              <a:cxn ang="0">
                <a:pos x="863" y="150"/>
              </a:cxn>
              <a:cxn ang="0">
                <a:pos x="1070" y="68"/>
              </a:cxn>
              <a:cxn ang="0">
                <a:pos x="1291" y="17"/>
              </a:cxn>
              <a:cxn ang="0">
                <a:pos x="1523" y="0"/>
              </a:cxn>
            </a:cxnLst>
            <a:rect l="0" t="0" r="r" b="b"/>
            <a:pathLst>
              <a:path w="3045" h="3044">
                <a:moveTo>
                  <a:pt x="1523" y="0"/>
                </a:moveTo>
                <a:lnTo>
                  <a:pt x="1602" y="1"/>
                </a:lnTo>
                <a:lnTo>
                  <a:pt x="1678" y="8"/>
                </a:lnTo>
                <a:lnTo>
                  <a:pt x="1754" y="17"/>
                </a:lnTo>
                <a:lnTo>
                  <a:pt x="1829" y="30"/>
                </a:lnTo>
                <a:lnTo>
                  <a:pt x="1903" y="47"/>
                </a:lnTo>
                <a:lnTo>
                  <a:pt x="1975" y="68"/>
                </a:lnTo>
                <a:lnTo>
                  <a:pt x="2046" y="92"/>
                </a:lnTo>
                <a:lnTo>
                  <a:pt x="2116" y="119"/>
                </a:lnTo>
                <a:lnTo>
                  <a:pt x="2183" y="150"/>
                </a:lnTo>
                <a:lnTo>
                  <a:pt x="2248" y="184"/>
                </a:lnTo>
                <a:lnTo>
                  <a:pt x="2313" y="219"/>
                </a:lnTo>
                <a:lnTo>
                  <a:pt x="2375" y="260"/>
                </a:lnTo>
                <a:lnTo>
                  <a:pt x="2434" y="302"/>
                </a:lnTo>
                <a:lnTo>
                  <a:pt x="2492" y="347"/>
                </a:lnTo>
                <a:lnTo>
                  <a:pt x="2547" y="395"/>
                </a:lnTo>
                <a:lnTo>
                  <a:pt x="2599" y="445"/>
                </a:lnTo>
                <a:lnTo>
                  <a:pt x="2649" y="498"/>
                </a:lnTo>
                <a:lnTo>
                  <a:pt x="2698" y="553"/>
                </a:lnTo>
                <a:lnTo>
                  <a:pt x="2742" y="611"/>
                </a:lnTo>
                <a:lnTo>
                  <a:pt x="2786" y="671"/>
                </a:lnTo>
                <a:lnTo>
                  <a:pt x="2825" y="733"/>
                </a:lnTo>
                <a:lnTo>
                  <a:pt x="2862" y="796"/>
                </a:lnTo>
                <a:lnTo>
                  <a:pt x="2895" y="862"/>
                </a:lnTo>
                <a:lnTo>
                  <a:pt x="2925" y="929"/>
                </a:lnTo>
                <a:lnTo>
                  <a:pt x="2953" y="998"/>
                </a:lnTo>
                <a:lnTo>
                  <a:pt x="2976" y="1069"/>
                </a:lnTo>
                <a:lnTo>
                  <a:pt x="2997" y="1142"/>
                </a:lnTo>
                <a:lnTo>
                  <a:pt x="3014" y="1215"/>
                </a:lnTo>
                <a:lnTo>
                  <a:pt x="3028" y="1290"/>
                </a:lnTo>
                <a:lnTo>
                  <a:pt x="3037" y="1366"/>
                </a:lnTo>
                <a:lnTo>
                  <a:pt x="3043" y="1444"/>
                </a:lnTo>
                <a:lnTo>
                  <a:pt x="3045" y="1521"/>
                </a:lnTo>
                <a:lnTo>
                  <a:pt x="3043" y="1600"/>
                </a:lnTo>
                <a:lnTo>
                  <a:pt x="3037" y="1678"/>
                </a:lnTo>
                <a:lnTo>
                  <a:pt x="3028" y="1754"/>
                </a:lnTo>
                <a:lnTo>
                  <a:pt x="3014" y="1829"/>
                </a:lnTo>
                <a:lnTo>
                  <a:pt x="2997" y="1903"/>
                </a:lnTo>
                <a:lnTo>
                  <a:pt x="2976" y="1975"/>
                </a:lnTo>
                <a:lnTo>
                  <a:pt x="2953" y="2046"/>
                </a:lnTo>
                <a:lnTo>
                  <a:pt x="2925" y="2114"/>
                </a:lnTo>
                <a:lnTo>
                  <a:pt x="2895" y="2182"/>
                </a:lnTo>
                <a:lnTo>
                  <a:pt x="2862" y="2248"/>
                </a:lnTo>
                <a:lnTo>
                  <a:pt x="2825" y="2311"/>
                </a:lnTo>
                <a:lnTo>
                  <a:pt x="2786" y="2373"/>
                </a:lnTo>
                <a:lnTo>
                  <a:pt x="2742" y="2433"/>
                </a:lnTo>
                <a:lnTo>
                  <a:pt x="2698" y="2490"/>
                </a:lnTo>
                <a:lnTo>
                  <a:pt x="2649" y="2545"/>
                </a:lnTo>
                <a:lnTo>
                  <a:pt x="2599" y="2599"/>
                </a:lnTo>
                <a:lnTo>
                  <a:pt x="2547" y="2649"/>
                </a:lnTo>
                <a:lnTo>
                  <a:pt x="2492" y="2696"/>
                </a:lnTo>
                <a:lnTo>
                  <a:pt x="2434" y="2742"/>
                </a:lnTo>
                <a:lnTo>
                  <a:pt x="2375" y="2784"/>
                </a:lnTo>
                <a:lnTo>
                  <a:pt x="2313" y="2824"/>
                </a:lnTo>
                <a:lnTo>
                  <a:pt x="2248" y="2860"/>
                </a:lnTo>
                <a:lnTo>
                  <a:pt x="2183" y="2895"/>
                </a:lnTo>
                <a:lnTo>
                  <a:pt x="2116" y="2925"/>
                </a:lnTo>
                <a:lnTo>
                  <a:pt x="2046" y="2952"/>
                </a:lnTo>
                <a:lnTo>
                  <a:pt x="1975" y="2976"/>
                </a:lnTo>
                <a:lnTo>
                  <a:pt x="1903" y="2996"/>
                </a:lnTo>
                <a:lnTo>
                  <a:pt x="1829" y="3013"/>
                </a:lnTo>
                <a:lnTo>
                  <a:pt x="1754" y="3027"/>
                </a:lnTo>
                <a:lnTo>
                  <a:pt x="1678" y="3037"/>
                </a:lnTo>
                <a:lnTo>
                  <a:pt x="1602" y="3042"/>
                </a:lnTo>
                <a:lnTo>
                  <a:pt x="1523" y="3044"/>
                </a:lnTo>
                <a:lnTo>
                  <a:pt x="1444" y="3042"/>
                </a:lnTo>
                <a:lnTo>
                  <a:pt x="1367" y="3037"/>
                </a:lnTo>
                <a:lnTo>
                  <a:pt x="1291" y="3027"/>
                </a:lnTo>
                <a:lnTo>
                  <a:pt x="1216" y="3013"/>
                </a:lnTo>
                <a:lnTo>
                  <a:pt x="1142" y="2996"/>
                </a:lnTo>
                <a:lnTo>
                  <a:pt x="1070" y="2976"/>
                </a:lnTo>
                <a:lnTo>
                  <a:pt x="1000" y="2952"/>
                </a:lnTo>
                <a:lnTo>
                  <a:pt x="930" y="2925"/>
                </a:lnTo>
                <a:lnTo>
                  <a:pt x="863" y="2895"/>
                </a:lnTo>
                <a:lnTo>
                  <a:pt x="798" y="2860"/>
                </a:lnTo>
                <a:lnTo>
                  <a:pt x="733" y="2824"/>
                </a:lnTo>
                <a:lnTo>
                  <a:pt x="672" y="2784"/>
                </a:lnTo>
                <a:lnTo>
                  <a:pt x="612" y="2742"/>
                </a:lnTo>
                <a:lnTo>
                  <a:pt x="555" y="2696"/>
                </a:lnTo>
                <a:lnTo>
                  <a:pt x="499" y="2649"/>
                </a:lnTo>
                <a:lnTo>
                  <a:pt x="447" y="2599"/>
                </a:lnTo>
                <a:lnTo>
                  <a:pt x="396" y="2545"/>
                </a:lnTo>
                <a:lnTo>
                  <a:pt x="348" y="2490"/>
                </a:lnTo>
                <a:lnTo>
                  <a:pt x="302" y="2433"/>
                </a:lnTo>
                <a:lnTo>
                  <a:pt x="260" y="2373"/>
                </a:lnTo>
                <a:lnTo>
                  <a:pt x="221" y="2311"/>
                </a:lnTo>
                <a:lnTo>
                  <a:pt x="184" y="2248"/>
                </a:lnTo>
                <a:lnTo>
                  <a:pt x="151" y="2182"/>
                </a:lnTo>
                <a:lnTo>
                  <a:pt x="120" y="2114"/>
                </a:lnTo>
                <a:lnTo>
                  <a:pt x="93" y="2046"/>
                </a:lnTo>
                <a:lnTo>
                  <a:pt x="68" y="1975"/>
                </a:lnTo>
                <a:lnTo>
                  <a:pt x="49" y="1903"/>
                </a:lnTo>
                <a:lnTo>
                  <a:pt x="32" y="1829"/>
                </a:lnTo>
                <a:lnTo>
                  <a:pt x="19" y="1754"/>
                </a:lnTo>
                <a:lnTo>
                  <a:pt x="8" y="1678"/>
                </a:lnTo>
                <a:lnTo>
                  <a:pt x="3" y="1600"/>
                </a:lnTo>
                <a:lnTo>
                  <a:pt x="0" y="1521"/>
                </a:lnTo>
                <a:lnTo>
                  <a:pt x="3" y="1444"/>
                </a:lnTo>
                <a:lnTo>
                  <a:pt x="8" y="1366"/>
                </a:lnTo>
                <a:lnTo>
                  <a:pt x="19" y="1290"/>
                </a:lnTo>
                <a:lnTo>
                  <a:pt x="32" y="1215"/>
                </a:lnTo>
                <a:lnTo>
                  <a:pt x="49" y="1142"/>
                </a:lnTo>
                <a:lnTo>
                  <a:pt x="68" y="1069"/>
                </a:lnTo>
                <a:lnTo>
                  <a:pt x="93" y="998"/>
                </a:lnTo>
                <a:lnTo>
                  <a:pt x="120" y="929"/>
                </a:lnTo>
                <a:lnTo>
                  <a:pt x="151" y="862"/>
                </a:lnTo>
                <a:lnTo>
                  <a:pt x="184" y="796"/>
                </a:lnTo>
                <a:lnTo>
                  <a:pt x="221" y="733"/>
                </a:lnTo>
                <a:lnTo>
                  <a:pt x="260" y="671"/>
                </a:lnTo>
                <a:lnTo>
                  <a:pt x="302" y="611"/>
                </a:lnTo>
                <a:lnTo>
                  <a:pt x="348" y="553"/>
                </a:lnTo>
                <a:lnTo>
                  <a:pt x="396" y="498"/>
                </a:lnTo>
                <a:lnTo>
                  <a:pt x="447" y="445"/>
                </a:lnTo>
                <a:lnTo>
                  <a:pt x="499" y="395"/>
                </a:lnTo>
                <a:lnTo>
                  <a:pt x="555" y="347"/>
                </a:lnTo>
                <a:lnTo>
                  <a:pt x="612" y="302"/>
                </a:lnTo>
                <a:lnTo>
                  <a:pt x="672" y="260"/>
                </a:lnTo>
                <a:lnTo>
                  <a:pt x="733" y="219"/>
                </a:lnTo>
                <a:lnTo>
                  <a:pt x="798" y="184"/>
                </a:lnTo>
                <a:lnTo>
                  <a:pt x="863" y="150"/>
                </a:lnTo>
                <a:lnTo>
                  <a:pt x="930" y="119"/>
                </a:lnTo>
                <a:lnTo>
                  <a:pt x="1000" y="92"/>
                </a:lnTo>
                <a:lnTo>
                  <a:pt x="1070" y="68"/>
                </a:lnTo>
                <a:lnTo>
                  <a:pt x="1142" y="47"/>
                </a:lnTo>
                <a:lnTo>
                  <a:pt x="1216" y="30"/>
                </a:lnTo>
                <a:lnTo>
                  <a:pt x="1291" y="17"/>
                </a:lnTo>
                <a:lnTo>
                  <a:pt x="1367" y="8"/>
                </a:lnTo>
                <a:lnTo>
                  <a:pt x="1444" y="1"/>
                </a:lnTo>
                <a:lnTo>
                  <a:pt x="1523" y="0"/>
                </a:lnTo>
                <a:close/>
              </a:path>
            </a:pathLst>
          </a:custGeom>
          <a:solidFill>
            <a:schemeClr val="bg1">
              <a:lumMod val="95000"/>
            </a:schemeClr>
          </a:solidFill>
          <a:ln w="50800">
            <a:noFill/>
          </a:ln>
          <a:effectLst>
            <a:outerShdw blurRad="50800" dist="38100" dir="2700000" algn="tl" rotWithShape="0">
              <a:prstClr val="black">
                <a:alpha val="40000"/>
              </a:prst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132" name="TextBox 147"/>
          <p:cNvSpPr txBox="1">
            <a:spLocks noChangeArrowheads="1"/>
          </p:cNvSpPr>
          <p:nvPr/>
        </p:nvSpPr>
        <p:spPr bwMode="auto">
          <a:xfrm>
            <a:off x="5850781" y="2359891"/>
            <a:ext cx="935835" cy="65699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zh-CN"/>
            </a:defPPr>
          </a:lstStyle>
          <a:p>
            <a:pPr algn="ctr"/>
            <a:r>
              <a:rPr lang="zh-CN" altLang="en-US" sz="1800" b="1">
                <a:solidFill>
                  <a:schemeClr val="bg1">
                    <a:lumMod val="50000"/>
                  </a:schemeClr>
                </a:solidFill>
                <a:latin typeface="微软雅黑" panose="020b0503020204020204" pitchFamily="34" charset="-122"/>
                <a:ea typeface="微软雅黑" panose="020b0503020204020204" pitchFamily="34" charset="-122"/>
              </a:rPr>
              <a:t>关键</a:t>
            </a:r>
            <a:endParaRPr lang="en-US" altLang="zh-CN" sz="1800" b="1">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1800" b="1">
                <a:solidFill>
                  <a:schemeClr val="bg1">
                    <a:lumMod val="50000"/>
                  </a:schemeClr>
                </a:solidFill>
                <a:latin typeface="微软雅黑" panose="020b0503020204020204" pitchFamily="34" charset="-122"/>
                <a:ea typeface="微软雅黑" panose="020b0503020204020204" pitchFamily="34" charset="-122"/>
              </a:rPr>
              <a:t>环节</a:t>
            </a:r>
            <a:endParaRPr lang="zh-CN" altLang="en-US" sz="1800" b="1">
              <a:solidFill>
                <a:schemeClr val="bg1">
                  <a:lumMod val="50000"/>
                </a:schemeClr>
              </a:solidFill>
              <a:latin typeface="微软雅黑" panose="020b0503020204020204" pitchFamily="34" charset="-122"/>
              <a:ea typeface="微软雅黑" panose="020b0503020204020204" pitchFamily="34" charset="-122"/>
            </a:endParaRPr>
          </a:p>
        </p:txBody>
      </p:sp>
      <p:sp>
        <p:nvSpPr>
          <p:cNvPr id="140" name="Freeform 24"/>
          <p:cNvSpPr/>
          <p:nvPr/>
        </p:nvSpPr>
        <p:spPr bwMode="auto">
          <a:xfrm>
            <a:off x="6361240" y="4098160"/>
            <a:ext cx="1440160" cy="1440160"/>
          </a:xfrm>
          <a:custGeom>
            <a:cxnLst>
              <a:cxn ang="0">
                <a:pos x="1678" y="8"/>
              </a:cxn>
              <a:cxn ang="0">
                <a:pos x="1903" y="47"/>
              </a:cxn>
              <a:cxn ang="0">
                <a:pos x="2116" y="119"/>
              </a:cxn>
              <a:cxn ang="0">
                <a:pos x="2313" y="219"/>
              </a:cxn>
              <a:cxn ang="0">
                <a:pos x="2492" y="347"/>
              </a:cxn>
              <a:cxn ang="0">
                <a:pos x="2649" y="498"/>
              </a:cxn>
              <a:cxn ang="0">
                <a:pos x="2786" y="671"/>
              </a:cxn>
              <a:cxn ang="0">
                <a:pos x="2895" y="862"/>
              </a:cxn>
              <a:cxn ang="0">
                <a:pos x="2976" y="1069"/>
              </a:cxn>
              <a:cxn ang="0">
                <a:pos x="3028" y="1290"/>
              </a:cxn>
              <a:cxn ang="0">
                <a:pos x="3045" y="1521"/>
              </a:cxn>
              <a:cxn ang="0">
                <a:pos x="3028" y="1754"/>
              </a:cxn>
              <a:cxn ang="0">
                <a:pos x="2976" y="1975"/>
              </a:cxn>
              <a:cxn ang="0">
                <a:pos x="2895" y="2182"/>
              </a:cxn>
              <a:cxn ang="0">
                <a:pos x="2786" y="2373"/>
              </a:cxn>
              <a:cxn ang="0">
                <a:pos x="2649" y="2545"/>
              </a:cxn>
              <a:cxn ang="0">
                <a:pos x="2492" y="2696"/>
              </a:cxn>
              <a:cxn ang="0">
                <a:pos x="2313" y="2824"/>
              </a:cxn>
              <a:cxn ang="0">
                <a:pos x="2116" y="2925"/>
              </a:cxn>
              <a:cxn ang="0">
                <a:pos x="1903" y="2996"/>
              </a:cxn>
              <a:cxn ang="0">
                <a:pos x="1678" y="3037"/>
              </a:cxn>
              <a:cxn ang="0">
                <a:pos x="1444" y="3042"/>
              </a:cxn>
              <a:cxn ang="0">
                <a:pos x="1216" y="3013"/>
              </a:cxn>
              <a:cxn ang="0">
                <a:pos x="1000" y="2952"/>
              </a:cxn>
              <a:cxn ang="0">
                <a:pos x="798" y="2860"/>
              </a:cxn>
              <a:cxn ang="0">
                <a:pos x="612" y="2742"/>
              </a:cxn>
              <a:cxn ang="0">
                <a:pos x="447" y="2599"/>
              </a:cxn>
              <a:cxn ang="0">
                <a:pos x="302" y="2433"/>
              </a:cxn>
              <a:cxn ang="0">
                <a:pos x="184" y="2248"/>
              </a:cxn>
              <a:cxn ang="0">
                <a:pos x="93" y="2046"/>
              </a:cxn>
              <a:cxn ang="0">
                <a:pos x="32" y="1829"/>
              </a:cxn>
              <a:cxn ang="0">
                <a:pos x="3" y="1600"/>
              </a:cxn>
              <a:cxn ang="0">
                <a:pos x="8" y="1366"/>
              </a:cxn>
              <a:cxn ang="0">
                <a:pos x="49" y="1142"/>
              </a:cxn>
              <a:cxn ang="0">
                <a:pos x="120" y="929"/>
              </a:cxn>
              <a:cxn ang="0">
                <a:pos x="221" y="733"/>
              </a:cxn>
              <a:cxn ang="0">
                <a:pos x="348" y="553"/>
              </a:cxn>
              <a:cxn ang="0">
                <a:pos x="499" y="395"/>
              </a:cxn>
              <a:cxn ang="0">
                <a:pos x="672" y="260"/>
              </a:cxn>
              <a:cxn ang="0">
                <a:pos x="863" y="150"/>
              </a:cxn>
              <a:cxn ang="0">
                <a:pos x="1070" y="68"/>
              </a:cxn>
              <a:cxn ang="0">
                <a:pos x="1291" y="17"/>
              </a:cxn>
              <a:cxn ang="0">
                <a:pos x="1523" y="0"/>
              </a:cxn>
            </a:cxnLst>
            <a:rect l="0" t="0" r="r" b="b"/>
            <a:pathLst>
              <a:path w="3045" h="3044">
                <a:moveTo>
                  <a:pt x="1523" y="0"/>
                </a:moveTo>
                <a:lnTo>
                  <a:pt x="1602" y="1"/>
                </a:lnTo>
                <a:lnTo>
                  <a:pt x="1678" y="8"/>
                </a:lnTo>
                <a:lnTo>
                  <a:pt x="1754" y="17"/>
                </a:lnTo>
                <a:lnTo>
                  <a:pt x="1829" y="30"/>
                </a:lnTo>
                <a:lnTo>
                  <a:pt x="1903" y="47"/>
                </a:lnTo>
                <a:lnTo>
                  <a:pt x="1975" y="68"/>
                </a:lnTo>
                <a:lnTo>
                  <a:pt x="2046" y="92"/>
                </a:lnTo>
                <a:lnTo>
                  <a:pt x="2116" y="119"/>
                </a:lnTo>
                <a:lnTo>
                  <a:pt x="2183" y="150"/>
                </a:lnTo>
                <a:lnTo>
                  <a:pt x="2248" y="184"/>
                </a:lnTo>
                <a:lnTo>
                  <a:pt x="2313" y="219"/>
                </a:lnTo>
                <a:lnTo>
                  <a:pt x="2375" y="260"/>
                </a:lnTo>
                <a:lnTo>
                  <a:pt x="2434" y="302"/>
                </a:lnTo>
                <a:lnTo>
                  <a:pt x="2492" y="347"/>
                </a:lnTo>
                <a:lnTo>
                  <a:pt x="2547" y="395"/>
                </a:lnTo>
                <a:lnTo>
                  <a:pt x="2599" y="445"/>
                </a:lnTo>
                <a:lnTo>
                  <a:pt x="2649" y="498"/>
                </a:lnTo>
                <a:lnTo>
                  <a:pt x="2698" y="553"/>
                </a:lnTo>
                <a:lnTo>
                  <a:pt x="2742" y="611"/>
                </a:lnTo>
                <a:lnTo>
                  <a:pt x="2786" y="671"/>
                </a:lnTo>
                <a:lnTo>
                  <a:pt x="2825" y="733"/>
                </a:lnTo>
                <a:lnTo>
                  <a:pt x="2862" y="796"/>
                </a:lnTo>
                <a:lnTo>
                  <a:pt x="2895" y="862"/>
                </a:lnTo>
                <a:lnTo>
                  <a:pt x="2925" y="929"/>
                </a:lnTo>
                <a:lnTo>
                  <a:pt x="2953" y="998"/>
                </a:lnTo>
                <a:lnTo>
                  <a:pt x="2976" y="1069"/>
                </a:lnTo>
                <a:lnTo>
                  <a:pt x="2997" y="1142"/>
                </a:lnTo>
                <a:lnTo>
                  <a:pt x="3014" y="1215"/>
                </a:lnTo>
                <a:lnTo>
                  <a:pt x="3028" y="1290"/>
                </a:lnTo>
                <a:lnTo>
                  <a:pt x="3037" y="1366"/>
                </a:lnTo>
                <a:lnTo>
                  <a:pt x="3043" y="1444"/>
                </a:lnTo>
                <a:lnTo>
                  <a:pt x="3045" y="1521"/>
                </a:lnTo>
                <a:lnTo>
                  <a:pt x="3043" y="1600"/>
                </a:lnTo>
                <a:lnTo>
                  <a:pt x="3037" y="1678"/>
                </a:lnTo>
                <a:lnTo>
                  <a:pt x="3028" y="1754"/>
                </a:lnTo>
                <a:lnTo>
                  <a:pt x="3014" y="1829"/>
                </a:lnTo>
                <a:lnTo>
                  <a:pt x="2997" y="1903"/>
                </a:lnTo>
                <a:lnTo>
                  <a:pt x="2976" y="1975"/>
                </a:lnTo>
                <a:lnTo>
                  <a:pt x="2953" y="2046"/>
                </a:lnTo>
                <a:lnTo>
                  <a:pt x="2925" y="2114"/>
                </a:lnTo>
                <a:lnTo>
                  <a:pt x="2895" y="2182"/>
                </a:lnTo>
                <a:lnTo>
                  <a:pt x="2862" y="2248"/>
                </a:lnTo>
                <a:lnTo>
                  <a:pt x="2825" y="2311"/>
                </a:lnTo>
                <a:lnTo>
                  <a:pt x="2786" y="2373"/>
                </a:lnTo>
                <a:lnTo>
                  <a:pt x="2742" y="2433"/>
                </a:lnTo>
                <a:lnTo>
                  <a:pt x="2698" y="2490"/>
                </a:lnTo>
                <a:lnTo>
                  <a:pt x="2649" y="2545"/>
                </a:lnTo>
                <a:lnTo>
                  <a:pt x="2599" y="2599"/>
                </a:lnTo>
                <a:lnTo>
                  <a:pt x="2547" y="2649"/>
                </a:lnTo>
                <a:lnTo>
                  <a:pt x="2492" y="2696"/>
                </a:lnTo>
                <a:lnTo>
                  <a:pt x="2434" y="2742"/>
                </a:lnTo>
                <a:lnTo>
                  <a:pt x="2375" y="2784"/>
                </a:lnTo>
                <a:lnTo>
                  <a:pt x="2313" y="2824"/>
                </a:lnTo>
                <a:lnTo>
                  <a:pt x="2248" y="2860"/>
                </a:lnTo>
                <a:lnTo>
                  <a:pt x="2183" y="2895"/>
                </a:lnTo>
                <a:lnTo>
                  <a:pt x="2116" y="2925"/>
                </a:lnTo>
                <a:lnTo>
                  <a:pt x="2046" y="2952"/>
                </a:lnTo>
                <a:lnTo>
                  <a:pt x="1975" y="2976"/>
                </a:lnTo>
                <a:lnTo>
                  <a:pt x="1903" y="2996"/>
                </a:lnTo>
                <a:lnTo>
                  <a:pt x="1829" y="3013"/>
                </a:lnTo>
                <a:lnTo>
                  <a:pt x="1754" y="3027"/>
                </a:lnTo>
                <a:lnTo>
                  <a:pt x="1678" y="3037"/>
                </a:lnTo>
                <a:lnTo>
                  <a:pt x="1602" y="3042"/>
                </a:lnTo>
                <a:lnTo>
                  <a:pt x="1523" y="3044"/>
                </a:lnTo>
                <a:lnTo>
                  <a:pt x="1444" y="3042"/>
                </a:lnTo>
                <a:lnTo>
                  <a:pt x="1367" y="3037"/>
                </a:lnTo>
                <a:lnTo>
                  <a:pt x="1291" y="3027"/>
                </a:lnTo>
                <a:lnTo>
                  <a:pt x="1216" y="3013"/>
                </a:lnTo>
                <a:lnTo>
                  <a:pt x="1142" y="2996"/>
                </a:lnTo>
                <a:lnTo>
                  <a:pt x="1070" y="2976"/>
                </a:lnTo>
                <a:lnTo>
                  <a:pt x="1000" y="2952"/>
                </a:lnTo>
                <a:lnTo>
                  <a:pt x="930" y="2925"/>
                </a:lnTo>
                <a:lnTo>
                  <a:pt x="863" y="2895"/>
                </a:lnTo>
                <a:lnTo>
                  <a:pt x="798" y="2860"/>
                </a:lnTo>
                <a:lnTo>
                  <a:pt x="733" y="2824"/>
                </a:lnTo>
                <a:lnTo>
                  <a:pt x="672" y="2784"/>
                </a:lnTo>
                <a:lnTo>
                  <a:pt x="612" y="2742"/>
                </a:lnTo>
                <a:lnTo>
                  <a:pt x="555" y="2696"/>
                </a:lnTo>
                <a:lnTo>
                  <a:pt x="499" y="2649"/>
                </a:lnTo>
                <a:lnTo>
                  <a:pt x="447" y="2599"/>
                </a:lnTo>
                <a:lnTo>
                  <a:pt x="396" y="2545"/>
                </a:lnTo>
                <a:lnTo>
                  <a:pt x="348" y="2490"/>
                </a:lnTo>
                <a:lnTo>
                  <a:pt x="302" y="2433"/>
                </a:lnTo>
                <a:lnTo>
                  <a:pt x="260" y="2373"/>
                </a:lnTo>
                <a:lnTo>
                  <a:pt x="221" y="2311"/>
                </a:lnTo>
                <a:lnTo>
                  <a:pt x="184" y="2248"/>
                </a:lnTo>
                <a:lnTo>
                  <a:pt x="151" y="2182"/>
                </a:lnTo>
                <a:lnTo>
                  <a:pt x="120" y="2114"/>
                </a:lnTo>
                <a:lnTo>
                  <a:pt x="93" y="2046"/>
                </a:lnTo>
                <a:lnTo>
                  <a:pt x="68" y="1975"/>
                </a:lnTo>
                <a:lnTo>
                  <a:pt x="49" y="1903"/>
                </a:lnTo>
                <a:lnTo>
                  <a:pt x="32" y="1829"/>
                </a:lnTo>
                <a:lnTo>
                  <a:pt x="19" y="1754"/>
                </a:lnTo>
                <a:lnTo>
                  <a:pt x="8" y="1678"/>
                </a:lnTo>
                <a:lnTo>
                  <a:pt x="3" y="1600"/>
                </a:lnTo>
                <a:lnTo>
                  <a:pt x="0" y="1521"/>
                </a:lnTo>
                <a:lnTo>
                  <a:pt x="3" y="1444"/>
                </a:lnTo>
                <a:lnTo>
                  <a:pt x="8" y="1366"/>
                </a:lnTo>
                <a:lnTo>
                  <a:pt x="19" y="1290"/>
                </a:lnTo>
                <a:lnTo>
                  <a:pt x="32" y="1215"/>
                </a:lnTo>
                <a:lnTo>
                  <a:pt x="49" y="1142"/>
                </a:lnTo>
                <a:lnTo>
                  <a:pt x="68" y="1069"/>
                </a:lnTo>
                <a:lnTo>
                  <a:pt x="93" y="998"/>
                </a:lnTo>
                <a:lnTo>
                  <a:pt x="120" y="929"/>
                </a:lnTo>
                <a:lnTo>
                  <a:pt x="151" y="862"/>
                </a:lnTo>
                <a:lnTo>
                  <a:pt x="184" y="796"/>
                </a:lnTo>
                <a:lnTo>
                  <a:pt x="221" y="733"/>
                </a:lnTo>
                <a:lnTo>
                  <a:pt x="260" y="671"/>
                </a:lnTo>
                <a:lnTo>
                  <a:pt x="302" y="611"/>
                </a:lnTo>
                <a:lnTo>
                  <a:pt x="348" y="553"/>
                </a:lnTo>
                <a:lnTo>
                  <a:pt x="396" y="498"/>
                </a:lnTo>
                <a:lnTo>
                  <a:pt x="447" y="445"/>
                </a:lnTo>
                <a:lnTo>
                  <a:pt x="499" y="395"/>
                </a:lnTo>
                <a:lnTo>
                  <a:pt x="555" y="347"/>
                </a:lnTo>
                <a:lnTo>
                  <a:pt x="612" y="302"/>
                </a:lnTo>
                <a:lnTo>
                  <a:pt x="672" y="260"/>
                </a:lnTo>
                <a:lnTo>
                  <a:pt x="733" y="219"/>
                </a:lnTo>
                <a:lnTo>
                  <a:pt x="798" y="184"/>
                </a:lnTo>
                <a:lnTo>
                  <a:pt x="863" y="150"/>
                </a:lnTo>
                <a:lnTo>
                  <a:pt x="930" y="119"/>
                </a:lnTo>
                <a:lnTo>
                  <a:pt x="1000" y="92"/>
                </a:lnTo>
                <a:lnTo>
                  <a:pt x="1070" y="68"/>
                </a:lnTo>
                <a:lnTo>
                  <a:pt x="1142" y="47"/>
                </a:lnTo>
                <a:lnTo>
                  <a:pt x="1216" y="30"/>
                </a:lnTo>
                <a:lnTo>
                  <a:pt x="1291" y="17"/>
                </a:lnTo>
                <a:lnTo>
                  <a:pt x="1367" y="8"/>
                </a:lnTo>
                <a:lnTo>
                  <a:pt x="1444" y="1"/>
                </a:lnTo>
                <a:lnTo>
                  <a:pt x="1523" y="0"/>
                </a:lnTo>
                <a:close/>
              </a:path>
            </a:pathLst>
          </a:custGeom>
          <a:solidFill>
            <a:schemeClr val="bg1">
              <a:lumMod val="95000"/>
            </a:schemeClr>
          </a:solidFill>
          <a:ln w="50800">
            <a:noFill/>
          </a:ln>
          <a:effectLst>
            <a:outerShdw blurRad="50800" dist="38100" dir="2700000" algn="tl" rotWithShape="0">
              <a:prstClr val="black">
                <a:alpha val="40000"/>
              </a:prst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135" name="TextBox 147"/>
          <p:cNvSpPr txBox="1">
            <a:spLocks noChangeArrowheads="1"/>
          </p:cNvSpPr>
          <p:nvPr/>
        </p:nvSpPr>
        <p:spPr bwMode="auto">
          <a:xfrm>
            <a:off x="6613402" y="4438003"/>
            <a:ext cx="935835" cy="78474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zh-CN"/>
            </a:defPPr>
          </a:lstStyle>
          <a:p>
            <a:pPr algn="ctr"/>
            <a:r>
              <a:rPr lang="zh-CN" altLang="en-US" sz="2500" b="1">
                <a:solidFill>
                  <a:schemeClr val="bg1">
                    <a:lumMod val="50000"/>
                  </a:schemeClr>
                </a:solidFill>
                <a:latin typeface="微软雅黑" panose="020b0503020204020204" pitchFamily="34" charset="-122"/>
                <a:ea typeface="微软雅黑" panose="020b0503020204020204" pitchFamily="34" charset="-122"/>
              </a:rPr>
              <a:t>关键</a:t>
            </a:r>
            <a:endParaRPr lang="en-US" altLang="zh-CN" sz="2500" b="1">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2500" b="1">
                <a:solidFill>
                  <a:schemeClr val="bg1">
                    <a:lumMod val="50000"/>
                  </a:schemeClr>
                </a:solidFill>
                <a:latin typeface="微软雅黑" panose="020b0503020204020204" pitchFamily="34" charset="-122"/>
                <a:ea typeface="微软雅黑" panose="020b0503020204020204" pitchFamily="34" charset="-122"/>
              </a:rPr>
              <a:t>环节</a:t>
            </a:r>
            <a:endParaRPr lang="zh-CN" altLang="en-US" sz="2500" b="1">
              <a:solidFill>
                <a:schemeClr val="bg1">
                  <a:lumMod val="50000"/>
                </a:schemeClr>
              </a:solidFill>
              <a:latin typeface="微软雅黑" panose="020b0503020204020204" pitchFamily="34" charset="-122"/>
              <a:ea typeface="微软雅黑" panose="020b0503020204020204" pitchFamily="34" charset="-122"/>
            </a:endParaRPr>
          </a:p>
        </p:txBody>
      </p:sp>
      <p:sp>
        <p:nvSpPr>
          <p:cNvPr id="141" name="Freeform 24"/>
          <p:cNvSpPr/>
          <p:nvPr/>
        </p:nvSpPr>
        <p:spPr bwMode="auto">
          <a:xfrm>
            <a:off x="4979344" y="3479173"/>
            <a:ext cx="834596" cy="834596"/>
          </a:xfrm>
          <a:custGeom>
            <a:cxnLst>
              <a:cxn ang="0">
                <a:pos x="1678" y="8"/>
              </a:cxn>
              <a:cxn ang="0">
                <a:pos x="1903" y="47"/>
              </a:cxn>
              <a:cxn ang="0">
                <a:pos x="2116" y="119"/>
              </a:cxn>
              <a:cxn ang="0">
                <a:pos x="2313" y="219"/>
              </a:cxn>
              <a:cxn ang="0">
                <a:pos x="2492" y="347"/>
              </a:cxn>
              <a:cxn ang="0">
                <a:pos x="2649" y="498"/>
              </a:cxn>
              <a:cxn ang="0">
                <a:pos x="2786" y="671"/>
              </a:cxn>
              <a:cxn ang="0">
                <a:pos x="2895" y="862"/>
              </a:cxn>
              <a:cxn ang="0">
                <a:pos x="2976" y="1069"/>
              </a:cxn>
              <a:cxn ang="0">
                <a:pos x="3028" y="1290"/>
              </a:cxn>
              <a:cxn ang="0">
                <a:pos x="3045" y="1521"/>
              </a:cxn>
              <a:cxn ang="0">
                <a:pos x="3028" y="1754"/>
              </a:cxn>
              <a:cxn ang="0">
                <a:pos x="2976" y="1975"/>
              </a:cxn>
              <a:cxn ang="0">
                <a:pos x="2895" y="2182"/>
              </a:cxn>
              <a:cxn ang="0">
                <a:pos x="2786" y="2373"/>
              </a:cxn>
              <a:cxn ang="0">
                <a:pos x="2649" y="2545"/>
              </a:cxn>
              <a:cxn ang="0">
                <a:pos x="2492" y="2696"/>
              </a:cxn>
              <a:cxn ang="0">
                <a:pos x="2313" y="2824"/>
              </a:cxn>
              <a:cxn ang="0">
                <a:pos x="2116" y="2925"/>
              </a:cxn>
              <a:cxn ang="0">
                <a:pos x="1903" y="2996"/>
              </a:cxn>
              <a:cxn ang="0">
                <a:pos x="1678" y="3037"/>
              </a:cxn>
              <a:cxn ang="0">
                <a:pos x="1444" y="3042"/>
              </a:cxn>
              <a:cxn ang="0">
                <a:pos x="1216" y="3013"/>
              </a:cxn>
              <a:cxn ang="0">
                <a:pos x="1000" y="2952"/>
              </a:cxn>
              <a:cxn ang="0">
                <a:pos x="798" y="2860"/>
              </a:cxn>
              <a:cxn ang="0">
                <a:pos x="612" y="2742"/>
              </a:cxn>
              <a:cxn ang="0">
                <a:pos x="447" y="2599"/>
              </a:cxn>
              <a:cxn ang="0">
                <a:pos x="302" y="2433"/>
              </a:cxn>
              <a:cxn ang="0">
                <a:pos x="184" y="2248"/>
              </a:cxn>
              <a:cxn ang="0">
                <a:pos x="93" y="2046"/>
              </a:cxn>
              <a:cxn ang="0">
                <a:pos x="32" y="1829"/>
              </a:cxn>
              <a:cxn ang="0">
                <a:pos x="3" y="1600"/>
              </a:cxn>
              <a:cxn ang="0">
                <a:pos x="8" y="1366"/>
              </a:cxn>
              <a:cxn ang="0">
                <a:pos x="49" y="1142"/>
              </a:cxn>
              <a:cxn ang="0">
                <a:pos x="120" y="929"/>
              </a:cxn>
              <a:cxn ang="0">
                <a:pos x="221" y="733"/>
              </a:cxn>
              <a:cxn ang="0">
                <a:pos x="348" y="553"/>
              </a:cxn>
              <a:cxn ang="0">
                <a:pos x="499" y="395"/>
              </a:cxn>
              <a:cxn ang="0">
                <a:pos x="672" y="260"/>
              </a:cxn>
              <a:cxn ang="0">
                <a:pos x="863" y="150"/>
              </a:cxn>
              <a:cxn ang="0">
                <a:pos x="1070" y="68"/>
              </a:cxn>
              <a:cxn ang="0">
                <a:pos x="1291" y="17"/>
              </a:cxn>
              <a:cxn ang="0">
                <a:pos x="1523" y="0"/>
              </a:cxn>
            </a:cxnLst>
            <a:rect l="0" t="0" r="r" b="b"/>
            <a:pathLst>
              <a:path w="3045" h="3044">
                <a:moveTo>
                  <a:pt x="1523" y="0"/>
                </a:moveTo>
                <a:lnTo>
                  <a:pt x="1602" y="1"/>
                </a:lnTo>
                <a:lnTo>
                  <a:pt x="1678" y="8"/>
                </a:lnTo>
                <a:lnTo>
                  <a:pt x="1754" y="17"/>
                </a:lnTo>
                <a:lnTo>
                  <a:pt x="1829" y="30"/>
                </a:lnTo>
                <a:lnTo>
                  <a:pt x="1903" y="47"/>
                </a:lnTo>
                <a:lnTo>
                  <a:pt x="1975" y="68"/>
                </a:lnTo>
                <a:lnTo>
                  <a:pt x="2046" y="92"/>
                </a:lnTo>
                <a:lnTo>
                  <a:pt x="2116" y="119"/>
                </a:lnTo>
                <a:lnTo>
                  <a:pt x="2183" y="150"/>
                </a:lnTo>
                <a:lnTo>
                  <a:pt x="2248" y="184"/>
                </a:lnTo>
                <a:lnTo>
                  <a:pt x="2313" y="219"/>
                </a:lnTo>
                <a:lnTo>
                  <a:pt x="2375" y="260"/>
                </a:lnTo>
                <a:lnTo>
                  <a:pt x="2434" y="302"/>
                </a:lnTo>
                <a:lnTo>
                  <a:pt x="2492" y="347"/>
                </a:lnTo>
                <a:lnTo>
                  <a:pt x="2547" y="395"/>
                </a:lnTo>
                <a:lnTo>
                  <a:pt x="2599" y="445"/>
                </a:lnTo>
                <a:lnTo>
                  <a:pt x="2649" y="498"/>
                </a:lnTo>
                <a:lnTo>
                  <a:pt x="2698" y="553"/>
                </a:lnTo>
                <a:lnTo>
                  <a:pt x="2742" y="611"/>
                </a:lnTo>
                <a:lnTo>
                  <a:pt x="2786" y="671"/>
                </a:lnTo>
                <a:lnTo>
                  <a:pt x="2825" y="733"/>
                </a:lnTo>
                <a:lnTo>
                  <a:pt x="2862" y="796"/>
                </a:lnTo>
                <a:lnTo>
                  <a:pt x="2895" y="862"/>
                </a:lnTo>
                <a:lnTo>
                  <a:pt x="2925" y="929"/>
                </a:lnTo>
                <a:lnTo>
                  <a:pt x="2953" y="998"/>
                </a:lnTo>
                <a:lnTo>
                  <a:pt x="2976" y="1069"/>
                </a:lnTo>
                <a:lnTo>
                  <a:pt x="2997" y="1142"/>
                </a:lnTo>
                <a:lnTo>
                  <a:pt x="3014" y="1215"/>
                </a:lnTo>
                <a:lnTo>
                  <a:pt x="3028" y="1290"/>
                </a:lnTo>
                <a:lnTo>
                  <a:pt x="3037" y="1366"/>
                </a:lnTo>
                <a:lnTo>
                  <a:pt x="3043" y="1444"/>
                </a:lnTo>
                <a:lnTo>
                  <a:pt x="3045" y="1521"/>
                </a:lnTo>
                <a:lnTo>
                  <a:pt x="3043" y="1600"/>
                </a:lnTo>
                <a:lnTo>
                  <a:pt x="3037" y="1678"/>
                </a:lnTo>
                <a:lnTo>
                  <a:pt x="3028" y="1754"/>
                </a:lnTo>
                <a:lnTo>
                  <a:pt x="3014" y="1829"/>
                </a:lnTo>
                <a:lnTo>
                  <a:pt x="2997" y="1903"/>
                </a:lnTo>
                <a:lnTo>
                  <a:pt x="2976" y="1975"/>
                </a:lnTo>
                <a:lnTo>
                  <a:pt x="2953" y="2046"/>
                </a:lnTo>
                <a:lnTo>
                  <a:pt x="2925" y="2114"/>
                </a:lnTo>
                <a:lnTo>
                  <a:pt x="2895" y="2182"/>
                </a:lnTo>
                <a:lnTo>
                  <a:pt x="2862" y="2248"/>
                </a:lnTo>
                <a:lnTo>
                  <a:pt x="2825" y="2311"/>
                </a:lnTo>
                <a:lnTo>
                  <a:pt x="2786" y="2373"/>
                </a:lnTo>
                <a:lnTo>
                  <a:pt x="2742" y="2433"/>
                </a:lnTo>
                <a:lnTo>
                  <a:pt x="2698" y="2490"/>
                </a:lnTo>
                <a:lnTo>
                  <a:pt x="2649" y="2545"/>
                </a:lnTo>
                <a:lnTo>
                  <a:pt x="2599" y="2599"/>
                </a:lnTo>
                <a:lnTo>
                  <a:pt x="2547" y="2649"/>
                </a:lnTo>
                <a:lnTo>
                  <a:pt x="2492" y="2696"/>
                </a:lnTo>
                <a:lnTo>
                  <a:pt x="2434" y="2742"/>
                </a:lnTo>
                <a:lnTo>
                  <a:pt x="2375" y="2784"/>
                </a:lnTo>
                <a:lnTo>
                  <a:pt x="2313" y="2824"/>
                </a:lnTo>
                <a:lnTo>
                  <a:pt x="2248" y="2860"/>
                </a:lnTo>
                <a:lnTo>
                  <a:pt x="2183" y="2895"/>
                </a:lnTo>
                <a:lnTo>
                  <a:pt x="2116" y="2925"/>
                </a:lnTo>
                <a:lnTo>
                  <a:pt x="2046" y="2952"/>
                </a:lnTo>
                <a:lnTo>
                  <a:pt x="1975" y="2976"/>
                </a:lnTo>
                <a:lnTo>
                  <a:pt x="1903" y="2996"/>
                </a:lnTo>
                <a:lnTo>
                  <a:pt x="1829" y="3013"/>
                </a:lnTo>
                <a:lnTo>
                  <a:pt x="1754" y="3027"/>
                </a:lnTo>
                <a:lnTo>
                  <a:pt x="1678" y="3037"/>
                </a:lnTo>
                <a:lnTo>
                  <a:pt x="1602" y="3042"/>
                </a:lnTo>
                <a:lnTo>
                  <a:pt x="1523" y="3044"/>
                </a:lnTo>
                <a:lnTo>
                  <a:pt x="1444" y="3042"/>
                </a:lnTo>
                <a:lnTo>
                  <a:pt x="1367" y="3037"/>
                </a:lnTo>
                <a:lnTo>
                  <a:pt x="1291" y="3027"/>
                </a:lnTo>
                <a:lnTo>
                  <a:pt x="1216" y="3013"/>
                </a:lnTo>
                <a:lnTo>
                  <a:pt x="1142" y="2996"/>
                </a:lnTo>
                <a:lnTo>
                  <a:pt x="1070" y="2976"/>
                </a:lnTo>
                <a:lnTo>
                  <a:pt x="1000" y="2952"/>
                </a:lnTo>
                <a:lnTo>
                  <a:pt x="930" y="2925"/>
                </a:lnTo>
                <a:lnTo>
                  <a:pt x="863" y="2895"/>
                </a:lnTo>
                <a:lnTo>
                  <a:pt x="798" y="2860"/>
                </a:lnTo>
                <a:lnTo>
                  <a:pt x="733" y="2824"/>
                </a:lnTo>
                <a:lnTo>
                  <a:pt x="672" y="2784"/>
                </a:lnTo>
                <a:lnTo>
                  <a:pt x="612" y="2742"/>
                </a:lnTo>
                <a:lnTo>
                  <a:pt x="555" y="2696"/>
                </a:lnTo>
                <a:lnTo>
                  <a:pt x="499" y="2649"/>
                </a:lnTo>
                <a:lnTo>
                  <a:pt x="447" y="2599"/>
                </a:lnTo>
                <a:lnTo>
                  <a:pt x="396" y="2545"/>
                </a:lnTo>
                <a:lnTo>
                  <a:pt x="348" y="2490"/>
                </a:lnTo>
                <a:lnTo>
                  <a:pt x="302" y="2433"/>
                </a:lnTo>
                <a:lnTo>
                  <a:pt x="260" y="2373"/>
                </a:lnTo>
                <a:lnTo>
                  <a:pt x="221" y="2311"/>
                </a:lnTo>
                <a:lnTo>
                  <a:pt x="184" y="2248"/>
                </a:lnTo>
                <a:lnTo>
                  <a:pt x="151" y="2182"/>
                </a:lnTo>
                <a:lnTo>
                  <a:pt x="120" y="2114"/>
                </a:lnTo>
                <a:lnTo>
                  <a:pt x="93" y="2046"/>
                </a:lnTo>
                <a:lnTo>
                  <a:pt x="68" y="1975"/>
                </a:lnTo>
                <a:lnTo>
                  <a:pt x="49" y="1903"/>
                </a:lnTo>
                <a:lnTo>
                  <a:pt x="32" y="1829"/>
                </a:lnTo>
                <a:lnTo>
                  <a:pt x="19" y="1754"/>
                </a:lnTo>
                <a:lnTo>
                  <a:pt x="8" y="1678"/>
                </a:lnTo>
                <a:lnTo>
                  <a:pt x="3" y="1600"/>
                </a:lnTo>
                <a:lnTo>
                  <a:pt x="0" y="1521"/>
                </a:lnTo>
                <a:lnTo>
                  <a:pt x="3" y="1444"/>
                </a:lnTo>
                <a:lnTo>
                  <a:pt x="8" y="1366"/>
                </a:lnTo>
                <a:lnTo>
                  <a:pt x="19" y="1290"/>
                </a:lnTo>
                <a:lnTo>
                  <a:pt x="32" y="1215"/>
                </a:lnTo>
                <a:lnTo>
                  <a:pt x="49" y="1142"/>
                </a:lnTo>
                <a:lnTo>
                  <a:pt x="68" y="1069"/>
                </a:lnTo>
                <a:lnTo>
                  <a:pt x="93" y="998"/>
                </a:lnTo>
                <a:lnTo>
                  <a:pt x="120" y="929"/>
                </a:lnTo>
                <a:lnTo>
                  <a:pt x="151" y="862"/>
                </a:lnTo>
                <a:lnTo>
                  <a:pt x="184" y="796"/>
                </a:lnTo>
                <a:lnTo>
                  <a:pt x="221" y="733"/>
                </a:lnTo>
                <a:lnTo>
                  <a:pt x="260" y="671"/>
                </a:lnTo>
                <a:lnTo>
                  <a:pt x="302" y="611"/>
                </a:lnTo>
                <a:lnTo>
                  <a:pt x="348" y="553"/>
                </a:lnTo>
                <a:lnTo>
                  <a:pt x="396" y="498"/>
                </a:lnTo>
                <a:lnTo>
                  <a:pt x="447" y="445"/>
                </a:lnTo>
                <a:lnTo>
                  <a:pt x="499" y="395"/>
                </a:lnTo>
                <a:lnTo>
                  <a:pt x="555" y="347"/>
                </a:lnTo>
                <a:lnTo>
                  <a:pt x="612" y="302"/>
                </a:lnTo>
                <a:lnTo>
                  <a:pt x="672" y="260"/>
                </a:lnTo>
                <a:lnTo>
                  <a:pt x="733" y="219"/>
                </a:lnTo>
                <a:lnTo>
                  <a:pt x="798" y="184"/>
                </a:lnTo>
                <a:lnTo>
                  <a:pt x="863" y="150"/>
                </a:lnTo>
                <a:lnTo>
                  <a:pt x="930" y="119"/>
                </a:lnTo>
                <a:lnTo>
                  <a:pt x="1000" y="92"/>
                </a:lnTo>
                <a:lnTo>
                  <a:pt x="1070" y="68"/>
                </a:lnTo>
                <a:lnTo>
                  <a:pt x="1142" y="47"/>
                </a:lnTo>
                <a:lnTo>
                  <a:pt x="1216" y="30"/>
                </a:lnTo>
                <a:lnTo>
                  <a:pt x="1291" y="17"/>
                </a:lnTo>
                <a:lnTo>
                  <a:pt x="1367" y="8"/>
                </a:lnTo>
                <a:lnTo>
                  <a:pt x="1444" y="1"/>
                </a:lnTo>
                <a:lnTo>
                  <a:pt x="1523" y="0"/>
                </a:lnTo>
                <a:close/>
              </a:path>
            </a:pathLst>
          </a:custGeom>
          <a:solidFill>
            <a:schemeClr val="bg1">
              <a:lumMod val="95000"/>
            </a:schemeClr>
          </a:solidFill>
          <a:ln w="50800">
            <a:noFill/>
          </a:ln>
          <a:effectLst>
            <a:outerShdw blurRad="50800" dist="38100" dir="2700000" algn="tl" rotWithShape="0">
              <a:prstClr val="black">
                <a:alpha val="40000"/>
              </a:prst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133" name="TextBox 147"/>
          <p:cNvSpPr txBox="1">
            <a:spLocks noChangeArrowheads="1"/>
          </p:cNvSpPr>
          <p:nvPr/>
        </p:nvSpPr>
        <p:spPr bwMode="auto">
          <a:xfrm>
            <a:off x="4933028" y="3567975"/>
            <a:ext cx="935835" cy="65699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zh-CN"/>
            </a:defPPr>
          </a:lstStyle>
          <a:p>
            <a:pPr algn="ctr"/>
            <a:r>
              <a:rPr lang="zh-CN" altLang="en-US" sz="1800" b="1">
                <a:solidFill>
                  <a:schemeClr val="accent1"/>
                </a:solidFill>
                <a:latin typeface="微软雅黑" panose="020b0503020204020204" pitchFamily="34" charset="-122"/>
                <a:ea typeface="微软雅黑" panose="020b0503020204020204" pitchFamily="34" charset="-122"/>
              </a:rPr>
              <a:t>关键</a:t>
            </a:r>
            <a:endParaRPr lang="en-US" altLang="zh-CN" sz="1800" b="1">
              <a:solidFill>
                <a:schemeClr val="accent1"/>
              </a:solidFill>
              <a:latin typeface="微软雅黑" panose="020b0503020204020204" pitchFamily="34" charset="-122"/>
              <a:ea typeface="微软雅黑" panose="020b0503020204020204" pitchFamily="34" charset="-122"/>
            </a:endParaRPr>
          </a:p>
          <a:p>
            <a:pPr algn="ctr"/>
            <a:r>
              <a:rPr lang="zh-CN" altLang="en-US" sz="1800" b="1">
                <a:solidFill>
                  <a:schemeClr val="accent1"/>
                </a:solidFill>
                <a:latin typeface="微软雅黑" panose="020b0503020204020204" pitchFamily="34" charset="-122"/>
                <a:ea typeface="微软雅黑" panose="020b0503020204020204" pitchFamily="34" charset="-122"/>
              </a:rPr>
              <a:t>环节</a:t>
            </a:r>
            <a:endParaRPr lang="zh-CN" altLang="en-US" sz="1800" b="1">
              <a:solidFill>
                <a:schemeClr val="accent1"/>
              </a:solidFill>
              <a:latin typeface="微软雅黑" panose="020b0503020204020204" pitchFamily="34" charset="-122"/>
              <a:ea typeface="微软雅黑" panose="020b0503020204020204" pitchFamily="34" charset="-122"/>
            </a:endParaRPr>
          </a:p>
        </p:txBody>
      </p:sp>
      <p:sp>
        <p:nvSpPr>
          <p:cNvPr id="156" name="Rectangle 36"/>
          <p:cNvSpPr>
            <a:spLocks noChangeArrowheads="1"/>
          </p:cNvSpPr>
          <p:nvPr/>
        </p:nvSpPr>
        <p:spPr bwMode="auto">
          <a:xfrm>
            <a:off x="1618357" y="1522672"/>
            <a:ext cx="1154162" cy="230832"/>
          </a:xfrm>
          <a:prstGeom prst="rect">
            <a:avLst/>
          </a:prstGeom>
          <a:noFill/>
          <a:ln w="9525">
            <a:noFill/>
            <a:miter lim="800000"/>
          </a:ln>
        </p:spPr>
        <p:txBody>
          <a:bodyPr vert="horz" wrap="none" lIns="0" tIns="0" rIns="0" bIns="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pPr>
            <a:r>
              <a:rPr kumimoji="0" lang="zh-CN" sz="15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rPr>
              <a:t>点击输入标题</a:t>
            </a:r>
            <a:endParaRPr kumimoji="0" lang="zh-CN" sz="1800" b="0" i="0" u="none" strike="noStrike" cap="none" normalizeH="0" baseline="0">
              <a:ln>
                <a:noFill/>
              </a:ln>
              <a:effectLst/>
              <a:latin typeface="Arial" panose="020b0604020202020204" pitchFamily="34" charset="0"/>
              <a:ea typeface="宋体" panose="02010600030101010101" pitchFamily="2" charset="-122"/>
              <a:cs typeface="宋体" panose="02010600030101010101" pitchFamily="2" charset="-122"/>
            </a:endParaRPr>
          </a:p>
        </p:txBody>
      </p:sp>
      <p:sp>
        <p:nvSpPr>
          <p:cNvPr id="157" name="Rectangle 36"/>
          <p:cNvSpPr>
            <a:spLocks noChangeArrowheads="1"/>
          </p:cNvSpPr>
          <p:nvPr/>
        </p:nvSpPr>
        <p:spPr bwMode="auto">
          <a:xfrm>
            <a:off x="1618357" y="4310547"/>
            <a:ext cx="1154162" cy="230832"/>
          </a:xfrm>
          <a:prstGeom prst="rect">
            <a:avLst/>
          </a:prstGeom>
          <a:noFill/>
          <a:ln w="9525">
            <a:noFill/>
            <a:miter lim="800000"/>
          </a:ln>
        </p:spPr>
        <p:txBody>
          <a:bodyPr vert="horz" wrap="none" lIns="0" tIns="0" rIns="0" bIns="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pPr>
            <a:r>
              <a:rPr kumimoji="0" lang="zh-CN" sz="1500" b="1" i="0" u="none" strike="noStrike" cap="none" normalizeH="0" baseline="0">
                <a:ln>
                  <a:noFill/>
                </a:ln>
                <a:solidFill>
                  <a:schemeClr val="accent4"/>
                </a:solidFill>
                <a:effectLst/>
                <a:latin typeface="微软雅黑" panose="020b0503020204020204" pitchFamily="34" charset="-122"/>
                <a:ea typeface="微软雅黑" panose="020b0503020204020204" pitchFamily="34" charset="-122"/>
                <a:cs typeface="宋体" panose="02010600030101010101" pitchFamily="2" charset="-122"/>
              </a:rPr>
              <a:t>点击输入标题</a:t>
            </a:r>
            <a:endParaRPr kumimoji="0" lang="zh-CN" sz="1800" b="0" i="0" u="none" strike="noStrike" cap="none" normalizeH="0" baseline="0">
              <a:ln>
                <a:noFill/>
              </a:ln>
              <a:solidFill>
                <a:schemeClr val="accent4"/>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58" name="Rectangle 36"/>
          <p:cNvSpPr>
            <a:spLocks noChangeArrowheads="1"/>
          </p:cNvSpPr>
          <p:nvPr/>
        </p:nvSpPr>
        <p:spPr bwMode="auto">
          <a:xfrm>
            <a:off x="8101111" y="2342427"/>
            <a:ext cx="1154162" cy="230832"/>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5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rPr>
              <a:t>点击输入标题</a:t>
            </a:r>
            <a:endParaRPr kumimoji="0" lang="zh-CN" sz="1800" b="0" i="0" u="none" strike="noStrike" cap="none" normalizeH="0" baseline="0">
              <a:ln>
                <a:noFill/>
              </a:ln>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par>
                          <p:cTn id="17" fill="hold" nodeType="afterGroup">
                            <p:stCondLst>
                              <p:cond delay="700"/>
                            </p:stCondLst>
                            <p:childTnLst>
                              <p:par>
                                <p:cTn id="18" presetID="10" presetClass="entr" presetSubtype="0" fill="hold" grpId="0" nodeType="afterEffect">
                                  <p:stCondLst>
                                    <p:cond delay="0"/>
                                  </p:stCondLst>
                                  <p:childTnLst>
                                    <p:set>
                                      <p:cBhvr>
                                        <p:cTn id="19" dur="1" fill="hold">
                                          <p:stCondLst>
                                            <p:cond delay="0"/>
                                          </p:stCondLst>
                                        </p:cTn>
                                        <p:tgtEl>
                                          <p:spTgt spid="117"/>
                                        </p:tgtEl>
                                        <p:attrNameLst>
                                          <p:attrName>style.visibility</p:attrName>
                                        </p:attrNameLst>
                                      </p:cBhvr>
                                      <p:to>
                                        <p:strVal val="visible"/>
                                      </p:to>
                                    </p:set>
                                    <p:animEffect transition="in" filter="fade">
                                      <p:cBhvr>
                                        <p:cTn id="20" dur="500"/>
                                        <p:tgtEl>
                                          <p:spTgt spid="117"/>
                                        </p:tgtEl>
                                      </p:cBhvr>
                                    </p:animEffect>
                                  </p:childTnLst>
                                </p:cTn>
                              </p:par>
                              <p:par>
                                <p:cTn id="21" presetID="26" presetClass="emph" presetSubtype="0" fill="hold" grpId="1" nodeType="withEffect">
                                  <p:stCondLst>
                                    <p:cond delay="0"/>
                                  </p:stCondLst>
                                  <p:childTnLst>
                                    <p:animEffect transition="out" filter="fade">
                                      <p:cBhvr>
                                        <p:cTn id="22" dur="500" tmFilter="0, 0; .2, .5; .8, .5; 1, 0"/>
                                        <p:tgtEl>
                                          <p:spTgt spid="117"/>
                                        </p:tgtEl>
                                      </p:cBhvr>
                                    </p:animEffect>
                                    <p:animScale>
                                      <p:cBhvr>
                                        <p:cTn id="23" dur="250" autoRev="1" fill="hold"/>
                                        <p:tgtEl>
                                          <p:spTgt spid="117"/>
                                        </p:tgtEl>
                                      </p:cBhvr>
                                      <p:by x="105000" y="105000"/>
                                    </p:animScale>
                                  </p:childTnLst>
                                </p:cTn>
                              </p:par>
                              <p:par>
                                <p:cTn id="24" presetID="53" presetClass="entr" presetSubtype="16" fill="hold" grpId="0" nodeType="withEffect">
                                  <p:stCondLst>
                                    <p:cond delay="0"/>
                                  </p:stCondLst>
                                  <p:childTnLst>
                                    <p:set>
                                      <p:cBhvr>
                                        <p:cTn id="25" dur="1" fill="hold">
                                          <p:stCondLst>
                                            <p:cond delay="0"/>
                                          </p:stCondLst>
                                        </p:cTn>
                                        <p:tgtEl>
                                          <p:spTgt spid="139"/>
                                        </p:tgtEl>
                                        <p:attrNameLst>
                                          <p:attrName>style.visibility</p:attrName>
                                        </p:attrNameLst>
                                      </p:cBhvr>
                                      <p:to>
                                        <p:strVal val="visible"/>
                                      </p:to>
                                    </p:set>
                                    <p:anim calcmode="lin" valueType="num">
                                      <p:cBhvr>
                                        <p:cTn id="26" dur="500" fill="hold"/>
                                        <p:tgtEl>
                                          <p:spTgt spid="139"/>
                                        </p:tgtEl>
                                        <p:attrNameLst>
                                          <p:attrName>ppt_w</p:attrName>
                                        </p:attrNameLst>
                                      </p:cBhvr>
                                      <p:tavLst>
                                        <p:tav tm="0">
                                          <p:val>
                                            <p:fltVal val="0"/>
                                          </p:val>
                                        </p:tav>
                                        <p:tav tm="100000">
                                          <p:val>
                                            <p:strVal val="#ppt_w"/>
                                          </p:val>
                                        </p:tav>
                                      </p:tavLst>
                                    </p:anim>
                                    <p:anim calcmode="lin" valueType="num">
                                      <p:cBhvr>
                                        <p:cTn id="27" dur="500" fill="hold"/>
                                        <p:tgtEl>
                                          <p:spTgt spid="139"/>
                                        </p:tgtEl>
                                        <p:attrNameLst>
                                          <p:attrName>ppt_h</p:attrName>
                                        </p:attrNameLst>
                                      </p:cBhvr>
                                      <p:tavLst>
                                        <p:tav tm="0">
                                          <p:val>
                                            <p:fltVal val="0"/>
                                          </p:val>
                                        </p:tav>
                                        <p:tav tm="100000">
                                          <p:val>
                                            <p:strVal val="#ppt_h"/>
                                          </p:val>
                                        </p:tav>
                                      </p:tavLst>
                                    </p:anim>
                                    <p:animEffect transition="in" filter="fade">
                                      <p:cBhvr>
                                        <p:cTn id="28" dur="500"/>
                                        <p:tgtEl>
                                          <p:spTgt spid="139"/>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118"/>
                                        </p:tgtEl>
                                        <p:attrNameLst>
                                          <p:attrName>style.visibility</p:attrName>
                                        </p:attrNameLst>
                                      </p:cBhvr>
                                      <p:to>
                                        <p:strVal val="visible"/>
                                      </p:to>
                                    </p:set>
                                    <p:animEffect transition="in" filter="fade">
                                      <p:cBhvr>
                                        <p:cTn id="31" dur="500"/>
                                        <p:tgtEl>
                                          <p:spTgt spid="118"/>
                                        </p:tgtEl>
                                      </p:cBhvr>
                                    </p:animEffect>
                                  </p:childTnLst>
                                </p:cTn>
                              </p:par>
                              <p:par>
                                <p:cTn id="32" presetID="26" presetClass="emph" presetSubtype="0" fill="hold" grpId="1" nodeType="withEffect">
                                  <p:stCondLst>
                                    <p:cond delay="250"/>
                                  </p:stCondLst>
                                  <p:childTnLst>
                                    <p:animEffect transition="out" filter="fade">
                                      <p:cBhvr>
                                        <p:cTn id="33" dur="500" tmFilter="0, 0; .2, .5; .8, .5; 1, 0"/>
                                        <p:tgtEl>
                                          <p:spTgt spid="118"/>
                                        </p:tgtEl>
                                      </p:cBhvr>
                                    </p:animEffect>
                                    <p:animScale>
                                      <p:cBhvr>
                                        <p:cTn id="34" dur="250" autoRev="1" fill="hold"/>
                                        <p:tgtEl>
                                          <p:spTgt spid="118"/>
                                        </p:tgtEl>
                                      </p:cBhvr>
                                      <p:by x="105000" y="105000"/>
                                    </p:animScale>
                                  </p:childTnLst>
                                </p:cTn>
                              </p:par>
                              <p:par>
                                <p:cTn id="35" presetID="53" presetClass="entr" presetSubtype="16" fill="hold" grpId="0" nodeType="withEffect">
                                  <p:stCondLst>
                                    <p:cond delay="25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119"/>
                                        </p:tgtEl>
                                        <p:attrNameLst>
                                          <p:attrName>style.visibility</p:attrName>
                                        </p:attrNameLst>
                                      </p:cBhvr>
                                      <p:to>
                                        <p:strVal val="visible"/>
                                      </p:to>
                                    </p:set>
                                    <p:animEffect transition="in" filter="fade">
                                      <p:cBhvr>
                                        <p:cTn id="42" dur="500"/>
                                        <p:tgtEl>
                                          <p:spTgt spid="119"/>
                                        </p:tgtEl>
                                      </p:cBhvr>
                                    </p:animEffect>
                                  </p:childTnLst>
                                </p:cTn>
                              </p:par>
                              <p:par>
                                <p:cTn id="43" presetID="26" presetClass="emph" presetSubtype="0" fill="hold" grpId="1" nodeType="withEffect">
                                  <p:stCondLst>
                                    <p:cond delay="500"/>
                                  </p:stCondLst>
                                  <p:childTnLst>
                                    <p:animEffect transition="out" filter="fade">
                                      <p:cBhvr>
                                        <p:cTn id="44" dur="500" tmFilter="0, 0; .2, .5; .8, .5; 1, 0"/>
                                        <p:tgtEl>
                                          <p:spTgt spid="119"/>
                                        </p:tgtEl>
                                      </p:cBhvr>
                                    </p:animEffect>
                                    <p:animScale>
                                      <p:cBhvr>
                                        <p:cTn id="45" dur="250" autoRev="1" fill="hold"/>
                                        <p:tgtEl>
                                          <p:spTgt spid="119"/>
                                        </p:tgtEl>
                                      </p:cBhvr>
                                      <p:by x="105000" y="105000"/>
                                    </p:animScale>
                                  </p:childTnLst>
                                </p:cTn>
                              </p:par>
                              <p:par>
                                <p:cTn id="46" presetID="53" presetClass="entr" presetSubtype="16" fill="hold" grpId="0" nodeType="withEffect">
                                  <p:stCondLst>
                                    <p:cond delay="500"/>
                                  </p:stCondLst>
                                  <p:childTnLst>
                                    <p:set>
                                      <p:cBhvr>
                                        <p:cTn id="47" dur="1" fill="hold">
                                          <p:stCondLst>
                                            <p:cond delay="0"/>
                                          </p:stCondLst>
                                        </p:cTn>
                                        <p:tgtEl>
                                          <p:spTgt spid="140"/>
                                        </p:tgtEl>
                                        <p:attrNameLst>
                                          <p:attrName>style.visibility</p:attrName>
                                        </p:attrNameLst>
                                      </p:cBhvr>
                                      <p:to>
                                        <p:strVal val="visible"/>
                                      </p:to>
                                    </p:set>
                                    <p:anim calcmode="lin" valueType="num">
                                      <p:cBhvr>
                                        <p:cTn id="48" dur="500" fill="hold"/>
                                        <p:tgtEl>
                                          <p:spTgt spid="140"/>
                                        </p:tgtEl>
                                        <p:attrNameLst>
                                          <p:attrName>ppt_w</p:attrName>
                                        </p:attrNameLst>
                                      </p:cBhvr>
                                      <p:tavLst>
                                        <p:tav tm="0">
                                          <p:val>
                                            <p:fltVal val="0"/>
                                          </p:val>
                                        </p:tav>
                                        <p:tav tm="100000">
                                          <p:val>
                                            <p:strVal val="#ppt_w"/>
                                          </p:val>
                                        </p:tav>
                                      </p:tavLst>
                                    </p:anim>
                                    <p:anim calcmode="lin" valueType="num">
                                      <p:cBhvr>
                                        <p:cTn id="49" dur="500" fill="hold"/>
                                        <p:tgtEl>
                                          <p:spTgt spid="140"/>
                                        </p:tgtEl>
                                        <p:attrNameLst>
                                          <p:attrName>ppt_h</p:attrName>
                                        </p:attrNameLst>
                                      </p:cBhvr>
                                      <p:tavLst>
                                        <p:tav tm="0">
                                          <p:val>
                                            <p:fltVal val="0"/>
                                          </p:val>
                                        </p:tav>
                                        <p:tav tm="100000">
                                          <p:val>
                                            <p:strVal val="#ppt_h"/>
                                          </p:val>
                                        </p:tav>
                                      </p:tavLst>
                                    </p:anim>
                                    <p:animEffect transition="in" filter="fade">
                                      <p:cBhvr>
                                        <p:cTn id="50" dur="500"/>
                                        <p:tgtEl>
                                          <p:spTgt spid="140"/>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500"/>
                                        <p:tgtEl>
                                          <p:spTgt spid="132"/>
                                        </p:tgtEl>
                                      </p:cBhvr>
                                    </p:animEffect>
                                  </p:childTnLst>
                                </p:cTn>
                              </p:par>
                              <p:par>
                                <p:cTn id="54" presetID="10" presetClass="entr" presetSubtype="0" fill="hold" grpId="0" nodeType="withEffect">
                                  <p:stCondLst>
                                    <p:cond delay="500"/>
                                  </p:stCondLst>
                                  <p:childTnLst>
                                    <p:set>
                                      <p:cBhvr>
                                        <p:cTn id="55" dur="1" fill="hold">
                                          <p:stCondLst>
                                            <p:cond delay="0"/>
                                          </p:stCondLst>
                                        </p:cTn>
                                        <p:tgtEl>
                                          <p:spTgt spid="133"/>
                                        </p:tgtEl>
                                        <p:attrNameLst>
                                          <p:attrName>style.visibility</p:attrName>
                                        </p:attrNameLst>
                                      </p:cBhvr>
                                      <p:to>
                                        <p:strVal val="visible"/>
                                      </p:to>
                                    </p:set>
                                    <p:animEffect transition="in" filter="fade">
                                      <p:cBhvr>
                                        <p:cTn id="56" dur="500"/>
                                        <p:tgtEl>
                                          <p:spTgt spid="133"/>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135"/>
                                        </p:tgtEl>
                                        <p:attrNameLst>
                                          <p:attrName>style.visibility</p:attrName>
                                        </p:attrNameLst>
                                      </p:cBhvr>
                                      <p:to>
                                        <p:strVal val="visible"/>
                                      </p:to>
                                    </p:set>
                                    <p:animEffect transition="in" filter="fade">
                                      <p:cBhvr>
                                        <p:cTn id="59" dur="500"/>
                                        <p:tgtEl>
                                          <p:spTgt spid="135"/>
                                        </p:tgtEl>
                                      </p:cBhvr>
                                    </p:animEffect>
                                  </p:childTnLst>
                                </p:cTn>
                              </p:par>
                            </p:childTnLst>
                          </p:cTn>
                        </p:par>
                        <p:par>
                          <p:cTn id="60" fill="hold" nodeType="afterGroup">
                            <p:stCondLst>
                              <p:cond delay="1700"/>
                            </p:stCondLst>
                            <p:childTnLst>
                              <p:par>
                                <p:cTn id="61" presetID="8" presetClass="emph" presetSubtype="0" repeatCount="3000" fill="hold" grpId="2" nodeType="afterEffect">
                                  <p:stCondLst>
                                    <p:cond delay="0"/>
                                  </p:stCondLst>
                                  <p:childTnLst>
                                    <p:animRot by="21600000">
                                      <p:cBhvr>
                                        <p:cTn id="62" dur="3000" fill="hold"/>
                                        <p:tgtEl>
                                          <p:spTgt spid="117"/>
                                        </p:tgtEl>
                                        <p:attrNameLst>
                                          <p:attrName>r</p:attrName>
                                        </p:attrNameLst>
                                      </p:cBhvr>
                                    </p:animRot>
                                  </p:childTnLst>
                                </p:cTn>
                              </p:par>
                              <p:par>
                                <p:cTn id="63" presetID="8" presetClass="emph" presetSubtype="0" repeatCount="3000" fill="hold" grpId="2" nodeType="withEffect">
                                  <p:stCondLst>
                                    <p:cond delay="0"/>
                                  </p:stCondLst>
                                  <p:childTnLst>
                                    <p:animRot by="-21600000">
                                      <p:cBhvr>
                                        <p:cTn id="64" dur="3000" fill="hold"/>
                                        <p:tgtEl>
                                          <p:spTgt spid="118"/>
                                        </p:tgtEl>
                                        <p:attrNameLst>
                                          <p:attrName>r</p:attrName>
                                        </p:attrNameLst>
                                      </p:cBhvr>
                                    </p:animRot>
                                  </p:childTnLst>
                                </p:cTn>
                              </p:par>
                              <p:par>
                                <p:cTn id="65" presetID="8" presetClass="emph" presetSubtype="0" repeatCount="3000" fill="hold" grpId="2" nodeType="withEffect">
                                  <p:stCondLst>
                                    <p:cond delay="0"/>
                                  </p:stCondLst>
                                  <p:childTnLst>
                                    <p:animRot by="21600000">
                                      <p:cBhvr>
                                        <p:cTn id="66" dur="3000" fill="hold"/>
                                        <p:tgtEl>
                                          <p:spTgt spid="119"/>
                                        </p:tgtEl>
                                        <p:attrNameLst>
                                          <p:attrName>r</p:attrName>
                                        </p:attrNameLst>
                                      </p:cBhvr>
                                    </p:animRot>
                                  </p:childTnLst>
                                </p:cTn>
                              </p:par>
                              <p:par>
                                <p:cTn id="67" presetID="22" presetClass="entr" presetSubtype="4" fill="hold" nodeType="withEffect">
                                  <p:stCondLst>
                                    <p:cond delay="3100"/>
                                  </p:stCondLst>
                                  <p:childTnLst>
                                    <p:set>
                                      <p:cBhvr>
                                        <p:cTn id="68" dur="1" fill="hold">
                                          <p:stCondLst>
                                            <p:cond delay="0"/>
                                          </p:stCondLst>
                                        </p:cTn>
                                        <p:tgtEl>
                                          <p:spTgt spid="125"/>
                                        </p:tgtEl>
                                        <p:attrNameLst>
                                          <p:attrName>style.visibility</p:attrName>
                                        </p:attrNameLst>
                                      </p:cBhvr>
                                      <p:to>
                                        <p:strVal val="visible"/>
                                      </p:to>
                                    </p:set>
                                    <p:animEffect transition="in" filter="wipe(down)">
                                      <p:cBhvr>
                                        <p:cTn id="69" dur="500"/>
                                        <p:tgtEl>
                                          <p:spTgt spid="125"/>
                                        </p:tgtEl>
                                      </p:cBhvr>
                                    </p:animEffect>
                                  </p:childTnLst>
                                </p:cTn>
                              </p:par>
                              <p:par>
                                <p:cTn id="70" presetID="22" presetClass="entr" presetSubtype="1" fill="hold" nodeType="withEffect">
                                  <p:stCondLst>
                                    <p:cond delay="4000"/>
                                  </p:stCondLst>
                                  <p:childTnLst>
                                    <p:set>
                                      <p:cBhvr>
                                        <p:cTn id="71" dur="1" fill="hold">
                                          <p:stCondLst>
                                            <p:cond delay="0"/>
                                          </p:stCondLst>
                                        </p:cTn>
                                        <p:tgtEl>
                                          <p:spTgt spid="128"/>
                                        </p:tgtEl>
                                        <p:attrNameLst>
                                          <p:attrName>style.visibility</p:attrName>
                                        </p:attrNameLst>
                                      </p:cBhvr>
                                      <p:to>
                                        <p:strVal val="visible"/>
                                      </p:to>
                                    </p:set>
                                    <p:animEffect transition="in" filter="wipe(up)">
                                      <p:cBhvr>
                                        <p:cTn id="72" dur="500"/>
                                        <p:tgtEl>
                                          <p:spTgt spid="128"/>
                                        </p:tgtEl>
                                      </p:cBhvr>
                                    </p:animEffect>
                                  </p:childTnLst>
                                </p:cTn>
                              </p:par>
                              <p:par>
                                <p:cTn id="73" presetID="22" presetClass="entr" presetSubtype="1" fill="hold" nodeType="withEffect">
                                  <p:stCondLst>
                                    <p:cond delay="5000"/>
                                  </p:stCondLst>
                                  <p:childTnLst>
                                    <p:set>
                                      <p:cBhvr>
                                        <p:cTn id="74" dur="1" fill="hold">
                                          <p:stCondLst>
                                            <p:cond delay="0"/>
                                          </p:stCondLst>
                                        </p:cTn>
                                        <p:tgtEl>
                                          <p:spTgt spid="122"/>
                                        </p:tgtEl>
                                        <p:attrNameLst>
                                          <p:attrName>style.visibility</p:attrName>
                                        </p:attrNameLst>
                                      </p:cBhvr>
                                      <p:to>
                                        <p:strVal val="visible"/>
                                      </p:to>
                                    </p:set>
                                    <p:animEffect transition="in" filter="wipe(up)">
                                      <p:cBhvr>
                                        <p:cTn id="75" dur="500"/>
                                        <p:tgtEl>
                                          <p:spTgt spid="122"/>
                                        </p:tgtEl>
                                      </p:cBhvr>
                                    </p:animEffect>
                                  </p:childTnLst>
                                </p:cTn>
                              </p:par>
                              <p:par>
                                <p:cTn id="76" presetID="29" presetClass="entr" presetSubtype="0" fill="hold" grpId="0" nodeType="withEffect">
                                  <p:stCondLst>
                                    <p:cond delay="3500"/>
                                  </p:stCondLst>
                                  <p:childTnLst>
                                    <p:set>
                                      <p:cBhvr>
                                        <p:cTn id="77" dur="1" fill="hold">
                                          <p:stCondLst>
                                            <p:cond delay="0"/>
                                          </p:stCondLst>
                                        </p:cTn>
                                        <p:tgtEl>
                                          <p:spTgt spid="136"/>
                                        </p:tgtEl>
                                        <p:attrNameLst>
                                          <p:attrName>style.visibility</p:attrName>
                                        </p:attrNameLst>
                                      </p:cBhvr>
                                      <p:to>
                                        <p:strVal val="visible"/>
                                      </p:to>
                                    </p:set>
                                    <p:anim calcmode="lin" valueType="num">
                                      <p:cBhvr>
                                        <p:cTn id="78" dur="500" fill="hold"/>
                                        <p:tgtEl>
                                          <p:spTgt spid="136"/>
                                        </p:tgtEl>
                                        <p:attrNameLst>
                                          <p:attrName>ppt_x</p:attrName>
                                        </p:attrNameLst>
                                      </p:cBhvr>
                                      <p:tavLst>
                                        <p:tav tm="0">
                                          <p:val>
                                            <p:strVal val="#ppt_x-.2"/>
                                          </p:val>
                                        </p:tav>
                                        <p:tav tm="100000">
                                          <p:val>
                                            <p:strVal val="#ppt_x"/>
                                          </p:val>
                                        </p:tav>
                                      </p:tavLst>
                                    </p:anim>
                                    <p:anim calcmode="lin" valueType="num">
                                      <p:cBhvr>
                                        <p:cTn id="79" dur="500" fill="hold"/>
                                        <p:tgtEl>
                                          <p:spTgt spid="136"/>
                                        </p:tgtEl>
                                        <p:attrNameLst>
                                          <p:attrName>ppt_y</p:attrName>
                                        </p:attrNameLst>
                                      </p:cBhvr>
                                      <p:tavLst>
                                        <p:tav tm="0">
                                          <p:val>
                                            <p:strVal val="#ppt_y"/>
                                          </p:val>
                                        </p:tav>
                                        <p:tav tm="100000">
                                          <p:val>
                                            <p:strVal val="#ppt_y"/>
                                          </p:val>
                                        </p:tav>
                                      </p:tavLst>
                                    </p:anim>
                                    <p:animEffect transition="in" filter="wipe(right)" prLst="gradientSize: 0.1">
                                      <p:cBhvr>
                                        <p:cTn id="80" dur="500"/>
                                        <p:tgtEl>
                                          <p:spTgt spid="136"/>
                                        </p:tgtEl>
                                      </p:cBhvr>
                                    </p:animEffect>
                                  </p:childTnLst>
                                </p:cTn>
                              </p:par>
                              <p:par>
                                <p:cTn id="81" presetID="22" presetClass="entr" presetSubtype="8" fill="hold" grpId="0" nodeType="withEffect">
                                  <p:stCondLst>
                                    <p:cond delay="3500"/>
                                  </p:stCondLst>
                                  <p:childTnLst>
                                    <p:set>
                                      <p:cBhvr>
                                        <p:cTn id="82" dur="1" fill="hold">
                                          <p:stCondLst>
                                            <p:cond delay="0"/>
                                          </p:stCondLst>
                                        </p:cTn>
                                        <p:tgtEl>
                                          <p:spTgt spid="156"/>
                                        </p:tgtEl>
                                        <p:attrNameLst>
                                          <p:attrName>style.visibility</p:attrName>
                                        </p:attrNameLst>
                                      </p:cBhvr>
                                      <p:to>
                                        <p:strVal val="visible"/>
                                      </p:to>
                                    </p:set>
                                    <p:animEffect transition="in" filter="wipe(left)">
                                      <p:cBhvr>
                                        <p:cTn id="83" dur="500"/>
                                        <p:tgtEl>
                                          <p:spTgt spid="156"/>
                                        </p:tgtEl>
                                      </p:cBhvr>
                                    </p:animEffect>
                                  </p:childTnLst>
                                </p:cTn>
                              </p:par>
                              <p:par>
                                <p:cTn id="84" presetID="29" presetClass="entr" presetSubtype="0" fill="hold" grpId="0" nodeType="withEffect">
                                  <p:stCondLst>
                                    <p:cond delay="4500"/>
                                  </p:stCondLst>
                                  <p:childTnLst>
                                    <p:set>
                                      <p:cBhvr>
                                        <p:cTn id="85" dur="1" fill="hold">
                                          <p:stCondLst>
                                            <p:cond delay="0"/>
                                          </p:stCondLst>
                                        </p:cTn>
                                        <p:tgtEl>
                                          <p:spTgt spid="137"/>
                                        </p:tgtEl>
                                        <p:attrNameLst>
                                          <p:attrName>style.visibility</p:attrName>
                                        </p:attrNameLst>
                                      </p:cBhvr>
                                      <p:to>
                                        <p:strVal val="visible"/>
                                      </p:to>
                                    </p:set>
                                    <p:anim calcmode="lin" valueType="num">
                                      <p:cBhvr>
                                        <p:cTn id="86" dur="500" fill="hold"/>
                                        <p:tgtEl>
                                          <p:spTgt spid="137"/>
                                        </p:tgtEl>
                                        <p:attrNameLst>
                                          <p:attrName>ppt_x</p:attrName>
                                        </p:attrNameLst>
                                      </p:cBhvr>
                                      <p:tavLst>
                                        <p:tav tm="0">
                                          <p:val>
                                            <p:strVal val="#ppt_x-.2"/>
                                          </p:val>
                                        </p:tav>
                                        <p:tav tm="100000">
                                          <p:val>
                                            <p:strVal val="#ppt_x"/>
                                          </p:val>
                                        </p:tav>
                                      </p:tavLst>
                                    </p:anim>
                                    <p:anim calcmode="lin" valueType="num">
                                      <p:cBhvr>
                                        <p:cTn id="87" dur="500" fill="hold"/>
                                        <p:tgtEl>
                                          <p:spTgt spid="137"/>
                                        </p:tgtEl>
                                        <p:attrNameLst>
                                          <p:attrName>ppt_y</p:attrName>
                                        </p:attrNameLst>
                                      </p:cBhvr>
                                      <p:tavLst>
                                        <p:tav tm="0">
                                          <p:val>
                                            <p:strVal val="#ppt_y"/>
                                          </p:val>
                                        </p:tav>
                                        <p:tav tm="100000">
                                          <p:val>
                                            <p:strVal val="#ppt_y"/>
                                          </p:val>
                                        </p:tav>
                                      </p:tavLst>
                                    </p:anim>
                                    <p:animEffect transition="in" filter="wipe(right)" prLst="gradientSize: 0.1">
                                      <p:cBhvr>
                                        <p:cTn id="88" dur="500"/>
                                        <p:tgtEl>
                                          <p:spTgt spid="137"/>
                                        </p:tgtEl>
                                      </p:cBhvr>
                                    </p:animEffect>
                                  </p:childTnLst>
                                </p:cTn>
                              </p:par>
                              <p:par>
                                <p:cTn id="89" presetID="22" presetClass="entr" presetSubtype="8" fill="hold" grpId="0" nodeType="withEffect">
                                  <p:stCondLst>
                                    <p:cond delay="4500"/>
                                  </p:stCondLst>
                                  <p:childTnLst>
                                    <p:set>
                                      <p:cBhvr>
                                        <p:cTn id="90" dur="1" fill="hold">
                                          <p:stCondLst>
                                            <p:cond delay="0"/>
                                          </p:stCondLst>
                                        </p:cTn>
                                        <p:tgtEl>
                                          <p:spTgt spid="157"/>
                                        </p:tgtEl>
                                        <p:attrNameLst>
                                          <p:attrName>style.visibility</p:attrName>
                                        </p:attrNameLst>
                                      </p:cBhvr>
                                      <p:to>
                                        <p:strVal val="visible"/>
                                      </p:to>
                                    </p:set>
                                    <p:animEffect transition="in" filter="wipe(left)">
                                      <p:cBhvr>
                                        <p:cTn id="91" dur="500"/>
                                        <p:tgtEl>
                                          <p:spTgt spid="157"/>
                                        </p:tgtEl>
                                      </p:cBhvr>
                                    </p:animEffect>
                                  </p:childTnLst>
                                </p:cTn>
                              </p:par>
                              <p:par>
                                <p:cTn id="92" presetID="29" presetClass="entr" presetSubtype="0" fill="hold" grpId="0" nodeType="withEffect">
                                  <p:stCondLst>
                                    <p:cond delay="5500"/>
                                  </p:stCondLst>
                                  <p:childTnLst>
                                    <p:set>
                                      <p:cBhvr>
                                        <p:cTn id="93" dur="1" fill="hold">
                                          <p:stCondLst>
                                            <p:cond delay="0"/>
                                          </p:stCondLst>
                                        </p:cTn>
                                        <p:tgtEl>
                                          <p:spTgt spid="138"/>
                                        </p:tgtEl>
                                        <p:attrNameLst>
                                          <p:attrName>style.visibility</p:attrName>
                                        </p:attrNameLst>
                                      </p:cBhvr>
                                      <p:to>
                                        <p:strVal val="visible"/>
                                      </p:to>
                                    </p:set>
                                    <p:anim calcmode="lin" valueType="num">
                                      <p:cBhvr>
                                        <p:cTn id="94" dur="500" fill="hold"/>
                                        <p:tgtEl>
                                          <p:spTgt spid="138"/>
                                        </p:tgtEl>
                                        <p:attrNameLst>
                                          <p:attrName>ppt_x</p:attrName>
                                        </p:attrNameLst>
                                      </p:cBhvr>
                                      <p:tavLst>
                                        <p:tav tm="0">
                                          <p:val>
                                            <p:strVal val="#ppt_x-.2"/>
                                          </p:val>
                                        </p:tav>
                                        <p:tav tm="100000">
                                          <p:val>
                                            <p:strVal val="#ppt_x"/>
                                          </p:val>
                                        </p:tav>
                                      </p:tavLst>
                                    </p:anim>
                                    <p:anim calcmode="lin" valueType="num">
                                      <p:cBhvr>
                                        <p:cTn id="95" dur="500" fill="hold"/>
                                        <p:tgtEl>
                                          <p:spTgt spid="138"/>
                                        </p:tgtEl>
                                        <p:attrNameLst>
                                          <p:attrName>ppt_y</p:attrName>
                                        </p:attrNameLst>
                                      </p:cBhvr>
                                      <p:tavLst>
                                        <p:tav tm="0">
                                          <p:val>
                                            <p:strVal val="#ppt_y"/>
                                          </p:val>
                                        </p:tav>
                                        <p:tav tm="100000">
                                          <p:val>
                                            <p:strVal val="#ppt_y"/>
                                          </p:val>
                                        </p:tav>
                                      </p:tavLst>
                                    </p:anim>
                                    <p:animEffect transition="in" filter="wipe(right)" prLst="gradientSize: 0.1">
                                      <p:cBhvr>
                                        <p:cTn id="96" dur="500"/>
                                        <p:tgtEl>
                                          <p:spTgt spid="138"/>
                                        </p:tgtEl>
                                      </p:cBhvr>
                                    </p:animEffect>
                                  </p:childTnLst>
                                </p:cTn>
                              </p:par>
                              <p:par>
                                <p:cTn id="97" presetID="22" presetClass="entr" presetSubtype="8" fill="hold" grpId="0" nodeType="withEffect">
                                  <p:stCondLst>
                                    <p:cond delay="5500"/>
                                  </p:stCondLst>
                                  <p:childTnLst>
                                    <p:set>
                                      <p:cBhvr>
                                        <p:cTn id="98" dur="1" fill="hold">
                                          <p:stCondLst>
                                            <p:cond delay="0"/>
                                          </p:stCondLst>
                                        </p:cTn>
                                        <p:tgtEl>
                                          <p:spTgt spid="158"/>
                                        </p:tgtEl>
                                        <p:attrNameLst>
                                          <p:attrName>style.visibility</p:attrName>
                                        </p:attrNameLst>
                                      </p:cBhvr>
                                      <p:to>
                                        <p:strVal val="visible"/>
                                      </p:to>
                                    </p:set>
                                    <p:animEffect transition="in" filter="wipe(left)">
                                      <p:cBhvr>
                                        <p:cTn id="99"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7" grpId="0" animBg="1"/>
      <p:bldP spid="117" grpId="1" animBg="1"/>
      <p:bldP spid="117" grpId="2" animBg="1"/>
      <p:bldP spid="118" grpId="0" animBg="1"/>
      <p:bldP spid="118" grpId="1" animBg="1"/>
      <p:bldP spid="118" grpId="2" animBg="1"/>
      <p:bldP spid="119" grpId="0" animBg="1"/>
      <p:bldP spid="119" grpId="1" animBg="1"/>
      <p:bldP spid="119" grpId="2" animBg="1"/>
      <p:bldP spid="136" grpId="0"/>
      <p:bldP spid="137" grpId="0"/>
      <p:bldP spid="138" grpId="0"/>
      <p:bldP spid="139" grpId="0" animBg="1"/>
      <p:bldP spid="132" grpId="0"/>
      <p:bldP spid="140" grpId="0" animBg="1"/>
      <p:bldP spid="135" grpId="0"/>
      <p:bldP spid="141" grpId="0" animBg="1"/>
      <p:bldP spid="133" grpId="0"/>
      <p:bldP spid="156" grpId="0"/>
      <p:bldP spid="157" grpId="0"/>
      <p:bldP spid="158" grpId="0"/>
    </p:bld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4" name="TextBox 23"/>
          <p:cNvSpPr txBox="1"/>
          <p:nvPr/>
        </p:nvSpPr>
        <p:spPr>
          <a:xfrm>
            <a:off x="1064847" y="2709714"/>
            <a:ext cx="10040080" cy="2169825"/>
          </a:xfrm>
          <a:prstGeom prst="rect">
            <a:avLst/>
          </a:prstGeom>
          <a:noFill/>
        </p:spPr>
        <p:txBody>
          <a:bodyPr wrap="square" rtlCol="0">
            <a:spAutoFit/>
          </a:bodyPr>
          <a:lstStyle/>
          <a:p>
            <a:pPr algn="just">
              <a:lnSpc>
                <a:spcPct val="150000"/>
              </a:lnSpc>
            </a:pPr>
            <a:r>
              <a:rPr lang="zh-CN" altLang="en-US" sz="1800">
                <a:latin typeface="方正兰亭黑_GBK" pitchFamily="2" charset="-122"/>
                <a:ea typeface="方正兰亭黑_GBK" pitchFamily="2" charset="-122"/>
              </a:rPr>
              <a:t>工作总结就是把一个时间段的工作进行一次全面的总检查、总评价、总分析、总研究，并分析成绩的不足，从而得出引以为戒的经验。</a:t>
            </a:r>
            <a:endParaRPr lang="zh-CN" altLang="en-US" sz="1800">
              <a:latin typeface="方正兰亭黑_GBK" pitchFamily="2" charset="-122"/>
              <a:ea typeface="方正兰亭黑_GBK" pitchFamily="2" charset="-122"/>
            </a:endParaRPr>
          </a:p>
          <a:p>
            <a:pPr algn="just">
              <a:lnSpc>
                <a:spcPct val="150000"/>
              </a:lnSpc>
            </a:pPr>
            <a:r>
              <a:rPr lang="zh-CN" altLang="en-US" sz="1800">
                <a:latin typeface="方正兰亭黑_GBK" pitchFamily="2" charset="-122"/>
                <a:ea typeface="方正兰亭黑_GBK" pitchFamily="2" charset="-122"/>
              </a:rPr>
              <a:t>        总结应用是写作的一种，是对已经做过的工作进行理性的思考。总结与计划是相辅相成的，要以工作计划        这里用输入你的文字或者可以通过复制您的文本后，在此框中选择粘贴。这里用输入你的文字或者可以通过复制您的文本后，在此框中选择粘贴。</a:t>
            </a:r>
            <a:endParaRPr lang="zh-CN" altLang="en-US" sz="1800">
              <a:latin typeface="方正兰亭黑_GBK" pitchFamily="2" charset="-122"/>
              <a:ea typeface="方正兰亭黑_GBK" pitchFamily="2" charset="-122"/>
            </a:endParaRPr>
          </a:p>
        </p:txBody>
      </p:sp>
      <p:cxnSp>
        <p:nvCxnSpPr>
          <p:cNvPr id="28" name="直接连接符 27"/>
          <p:cNvCxnSpPr/>
          <p:nvPr/>
        </p:nvCxnSpPr>
        <p:spPr>
          <a:xfrm>
            <a:off x="864887" y="2565698"/>
            <a:ext cx="10440000" cy="0"/>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864887" y="6363882"/>
            <a:ext cx="10440000" cy="0"/>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7607257" y="1125538"/>
            <a:ext cx="3693336" cy="1287566"/>
            <a:chOff x="2330673" y="2010009"/>
            <a:chExt cx="1739454" cy="1412819"/>
          </a:xfrm>
        </p:grpSpPr>
        <p:sp>
          <p:nvSpPr>
            <p:cNvPr id="22" name="圆角矩形 21"/>
            <p:cNvSpPr/>
            <p:nvPr/>
          </p:nvSpPr>
          <p:spPr>
            <a:xfrm>
              <a:off x="2330673" y="2010009"/>
              <a:ext cx="1739454" cy="1412819"/>
            </a:xfrm>
            <a:prstGeom prst="roundRect">
              <a:avLst>
                <a:gd name="adj" fmla="val 0"/>
              </a:avLst>
            </a:prstGeom>
            <a:solidFill>
              <a:schemeClr val="accent4"/>
            </a:solidFill>
            <a:ln w="50800">
              <a:gradFill flip="none" rotWithShape="1">
                <a:gsLst>
                  <a:gs pos="0">
                    <a:schemeClr val="bg1">
                      <a:lumMod val="8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23" name="圆角矩形 22"/>
            <p:cNvSpPr/>
            <p:nvPr/>
          </p:nvSpPr>
          <p:spPr>
            <a:xfrm>
              <a:off x="2393840" y="2149777"/>
              <a:ext cx="1613108" cy="1133274"/>
            </a:xfrm>
            <a:prstGeom prst="roundRect">
              <a:avLst>
                <a:gd name="adj" fmla="val 0"/>
              </a:avLst>
            </a:prstGeom>
            <a:solidFill>
              <a:schemeClr val="bg1">
                <a:lumMod val="95000"/>
              </a:schemeClr>
            </a:solidFill>
            <a:ln w="50800">
              <a:noFill/>
            </a:ln>
            <a:effectLst>
              <a:outerShdw blurRad="50800" dist="38100" dir="2700000" algn="tl" rotWithShape="0">
                <a:prstClr val="black">
                  <a:alpha val="40000"/>
                </a:prst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grpSp>
      <p:sp>
        <p:nvSpPr>
          <p:cNvPr id="26" name="Rectangle 21"/>
          <p:cNvSpPr>
            <a:spLocks noChangeArrowheads="1"/>
          </p:cNvSpPr>
          <p:nvPr/>
        </p:nvSpPr>
        <p:spPr bwMode="auto">
          <a:xfrm>
            <a:off x="8514473" y="1335599"/>
            <a:ext cx="2004118" cy="692497"/>
          </a:xfrm>
          <a:prstGeom prst="rect">
            <a:avLst/>
          </a:prstGeom>
          <a:noFill/>
          <a:ln w="9525">
            <a:noFill/>
            <a:miter lim="800000"/>
          </a:ln>
        </p:spPr>
        <p:txBody>
          <a:bodyPr vert="horz" wrap="square" lIns="0" tIns="0" rIns="0" bIns="0" numCol="1" anchor="t" anchorCtr="0" compatLnSpc="1">
            <a:spAutoFit/>
          </a:bodyPr>
          <a:lstStyle/>
          <a:p>
            <a:pPr algn="ctr" defTabSz="914400" fontAlgn="base">
              <a:spcBef>
                <a:spcPct val="0"/>
              </a:spcBef>
              <a:spcAft>
                <a:spcPct val="0"/>
              </a:spcAft>
            </a:pPr>
            <a:r>
              <a:rPr lang="zh-CN" altLang="en-US" sz="4500">
                <a:solidFill>
                  <a:schemeClr val="accent4"/>
                </a:solidFill>
                <a:latin typeface="方正兰亭特黑_GBK" pitchFamily="2" charset="-122"/>
                <a:ea typeface="方正兰亭特黑_GBK" pitchFamily="2" charset="-122"/>
                <a:cs typeface="宋体" panose="02010600030101010101" pitchFamily="2" charset="-122"/>
              </a:rPr>
              <a:t>结束语</a:t>
            </a:r>
            <a:endParaRPr lang="zh-CN" sz="4500">
              <a:solidFill>
                <a:schemeClr val="accent4"/>
              </a:solidFill>
              <a:effectLst/>
              <a:latin typeface="方正兰亭特黑_GBK" pitchFamily="2" charset="-122"/>
              <a:ea typeface="方正兰亭特黑_GBK" pitchFamily="2" charset="-122"/>
              <a:cs typeface="宋体" panose="02010600030101010101" pitchFamily="2" charset="-122"/>
            </a:endParaRPr>
          </a:p>
        </p:txBody>
      </p:sp>
      <p:sp>
        <p:nvSpPr>
          <p:cNvPr id="27" name="Rectangle 22"/>
          <p:cNvSpPr>
            <a:spLocks noChangeArrowheads="1"/>
          </p:cNvSpPr>
          <p:nvPr/>
        </p:nvSpPr>
        <p:spPr bwMode="auto">
          <a:xfrm>
            <a:off x="7768820" y="1915541"/>
            <a:ext cx="3364574" cy="307777"/>
          </a:xfrm>
          <a:prstGeom prst="rect">
            <a:avLst/>
          </a:prstGeom>
          <a:noFill/>
          <a:ln w="9525">
            <a:noFill/>
            <a:miter lim="800000"/>
          </a:ln>
        </p:spPr>
        <p:txBody>
          <a:bodyPr vert="horz" wrap="square" lIns="0" tIns="0" rIns="0" bIns="0" numCol="1" anchor="t" anchorCtr="0" compatLnSpc="1">
            <a:spAutoFit/>
          </a:bodyPr>
          <a:lstStyle/>
          <a:p>
            <a:pPr algn="ctr" defTabSz="914400" fontAlgn="base">
              <a:spcBef>
                <a:spcPct val="0"/>
              </a:spcBef>
              <a:spcAft>
                <a:spcPct val="0"/>
              </a:spcAft>
            </a:pPr>
            <a:r>
              <a:rPr lang="en-US" sz="2000">
                <a:solidFill>
                  <a:schemeClr val="accent4"/>
                </a:solidFill>
                <a:latin typeface="Impact" panose="020b0806030902050204" pitchFamily="34" charset="0"/>
                <a:ea typeface="方正兰亭黑_GBK" pitchFamily="2" charset="-122"/>
              </a:rPr>
              <a:t>Complimentary Close</a:t>
            </a:r>
            <a:endParaRPr lang="zh-CN" altLang="zh-CN" sz="2000">
              <a:solidFill>
                <a:schemeClr val="accent4"/>
              </a:solidFill>
              <a:effectLst/>
              <a:latin typeface="Impact" panose="020b0806030902050204" pitchFamily="34" charset="0"/>
              <a:ea typeface="方正兰亭黑_GBK" pitchFamily="2" charset="-122"/>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806" y="1269554"/>
            <a:ext cx="1670600" cy="108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1693" y="1269554"/>
            <a:ext cx="1588696" cy="108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5675" y="1269554"/>
            <a:ext cx="1670600" cy="108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accel="6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9" presetClass="entr" presetSubtype="0"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ppt_x</p:attrName>
                                        </p:attrNameLst>
                                      </p:cBhvr>
                                      <p:tavLst>
                                        <p:tav tm="0">
                                          <p:val>
                                            <p:strVal val="#ppt_x-.2"/>
                                          </p:val>
                                        </p:tav>
                                        <p:tav tm="100000">
                                          <p:val>
                                            <p:strVal val="#ppt_x"/>
                                          </p:val>
                                        </p:tav>
                                      </p:tavLst>
                                    </p:anim>
                                    <p:anim calcmode="lin" valueType="num">
                                      <p:cBhvr>
                                        <p:cTn id="13" dur="5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14" dur="500"/>
                                        <p:tgtEl>
                                          <p:spTgt spid="26"/>
                                        </p:tgtEl>
                                      </p:cBhvr>
                                    </p:animEffect>
                                  </p:childTnLst>
                                </p:cTn>
                              </p:par>
                              <p:par>
                                <p:cTn id="15" presetID="29" presetClass="entr" presetSubtype="0" fill="hold" grpId="0" nodeType="withEffect">
                                  <p:stCondLst>
                                    <p:cond delay="50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ppt_x</p:attrName>
                                        </p:attrNameLst>
                                      </p:cBhvr>
                                      <p:tavLst>
                                        <p:tav tm="0">
                                          <p:val>
                                            <p:strVal val="#ppt_x-.2"/>
                                          </p:val>
                                        </p:tav>
                                        <p:tav tm="100000">
                                          <p:val>
                                            <p:strVal val="#ppt_x"/>
                                          </p:val>
                                        </p:tav>
                                      </p:tavLst>
                                    </p:anim>
                                    <p:anim calcmode="lin" valueType="num">
                                      <p:cBhvr>
                                        <p:cTn id="18" dur="5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19" dur="500"/>
                                        <p:tgtEl>
                                          <p:spTgt spid="27"/>
                                        </p:tgtEl>
                                      </p:cBhvr>
                                    </p:animEffect>
                                  </p:childTnLst>
                                </p:cTn>
                              </p:par>
                            </p:childTnLst>
                          </p:cTn>
                        </p:par>
                        <p:par>
                          <p:cTn id="20" fill="hold" nodeType="afterGroup">
                            <p:stCondLst>
                              <p:cond delay="1500"/>
                            </p:stCondLst>
                            <p:childTnLst>
                              <p:par>
                                <p:cTn id="21" presetID="22" presetClass="entr" presetSubtype="8"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par>
                                <p:cTn id="24" presetID="22" presetClass="entr" presetSubtype="2"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right)">
                                      <p:cBhvr>
                                        <p:cTn id="26" dur="500"/>
                                        <p:tgtEl>
                                          <p:spTgt spid="29"/>
                                        </p:tgtEl>
                                      </p:cBhvr>
                                    </p:animEffect>
                                  </p:childTnLst>
                                </p:cTn>
                              </p:par>
                            </p:childTnLst>
                          </p:cTn>
                        </p:par>
                        <p:par>
                          <p:cTn id="27" fill="hold" nodeType="afterGroup">
                            <p:stCondLst>
                              <p:cond delay="2000"/>
                            </p:stCondLst>
                            <p:childTnLst>
                              <p:par>
                                <p:cTn id="28" presetID="34" presetClass="entr" presetSubtype="0" fill="hold" grpId="0" nodeType="afterEffect">
                                  <p:stCondLst>
                                    <p:cond delay="0"/>
                                  </p:stCondLst>
                                  <p:childTnLst>
                                    <p:set>
                                      <p:cBhvr>
                                        <p:cTn id="29" dur="1" fill="hold">
                                          <p:stCondLst>
                                            <p:cond delay="0"/>
                                          </p:stCondLst>
                                        </p:cTn>
                                        <p:tgtEl>
                                          <p:spTgt spid="24">
                                            <p:txEl>
                                              <p:pRg st="0" end="0"/>
                                            </p:txEl>
                                          </p:spTgt>
                                        </p:tgtEl>
                                        <p:attrNameLst>
                                          <p:attrName>style.visibility</p:attrName>
                                        </p:attrNameLst>
                                      </p:cBhvr>
                                      <p:to>
                                        <p:strVal val="visible"/>
                                      </p:to>
                                    </p:set>
                                    <p:anim from="(-#ppt_w/2)" to="(#ppt_x)" calcmode="lin" valueType="num">
                                      <p:cBhvr>
                                        <p:cTn id="30" dur="300" fill="hold">
                                          <p:stCondLst>
                                            <p:cond delay="0"/>
                                          </p:stCondLst>
                                        </p:cTn>
                                        <p:tgtEl>
                                          <p:spTgt spid="24">
                                            <p:txEl>
                                              <p:pRg st="0" end="0"/>
                                            </p:txEl>
                                          </p:spTgt>
                                        </p:tgtEl>
                                        <p:attrNameLst>
                                          <p:attrName>ppt_x</p:attrName>
                                        </p:attrNameLst>
                                      </p:cBhvr>
                                    </p:anim>
                                    <p:anim from="0" to="-1.0" calcmode="lin" valueType="num">
                                      <p:cBhvr>
                                        <p:cTn id="31" dur="100" decel="50000" autoRev="1" fill="hold">
                                          <p:stCondLst>
                                            <p:cond delay="300"/>
                                          </p:stCondLst>
                                        </p:cTn>
                                        <p:tgtEl>
                                          <p:spTgt spid="24">
                                            <p:txEl>
                                              <p:pRg st="0" end="0"/>
                                            </p:txEl>
                                          </p:spTgt>
                                        </p:tgtEl>
                                        <p:attrNameLst>
                                          <p:attrName>xshear</p:attrName>
                                        </p:attrNameLst>
                                      </p:cBhvr>
                                    </p:anim>
                                    <p:animScale>
                                      <p:cBhvr>
                                        <p:cTn id="32" dur="100" decel="100000" autoRev="1" fill="hold">
                                          <p:stCondLst>
                                            <p:cond delay="300"/>
                                          </p:stCondLst>
                                        </p:cTn>
                                        <p:tgtEl>
                                          <p:spTgt spid="24">
                                            <p:txEl>
                                              <p:pRg st="0" end="0"/>
                                            </p:txEl>
                                          </p:spTgt>
                                        </p:tgtEl>
                                      </p:cBhvr>
                                      <p:from x="100000" y="100000"/>
                                      <p:to x="80000" y="100000"/>
                                    </p:animScale>
                                    <p:anim by="(#ppt_h/3+#ppt_w*0.1)" calcmode="lin" valueType="num">
                                      <p:cBhvr additive="sum">
                                        <p:cTn id="33" dur="100" decel="100000" autoRev="1" fill="hold">
                                          <p:stCondLst>
                                            <p:cond delay="300"/>
                                          </p:stCondLst>
                                        </p:cTn>
                                        <p:tgtEl>
                                          <p:spTgt spid="24">
                                            <p:txEl>
                                              <p:pRg st="0" end="0"/>
                                            </p:txEl>
                                          </p:spTgt>
                                        </p:tgtEl>
                                        <p:attrNameLst>
                                          <p:attrName>ppt_x</p:attrName>
                                        </p:attrNameLst>
                                      </p:cBhvr>
                                    </p:anim>
                                  </p:childTnLst>
                                </p:cTn>
                              </p:par>
                            </p:childTnLst>
                          </p:cTn>
                        </p:par>
                        <p:par>
                          <p:cTn id="34" fill="hold" nodeType="afterGroup">
                            <p:stCondLst>
                              <p:cond delay="2400"/>
                            </p:stCondLst>
                            <p:childTnLst>
                              <p:par>
                                <p:cTn id="35" presetID="34" presetClass="entr" presetSubtype="0" fill="hold" grpId="0" nodeType="afterEffect">
                                  <p:stCondLst>
                                    <p:cond delay="0"/>
                                  </p:stCondLst>
                                  <p:childTnLst>
                                    <p:set>
                                      <p:cBhvr>
                                        <p:cTn id="36" dur="1" fill="hold">
                                          <p:stCondLst>
                                            <p:cond delay="0"/>
                                          </p:stCondLst>
                                        </p:cTn>
                                        <p:tgtEl>
                                          <p:spTgt spid="24">
                                            <p:txEl>
                                              <p:pRg st="1" end="1"/>
                                            </p:txEl>
                                          </p:spTgt>
                                        </p:tgtEl>
                                        <p:attrNameLst>
                                          <p:attrName>style.visibility</p:attrName>
                                        </p:attrNameLst>
                                      </p:cBhvr>
                                      <p:to>
                                        <p:strVal val="visible"/>
                                      </p:to>
                                    </p:set>
                                    <p:anim from="(-#ppt_w/2)" to="(#ppt_x)" calcmode="lin" valueType="num">
                                      <p:cBhvr>
                                        <p:cTn id="37" dur="300" fill="hold">
                                          <p:stCondLst>
                                            <p:cond delay="0"/>
                                          </p:stCondLst>
                                        </p:cTn>
                                        <p:tgtEl>
                                          <p:spTgt spid="24">
                                            <p:txEl>
                                              <p:pRg st="1" end="1"/>
                                            </p:txEl>
                                          </p:spTgt>
                                        </p:tgtEl>
                                        <p:attrNameLst>
                                          <p:attrName>ppt_x</p:attrName>
                                        </p:attrNameLst>
                                      </p:cBhvr>
                                    </p:anim>
                                    <p:anim from="0" to="-1.0" calcmode="lin" valueType="num">
                                      <p:cBhvr>
                                        <p:cTn id="38" dur="100" decel="50000" autoRev="1" fill="hold">
                                          <p:stCondLst>
                                            <p:cond delay="300"/>
                                          </p:stCondLst>
                                        </p:cTn>
                                        <p:tgtEl>
                                          <p:spTgt spid="24">
                                            <p:txEl>
                                              <p:pRg st="1" end="1"/>
                                            </p:txEl>
                                          </p:spTgt>
                                        </p:tgtEl>
                                        <p:attrNameLst>
                                          <p:attrName>xshear</p:attrName>
                                        </p:attrNameLst>
                                      </p:cBhvr>
                                    </p:anim>
                                    <p:animScale>
                                      <p:cBhvr>
                                        <p:cTn id="39" dur="100" decel="100000" autoRev="1" fill="hold">
                                          <p:stCondLst>
                                            <p:cond delay="300"/>
                                          </p:stCondLst>
                                        </p:cTn>
                                        <p:tgtEl>
                                          <p:spTgt spid="24">
                                            <p:txEl>
                                              <p:pRg st="1" end="1"/>
                                            </p:txEl>
                                          </p:spTgt>
                                        </p:tgtEl>
                                      </p:cBhvr>
                                      <p:from x="100000" y="100000"/>
                                      <p:to x="80000" y="100000"/>
                                    </p:animScale>
                                    <p:anim by="(#ppt_h/3+#ppt_w*0.1)" calcmode="lin" valueType="num">
                                      <p:cBhvr additive="sum">
                                        <p:cTn id="40" dur="100" decel="100000" autoRev="1" fill="hold">
                                          <p:stCondLst>
                                            <p:cond delay="300"/>
                                          </p:stCondLst>
                                        </p:cTn>
                                        <p:tgtEl>
                                          <p:spTgt spid="24">
                                            <p:txEl>
                                              <p:pRg st="1" end="1"/>
                                            </p:txEl>
                                          </p:spTgt>
                                        </p:tgtEl>
                                        <p:attrNameLst>
                                          <p:attrName>ppt_x</p:attrName>
                                        </p:attrNameLst>
                                      </p:cBhvr>
                                    </p:anim>
                                  </p:childTnLst>
                                </p:cTn>
                              </p:par>
                            </p:childTnLst>
                          </p:cTn>
                        </p:par>
                        <p:par>
                          <p:cTn id="41" fill="hold" nodeType="afterGroup">
                            <p:stCondLst>
                              <p:cond delay="2800"/>
                            </p:stCondLst>
                            <p:childTnLst>
                              <p:par>
                                <p:cTn id="42" presetID="15" presetClass="entr" presetSubtype="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1000" fill="hold"/>
                                        <p:tgtEl>
                                          <p:spTgt spid="7"/>
                                        </p:tgtEl>
                                        <p:attrNameLst>
                                          <p:attrName>ppt_w</p:attrName>
                                        </p:attrNameLst>
                                      </p:cBhvr>
                                      <p:tavLst>
                                        <p:tav tm="0">
                                          <p:val>
                                            <p:fltVal val="0"/>
                                          </p:val>
                                        </p:tav>
                                        <p:tav tm="100000">
                                          <p:val>
                                            <p:strVal val="#ppt_w"/>
                                          </p:val>
                                        </p:tav>
                                      </p:tavLst>
                                    </p:anim>
                                    <p:anim calcmode="lin" valueType="num">
                                      <p:cBhvr>
                                        <p:cTn id="45" dur="1000" fill="hold"/>
                                        <p:tgtEl>
                                          <p:spTgt spid="7"/>
                                        </p:tgtEl>
                                        <p:attrNameLst>
                                          <p:attrName>ppt_h</p:attrName>
                                        </p:attrNameLst>
                                      </p:cBhvr>
                                      <p:tavLst>
                                        <p:tav tm="0">
                                          <p:val>
                                            <p:fltVal val="0"/>
                                          </p:val>
                                        </p:tav>
                                        <p:tav tm="100000">
                                          <p:val>
                                            <p:strVal val="#ppt_h"/>
                                          </p:val>
                                        </p:tav>
                                      </p:tavLst>
                                    </p:anim>
                                    <p:anim calcmode="lin" valueType="num">
                                      <p:cBhvr>
                                        <p:cTn id="4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48" fill="hold" nodeType="afterGroup">
                            <p:stCondLst>
                              <p:cond delay="3800"/>
                            </p:stCondLst>
                            <p:childTnLst>
                              <p:par>
                                <p:cTn id="49" presetID="15" presetClass="entr" presetSubtype="0"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1000" fill="hold"/>
                                        <p:tgtEl>
                                          <p:spTgt spid="8"/>
                                        </p:tgtEl>
                                        <p:attrNameLst>
                                          <p:attrName>ppt_w</p:attrName>
                                        </p:attrNameLst>
                                      </p:cBhvr>
                                      <p:tavLst>
                                        <p:tav tm="0">
                                          <p:val>
                                            <p:fltVal val="0"/>
                                          </p:val>
                                        </p:tav>
                                        <p:tav tm="100000">
                                          <p:val>
                                            <p:strVal val="#ppt_w"/>
                                          </p:val>
                                        </p:tav>
                                      </p:tavLst>
                                    </p:anim>
                                    <p:anim calcmode="lin" valueType="num">
                                      <p:cBhvr>
                                        <p:cTn id="52" dur="1000" fill="hold"/>
                                        <p:tgtEl>
                                          <p:spTgt spid="8"/>
                                        </p:tgtEl>
                                        <p:attrNameLst>
                                          <p:attrName>ppt_h</p:attrName>
                                        </p:attrNameLst>
                                      </p:cBhvr>
                                      <p:tavLst>
                                        <p:tav tm="0">
                                          <p:val>
                                            <p:fltVal val="0"/>
                                          </p:val>
                                        </p:tav>
                                        <p:tav tm="100000">
                                          <p:val>
                                            <p:strVal val="#ppt_h"/>
                                          </p:val>
                                        </p:tav>
                                      </p:tavLst>
                                    </p:anim>
                                    <p:anim calcmode="lin" valueType="num">
                                      <p:cBhvr>
                                        <p:cTn id="5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5" fill="hold" nodeType="afterGroup">
                            <p:stCondLst>
                              <p:cond delay="4800"/>
                            </p:stCondLst>
                            <p:childTnLst>
                              <p:par>
                                <p:cTn id="56" presetID="15" presetClass="entr" presetSubtype="0" fill="hold" nodeType="after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1000" fill="hold"/>
                                        <p:tgtEl>
                                          <p:spTgt spid="12"/>
                                        </p:tgtEl>
                                        <p:attrNameLst>
                                          <p:attrName>ppt_w</p:attrName>
                                        </p:attrNameLst>
                                      </p:cBhvr>
                                      <p:tavLst>
                                        <p:tav tm="0">
                                          <p:val>
                                            <p:fltVal val="0"/>
                                          </p:val>
                                        </p:tav>
                                        <p:tav tm="100000">
                                          <p:val>
                                            <p:strVal val="#ppt_w"/>
                                          </p:val>
                                        </p:tav>
                                      </p:tavLst>
                                    </p:anim>
                                    <p:anim calcmode="lin" valueType="num">
                                      <p:cBhvr>
                                        <p:cTn id="59" dur="1000" fill="hold"/>
                                        <p:tgtEl>
                                          <p:spTgt spid="12"/>
                                        </p:tgtEl>
                                        <p:attrNameLst>
                                          <p:attrName>ppt_h</p:attrName>
                                        </p:attrNameLst>
                                      </p:cBhvr>
                                      <p:tavLst>
                                        <p:tav tm="0">
                                          <p:val>
                                            <p:fltVal val="0"/>
                                          </p:val>
                                        </p:tav>
                                        <p:tav tm="100000">
                                          <p:val>
                                            <p:strVal val="#ppt_h"/>
                                          </p:val>
                                        </p:tav>
                                      </p:tavLst>
                                    </p:anim>
                                    <p:anim calcmode="lin" valueType="num">
                                      <p:cBhvr>
                                        <p:cTn id="60"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P spid="26" grpId="0"/>
      <p:bldP spid="27" grpId="0"/>
    </p:bldLst>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0" name="任意多边形 29"/>
          <p:cNvSpPr/>
          <p:nvPr/>
        </p:nvSpPr>
        <p:spPr>
          <a:xfrm>
            <a:off x="0" y="4661607"/>
            <a:ext cx="12188826" cy="2223058"/>
          </a:xfrm>
          <a:custGeom>
            <a:gdLst>
              <a:gd name="connsiteX0" fmla="*/ 0 w 12192000"/>
              <a:gd name="connsiteY0" fmla="*/ 0 h 1435099"/>
              <a:gd name="connsiteX1" fmla="*/ 4669277 w 12192000"/>
              <a:gd name="connsiteY1" fmla="*/ 0 h 1435099"/>
              <a:gd name="connsiteX2" fmla="*/ 4712442 w 12192000"/>
              <a:gd name="connsiteY2" fmla="*/ 89607 h 1435099"/>
              <a:gd name="connsiteX3" fmla="*/ 6096000 w 12192000"/>
              <a:gd name="connsiteY3" fmla="*/ 913066 h 1435099"/>
              <a:gd name="connsiteX4" fmla="*/ 7479558 w 12192000"/>
              <a:gd name="connsiteY4" fmla="*/ 89607 h 1435099"/>
              <a:gd name="connsiteX5" fmla="*/ 7522724 w 12192000"/>
              <a:gd name="connsiteY5" fmla="*/ 0 h 1435099"/>
              <a:gd name="connsiteX6" fmla="*/ 12192000 w 12192000"/>
              <a:gd name="connsiteY6" fmla="*/ 0 h 1435099"/>
              <a:gd name="connsiteX7" fmla="*/ 12192000 w 12192000"/>
              <a:gd name="connsiteY7" fmla="*/ 1435099 h 1435099"/>
              <a:gd name="connsiteX8" fmla="*/ 0 w 12192000"/>
              <a:gd name="connsiteY8" fmla="*/ 1435099 h 1435099"/>
              <a:gd name="connsiteX0-1" fmla="*/ 0 w 12192000"/>
              <a:gd name="connsiteY0-2" fmla="*/ 0 h 2208033"/>
              <a:gd name="connsiteX1-3" fmla="*/ 4669277 w 12192000"/>
              <a:gd name="connsiteY1-4" fmla="*/ 0 h 2208033"/>
              <a:gd name="connsiteX2-5" fmla="*/ 4712442 w 12192000"/>
              <a:gd name="connsiteY2-6" fmla="*/ 89607 h 2208033"/>
              <a:gd name="connsiteX3-7" fmla="*/ 6096000 w 12192000"/>
              <a:gd name="connsiteY3-8" fmla="*/ 913066 h 2208033"/>
              <a:gd name="connsiteX4-9" fmla="*/ 7479558 w 12192000"/>
              <a:gd name="connsiteY4-10" fmla="*/ 89607 h 2208033"/>
              <a:gd name="connsiteX5-11" fmla="*/ 7522724 w 12192000"/>
              <a:gd name="connsiteY5-12" fmla="*/ 0 h 2208033"/>
              <a:gd name="connsiteX6-13" fmla="*/ 12192000 w 12192000"/>
              <a:gd name="connsiteY6-14" fmla="*/ 0 h 2208033"/>
              <a:gd name="connsiteX7-15" fmla="*/ 12192000 w 12192000"/>
              <a:gd name="connsiteY7-16" fmla="*/ 1435099 h 2208033"/>
              <a:gd name="connsiteX8-17" fmla="*/ 0 w 12192000"/>
              <a:gd name="connsiteY8-18" fmla="*/ 2208033 h 2208033"/>
              <a:gd name="connsiteX9" fmla="*/ 0 w 12192000"/>
              <a:gd name="connsiteY9" fmla="*/ 0 h 2208033"/>
              <a:gd name="connsiteX0-19" fmla="*/ 0 w 12211085"/>
              <a:gd name="connsiteY0-20" fmla="*/ 0 h 2227118"/>
              <a:gd name="connsiteX1-21" fmla="*/ 4669277 w 12211085"/>
              <a:gd name="connsiteY1-22" fmla="*/ 0 h 2227118"/>
              <a:gd name="connsiteX2-23" fmla="*/ 4712442 w 12211085"/>
              <a:gd name="connsiteY2-24" fmla="*/ 89607 h 2227118"/>
              <a:gd name="connsiteX3-25" fmla="*/ 6096000 w 12211085"/>
              <a:gd name="connsiteY3-26" fmla="*/ 913066 h 2227118"/>
              <a:gd name="connsiteX4-27" fmla="*/ 7479558 w 12211085"/>
              <a:gd name="connsiteY4-28" fmla="*/ 89607 h 2227118"/>
              <a:gd name="connsiteX5-29" fmla="*/ 7522724 w 12211085"/>
              <a:gd name="connsiteY5-30" fmla="*/ 0 h 2227118"/>
              <a:gd name="connsiteX6-31" fmla="*/ 12192000 w 12211085"/>
              <a:gd name="connsiteY6-32" fmla="*/ 0 h 2227118"/>
              <a:gd name="connsiteX7-33" fmla="*/ 12211085 w 12211085"/>
              <a:gd name="connsiteY7-34" fmla="*/ 2227118 h 2227118"/>
              <a:gd name="connsiteX8-35" fmla="*/ 0 w 12211085"/>
              <a:gd name="connsiteY8-36" fmla="*/ 2208033 h 2227118"/>
              <a:gd name="connsiteX9-37" fmla="*/ 0 w 12211085"/>
              <a:gd name="connsiteY9-38" fmla="*/ 0 h 222711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12211085" h="2227118">
                <a:moveTo>
                  <a:pt x="0" y="0"/>
                </a:moveTo>
                <a:lnTo>
                  <a:pt x="4669277" y="0"/>
                </a:lnTo>
                <a:lnTo>
                  <a:pt x="4712442" y="89607"/>
                </a:lnTo>
                <a:cubicBezTo>
                  <a:pt x="4978892" y="580096"/>
                  <a:pt x="5498561" y="913066"/>
                  <a:pt x="6096000" y="913066"/>
                </a:cubicBezTo>
                <a:cubicBezTo>
                  <a:pt x="6693439" y="913066"/>
                  <a:pt x="7213109" y="580096"/>
                  <a:pt x="7479558" y="89607"/>
                </a:cubicBezTo>
                <a:lnTo>
                  <a:pt x="7522724" y="0"/>
                </a:lnTo>
                <a:lnTo>
                  <a:pt x="12192000" y="0"/>
                </a:lnTo>
                <a:lnTo>
                  <a:pt x="12211085" y="2227118"/>
                </a:lnTo>
                <a:lnTo>
                  <a:pt x="0" y="2208033"/>
                </a:lnTo>
                <a:lnTo>
                  <a:pt x="0" y="0"/>
                </a:lnTo>
                <a:close/>
              </a:path>
            </a:pathLst>
          </a:custGeom>
          <a:solidFill>
            <a:schemeClr val="accent4"/>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a:ea typeface="宋体" panose="02010600030101010101" pitchFamily="2" charset="-122"/>
            </a:endParaRPr>
          </a:p>
        </p:txBody>
      </p:sp>
      <p:grpSp>
        <p:nvGrpSpPr>
          <p:cNvPr id="31" name="组合 30"/>
          <p:cNvGrpSpPr/>
          <p:nvPr/>
        </p:nvGrpSpPr>
        <p:grpSpPr>
          <a:xfrm>
            <a:off x="4434173" y="2351694"/>
            <a:ext cx="3301430" cy="3301430"/>
            <a:chOff x="4240335" y="3008435"/>
            <a:chExt cx="3711332" cy="3711332"/>
          </a:xfrm>
        </p:grpSpPr>
        <p:sp>
          <p:nvSpPr>
            <p:cNvPr id="32" name="椭圆 31"/>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noFill/>
            </a:ln>
            <a:effectLst>
              <a:softEdge rad="228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33" name="组合 32"/>
            <p:cNvGrpSpPr/>
            <p:nvPr/>
          </p:nvGrpSpPr>
          <p:grpSpPr>
            <a:xfrm>
              <a:off x="4710169" y="3478269"/>
              <a:ext cx="2771663" cy="2771663"/>
              <a:chOff x="2193191" y="1899415"/>
              <a:chExt cx="2421376" cy="2421376"/>
            </a:xfrm>
            <a:effectLst/>
          </p:grpSpPr>
          <p:sp>
            <p:nvSpPr>
              <p:cNvPr id="34" name="椭圆 33"/>
              <p:cNvSpPr/>
              <p:nvPr/>
            </p:nvSpPr>
            <p:spPr>
              <a:xfrm>
                <a:off x="2193191" y="1899415"/>
                <a:ext cx="2421376" cy="2421376"/>
              </a:xfrm>
              <a:prstGeom prst="ellipse">
                <a:avLst/>
              </a:prstGeom>
              <a:solidFill>
                <a:schemeClr val="accent4"/>
              </a:solidFill>
              <a:ln w="317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35" name="椭圆 34"/>
              <p:cNvSpPr/>
              <p:nvPr/>
            </p:nvSpPr>
            <p:spPr>
              <a:xfrm>
                <a:off x="2334918" y="2041142"/>
                <a:ext cx="2137923" cy="2137923"/>
              </a:xfrm>
              <a:prstGeom prst="ellipse">
                <a:avLst/>
              </a:prstGeom>
              <a:solidFill>
                <a:schemeClr val="bg1">
                  <a:lumMod val="95000"/>
                </a:schemeClr>
              </a:solidFill>
              <a:ln w="50800">
                <a:noFill/>
              </a:ln>
              <a:effectLst>
                <a:outerShdw blurRad="50800" dist="38100" dir="2700000" algn="tl" rotWithShape="0">
                  <a:prstClr val="black">
                    <a:alpha val="40000"/>
                  </a:prstClr>
                </a:outerShdw>
              </a:effectLst>
              <a:scene3d>
                <a:camera prst="orthographicFront"/>
                <a:lightRig rig="threePt" dir="t"/>
              </a:scene3d>
              <a:sp3d prstMaterial="softEdge">
                <a:bevelT w="952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grpSp>
      <p:sp>
        <p:nvSpPr>
          <p:cNvPr id="12" name="Rectangle 8"/>
          <p:cNvSpPr>
            <a:spLocks noChangeArrowheads="1"/>
          </p:cNvSpPr>
          <p:nvPr/>
        </p:nvSpPr>
        <p:spPr bwMode="auto">
          <a:xfrm>
            <a:off x="3140330" y="843577"/>
            <a:ext cx="6022803" cy="938719"/>
          </a:xfrm>
          <a:prstGeom prst="rect">
            <a:avLst/>
          </a:prstGeom>
          <a:noFill/>
        </p:spPr>
        <p:txBody>
          <a:bodyPr wrap="none" rtlCol="0">
            <a:spAutoFit/>
          </a:bodyPr>
          <a:lstStyle/>
          <a:p>
            <a:r>
              <a:rPr lang="zh-CN" altLang="en-US" sz="5500">
                <a:solidFill>
                  <a:schemeClr val="accent4"/>
                </a:solidFill>
                <a:latin typeface="方正兰亭特黑_GBK" pitchFamily="2" charset="-122"/>
                <a:ea typeface="方正兰亭特黑_GBK" pitchFamily="2" charset="-122"/>
              </a:rPr>
              <a:t>汇报完毕 感谢聆听</a:t>
            </a:r>
            <a:endParaRPr lang="zh-CN" sz="5500">
              <a:solidFill>
                <a:schemeClr val="accent4"/>
              </a:solidFill>
              <a:latin typeface="方正兰亭特黑_GBK" pitchFamily="2" charset="-122"/>
              <a:ea typeface="方正兰亭特黑_GBK" pitchFamily="2" charset="-122"/>
            </a:endParaRPr>
          </a:p>
        </p:txBody>
      </p:sp>
      <p:sp>
        <p:nvSpPr>
          <p:cNvPr id="13" name="Rectangle 12"/>
          <p:cNvSpPr>
            <a:spLocks noChangeArrowheads="1"/>
          </p:cNvSpPr>
          <p:nvPr/>
        </p:nvSpPr>
        <p:spPr bwMode="auto">
          <a:xfrm>
            <a:off x="3944397" y="1963281"/>
            <a:ext cx="3968750" cy="384175"/>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2500" b="0" i="0" u="none" strike="noStrike" cap="none" normalizeH="0" baseline="0">
                <a:ln>
                  <a:noFill/>
                </a:ln>
                <a:solidFill>
                  <a:schemeClr val="accent4"/>
                </a:solidFill>
                <a:latin typeface="方正兰亭黑_GBK" pitchFamily="2" charset="-122"/>
                <a:ea typeface="方正兰亭黑_GBK" pitchFamily="2" charset="-122"/>
                <a:cs typeface="宋体" panose="02010600030101010101" pitchFamily="2" charset="-122"/>
              </a:rPr>
              <a:t>汇报人：</a:t>
            </a:r>
            <a:r>
              <a:rPr kumimoji="0" lang="en-US" altLang="zh-CN" sz="2500" b="0" i="0" u="none" strike="noStrike" cap="none" normalizeH="0" baseline="0">
                <a:ln>
                  <a:noFill/>
                </a:ln>
                <a:solidFill>
                  <a:schemeClr val="accent4"/>
                </a:solidFill>
                <a:latin typeface="方正兰亭黑_GBK" pitchFamily="2" charset="-122"/>
                <a:ea typeface="方正兰亭黑_GBK" pitchFamily="2" charset="-122"/>
                <a:cs typeface="宋体" panose="02010600030101010101" pitchFamily="2" charset="-122"/>
              </a:rPr>
              <a:t>PPT</a:t>
            </a:r>
            <a:r>
              <a:rPr kumimoji="0" lang="zh-CN" altLang="en-US" sz="2500" b="0" i="0" u="none" strike="noStrike" cap="none" normalizeH="0" baseline="0">
                <a:ln>
                  <a:noFill/>
                </a:ln>
                <a:solidFill>
                  <a:schemeClr val="accent4"/>
                </a:solidFill>
                <a:latin typeface="方正兰亭黑_GBK" pitchFamily="2" charset="-122"/>
                <a:ea typeface="方正兰亭黑_GBK" pitchFamily="2" charset="-122"/>
                <a:cs typeface="宋体" panose="02010600030101010101" pitchFamily="2" charset="-122"/>
              </a:rPr>
              <a:t>汇</a:t>
            </a:r>
            <a:r>
              <a:rPr kumimoji="0" lang="zh-CN" sz="2500" b="0" i="0" u="none" strike="noStrike" cap="none" normalizeH="0" baseline="0">
                <a:ln>
                  <a:noFill/>
                </a:ln>
                <a:solidFill>
                  <a:schemeClr val="accent4"/>
                </a:solidFill>
                <a:latin typeface="方正兰亭黑_GBK" pitchFamily="2" charset="-122"/>
                <a:ea typeface="方正兰亭黑_GBK" pitchFamily="2" charset="-122"/>
                <a:cs typeface="宋体" panose="02010600030101010101" pitchFamily="2" charset="-122"/>
              </a:rPr>
              <a:t>      部门：</a:t>
            </a:r>
            <a:endParaRPr kumimoji="0" lang="zh-CN" sz="2500" b="0" i="0" u="none" strike="noStrike" cap="none" normalizeH="0" baseline="0">
              <a:ln>
                <a:noFill/>
              </a:ln>
              <a:solidFill>
                <a:schemeClr val="accent4"/>
              </a:solidFill>
              <a:latin typeface="方正兰亭黑_GBK" pitchFamily="2" charset="-122"/>
              <a:ea typeface="方正兰亭黑_GBK" pitchFamily="2" charset="-122"/>
              <a:cs typeface="宋体" panose="02010600030101010101" pitchFamily="2" charset="-122"/>
            </a:endParaRPr>
          </a:p>
        </p:txBody>
      </p:sp>
      <p:grpSp>
        <p:nvGrpSpPr>
          <p:cNvPr id="14" name="Group 4"/>
          <p:cNvGrpSpPr/>
          <p:nvPr/>
        </p:nvGrpSpPr>
        <p:grpSpPr>
          <a:xfrm rot="-2832913">
            <a:off x="5349248" y="2104885"/>
            <a:ext cx="1604962" cy="2408238"/>
            <a:chOff x="-4" y="0"/>
            <a:chExt cx="1011" cy="1517"/>
          </a:xfrm>
        </p:grpSpPr>
        <p:grpSp>
          <p:nvGrpSpPr>
            <p:cNvPr id="15" name="Group 5"/>
            <p:cNvGrpSpPr/>
            <p:nvPr/>
          </p:nvGrpSpPr>
          <p:grpSpPr>
            <a:xfrm>
              <a:off x="-4" y="760"/>
              <a:ext cx="1006" cy="757"/>
              <a:chOff x="-5" y="0"/>
              <a:chExt cx="1006" cy="757"/>
            </a:xfrm>
          </p:grpSpPr>
          <p:sp>
            <p:nvSpPr>
              <p:cNvPr id="18" name="Freeform 20"/>
              <p:cNvSpPr/>
              <p:nvPr/>
            </p:nvSpPr>
            <p:spPr bwMode="auto">
              <a:xfrm>
                <a:off x="139" y="0"/>
                <a:ext cx="744" cy="491"/>
              </a:xfrm>
              <a:custGeom>
                <a:gdLst>
                  <a:gd name="T0" fmla="*/ 0 w 1021"/>
                  <a:gd name="T1" fmla="*/ 340 h 672"/>
                  <a:gd name="T2" fmla="*/ 267 w 1021"/>
                  <a:gd name="T3" fmla="*/ 0 h 672"/>
                  <a:gd name="T4" fmla="*/ 542 w 1021"/>
                  <a:gd name="T5" fmla="*/ 359 h 672"/>
                  <a:gd name="T6" fmla="*/ 0 60000 65536"/>
                  <a:gd name="T7" fmla="*/ 0 60000 65536"/>
                  <a:gd name="T8" fmla="*/ 0 60000 65536"/>
                  <a:gd name="T9" fmla="*/ 0 w 1021"/>
                  <a:gd name="T10" fmla="*/ 0 h 672"/>
                  <a:gd name="T11" fmla="*/ 1021 w 1021"/>
                  <a:gd name="T12" fmla="*/ 672 h 672"/>
                </a:gdLst>
                <a:cxnLst>
                  <a:cxn ang="T6">
                    <a:pos x="T0" y="T1"/>
                  </a:cxn>
                  <a:cxn ang="T7">
                    <a:pos x="T2" y="T3"/>
                  </a:cxn>
                  <a:cxn ang="T8">
                    <a:pos x="T4" y="T5"/>
                  </a:cxn>
                </a:cxnLst>
                <a:rect l="T9" t="T10" r="T11" b="T12"/>
                <a:pathLst>
                  <a:path w="1021" h="672">
                    <a:moveTo>
                      <a:pt x="0" y="637"/>
                    </a:moveTo>
                    <a:lnTo>
                      <a:pt x="503" y="0"/>
                    </a:lnTo>
                    <a:lnTo>
                      <a:pt x="1021" y="672"/>
                    </a:lnTo>
                  </a:path>
                </a:pathLst>
              </a:custGeom>
              <a:noFill/>
              <a:ln w="22225">
                <a:solidFill>
                  <a:schemeClr val="accent4"/>
                </a:solidFill>
                <a:prstDash val="dash"/>
                <a:round/>
              </a:ln>
            </p:spPr>
            <p:txBody>
              <a:bodyPr/>
              <a:lstStyle/>
              <a:p>
                <a:endParaRPr lang="zh-CN" altLang="en-US"/>
              </a:p>
            </p:txBody>
          </p:sp>
          <p:sp>
            <p:nvSpPr>
              <p:cNvPr id="19" name="AutoShape 21"/>
              <p:cNvSpPr>
                <a:spLocks noChangeArrowheads="1"/>
              </p:cNvSpPr>
              <p:nvPr/>
            </p:nvSpPr>
            <p:spPr bwMode="auto">
              <a:xfrm>
                <a:off x="-5" y="393"/>
                <a:ext cx="1006" cy="364"/>
              </a:xfrm>
              <a:prstGeom prst="roundRect">
                <a:avLst>
                  <a:gd name="adj" fmla="val 16667"/>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gradFill>
              <a:ln w="9525">
                <a:noFill/>
                <a:round/>
              </a:ln>
              <a:effectLst>
                <a:outerShdw dist="17961" dir="2700000" algn="ctr" rotWithShape="0">
                  <a:schemeClr val="tx1">
                    <a:alpha val="50000"/>
                  </a:schemeClr>
                </a:outerShdw>
              </a:effectLst>
            </p:spPr>
            <p:txBody>
              <a:bodyPr wrap="none" anchor="ctr"/>
              <a:lstStyle/>
              <a:p>
                <a:pPr eaLnBrk="0" hangingPunct="0">
                  <a:defRPr/>
                </a:pPr>
                <a:endParaRPr lang="zh-CN" altLang="en-US">
                  <a:latin typeface="Calibri" panose="020f0502020204030204" pitchFamily="34" charset="0"/>
                  <a:ea typeface="宋体" panose="02010600030101010101" pitchFamily="2" charset="-122"/>
                </a:endParaRPr>
              </a:p>
            </p:txBody>
          </p:sp>
          <p:sp>
            <p:nvSpPr>
              <p:cNvPr id="20" name="AutoShape 22"/>
              <p:cNvSpPr>
                <a:spLocks noChangeArrowheads="1"/>
              </p:cNvSpPr>
              <p:nvPr/>
            </p:nvSpPr>
            <p:spPr bwMode="auto">
              <a:xfrm>
                <a:off x="24" y="427"/>
                <a:ext cx="958" cy="302"/>
              </a:xfrm>
              <a:prstGeom prst="roundRect">
                <a:avLst>
                  <a:gd name="adj" fmla="val 16667"/>
                </a:avLst>
              </a:prstGeom>
              <a:solidFill>
                <a:schemeClr val="accent1">
                  <a:alpha val="0"/>
                </a:schemeClr>
              </a:solidFill>
              <a:ln w="9525">
                <a:solidFill>
                  <a:schemeClr val="bg1"/>
                </a:solidFill>
                <a:prstDash val="lgDash"/>
                <a:round/>
              </a:ln>
            </p:spPr>
            <p:txBody>
              <a:bodyPr vert="eaVert" wrap="none" anchor="ctr"/>
              <a:lstStyle/>
              <a:p>
                <a:pPr algn="ctr" eaLnBrk="0" hangingPunct="0"/>
                <a:endParaRPr lang="zh-CN" altLang="en-US">
                  <a:latin typeface="Calibri" panose="020f0502020204030204" pitchFamily="34" charset="0"/>
                </a:endParaRPr>
              </a:p>
            </p:txBody>
          </p:sp>
          <p:sp>
            <p:nvSpPr>
              <p:cNvPr id="21" name="WordArt 23"/>
              <p:cNvSpPr>
                <a:spLocks noChangeArrowheads="1" noChangeShapeType="1" noTextEdit="1"/>
              </p:cNvSpPr>
              <p:nvPr/>
            </p:nvSpPr>
            <p:spPr bwMode="auto">
              <a:xfrm>
                <a:off x="122" y="505"/>
                <a:ext cx="752" cy="150"/>
              </a:xfrm>
              <a:prstGeom prst="rect">
                <a:avLst/>
              </a:prstGeom>
            </p:spPr>
            <p:txBody>
              <a:bodyPr wrap="none" fromWordArt="1">
                <a:prstTxWarp prst="textPlain">
                  <a:avLst>
                    <a:gd name="adj" fmla="val 50000"/>
                  </a:avLst>
                </a:prstTxWarp>
              </a:bodyPr>
              <a:lstStyle/>
              <a:p>
                <a:pPr algn="ctr"/>
                <a:r>
                  <a:rPr lang="en-US" altLang="zh-CN" sz="3600" kern="10">
                    <a:ln w="9525">
                      <a:noFill/>
                      <a:round/>
                    </a:ln>
                    <a:solidFill>
                      <a:srgbClr val="FFFFFF"/>
                    </a:solidFill>
                    <a:latin typeface="Impact" panose="020b0806030902050204" pitchFamily="34" charset="0"/>
                    <a:ea typeface="方正兰亭粗黑_GBK"/>
                  </a:rPr>
                  <a:t>THANK YOU</a:t>
                </a:r>
                <a:endParaRPr lang="zh-CN" altLang="en-US" sz="3600" kern="10">
                  <a:ln w="9525">
                    <a:noFill/>
                    <a:round/>
                  </a:ln>
                  <a:solidFill>
                    <a:srgbClr val="FFFFFF"/>
                  </a:solidFill>
                  <a:latin typeface="Impact" panose="020b0806030902050204" pitchFamily="34" charset="0"/>
                  <a:ea typeface="方正兰亭粗黑_GBK"/>
                </a:endParaRPr>
              </a:p>
            </p:txBody>
          </p:sp>
        </p:grpSp>
        <p:sp>
          <p:nvSpPr>
            <p:cNvPr id="16" name="Rectangle 24"/>
            <p:cNvSpPr>
              <a:spLocks noChangeArrowheads="1"/>
            </p:cNvSpPr>
            <p:nvPr/>
          </p:nvSpPr>
          <p:spPr bwMode="auto">
            <a:xfrm>
              <a:off x="0" y="0"/>
              <a:ext cx="1007" cy="759"/>
            </a:xfrm>
            <a:prstGeom prst="rect">
              <a:avLst/>
            </a:prstGeom>
            <a:solidFill>
              <a:schemeClr val="accent1">
                <a:alpha val="0"/>
              </a:schemeClr>
            </a:solidFill>
            <a:ln w="9525">
              <a:noFill/>
              <a:miter lim="800000"/>
            </a:ln>
          </p:spPr>
          <p:txBody>
            <a:bodyPr wrap="none" anchor="ctr"/>
            <a:lstStyle/>
            <a:p>
              <a:pPr eaLnBrk="0" hangingPunct="0"/>
              <a:endParaRPr lang="zh-CN" altLang="en-US">
                <a:latin typeface="Calibri" panose="020f0502020204030204" pitchFamily="34" charset="0"/>
              </a:endParaRPr>
            </a:p>
          </p:txBody>
        </p:sp>
      </p:grpSp>
      <p:grpSp>
        <p:nvGrpSpPr>
          <p:cNvPr id="22" name="Group 18"/>
          <p:cNvGrpSpPr/>
          <p:nvPr/>
        </p:nvGrpSpPr>
        <p:grpSpPr>
          <a:xfrm>
            <a:off x="6001645" y="3151922"/>
            <a:ext cx="304800" cy="301625"/>
            <a:chExt cx="150" cy="150"/>
          </a:xfrm>
        </p:grpSpPr>
        <p:grpSp>
          <p:nvGrpSpPr>
            <p:cNvPr id="23" name="Group 19"/>
            <p:cNvGrpSpPr/>
            <p:nvPr/>
          </p:nvGrpSpPr>
          <p:grpSpPr>
            <a:xfrm>
              <a:off x="0" y="0"/>
              <a:ext cx="150" cy="150"/>
              <a:chExt cx="150" cy="150"/>
            </a:xfrm>
          </p:grpSpPr>
          <p:sp>
            <p:nvSpPr>
              <p:cNvPr id="25" name="Oval 34"/>
              <p:cNvSpPr>
                <a:spLocks noChangeArrowheads="1"/>
              </p:cNvSpPr>
              <p:nvPr/>
            </p:nvSpPr>
            <p:spPr bwMode="auto">
              <a:xfrm>
                <a:off x="0" y="0"/>
                <a:ext cx="150" cy="150"/>
              </a:xfrm>
              <a:prstGeom prst="ellipse">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2700000" scaled="1"/>
              </a:gradFill>
              <a:ln w="9525">
                <a:noFill/>
                <a:round/>
              </a:ln>
              <a:effectLst>
                <a:outerShdw dist="17961" dir="2700000" algn="ctr" rotWithShape="0">
                  <a:schemeClr val="tx1">
                    <a:alpha val="50000"/>
                  </a:schemeClr>
                </a:outerShdw>
              </a:effectLst>
            </p:spPr>
            <p:txBody>
              <a:bodyPr wrap="none" anchor="ctr"/>
              <a:lstStyle/>
              <a:p>
                <a:pPr eaLnBrk="0" hangingPunct="0">
                  <a:defRPr/>
                </a:pPr>
                <a:endParaRPr lang="zh-CN" altLang="en-US">
                  <a:latin typeface="Calibri" panose="020f0502020204030204" pitchFamily="34" charset="0"/>
                  <a:ea typeface="宋体" panose="02010600030101010101" pitchFamily="2" charset="-122"/>
                </a:endParaRPr>
              </a:p>
            </p:txBody>
          </p:sp>
          <p:sp>
            <p:nvSpPr>
              <p:cNvPr id="26" name="Oval 35"/>
              <p:cNvSpPr>
                <a:spLocks noChangeArrowheads="1"/>
              </p:cNvSpPr>
              <p:nvPr/>
            </p:nvSpPr>
            <p:spPr bwMode="auto">
              <a:xfrm>
                <a:off x="13" y="13"/>
                <a:ext cx="124" cy="124"/>
              </a:xfrm>
              <a:prstGeom prst="ellipse">
                <a:avLst/>
              </a:prstGeom>
              <a:solidFill>
                <a:schemeClr val="accent1">
                  <a:alpha val="0"/>
                </a:schemeClr>
              </a:solidFill>
              <a:ln w="9525">
                <a:solidFill>
                  <a:schemeClr val="bg1"/>
                </a:solidFill>
                <a:prstDash val="dash"/>
                <a:round/>
              </a:ln>
            </p:spPr>
            <p:txBody>
              <a:bodyPr wrap="none" anchor="ctr"/>
              <a:lstStyle/>
              <a:p>
                <a:pPr eaLnBrk="0" hangingPunct="0"/>
                <a:endParaRPr lang="zh-CN" altLang="en-US">
                  <a:latin typeface="Calibri" panose="020f0502020204030204" pitchFamily="34" charset="0"/>
                </a:endParaRPr>
              </a:p>
            </p:txBody>
          </p:sp>
        </p:grpSp>
        <p:sp>
          <p:nvSpPr>
            <p:cNvPr id="24" name="WordArt 36"/>
            <p:cNvSpPr>
              <a:spLocks noChangeArrowheads="1" noChangeShapeType="1" noTextEdit="1"/>
            </p:cNvSpPr>
            <p:nvPr/>
          </p:nvSpPr>
          <p:spPr bwMode="auto">
            <a:xfrm>
              <a:off x="49" y="50"/>
              <a:ext cx="52" cy="50"/>
            </a:xfrm>
            <a:prstGeom prst="rect">
              <a:avLst/>
            </a:prstGeom>
          </p:spPr>
          <p:txBody>
            <a:bodyPr wrap="none" fromWordArt="1">
              <a:prstTxWarp prst="textPlain">
                <a:avLst>
                  <a:gd name="adj" fmla="val 50000"/>
                </a:avLst>
              </a:prstTxWarp>
            </a:bodyPr>
            <a:lstStyle/>
            <a:p>
              <a:pPr algn="ctr"/>
              <a:r>
                <a:rPr lang="en-US" altLang="zh-CN" sz="3600" kern="10">
                  <a:ln w="9525">
                    <a:noFill/>
                    <a:round/>
                  </a:ln>
                  <a:solidFill>
                    <a:srgbClr val="FFFFFF"/>
                  </a:solidFill>
                  <a:latin typeface="方正兰亭粗黑_GBK"/>
                  <a:ea typeface="方正兰亭粗黑_GBK"/>
                </a:rPr>
                <a:t>X</a:t>
              </a:r>
              <a:endParaRPr lang="zh-CN" altLang="en-US" sz="3600" kern="10">
                <a:ln w="9525">
                  <a:noFill/>
                  <a:round/>
                </a:ln>
                <a:solidFill>
                  <a:srgbClr val="FFFFFF"/>
                </a:solidFill>
                <a:latin typeface="方正兰亭粗黑_GBK"/>
                <a:ea typeface="方正兰亭粗黑_GBK"/>
              </a:endParaRPr>
            </a:p>
          </p:txBody>
        </p:sp>
      </p:grpSp>
    </p:spTree>
  </p:cSld>
  <p:clrMapOvr>
    <a:masterClrMapping/>
  </p:clrMapOvr>
  <mc:AlternateContent>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2"/>
                                        </p:tgtEl>
                                        <p:attrNameLst>
                                          <p:attrName>ppt_y</p:attrName>
                                        </p:attrNameLst>
                                      </p:cBhvr>
                                      <p:tavLst>
                                        <p:tav tm="0">
                                          <p:val>
                                            <p:strVal val="#ppt_y"/>
                                          </p:val>
                                        </p:tav>
                                        <p:tav tm="100000">
                                          <p:val>
                                            <p:strVal val="#ppt_y"/>
                                          </p:val>
                                        </p:tav>
                                      </p:tavLst>
                                    </p:anim>
                                    <p:anim calcmode="lin" valueType="num">
                                      <p:cBhvr>
                                        <p:cTn id="1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2"/>
                                        </p:tgtEl>
                                      </p:cBhvr>
                                    </p:animEffect>
                                  </p:childTnLst>
                                </p:cTn>
                              </p:par>
                              <p:par>
                                <p:cTn id="22" presetID="41" presetClass="entr" presetSubtype="0" fill="hold" grpId="0" nodeType="withEffect">
                                  <p:stCondLst>
                                    <p:cond delay="500"/>
                                  </p:stCondLst>
                                  <p:iterate type="lt">
                                    <p:tmPct val="10000"/>
                                  </p:iterate>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3"/>
                                        </p:tgtEl>
                                        <p:attrNameLst>
                                          <p:attrName>ppt_y</p:attrName>
                                        </p:attrNameLst>
                                      </p:cBhvr>
                                      <p:tavLst>
                                        <p:tav tm="0">
                                          <p:val>
                                            <p:strVal val="#ppt_y"/>
                                          </p:val>
                                        </p:tav>
                                        <p:tav tm="100000">
                                          <p:val>
                                            <p:strVal val="#ppt_y"/>
                                          </p:val>
                                        </p:tav>
                                      </p:tavLst>
                                    </p:anim>
                                    <p:anim calcmode="lin" valueType="num">
                                      <p:cBhvr>
                                        <p:cTn id="26"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3"/>
                                        </p:tgtEl>
                                      </p:cBhvr>
                                    </p:animEffect>
                                  </p:childTnLst>
                                </p:cTn>
                              </p:par>
                            </p:childTnLst>
                          </p:cTn>
                        </p:par>
                        <p:par>
                          <p:cTn id="29" fill="hold" nodeType="afterGroup">
                            <p:stCondLst>
                              <p:cond delay="1500"/>
                            </p:stCondLst>
                            <p:childTnLst>
                              <p:par>
                                <p:cTn id="30" presetID="53" presetClass="entr" presetSubtype="16"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100" fill="hold"/>
                                        <p:tgtEl>
                                          <p:spTgt spid="22"/>
                                        </p:tgtEl>
                                        <p:attrNameLst>
                                          <p:attrName>ppt_w</p:attrName>
                                        </p:attrNameLst>
                                      </p:cBhvr>
                                      <p:tavLst>
                                        <p:tav tm="0">
                                          <p:val>
                                            <p:fltVal val="0"/>
                                          </p:val>
                                        </p:tav>
                                        <p:tav tm="100000">
                                          <p:val>
                                            <p:strVal val="#ppt_w"/>
                                          </p:val>
                                        </p:tav>
                                      </p:tavLst>
                                    </p:anim>
                                    <p:anim calcmode="lin" valueType="num">
                                      <p:cBhvr>
                                        <p:cTn id="33" dur="100" fill="hold"/>
                                        <p:tgtEl>
                                          <p:spTgt spid="22"/>
                                        </p:tgtEl>
                                        <p:attrNameLst>
                                          <p:attrName>ppt_h</p:attrName>
                                        </p:attrNameLst>
                                      </p:cBhvr>
                                      <p:tavLst>
                                        <p:tav tm="0">
                                          <p:val>
                                            <p:fltVal val="0"/>
                                          </p:val>
                                        </p:tav>
                                        <p:tav tm="100000">
                                          <p:val>
                                            <p:strVal val="#ppt_h"/>
                                          </p:val>
                                        </p:tav>
                                      </p:tavLst>
                                    </p:anim>
                                    <p:animEffect transition="in" filter="fade">
                                      <p:cBhvr>
                                        <p:cTn id="34" dur="100"/>
                                        <p:tgtEl>
                                          <p:spTgt spid="22"/>
                                        </p:tgtEl>
                                      </p:cBhvr>
                                    </p:animEffect>
                                  </p:childTnLst>
                                </p:cTn>
                              </p:par>
                              <p:par>
                                <p:cTn id="35" presetID="6" presetClass="emph" presetSubtype="0" autoRev="1" fill="hold" nodeType="withEffect">
                                  <p:stCondLst>
                                    <p:cond delay="100"/>
                                  </p:stCondLst>
                                  <p:childTnLst>
                                    <p:animScale>
                                      <p:cBhvr>
                                        <p:cTn id="36" dur="100" fill="hold"/>
                                        <p:tgtEl>
                                          <p:spTgt spid="22"/>
                                        </p:tgtEl>
                                      </p:cBhvr>
                                      <p:by x="130000" y="130000"/>
                                    </p:animScale>
                                  </p:childTnLst>
                                </p:cTn>
                              </p:par>
                              <p:par>
                                <p:cTn id="37" presetID="10" presetClass="entr" presetSubtype="0" fill="hold" nodeType="withEffect">
                                  <p:stCondLst>
                                    <p:cond delay="30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
                                        <p:tgtEl>
                                          <p:spTgt spid="14"/>
                                        </p:tgtEl>
                                      </p:cBhvr>
                                    </p:animEffect>
                                  </p:childTnLst>
                                </p:cTn>
                              </p:par>
                              <p:par>
                                <p:cTn id="40" presetID="8" presetClass="emph" presetSubtype="0" repeatCount="indefinite" accel="50000" decel="50000" autoRev="1" fill="hold" nodeType="withEffect">
                                  <p:stCondLst>
                                    <p:cond delay="300"/>
                                  </p:stCondLst>
                                  <p:childTnLst>
                                    <p:animRot by="5640000">
                                      <p:cBhvr>
                                        <p:cTn id="41" dur="6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2" grpId="0"/>
      <p:bldP spid="13" grpId="0"/>
    </p:bldLst>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0821" y="3068384"/>
            <a:ext cx="446811" cy="491968"/>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258" tIns="45628" rIns="91258" bIns="45628" anchor="ctr"/>
          <a:lstStyle/>
          <a:p>
            <a:pPr algn="ctr" fontAlgn="base">
              <a:defRPr/>
            </a:pPr>
            <a:endParaRPr lang="zh-CN" altLang="en-US" sz="135" strike="noStrike" noProof="1">
              <a:solidFill>
                <a:prstClr val="white"/>
              </a:solidFill>
            </a:endParaRPr>
          </a:p>
        </p:txBody>
      </p:sp>
      <p:sp>
        <p:nvSpPr>
          <p:cNvPr id="4" name="矩形 3"/>
          <p:cNvSpPr/>
          <p:nvPr/>
        </p:nvSpPr>
        <p:spPr>
          <a:xfrm>
            <a:off x="3641688" y="3070761"/>
            <a:ext cx="7006371" cy="49196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733" tIns="0" rIns="134733"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1716" y="2496800"/>
            <a:ext cx="6970722" cy="5799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492436" y="2493234"/>
            <a:ext cx="639319" cy="58346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258" tIns="45628" rIns="91258" bIns="45628" anchor="ctr"/>
          <a:lstStyle/>
          <a:p>
            <a:pPr algn="ctr" fontAlgn="base">
              <a:defRPr/>
            </a:pPr>
            <a:endParaRPr lang="zh-CN" altLang="en-US" sz="135" strike="noStrike" noProof="1">
              <a:solidFill>
                <a:prstClr val="white"/>
              </a:solidFill>
            </a:endParaRPr>
          </a:p>
        </p:txBody>
      </p:sp>
      <p:sp>
        <p:nvSpPr>
          <p:cNvPr id="38917" name="矩形 11"/>
          <p:cNvSpPr/>
          <p:nvPr/>
        </p:nvSpPr>
        <p:spPr>
          <a:xfrm>
            <a:off x="2909681" y="3798017"/>
            <a:ext cx="6258915" cy="1266757"/>
          </a:xfrm>
          <a:prstGeom prst="rect">
            <a:avLst/>
          </a:prstGeom>
          <a:noFill/>
          <a:ln w="25400">
            <a:noFill/>
          </a:ln>
        </p:spPr>
        <p:txBody>
          <a:bodyPr lIns="91258" tIns="45628" rIns="91258" bIns="45628" anchor="ctr"/>
          <a:lstStyle/>
          <a:p>
            <a:pPr eaLnBrk="0" hangingPunct="0">
              <a:lnSpc>
                <a:spcPts val="2400"/>
              </a:lnSpc>
            </a:pP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模板下载：</a:t>
            </a:r>
            <a:r>
              <a:rPr lang="en-US" altLang="zh-CN" sz="105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0" b="1">
                <a:solidFill>
                  <a:srgbClr val="FFC000"/>
                </a:solidFill>
                <a:latin typeface="微软雅黑" panose="020b0503020204020204" pitchFamily="34" charset="-122"/>
                <a:ea typeface="微软雅黑" panose="020b0503020204020204" pitchFamily="34" charset="-122"/>
              </a:rPr>
              <a:t>            </a:t>
            </a:r>
            <a:r>
              <a:rPr lang="zh-CN" altLang="en-US" sz="1050" b="1">
                <a:solidFill>
                  <a:srgbClr val="4A452A"/>
                </a:solidFill>
                <a:latin typeface="微软雅黑" panose="020b0503020204020204" pitchFamily="34" charset="-122"/>
                <a:ea typeface="微软雅黑" panose="020b0503020204020204" pitchFamily="34" charset="-122"/>
              </a:rPr>
              <a:t>行业</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0" b="1">
                <a:solidFill>
                  <a:srgbClr val="4A452A"/>
                </a:solidFill>
                <a:latin typeface="微软雅黑" panose="020b0503020204020204" pitchFamily="34" charset="-122"/>
                <a:ea typeface="微软雅黑" panose="020b0503020204020204" pitchFamily="34" charset="-122"/>
              </a:rPr>
              <a:t>工作</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0" b="1">
                <a:solidFill>
                  <a:srgbClr val="4A452A"/>
                </a:solidFill>
                <a:latin typeface="微软雅黑" panose="020b0503020204020204" pitchFamily="34" charset="-122"/>
                <a:ea typeface="微软雅黑" panose="020b0503020204020204" pitchFamily="34" charset="-122"/>
              </a:rPr>
              <a:t>         </a:t>
            </a:r>
            <a:r>
              <a:rPr lang="zh-CN" altLang="en-US" sz="1050" b="1">
                <a:solidFill>
                  <a:srgbClr val="4A452A"/>
                </a:solidFill>
                <a:latin typeface="微软雅黑" panose="020b0503020204020204" pitchFamily="34" charset="-122"/>
                <a:ea typeface="微软雅黑" panose="020b0503020204020204" pitchFamily="34" charset="-122"/>
              </a:rPr>
              <a:t>节日</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背景图片：</a:t>
            </a:r>
            <a:r>
              <a:rPr lang="en-US" altLang="zh-CN" sz="1050" b="1">
                <a:solidFill>
                  <a:srgbClr val="4A452A"/>
                </a:solidFill>
                <a:latin typeface="微软雅黑" panose="020b0503020204020204" pitchFamily="34" charset="-122"/>
                <a:ea typeface="微软雅黑" panose="020b0503020204020204" pitchFamily="34" charset="-122"/>
              </a:rPr>
              <a:t> </a:t>
            </a:r>
            <a:r>
              <a:rPr lang="en-US" altLang="zh-CN" sz="105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0" b="1">
                <a:solidFill>
                  <a:srgbClr val="4A452A"/>
                </a:solidFill>
                <a:latin typeface="微软雅黑" panose="020b0503020204020204" pitchFamily="34" charset="-122"/>
                <a:ea typeface="微软雅黑" panose="020b0503020204020204" pitchFamily="34" charset="-122"/>
              </a:rPr>
              <a:t>            PPT</a:t>
            </a:r>
            <a:r>
              <a:rPr lang="zh-CN" altLang="en-US" sz="1050" b="1">
                <a:solidFill>
                  <a:srgbClr val="4A452A"/>
                </a:solidFill>
                <a:latin typeface="微软雅黑" panose="020b0503020204020204" pitchFamily="34" charset="-122"/>
                <a:ea typeface="微软雅黑" panose="020b0503020204020204" pitchFamily="34" charset="-122"/>
              </a:rPr>
              <a:t>课件模板：</a:t>
            </a:r>
            <a:r>
              <a:rPr lang="en-US" altLang="zh-CN" sz="105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13741" y="979306"/>
            <a:ext cx="2851984" cy="1425992"/>
          </a:xfrm>
          <a:prstGeom prst="rect">
            <a:avLst/>
          </a:prstGeom>
          <a:noFill/>
          <a:ln w="9525">
            <a:noFill/>
          </a:ln>
        </p:spPr>
      </p:pic>
    </p:spTree>
  </p:cSld>
  <p:clrMapOvr>
    <a:masterClrMapping/>
  </p:clrMapOvr>
  <p:transition spd="med" advClick="0" advTm="0">
    <p:push dir="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淘宝店chenying0907出品 8"/>
          <p:cNvSpPr>
            <a:spLocks noChangeArrowheads="1"/>
          </p:cNvSpPr>
          <p:nvPr/>
        </p:nvSpPr>
        <p:spPr bwMode="auto">
          <a:xfrm>
            <a:off x="3176" y="-3176"/>
            <a:ext cx="2913359" cy="6862763"/>
          </a:xfrm>
          <a:prstGeom prst="rect">
            <a:avLst/>
          </a:prstGeom>
          <a:solidFill>
            <a:schemeClr val="accent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solidFill>
                <a:schemeClr val="lt1"/>
              </a:solidFill>
            </a:endParaRPr>
          </a:p>
        </p:txBody>
      </p:sp>
      <p:sp>
        <p:nvSpPr>
          <p:cNvPr id="5" name="圆角淘宝店chenying0907出品 4"/>
          <p:cNvSpPr/>
          <p:nvPr/>
        </p:nvSpPr>
        <p:spPr>
          <a:xfrm>
            <a:off x="1900924" y="2207916"/>
            <a:ext cx="1800200" cy="1800200"/>
          </a:xfrm>
          <a:prstGeom prst="roundRect">
            <a:avLst>
              <a:gd name="adj" fmla="val 10438"/>
            </a:avLst>
          </a:prstGeom>
          <a:solidFill>
            <a:schemeClr val="bg1">
              <a:lumMod val="95000"/>
            </a:schemeClr>
          </a:solidFill>
          <a:ln w="50800">
            <a:noFill/>
          </a:ln>
          <a:effectLst>
            <a:outerShdw blurRad="50800" dist="38100" dir="2700000" algn="tl" rotWithShape="0">
              <a:prstClr val="black">
                <a:alpha val="40000"/>
              </a:prstClr>
            </a:outerShdw>
          </a:effectLst>
          <a:scene3d>
            <a:camera prst="orthographicFront"/>
            <a:lightRig rig="threePt" dir="t"/>
          </a:scene3d>
          <a:sp3d prstMaterial="softEdge">
            <a:bevelT w="82550" h="25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srgbClr val="FFFFFF"/>
              </a:solidFill>
              <a:latin typeface="Calibri"/>
              <a:ea typeface="宋体" panose="02010600030101010101" pitchFamily="2" charset="-122"/>
            </a:endParaRPr>
          </a:p>
        </p:txBody>
      </p:sp>
      <p:grpSp>
        <p:nvGrpSpPr>
          <p:cNvPr id="8" name="淘宝店chenying0907出品 7"/>
          <p:cNvGrpSpPr/>
          <p:nvPr/>
        </p:nvGrpSpPr>
        <p:grpSpPr>
          <a:xfrm>
            <a:off x="2191925" y="2454144"/>
            <a:ext cx="1281554" cy="1290223"/>
            <a:chOff x="5042691" y="2273920"/>
            <a:chExt cx="702937" cy="707692"/>
          </a:xfrm>
          <a:solidFill>
            <a:schemeClr val="accent4"/>
          </a:solidFill>
        </p:grpSpPr>
        <p:sp>
          <p:nvSpPr>
            <p:cNvPr id="9" name="淘宝店chenying0907出品 12"/>
            <p:cNvSpPr/>
            <p:nvPr/>
          </p:nvSpPr>
          <p:spPr bwMode="auto">
            <a:xfrm>
              <a:off x="5284806" y="2789968"/>
              <a:ext cx="460822" cy="191644"/>
            </a:xfrm>
            <a:custGeom>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1">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淘宝店chenying0907出品 13"/>
            <p:cNvSpPr>
              <a:spLocks noEditPoints="1"/>
            </p:cNvSpPr>
            <p:nvPr/>
          </p:nvSpPr>
          <p:spPr bwMode="auto">
            <a:xfrm>
              <a:off x="5042691" y="2273920"/>
              <a:ext cx="529214" cy="655758"/>
            </a:xfrm>
            <a:custGeom>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 name="TextBox 10"/>
          <p:cNvSpPr txBox="1"/>
          <p:nvPr/>
        </p:nvSpPr>
        <p:spPr>
          <a:xfrm>
            <a:off x="3996655" y="2144899"/>
            <a:ext cx="3342711" cy="1323439"/>
          </a:xfrm>
          <a:prstGeom prst="rect">
            <a:avLst/>
          </a:prstGeom>
          <a:noFill/>
        </p:spPr>
        <p:txBody>
          <a:bodyPr wrap="none" rtlCol="0">
            <a:spAutoFit/>
          </a:bodyPr>
          <a:lstStyle/>
          <a:p>
            <a:pPr algn="ctr"/>
            <a:r>
              <a:rPr lang="en-US" altLang="zh-CN" sz="8000">
                <a:solidFill>
                  <a:schemeClr val="accent4"/>
                </a:solidFill>
                <a:latin typeface="Impact" panose="020b0806030902050204" pitchFamily="34" charset="0"/>
              </a:rPr>
              <a:t>PART 01</a:t>
            </a:r>
            <a:endParaRPr lang="zh-CN" altLang="en-US" sz="8000">
              <a:solidFill>
                <a:schemeClr val="accent4"/>
              </a:solidFill>
              <a:latin typeface="Impact" panose="020b0806030902050204" pitchFamily="34" charset="0"/>
            </a:endParaRPr>
          </a:p>
        </p:txBody>
      </p:sp>
      <p:sp>
        <p:nvSpPr>
          <p:cNvPr id="12" name="淘宝店chenying0907出品 14"/>
          <p:cNvSpPr>
            <a:spLocks noChangeArrowheads="1"/>
          </p:cNvSpPr>
          <p:nvPr/>
        </p:nvSpPr>
        <p:spPr bwMode="auto">
          <a:xfrm>
            <a:off x="4175426" y="3370832"/>
            <a:ext cx="3141886" cy="538609"/>
          </a:xfrm>
          <a:prstGeom prst="rect">
            <a:avLst/>
          </a:prstGeom>
          <a:noFill/>
          <a:ln w="9525">
            <a:noFill/>
            <a:miter lim="800000"/>
          </a:ln>
        </p:spPr>
        <p:txBody>
          <a:bodyPr vert="horz" wrap="none" lIns="0" tIns="0" rIns="0" bIns="0" numCol="1" anchor="t" anchorCtr="0" compatLnSpc="1">
            <a:spAutoFit/>
          </a:bodyPr>
          <a:lstStyle/>
          <a:p>
            <a:pPr defTabSz="914400" fontAlgn="base">
              <a:spcBef>
                <a:spcPct val="0"/>
              </a:spcBef>
              <a:spcAft>
                <a:spcPct val="0"/>
              </a:spcAft>
            </a:pPr>
            <a:r>
              <a:rPr lang="zh-CN" altLang="en-US" sz="3500">
                <a:latin typeface="方正兰亭特黑_GBK" pitchFamily="2" charset="-122"/>
                <a:ea typeface="方正兰亭特黑_GBK" pitchFamily="2" charset="-122"/>
                <a:cs typeface="宋体" panose="02010600030101010101" pitchFamily="2" charset="-122"/>
              </a:rPr>
              <a:t>前阶段工作回顾</a:t>
            </a:r>
            <a:endParaRPr lang="zh-CN" sz="3500">
              <a:latin typeface="方正兰亭特黑_GBK" pitchFamily="2" charset="-122"/>
              <a:ea typeface="方正兰亭特黑_GBK" pitchFamily="2" charset="-122"/>
              <a:cs typeface="宋体" panose="02010600030101010101" pitchFamily="2" charset="-122"/>
            </a:endParaRPr>
          </a:p>
        </p:txBody>
      </p:sp>
      <p:cxnSp>
        <p:nvCxnSpPr>
          <p:cNvPr id="13" name="淘宝店chenying0907出品 12"/>
          <p:cNvCxnSpPr/>
          <p:nvPr/>
        </p:nvCxnSpPr>
        <p:spPr>
          <a:xfrm>
            <a:off x="4016295" y="4013077"/>
            <a:ext cx="6878013" cy="0"/>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19" name="Text Box 13"/>
          <p:cNvSpPr txBox="1">
            <a:spLocks noChangeArrowheads="1"/>
          </p:cNvSpPr>
          <p:nvPr/>
        </p:nvSpPr>
        <p:spPr bwMode="auto">
          <a:xfrm>
            <a:off x="4784482" y="4270974"/>
            <a:ext cx="6976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a:ea typeface="微软雅黑" panose="020b0503020204020204" pitchFamily="34" charset="-122"/>
              </a:rPr>
              <a:t>概述</a:t>
            </a:r>
            <a:endParaRPr lang="zh-CN" altLang="en-US" sz="2000">
              <a:ea typeface="微软雅黑" panose="020b0503020204020204" pitchFamily="34" charset="-122"/>
            </a:endParaRPr>
          </a:p>
        </p:txBody>
      </p:sp>
      <p:sp>
        <p:nvSpPr>
          <p:cNvPr id="24" name="Text Box 13"/>
          <p:cNvSpPr txBox="1">
            <a:spLocks noChangeArrowheads="1"/>
          </p:cNvSpPr>
          <p:nvPr/>
        </p:nvSpPr>
        <p:spPr bwMode="auto">
          <a:xfrm>
            <a:off x="4784481" y="4712575"/>
            <a:ext cx="2236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a:ea typeface="微软雅黑" panose="020b0503020204020204" pitchFamily="34" charset="-122"/>
              </a:rPr>
              <a:t>各项计划完成情况</a:t>
            </a:r>
            <a:endParaRPr lang="zh-CN" altLang="en-US" sz="2000">
              <a:ea typeface="微软雅黑" panose="020b0503020204020204" pitchFamily="34" charset="-122"/>
            </a:endParaRPr>
          </a:p>
        </p:txBody>
      </p:sp>
      <p:sp>
        <p:nvSpPr>
          <p:cNvPr id="29" name="Text Box 13"/>
          <p:cNvSpPr txBox="1">
            <a:spLocks noChangeArrowheads="1"/>
          </p:cNvSpPr>
          <p:nvPr/>
        </p:nvSpPr>
        <p:spPr bwMode="auto">
          <a:xfrm>
            <a:off x="4784482" y="5214539"/>
            <a:ext cx="19800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a:ea typeface="微软雅黑" panose="020b0503020204020204" pitchFamily="34" charset="-122"/>
              </a:rPr>
              <a:t>与去年同期比较</a:t>
            </a:r>
            <a:endParaRPr lang="zh-CN" altLang="en-US" sz="2000">
              <a:ea typeface="微软雅黑" panose="020b0503020204020204" pitchFamily="34" charset="-122"/>
            </a:endParaRPr>
          </a:p>
        </p:txBody>
      </p:sp>
      <p:sp>
        <p:nvSpPr>
          <p:cNvPr id="34" name="Text Box 13"/>
          <p:cNvSpPr txBox="1">
            <a:spLocks noChangeArrowheads="1"/>
          </p:cNvSpPr>
          <p:nvPr/>
        </p:nvSpPr>
        <p:spPr bwMode="auto">
          <a:xfrm>
            <a:off x="8312873" y="4270974"/>
            <a:ext cx="2236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a:ea typeface="微软雅黑" panose="020b0503020204020204" pitchFamily="34" charset="-122"/>
              </a:rPr>
              <a:t>重点工作完成情况</a:t>
            </a:r>
            <a:endParaRPr lang="zh-CN" altLang="en-US" sz="2000">
              <a:ea typeface="微软雅黑" panose="020b0503020204020204" pitchFamily="34" charset="-122"/>
            </a:endParaRPr>
          </a:p>
        </p:txBody>
      </p:sp>
      <p:sp>
        <p:nvSpPr>
          <p:cNvPr id="39" name="Text Box 13"/>
          <p:cNvSpPr txBox="1">
            <a:spLocks noChangeArrowheads="1"/>
          </p:cNvSpPr>
          <p:nvPr/>
        </p:nvSpPr>
        <p:spPr bwMode="auto">
          <a:xfrm>
            <a:off x="8312873" y="4712575"/>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a:ea typeface="微软雅黑" panose="020b0503020204020204" pitchFamily="34" charset="-122"/>
              </a:rPr>
              <a:t>团队建设情况</a:t>
            </a:r>
            <a:endParaRPr lang="zh-CN" altLang="en-US" sz="2000">
              <a:ea typeface="微软雅黑" panose="020b0503020204020204" pitchFamily="34" charset="-122"/>
            </a:endParaRPr>
          </a:p>
        </p:txBody>
      </p:sp>
      <p:sp>
        <p:nvSpPr>
          <p:cNvPr id="44" name="Text Box 13"/>
          <p:cNvSpPr txBox="1">
            <a:spLocks noChangeArrowheads="1"/>
          </p:cNvSpPr>
          <p:nvPr/>
        </p:nvSpPr>
        <p:spPr bwMode="auto">
          <a:xfrm>
            <a:off x="8312874" y="5214539"/>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a:ea typeface="微软雅黑" panose="020b0503020204020204" pitchFamily="34" charset="-122"/>
              </a:rPr>
              <a:t>培训学习情况</a:t>
            </a:r>
            <a:endParaRPr lang="zh-CN" altLang="en-US" sz="2000">
              <a:ea typeface="微软雅黑" panose="020b0503020204020204" pitchFamily="34" charset="-122"/>
            </a:endParaRPr>
          </a:p>
        </p:txBody>
      </p:sp>
      <p:sp>
        <p:nvSpPr>
          <p:cNvPr id="55" name="淘宝店chenying0907出品 5"/>
          <p:cNvSpPr>
            <a:spLocks noEditPoints="1"/>
          </p:cNvSpPr>
          <p:nvPr/>
        </p:nvSpPr>
        <p:spPr bwMode="auto">
          <a:xfrm>
            <a:off x="4619937" y="4279803"/>
            <a:ext cx="190974" cy="333701"/>
          </a:xfrm>
          <a:custGeom>
            <a:gdLst>
              <a:gd name="T0" fmla="*/ 9122 w 9215"/>
              <a:gd name="T1" fmla="*/ 3667 h 16102"/>
              <a:gd name="T2" fmla="*/ 8763 w 9215"/>
              <a:gd name="T3" fmla="*/ 2601 h 16102"/>
              <a:gd name="T4" fmla="*/ 8166 w 9215"/>
              <a:gd name="T5" fmla="*/ 1672 h 16102"/>
              <a:gd name="T6" fmla="*/ 7368 w 9215"/>
              <a:gd name="T7" fmla="*/ 913 h 16102"/>
              <a:gd name="T8" fmla="*/ 6406 w 9215"/>
              <a:gd name="T9" fmla="*/ 361 h 16102"/>
              <a:gd name="T10" fmla="*/ 5314 w 9215"/>
              <a:gd name="T11" fmla="*/ 53 h 16102"/>
              <a:gd name="T12" fmla="*/ 4139 w 9215"/>
              <a:gd name="T13" fmla="*/ 24 h 16102"/>
              <a:gd name="T14" fmla="*/ 3025 w 9215"/>
              <a:gd name="T15" fmla="*/ 279 h 16102"/>
              <a:gd name="T16" fmla="*/ 2031 w 9215"/>
              <a:gd name="T17" fmla="*/ 785 h 16102"/>
              <a:gd name="T18" fmla="*/ 1196 w 9215"/>
              <a:gd name="T19" fmla="*/ 1505 h 16102"/>
              <a:gd name="T20" fmla="*/ 556 w 9215"/>
              <a:gd name="T21" fmla="*/ 2403 h 16102"/>
              <a:gd name="T22" fmla="*/ 145 w 9215"/>
              <a:gd name="T23" fmla="*/ 3445 h 16102"/>
              <a:gd name="T24" fmla="*/ 0 w 9215"/>
              <a:gd name="T25" fmla="*/ 4592 h 16102"/>
              <a:gd name="T26" fmla="*/ 16 w 9215"/>
              <a:gd name="T27" fmla="*/ 4981 h 16102"/>
              <a:gd name="T28" fmla="*/ 65 w 9215"/>
              <a:gd name="T29" fmla="*/ 5359 h 16102"/>
              <a:gd name="T30" fmla="*/ 143 w 9215"/>
              <a:gd name="T31" fmla="*/ 5728 h 16102"/>
              <a:gd name="T32" fmla="*/ 251 w 9215"/>
              <a:gd name="T33" fmla="*/ 6086 h 16102"/>
              <a:gd name="T34" fmla="*/ 387 w 9215"/>
              <a:gd name="T35" fmla="*/ 6431 h 16102"/>
              <a:gd name="T36" fmla="*/ 549 w 9215"/>
              <a:gd name="T37" fmla="*/ 6762 h 16102"/>
              <a:gd name="T38" fmla="*/ 8633 w 9215"/>
              <a:gd name="T39" fmla="*/ 6827 h 16102"/>
              <a:gd name="T40" fmla="*/ 8800 w 9215"/>
              <a:gd name="T41" fmla="*/ 6498 h 16102"/>
              <a:gd name="T42" fmla="*/ 8940 w 9215"/>
              <a:gd name="T43" fmla="*/ 6156 h 16102"/>
              <a:gd name="T44" fmla="*/ 9053 w 9215"/>
              <a:gd name="T45" fmla="*/ 5801 h 16102"/>
              <a:gd name="T46" fmla="*/ 9137 w 9215"/>
              <a:gd name="T47" fmla="*/ 5434 h 16102"/>
              <a:gd name="T48" fmla="*/ 9192 w 9215"/>
              <a:gd name="T49" fmla="*/ 5057 h 16102"/>
              <a:gd name="T50" fmla="*/ 9214 w 9215"/>
              <a:gd name="T51" fmla="*/ 4671 h 16102"/>
              <a:gd name="T52" fmla="*/ 4262 w 9215"/>
              <a:gd name="T53" fmla="*/ 8037 h 16102"/>
              <a:gd name="T54" fmla="*/ 3438 w 9215"/>
              <a:gd name="T55" fmla="*/ 7848 h 16102"/>
              <a:gd name="T56" fmla="*/ 2705 w 9215"/>
              <a:gd name="T57" fmla="*/ 7474 h 16102"/>
              <a:gd name="T58" fmla="*/ 2088 w 9215"/>
              <a:gd name="T59" fmla="*/ 6941 h 16102"/>
              <a:gd name="T60" fmla="*/ 1615 w 9215"/>
              <a:gd name="T61" fmla="*/ 6276 h 16102"/>
              <a:gd name="T62" fmla="*/ 1312 w 9215"/>
              <a:gd name="T63" fmla="*/ 5504 h 16102"/>
              <a:gd name="T64" fmla="*/ 1206 w 9215"/>
              <a:gd name="T65" fmla="*/ 4652 h 16102"/>
              <a:gd name="T66" fmla="*/ 1312 w 9215"/>
              <a:gd name="T67" fmla="*/ 3803 h 16102"/>
              <a:gd name="T68" fmla="*/ 1615 w 9215"/>
              <a:gd name="T69" fmla="*/ 3032 h 16102"/>
              <a:gd name="T70" fmla="*/ 2088 w 9215"/>
              <a:gd name="T71" fmla="*/ 2366 h 16102"/>
              <a:gd name="T72" fmla="*/ 2705 w 9215"/>
              <a:gd name="T73" fmla="*/ 1832 h 16102"/>
              <a:gd name="T74" fmla="*/ 3438 w 9215"/>
              <a:gd name="T75" fmla="*/ 1456 h 16102"/>
              <a:gd name="T76" fmla="*/ 4262 w 9215"/>
              <a:gd name="T77" fmla="*/ 1267 h 16102"/>
              <a:gd name="T78" fmla="*/ 5129 w 9215"/>
              <a:gd name="T79" fmla="*/ 1289 h 16102"/>
              <a:gd name="T80" fmla="*/ 5935 w 9215"/>
              <a:gd name="T81" fmla="*/ 1518 h 16102"/>
              <a:gd name="T82" fmla="*/ 6646 w 9215"/>
              <a:gd name="T83" fmla="*/ 1926 h 16102"/>
              <a:gd name="T84" fmla="*/ 7236 w 9215"/>
              <a:gd name="T85" fmla="*/ 2489 h 16102"/>
              <a:gd name="T86" fmla="*/ 7678 w 9215"/>
              <a:gd name="T87" fmla="*/ 3178 h 16102"/>
              <a:gd name="T88" fmla="*/ 7945 w 9215"/>
              <a:gd name="T89" fmla="*/ 3967 h 16102"/>
              <a:gd name="T90" fmla="*/ 8009 w 9215"/>
              <a:gd name="T91" fmla="*/ 4828 h 16102"/>
              <a:gd name="T92" fmla="*/ 7861 w 9215"/>
              <a:gd name="T93" fmla="*/ 5665 h 16102"/>
              <a:gd name="T94" fmla="*/ 7521 w 9215"/>
              <a:gd name="T95" fmla="*/ 6418 h 16102"/>
              <a:gd name="T96" fmla="*/ 7017 w 9215"/>
              <a:gd name="T97" fmla="*/ 7059 h 16102"/>
              <a:gd name="T98" fmla="*/ 6375 w 9215"/>
              <a:gd name="T99" fmla="*/ 7562 h 16102"/>
              <a:gd name="T100" fmla="*/ 5623 w 9215"/>
              <a:gd name="T101" fmla="*/ 7901 h 16102"/>
              <a:gd name="T102" fmla="*/ 4786 w 9215"/>
              <a:gd name="T103" fmla="*/ 8050 h 16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215" h="16102">
                <a:moveTo>
                  <a:pt x="9215" y="4592"/>
                </a:moveTo>
                <a:lnTo>
                  <a:pt x="9209" y="4356"/>
                </a:lnTo>
                <a:lnTo>
                  <a:pt x="9191" y="4122"/>
                </a:lnTo>
                <a:lnTo>
                  <a:pt x="9162" y="3893"/>
                </a:lnTo>
                <a:lnTo>
                  <a:pt x="9122" y="3667"/>
                </a:lnTo>
                <a:lnTo>
                  <a:pt x="9071" y="3445"/>
                </a:lnTo>
                <a:lnTo>
                  <a:pt x="9009" y="3226"/>
                </a:lnTo>
                <a:lnTo>
                  <a:pt x="8936" y="3013"/>
                </a:lnTo>
                <a:lnTo>
                  <a:pt x="8855" y="2805"/>
                </a:lnTo>
                <a:lnTo>
                  <a:pt x="8763" y="2601"/>
                </a:lnTo>
                <a:lnTo>
                  <a:pt x="8661" y="2403"/>
                </a:lnTo>
                <a:lnTo>
                  <a:pt x="8551" y="2211"/>
                </a:lnTo>
                <a:lnTo>
                  <a:pt x="8431" y="2025"/>
                </a:lnTo>
                <a:lnTo>
                  <a:pt x="8302" y="1845"/>
                </a:lnTo>
                <a:lnTo>
                  <a:pt x="8166" y="1672"/>
                </a:lnTo>
                <a:lnTo>
                  <a:pt x="8022" y="1505"/>
                </a:lnTo>
                <a:lnTo>
                  <a:pt x="7869" y="1346"/>
                </a:lnTo>
                <a:lnTo>
                  <a:pt x="7710" y="1194"/>
                </a:lnTo>
                <a:lnTo>
                  <a:pt x="7543" y="1049"/>
                </a:lnTo>
                <a:lnTo>
                  <a:pt x="7368" y="913"/>
                </a:lnTo>
                <a:lnTo>
                  <a:pt x="7189" y="785"/>
                </a:lnTo>
                <a:lnTo>
                  <a:pt x="7002" y="665"/>
                </a:lnTo>
                <a:lnTo>
                  <a:pt x="6809" y="555"/>
                </a:lnTo>
                <a:lnTo>
                  <a:pt x="6610" y="453"/>
                </a:lnTo>
                <a:lnTo>
                  <a:pt x="6406" y="361"/>
                </a:lnTo>
                <a:lnTo>
                  <a:pt x="6197" y="279"/>
                </a:lnTo>
                <a:lnTo>
                  <a:pt x="5983" y="206"/>
                </a:lnTo>
                <a:lnTo>
                  <a:pt x="5764" y="145"/>
                </a:lnTo>
                <a:lnTo>
                  <a:pt x="5541" y="94"/>
                </a:lnTo>
                <a:lnTo>
                  <a:pt x="5314" y="53"/>
                </a:lnTo>
                <a:lnTo>
                  <a:pt x="5083" y="24"/>
                </a:lnTo>
                <a:lnTo>
                  <a:pt x="4848" y="6"/>
                </a:lnTo>
                <a:lnTo>
                  <a:pt x="4611" y="0"/>
                </a:lnTo>
                <a:lnTo>
                  <a:pt x="4374" y="6"/>
                </a:lnTo>
                <a:lnTo>
                  <a:pt x="4139" y="24"/>
                </a:lnTo>
                <a:lnTo>
                  <a:pt x="3908" y="53"/>
                </a:lnTo>
                <a:lnTo>
                  <a:pt x="3681" y="94"/>
                </a:lnTo>
                <a:lnTo>
                  <a:pt x="3458" y="145"/>
                </a:lnTo>
                <a:lnTo>
                  <a:pt x="3239" y="206"/>
                </a:lnTo>
                <a:lnTo>
                  <a:pt x="3025" y="279"/>
                </a:lnTo>
                <a:lnTo>
                  <a:pt x="2815" y="361"/>
                </a:lnTo>
                <a:lnTo>
                  <a:pt x="2611" y="453"/>
                </a:lnTo>
                <a:lnTo>
                  <a:pt x="2412" y="555"/>
                </a:lnTo>
                <a:lnTo>
                  <a:pt x="2219" y="665"/>
                </a:lnTo>
                <a:lnTo>
                  <a:pt x="2031" y="785"/>
                </a:lnTo>
                <a:lnTo>
                  <a:pt x="1851" y="913"/>
                </a:lnTo>
                <a:lnTo>
                  <a:pt x="1677" y="1049"/>
                </a:lnTo>
                <a:lnTo>
                  <a:pt x="1509" y="1194"/>
                </a:lnTo>
                <a:lnTo>
                  <a:pt x="1350" y="1346"/>
                </a:lnTo>
                <a:lnTo>
                  <a:pt x="1196" y="1505"/>
                </a:lnTo>
                <a:lnTo>
                  <a:pt x="1052" y="1672"/>
                </a:lnTo>
                <a:lnTo>
                  <a:pt x="915" y="1845"/>
                </a:lnTo>
                <a:lnTo>
                  <a:pt x="787" y="2025"/>
                </a:lnTo>
                <a:lnTo>
                  <a:pt x="667" y="2211"/>
                </a:lnTo>
                <a:lnTo>
                  <a:pt x="556" y="2403"/>
                </a:lnTo>
                <a:lnTo>
                  <a:pt x="454" y="2601"/>
                </a:lnTo>
                <a:lnTo>
                  <a:pt x="362" y="2805"/>
                </a:lnTo>
                <a:lnTo>
                  <a:pt x="280" y="3013"/>
                </a:lnTo>
                <a:lnTo>
                  <a:pt x="207" y="3226"/>
                </a:lnTo>
                <a:lnTo>
                  <a:pt x="145" y="3445"/>
                </a:lnTo>
                <a:lnTo>
                  <a:pt x="94" y="3667"/>
                </a:lnTo>
                <a:lnTo>
                  <a:pt x="54" y="3893"/>
                </a:lnTo>
                <a:lnTo>
                  <a:pt x="24" y="4122"/>
                </a:lnTo>
                <a:lnTo>
                  <a:pt x="6" y="4356"/>
                </a:lnTo>
                <a:lnTo>
                  <a:pt x="0" y="4592"/>
                </a:lnTo>
                <a:lnTo>
                  <a:pt x="1" y="4671"/>
                </a:lnTo>
                <a:lnTo>
                  <a:pt x="3" y="4748"/>
                </a:lnTo>
                <a:lnTo>
                  <a:pt x="6" y="4826"/>
                </a:lnTo>
                <a:lnTo>
                  <a:pt x="10" y="4903"/>
                </a:lnTo>
                <a:lnTo>
                  <a:pt x="16" y="4981"/>
                </a:lnTo>
                <a:lnTo>
                  <a:pt x="23" y="5057"/>
                </a:lnTo>
                <a:lnTo>
                  <a:pt x="32" y="5133"/>
                </a:lnTo>
                <a:lnTo>
                  <a:pt x="41" y="5209"/>
                </a:lnTo>
                <a:lnTo>
                  <a:pt x="53" y="5284"/>
                </a:lnTo>
                <a:lnTo>
                  <a:pt x="65" y="5359"/>
                </a:lnTo>
                <a:lnTo>
                  <a:pt x="78" y="5434"/>
                </a:lnTo>
                <a:lnTo>
                  <a:pt x="93" y="5508"/>
                </a:lnTo>
                <a:lnTo>
                  <a:pt x="108" y="5582"/>
                </a:lnTo>
                <a:lnTo>
                  <a:pt x="125" y="5655"/>
                </a:lnTo>
                <a:lnTo>
                  <a:pt x="143" y="5728"/>
                </a:lnTo>
                <a:lnTo>
                  <a:pt x="163" y="5801"/>
                </a:lnTo>
                <a:lnTo>
                  <a:pt x="183" y="5872"/>
                </a:lnTo>
                <a:lnTo>
                  <a:pt x="205" y="5945"/>
                </a:lnTo>
                <a:lnTo>
                  <a:pt x="227" y="6015"/>
                </a:lnTo>
                <a:lnTo>
                  <a:pt x="251" y="6086"/>
                </a:lnTo>
                <a:lnTo>
                  <a:pt x="277" y="6156"/>
                </a:lnTo>
                <a:lnTo>
                  <a:pt x="302" y="6225"/>
                </a:lnTo>
                <a:lnTo>
                  <a:pt x="329" y="6294"/>
                </a:lnTo>
                <a:lnTo>
                  <a:pt x="357" y="6363"/>
                </a:lnTo>
                <a:lnTo>
                  <a:pt x="387" y="6431"/>
                </a:lnTo>
                <a:lnTo>
                  <a:pt x="417" y="6498"/>
                </a:lnTo>
                <a:lnTo>
                  <a:pt x="448" y="6566"/>
                </a:lnTo>
                <a:lnTo>
                  <a:pt x="481" y="6631"/>
                </a:lnTo>
                <a:lnTo>
                  <a:pt x="515" y="6697"/>
                </a:lnTo>
                <a:lnTo>
                  <a:pt x="549" y="6762"/>
                </a:lnTo>
                <a:lnTo>
                  <a:pt x="585" y="6827"/>
                </a:lnTo>
                <a:lnTo>
                  <a:pt x="621" y="6891"/>
                </a:lnTo>
                <a:lnTo>
                  <a:pt x="4611" y="16102"/>
                </a:lnTo>
                <a:lnTo>
                  <a:pt x="8597" y="6891"/>
                </a:lnTo>
                <a:lnTo>
                  <a:pt x="8633" y="6827"/>
                </a:lnTo>
                <a:lnTo>
                  <a:pt x="8669" y="6762"/>
                </a:lnTo>
                <a:lnTo>
                  <a:pt x="8703" y="6697"/>
                </a:lnTo>
                <a:lnTo>
                  <a:pt x="8736" y="6631"/>
                </a:lnTo>
                <a:lnTo>
                  <a:pt x="8769" y="6566"/>
                </a:lnTo>
                <a:lnTo>
                  <a:pt x="8800" y="6498"/>
                </a:lnTo>
                <a:lnTo>
                  <a:pt x="8830" y="6431"/>
                </a:lnTo>
                <a:lnTo>
                  <a:pt x="8859" y="6363"/>
                </a:lnTo>
                <a:lnTo>
                  <a:pt x="8887" y="6294"/>
                </a:lnTo>
                <a:lnTo>
                  <a:pt x="8914" y="6225"/>
                </a:lnTo>
                <a:lnTo>
                  <a:pt x="8940" y="6156"/>
                </a:lnTo>
                <a:lnTo>
                  <a:pt x="8965" y="6086"/>
                </a:lnTo>
                <a:lnTo>
                  <a:pt x="8989" y="6015"/>
                </a:lnTo>
                <a:lnTo>
                  <a:pt x="9011" y="5945"/>
                </a:lnTo>
                <a:lnTo>
                  <a:pt x="9032" y="5872"/>
                </a:lnTo>
                <a:lnTo>
                  <a:pt x="9053" y="5801"/>
                </a:lnTo>
                <a:lnTo>
                  <a:pt x="9073" y="5728"/>
                </a:lnTo>
                <a:lnTo>
                  <a:pt x="9090" y="5655"/>
                </a:lnTo>
                <a:lnTo>
                  <a:pt x="9107" y="5582"/>
                </a:lnTo>
                <a:lnTo>
                  <a:pt x="9123" y="5508"/>
                </a:lnTo>
                <a:lnTo>
                  <a:pt x="9137" y="5434"/>
                </a:lnTo>
                <a:lnTo>
                  <a:pt x="9150" y="5359"/>
                </a:lnTo>
                <a:lnTo>
                  <a:pt x="9162" y="5284"/>
                </a:lnTo>
                <a:lnTo>
                  <a:pt x="9174" y="5209"/>
                </a:lnTo>
                <a:lnTo>
                  <a:pt x="9183" y="5133"/>
                </a:lnTo>
                <a:lnTo>
                  <a:pt x="9192" y="5057"/>
                </a:lnTo>
                <a:lnTo>
                  <a:pt x="9199" y="4981"/>
                </a:lnTo>
                <a:lnTo>
                  <a:pt x="9205" y="4903"/>
                </a:lnTo>
                <a:lnTo>
                  <a:pt x="9209" y="4826"/>
                </a:lnTo>
                <a:lnTo>
                  <a:pt x="9212" y="4748"/>
                </a:lnTo>
                <a:lnTo>
                  <a:pt x="9214" y="4671"/>
                </a:lnTo>
                <a:lnTo>
                  <a:pt x="9215" y="4592"/>
                </a:lnTo>
                <a:close/>
                <a:moveTo>
                  <a:pt x="4611" y="8054"/>
                </a:moveTo>
                <a:lnTo>
                  <a:pt x="4611" y="8054"/>
                </a:lnTo>
                <a:lnTo>
                  <a:pt x="4435" y="8050"/>
                </a:lnTo>
                <a:lnTo>
                  <a:pt x="4262" y="8037"/>
                </a:lnTo>
                <a:lnTo>
                  <a:pt x="4091" y="8015"/>
                </a:lnTo>
                <a:lnTo>
                  <a:pt x="3923" y="7985"/>
                </a:lnTo>
                <a:lnTo>
                  <a:pt x="3758" y="7947"/>
                </a:lnTo>
                <a:lnTo>
                  <a:pt x="3596" y="7901"/>
                </a:lnTo>
                <a:lnTo>
                  <a:pt x="3438" y="7848"/>
                </a:lnTo>
                <a:lnTo>
                  <a:pt x="3283" y="7787"/>
                </a:lnTo>
                <a:lnTo>
                  <a:pt x="3132" y="7719"/>
                </a:lnTo>
                <a:lnTo>
                  <a:pt x="2986" y="7644"/>
                </a:lnTo>
                <a:lnTo>
                  <a:pt x="2843" y="7562"/>
                </a:lnTo>
                <a:lnTo>
                  <a:pt x="2705" y="7474"/>
                </a:lnTo>
                <a:lnTo>
                  <a:pt x="2572" y="7380"/>
                </a:lnTo>
                <a:lnTo>
                  <a:pt x="2442" y="7278"/>
                </a:lnTo>
                <a:lnTo>
                  <a:pt x="2319" y="7171"/>
                </a:lnTo>
                <a:lnTo>
                  <a:pt x="2201" y="7059"/>
                </a:lnTo>
                <a:lnTo>
                  <a:pt x="2088" y="6941"/>
                </a:lnTo>
                <a:lnTo>
                  <a:pt x="1981" y="6817"/>
                </a:lnTo>
                <a:lnTo>
                  <a:pt x="1880" y="6689"/>
                </a:lnTo>
                <a:lnTo>
                  <a:pt x="1785" y="6556"/>
                </a:lnTo>
                <a:lnTo>
                  <a:pt x="1697" y="6418"/>
                </a:lnTo>
                <a:lnTo>
                  <a:pt x="1615" y="6276"/>
                </a:lnTo>
                <a:lnTo>
                  <a:pt x="1540" y="6129"/>
                </a:lnTo>
                <a:lnTo>
                  <a:pt x="1472" y="5978"/>
                </a:lnTo>
                <a:lnTo>
                  <a:pt x="1411" y="5823"/>
                </a:lnTo>
                <a:lnTo>
                  <a:pt x="1358" y="5665"/>
                </a:lnTo>
                <a:lnTo>
                  <a:pt x="1312" y="5504"/>
                </a:lnTo>
                <a:lnTo>
                  <a:pt x="1274" y="5339"/>
                </a:lnTo>
                <a:lnTo>
                  <a:pt x="1244" y="5171"/>
                </a:lnTo>
                <a:lnTo>
                  <a:pt x="1223" y="5001"/>
                </a:lnTo>
                <a:lnTo>
                  <a:pt x="1210" y="4828"/>
                </a:lnTo>
                <a:lnTo>
                  <a:pt x="1206" y="4652"/>
                </a:lnTo>
                <a:lnTo>
                  <a:pt x="1210" y="4477"/>
                </a:lnTo>
                <a:lnTo>
                  <a:pt x="1223" y="4305"/>
                </a:lnTo>
                <a:lnTo>
                  <a:pt x="1244" y="4135"/>
                </a:lnTo>
                <a:lnTo>
                  <a:pt x="1274" y="3967"/>
                </a:lnTo>
                <a:lnTo>
                  <a:pt x="1312" y="3803"/>
                </a:lnTo>
                <a:lnTo>
                  <a:pt x="1358" y="3642"/>
                </a:lnTo>
                <a:lnTo>
                  <a:pt x="1411" y="3484"/>
                </a:lnTo>
                <a:lnTo>
                  <a:pt x="1472" y="3329"/>
                </a:lnTo>
                <a:lnTo>
                  <a:pt x="1540" y="3178"/>
                </a:lnTo>
                <a:lnTo>
                  <a:pt x="1615" y="3032"/>
                </a:lnTo>
                <a:lnTo>
                  <a:pt x="1697" y="2889"/>
                </a:lnTo>
                <a:lnTo>
                  <a:pt x="1785" y="2751"/>
                </a:lnTo>
                <a:lnTo>
                  <a:pt x="1880" y="2618"/>
                </a:lnTo>
                <a:lnTo>
                  <a:pt x="1981" y="2489"/>
                </a:lnTo>
                <a:lnTo>
                  <a:pt x="2088" y="2366"/>
                </a:lnTo>
                <a:lnTo>
                  <a:pt x="2201" y="2247"/>
                </a:lnTo>
                <a:lnTo>
                  <a:pt x="2319" y="2135"/>
                </a:lnTo>
                <a:lnTo>
                  <a:pt x="2442" y="2028"/>
                </a:lnTo>
                <a:lnTo>
                  <a:pt x="2572" y="1926"/>
                </a:lnTo>
                <a:lnTo>
                  <a:pt x="2705" y="1832"/>
                </a:lnTo>
                <a:lnTo>
                  <a:pt x="2843" y="1743"/>
                </a:lnTo>
                <a:lnTo>
                  <a:pt x="2986" y="1662"/>
                </a:lnTo>
                <a:lnTo>
                  <a:pt x="3132" y="1586"/>
                </a:lnTo>
                <a:lnTo>
                  <a:pt x="3283" y="1518"/>
                </a:lnTo>
                <a:lnTo>
                  <a:pt x="3438" y="1456"/>
                </a:lnTo>
                <a:lnTo>
                  <a:pt x="3596" y="1403"/>
                </a:lnTo>
                <a:lnTo>
                  <a:pt x="3758" y="1358"/>
                </a:lnTo>
                <a:lnTo>
                  <a:pt x="3923" y="1319"/>
                </a:lnTo>
                <a:lnTo>
                  <a:pt x="4091" y="1289"/>
                </a:lnTo>
                <a:lnTo>
                  <a:pt x="4262" y="1267"/>
                </a:lnTo>
                <a:lnTo>
                  <a:pt x="4435" y="1254"/>
                </a:lnTo>
                <a:lnTo>
                  <a:pt x="4611" y="1250"/>
                </a:lnTo>
                <a:lnTo>
                  <a:pt x="4786" y="1254"/>
                </a:lnTo>
                <a:lnTo>
                  <a:pt x="4958" y="1267"/>
                </a:lnTo>
                <a:lnTo>
                  <a:pt x="5129" y="1289"/>
                </a:lnTo>
                <a:lnTo>
                  <a:pt x="5297" y="1319"/>
                </a:lnTo>
                <a:lnTo>
                  <a:pt x="5461" y="1358"/>
                </a:lnTo>
                <a:lnTo>
                  <a:pt x="5623" y="1403"/>
                </a:lnTo>
                <a:lnTo>
                  <a:pt x="5780" y="1456"/>
                </a:lnTo>
                <a:lnTo>
                  <a:pt x="5935" y="1518"/>
                </a:lnTo>
                <a:lnTo>
                  <a:pt x="6086" y="1586"/>
                </a:lnTo>
                <a:lnTo>
                  <a:pt x="6233" y="1662"/>
                </a:lnTo>
                <a:lnTo>
                  <a:pt x="6375" y="1743"/>
                </a:lnTo>
                <a:lnTo>
                  <a:pt x="6513" y="1832"/>
                </a:lnTo>
                <a:lnTo>
                  <a:pt x="6646" y="1926"/>
                </a:lnTo>
                <a:lnTo>
                  <a:pt x="6775" y="2028"/>
                </a:lnTo>
                <a:lnTo>
                  <a:pt x="6899" y="2135"/>
                </a:lnTo>
                <a:lnTo>
                  <a:pt x="7017" y="2247"/>
                </a:lnTo>
                <a:lnTo>
                  <a:pt x="7129" y="2366"/>
                </a:lnTo>
                <a:lnTo>
                  <a:pt x="7236" y="2489"/>
                </a:lnTo>
                <a:lnTo>
                  <a:pt x="7337" y="2618"/>
                </a:lnTo>
                <a:lnTo>
                  <a:pt x="7432" y="2751"/>
                </a:lnTo>
                <a:lnTo>
                  <a:pt x="7521" y="2889"/>
                </a:lnTo>
                <a:lnTo>
                  <a:pt x="7603" y="3032"/>
                </a:lnTo>
                <a:lnTo>
                  <a:pt x="7678" y="3178"/>
                </a:lnTo>
                <a:lnTo>
                  <a:pt x="7746" y="3329"/>
                </a:lnTo>
                <a:lnTo>
                  <a:pt x="7808" y="3484"/>
                </a:lnTo>
                <a:lnTo>
                  <a:pt x="7861" y="3642"/>
                </a:lnTo>
                <a:lnTo>
                  <a:pt x="7907" y="3803"/>
                </a:lnTo>
                <a:lnTo>
                  <a:pt x="7945" y="3967"/>
                </a:lnTo>
                <a:lnTo>
                  <a:pt x="7974" y="4135"/>
                </a:lnTo>
                <a:lnTo>
                  <a:pt x="7996" y="4305"/>
                </a:lnTo>
                <a:lnTo>
                  <a:pt x="8009" y="4477"/>
                </a:lnTo>
                <a:lnTo>
                  <a:pt x="8014" y="4652"/>
                </a:lnTo>
                <a:lnTo>
                  <a:pt x="8009" y="4828"/>
                </a:lnTo>
                <a:lnTo>
                  <a:pt x="7996" y="5001"/>
                </a:lnTo>
                <a:lnTo>
                  <a:pt x="7974" y="5171"/>
                </a:lnTo>
                <a:lnTo>
                  <a:pt x="7945" y="5339"/>
                </a:lnTo>
                <a:lnTo>
                  <a:pt x="7907" y="5504"/>
                </a:lnTo>
                <a:lnTo>
                  <a:pt x="7861" y="5665"/>
                </a:lnTo>
                <a:lnTo>
                  <a:pt x="7808" y="5823"/>
                </a:lnTo>
                <a:lnTo>
                  <a:pt x="7746" y="5978"/>
                </a:lnTo>
                <a:lnTo>
                  <a:pt x="7678" y="6129"/>
                </a:lnTo>
                <a:lnTo>
                  <a:pt x="7603" y="6276"/>
                </a:lnTo>
                <a:lnTo>
                  <a:pt x="7521" y="6418"/>
                </a:lnTo>
                <a:lnTo>
                  <a:pt x="7432" y="6556"/>
                </a:lnTo>
                <a:lnTo>
                  <a:pt x="7337" y="6689"/>
                </a:lnTo>
                <a:lnTo>
                  <a:pt x="7236" y="6817"/>
                </a:lnTo>
                <a:lnTo>
                  <a:pt x="7129" y="6941"/>
                </a:lnTo>
                <a:lnTo>
                  <a:pt x="7017" y="7059"/>
                </a:lnTo>
                <a:lnTo>
                  <a:pt x="6899" y="7171"/>
                </a:lnTo>
                <a:lnTo>
                  <a:pt x="6775" y="7278"/>
                </a:lnTo>
                <a:lnTo>
                  <a:pt x="6646" y="7380"/>
                </a:lnTo>
                <a:lnTo>
                  <a:pt x="6513" y="7474"/>
                </a:lnTo>
                <a:lnTo>
                  <a:pt x="6375" y="7562"/>
                </a:lnTo>
                <a:lnTo>
                  <a:pt x="6233" y="7644"/>
                </a:lnTo>
                <a:lnTo>
                  <a:pt x="6086" y="7719"/>
                </a:lnTo>
                <a:lnTo>
                  <a:pt x="5935" y="7787"/>
                </a:lnTo>
                <a:lnTo>
                  <a:pt x="5780" y="7848"/>
                </a:lnTo>
                <a:lnTo>
                  <a:pt x="5623" y="7901"/>
                </a:lnTo>
                <a:lnTo>
                  <a:pt x="5461" y="7947"/>
                </a:lnTo>
                <a:lnTo>
                  <a:pt x="5297" y="7985"/>
                </a:lnTo>
                <a:lnTo>
                  <a:pt x="5129" y="8015"/>
                </a:lnTo>
                <a:lnTo>
                  <a:pt x="4958" y="8037"/>
                </a:lnTo>
                <a:lnTo>
                  <a:pt x="4786" y="8050"/>
                </a:lnTo>
                <a:lnTo>
                  <a:pt x="4611" y="8054"/>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56" name="淘宝店chenying0907出品 5"/>
          <p:cNvSpPr>
            <a:spLocks noEditPoints="1"/>
          </p:cNvSpPr>
          <p:nvPr/>
        </p:nvSpPr>
        <p:spPr bwMode="auto">
          <a:xfrm>
            <a:off x="8106263" y="4279803"/>
            <a:ext cx="190974" cy="333701"/>
          </a:xfrm>
          <a:custGeom>
            <a:gdLst>
              <a:gd name="T0" fmla="*/ 9122 w 9215"/>
              <a:gd name="T1" fmla="*/ 3667 h 16102"/>
              <a:gd name="T2" fmla="*/ 8763 w 9215"/>
              <a:gd name="T3" fmla="*/ 2601 h 16102"/>
              <a:gd name="T4" fmla="*/ 8166 w 9215"/>
              <a:gd name="T5" fmla="*/ 1672 h 16102"/>
              <a:gd name="T6" fmla="*/ 7368 w 9215"/>
              <a:gd name="T7" fmla="*/ 913 h 16102"/>
              <a:gd name="T8" fmla="*/ 6406 w 9215"/>
              <a:gd name="T9" fmla="*/ 361 h 16102"/>
              <a:gd name="T10" fmla="*/ 5314 w 9215"/>
              <a:gd name="T11" fmla="*/ 53 h 16102"/>
              <a:gd name="T12" fmla="*/ 4139 w 9215"/>
              <a:gd name="T13" fmla="*/ 24 h 16102"/>
              <a:gd name="T14" fmla="*/ 3025 w 9215"/>
              <a:gd name="T15" fmla="*/ 279 h 16102"/>
              <a:gd name="T16" fmla="*/ 2031 w 9215"/>
              <a:gd name="T17" fmla="*/ 785 h 16102"/>
              <a:gd name="T18" fmla="*/ 1196 w 9215"/>
              <a:gd name="T19" fmla="*/ 1505 h 16102"/>
              <a:gd name="T20" fmla="*/ 556 w 9215"/>
              <a:gd name="T21" fmla="*/ 2403 h 16102"/>
              <a:gd name="T22" fmla="*/ 145 w 9215"/>
              <a:gd name="T23" fmla="*/ 3445 h 16102"/>
              <a:gd name="T24" fmla="*/ 0 w 9215"/>
              <a:gd name="T25" fmla="*/ 4592 h 16102"/>
              <a:gd name="T26" fmla="*/ 16 w 9215"/>
              <a:gd name="T27" fmla="*/ 4981 h 16102"/>
              <a:gd name="T28" fmla="*/ 65 w 9215"/>
              <a:gd name="T29" fmla="*/ 5359 h 16102"/>
              <a:gd name="T30" fmla="*/ 143 w 9215"/>
              <a:gd name="T31" fmla="*/ 5728 h 16102"/>
              <a:gd name="T32" fmla="*/ 251 w 9215"/>
              <a:gd name="T33" fmla="*/ 6086 h 16102"/>
              <a:gd name="T34" fmla="*/ 387 w 9215"/>
              <a:gd name="T35" fmla="*/ 6431 h 16102"/>
              <a:gd name="T36" fmla="*/ 549 w 9215"/>
              <a:gd name="T37" fmla="*/ 6762 h 16102"/>
              <a:gd name="T38" fmla="*/ 8633 w 9215"/>
              <a:gd name="T39" fmla="*/ 6827 h 16102"/>
              <a:gd name="T40" fmla="*/ 8800 w 9215"/>
              <a:gd name="T41" fmla="*/ 6498 h 16102"/>
              <a:gd name="T42" fmla="*/ 8940 w 9215"/>
              <a:gd name="T43" fmla="*/ 6156 h 16102"/>
              <a:gd name="T44" fmla="*/ 9053 w 9215"/>
              <a:gd name="T45" fmla="*/ 5801 h 16102"/>
              <a:gd name="T46" fmla="*/ 9137 w 9215"/>
              <a:gd name="T47" fmla="*/ 5434 h 16102"/>
              <a:gd name="T48" fmla="*/ 9192 w 9215"/>
              <a:gd name="T49" fmla="*/ 5057 h 16102"/>
              <a:gd name="T50" fmla="*/ 9214 w 9215"/>
              <a:gd name="T51" fmla="*/ 4671 h 16102"/>
              <a:gd name="T52" fmla="*/ 4262 w 9215"/>
              <a:gd name="T53" fmla="*/ 8037 h 16102"/>
              <a:gd name="T54" fmla="*/ 3438 w 9215"/>
              <a:gd name="T55" fmla="*/ 7848 h 16102"/>
              <a:gd name="T56" fmla="*/ 2705 w 9215"/>
              <a:gd name="T57" fmla="*/ 7474 h 16102"/>
              <a:gd name="T58" fmla="*/ 2088 w 9215"/>
              <a:gd name="T59" fmla="*/ 6941 h 16102"/>
              <a:gd name="T60" fmla="*/ 1615 w 9215"/>
              <a:gd name="T61" fmla="*/ 6276 h 16102"/>
              <a:gd name="T62" fmla="*/ 1312 w 9215"/>
              <a:gd name="T63" fmla="*/ 5504 h 16102"/>
              <a:gd name="T64" fmla="*/ 1206 w 9215"/>
              <a:gd name="T65" fmla="*/ 4652 h 16102"/>
              <a:gd name="T66" fmla="*/ 1312 w 9215"/>
              <a:gd name="T67" fmla="*/ 3803 h 16102"/>
              <a:gd name="T68" fmla="*/ 1615 w 9215"/>
              <a:gd name="T69" fmla="*/ 3032 h 16102"/>
              <a:gd name="T70" fmla="*/ 2088 w 9215"/>
              <a:gd name="T71" fmla="*/ 2366 h 16102"/>
              <a:gd name="T72" fmla="*/ 2705 w 9215"/>
              <a:gd name="T73" fmla="*/ 1832 h 16102"/>
              <a:gd name="T74" fmla="*/ 3438 w 9215"/>
              <a:gd name="T75" fmla="*/ 1456 h 16102"/>
              <a:gd name="T76" fmla="*/ 4262 w 9215"/>
              <a:gd name="T77" fmla="*/ 1267 h 16102"/>
              <a:gd name="T78" fmla="*/ 5129 w 9215"/>
              <a:gd name="T79" fmla="*/ 1289 h 16102"/>
              <a:gd name="T80" fmla="*/ 5935 w 9215"/>
              <a:gd name="T81" fmla="*/ 1518 h 16102"/>
              <a:gd name="T82" fmla="*/ 6646 w 9215"/>
              <a:gd name="T83" fmla="*/ 1926 h 16102"/>
              <a:gd name="T84" fmla="*/ 7236 w 9215"/>
              <a:gd name="T85" fmla="*/ 2489 h 16102"/>
              <a:gd name="T86" fmla="*/ 7678 w 9215"/>
              <a:gd name="T87" fmla="*/ 3178 h 16102"/>
              <a:gd name="T88" fmla="*/ 7945 w 9215"/>
              <a:gd name="T89" fmla="*/ 3967 h 16102"/>
              <a:gd name="T90" fmla="*/ 8009 w 9215"/>
              <a:gd name="T91" fmla="*/ 4828 h 16102"/>
              <a:gd name="T92" fmla="*/ 7861 w 9215"/>
              <a:gd name="T93" fmla="*/ 5665 h 16102"/>
              <a:gd name="T94" fmla="*/ 7521 w 9215"/>
              <a:gd name="T95" fmla="*/ 6418 h 16102"/>
              <a:gd name="T96" fmla="*/ 7017 w 9215"/>
              <a:gd name="T97" fmla="*/ 7059 h 16102"/>
              <a:gd name="T98" fmla="*/ 6375 w 9215"/>
              <a:gd name="T99" fmla="*/ 7562 h 16102"/>
              <a:gd name="T100" fmla="*/ 5623 w 9215"/>
              <a:gd name="T101" fmla="*/ 7901 h 16102"/>
              <a:gd name="T102" fmla="*/ 4786 w 9215"/>
              <a:gd name="T103" fmla="*/ 8050 h 16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215" h="16102">
                <a:moveTo>
                  <a:pt x="9215" y="4592"/>
                </a:moveTo>
                <a:lnTo>
                  <a:pt x="9209" y="4356"/>
                </a:lnTo>
                <a:lnTo>
                  <a:pt x="9191" y="4122"/>
                </a:lnTo>
                <a:lnTo>
                  <a:pt x="9162" y="3893"/>
                </a:lnTo>
                <a:lnTo>
                  <a:pt x="9122" y="3667"/>
                </a:lnTo>
                <a:lnTo>
                  <a:pt x="9071" y="3445"/>
                </a:lnTo>
                <a:lnTo>
                  <a:pt x="9009" y="3226"/>
                </a:lnTo>
                <a:lnTo>
                  <a:pt x="8936" y="3013"/>
                </a:lnTo>
                <a:lnTo>
                  <a:pt x="8855" y="2805"/>
                </a:lnTo>
                <a:lnTo>
                  <a:pt x="8763" y="2601"/>
                </a:lnTo>
                <a:lnTo>
                  <a:pt x="8661" y="2403"/>
                </a:lnTo>
                <a:lnTo>
                  <a:pt x="8551" y="2211"/>
                </a:lnTo>
                <a:lnTo>
                  <a:pt x="8431" y="2025"/>
                </a:lnTo>
                <a:lnTo>
                  <a:pt x="8302" y="1845"/>
                </a:lnTo>
                <a:lnTo>
                  <a:pt x="8166" y="1672"/>
                </a:lnTo>
                <a:lnTo>
                  <a:pt x="8022" y="1505"/>
                </a:lnTo>
                <a:lnTo>
                  <a:pt x="7869" y="1346"/>
                </a:lnTo>
                <a:lnTo>
                  <a:pt x="7710" y="1194"/>
                </a:lnTo>
                <a:lnTo>
                  <a:pt x="7543" y="1049"/>
                </a:lnTo>
                <a:lnTo>
                  <a:pt x="7368" y="913"/>
                </a:lnTo>
                <a:lnTo>
                  <a:pt x="7189" y="785"/>
                </a:lnTo>
                <a:lnTo>
                  <a:pt x="7002" y="665"/>
                </a:lnTo>
                <a:lnTo>
                  <a:pt x="6809" y="555"/>
                </a:lnTo>
                <a:lnTo>
                  <a:pt x="6610" y="453"/>
                </a:lnTo>
                <a:lnTo>
                  <a:pt x="6406" y="361"/>
                </a:lnTo>
                <a:lnTo>
                  <a:pt x="6197" y="279"/>
                </a:lnTo>
                <a:lnTo>
                  <a:pt x="5983" y="206"/>
                </a:lnTo>
                <a:lnTo>
                  <a:pt x="5764" y="145"/>
                </a:lnTo>
                <a:lnTo>
                  <a:pt x="5541" y="94"/>
                </a:lnTo>
                <a:lnTo>
                  <a:pt x="5314" y="53"/>
                </a:lnTo>
                <a:lnTo>
                  <a:pt x="5083" y="24"/>
                </a:lnTo>
                <a:lnTo>
                  <a:pt x="4848" y="6"/>
                </a:lnTo>
                <a:lnTo>
                  <a:pt x="4611" y="0"/>
                </a:lnTo>
                <a:lnTo>
                  <a:pt x="4374" y="6"/>
                </a:lnTo>
                <a:lnTo>
                  <a:pt x="4139" y="24"/>
                </a:lnTo>
                <a:lnTo>
                  <a:pt x="3908" y="53"/>
                </a:lnTo>
                <a:lnTo>
                  <a:pt x="3681" y="94"/>
                </a:lnTo>
                <a:lnTo>
                  <a:pt x="3458" y="145"/>
                </a:lnTo>
                <a:lnTo>
                  <a:pt x="3239" y="206"/>
                </a:lnTo>
                <a:lnTo>
                  <a:pt x="3025" y="279"/>
                </a:lnTo>
                <a:lnTo>
                  <a:pt x="2815" y="361"/>
                </a:lnTo>
                <a:lnTo>
                  <a:pt x="2611" y="453"/>
                </a:lnTo>
                <a:lnTo>
                  <a:pt x="2412" y="555"/>
                </a:lnTo>
                <a:lnTo>
                  <a:pt x="2219" y="665"/>
                </a:lnTo>
                <a:lnTo>
                  <a:pt x="2031" y="785"/>
                </a:lnTo>
                <a:lnTo>
                  <a:pt x="1851" y="913"/>
                </a:lnTo>
                <a:lnTo>
                  <a:pt x="1677" y="1049"/>
                </a:lnTo>
                <a:lnTo>
                  <a:pt x="1509" y="1194"/>
                </a:lnTo>
                <a:lnTo>
                  <a:pt x="1350" y="1346"/>
                </a:lnTo>
                <a:lnTo>
                  <a:pt x="1196" y="1505"/>
                </a:lnTo>
                <a:lnTo>
                  <a:pt x="1052" y="1672"/>
                </a:lnTo>
                <a:lnTo>
                  <a:pt x="915" y="1845"/>
                </a:lnTo>
                <a:lnTo>
                  <a:pt x="787" y="2025"/>
                </a:lnTo>
                <a:lnTo>
                  <a:pt x="667" y="2211"/>
                </a:lnTo>
                <a:lnTo>
                  <a:pt x="556" y="2403"/>
                </a:lnTo>
                <a:lnTo>
                  <a:pt x="454" y="2601"/>
                </a:lnTo>
                <a:lnTo>
                  <a:pt x="362" y="2805"/>
                </a:lnTo>
                <a:lnTo>
                  <a:pt x="280" y="3013"/>
                </a:lnTo>
                <a:lnTo>
                  <a:pt x="207" y="3226"/>
                </a:lnTo>
                <a:lnTo>
                  <a:pt x="145" y="3445"/>
                </a:lnTo>
                <a:lnTo>
                  <a:pt x="94" y="3667"/>
                </a:lnTo>
                <a:lnTo>
                  <a:pt x="54" y="3893"/>
                </a:lnTo>
                <a:lnTo>
                  <a:pt x="24" y="4122"/>
                </a:lnTo>
                <a:lnTo>
                  <a:pt x="6" y="4356"/>
                </a:lnTo>
                <a:lnTo>
                  <a:pt x="0" y="4592"/>
                </a:lnTo>
                <a:lnTo>
                  <a:pt x="1" y="4671"/>
                </a:lnTo>
                <a:lnTo>
                  <a:pt x="3" y="4748"/>
                </a:lnTo>
                <a:lnTo>
                  <a:pt x="6" y="4826"/>
                </a:lnTo>
                <a:lnTo>
                  <a:pt x="10" y="4903"/>
                </a:lnTo>
                <a:lnTo>
                  <a:pt x="16" y="4981"/>
                </a:lnTo>
                <a:lnTo>
                  <a:pt x="23" y="5057"/>
                </a:lnTo>
                <a:lnTo>
                  <a:pt x="32" y="5133"/>
                </a:lnTo>
                <a:lnTo>
                  <a:pt x="41" y="5209"/>
                </a:lnTo>
                <a:lnTo>
                  <a:pt x="53" y="5284"/>
                </a:lnTo>
                <a:lnTo>
                  <a:pt x="65" y="5359"/>
                </a:lnTo>
                <a:lnTo>
                  <a:pt x="78" y="5434"/>
                </a:lnTo>
                <a:lnTo>
                  <a:pt x="93" y="5508"/>
                </a:lnTo>
                <a:lnTo>
                  <a:pt x="108" y="5582"/>
                </a:lnTo>
                <a:lnTo>
                  <a:pt x="125" y="5655"/>
                </a:lnTo>
                <a:lnTo>
                  <a:pt x="143" y="5728"/>
                </a:lnTo>
                <a:lnTo>
                  <a:pt x="163" y="5801"/>
                </a:lnTo>
                <a:lnTo>
                  <a:pt x="183" y="5872"/>
                </a:lnTo>
                <a:lnTo>
                  <a:pt x="205" y="5945"/>
                </a:lnTo>
                <a:lnTo>
                  <a:pt x="227" y="6015"/>
                </a:lnTo>
                <a:lnTo>
                  <a:pt x="251" y="6086"/>
                </a:lnTo>
                <a:lnTo>
                  <a:pt x="277" y="6156"/>
                </a:lnTo>
                <a:lnTo>
                  <a:pt x="302" y="6225"/>
                </a:lnTo>
                <a:lnTo>
                  <a:pt x="329" y="6294"/>
                </a:lnTo>
                <a:lnTo>
                  <a:pt x="357" y="6363"/>
                </a:lnTo>
                <a:lnTo>
                  <a:pt x="387" y="6431"/>
                </a:lnTo>
                <a:lnTo>
                  <a:pt x="417" y="6498"/>
                </a:lnTo>
                <a:lnTo>
                  <a:pt x="448" y="6566"/>
                </a:lnTo>
                <a:lnTo>
                  <a:pt x="481" y="6631"/>
                </a:lnTo>
                <a:lnTo>
                  <a:pt x="515" y="6697"/>
                </a:lnTo>
                <a:lnTo>
                  <a:pt x="549" y="6762"/>
                </a:lnTo>
                <a:lnTo>
                  <a:pt x="585" y="6827"/>
                </a:lnTo>
                <a:lnTo>
                  <a:pt x="621" y="6891"/>
                </a:lnTo>
                <a:lnTo>
                  <a:pt x="4611" y="16102"/>
                </a:lnTo>
                <a:lnTo>
                  <a:pt x="8597" y="6891"/>
                </a:lnTo>
                <a:lnTo>
                  <a:pt x="8633" y="6827"/>
                </a:lnTo>
                <a:lnTo>
                  <a:pt x="8669" y="6762"/>
                </a:lnTo>
                <a:lnTo>
                  <a:pt x="8703" y="6697"/>
                </a:lnTo>
                <a:lnTo>
                  <a:pt x="8736" y="6631"/>
                </a:lnTo>
                <a:lnTo>
                  <a:pt x="8769" y="6566"/>
                </a:lnTo>
                <a:lnTo>
                  <a:pt x="8800" y="6498"/>
                </a:lnTo>
                <a:lnTo>
                  <a:pt x="8830" y="6431"/>
                </a:lnTo>
                <a:lnTo>
                  <a:pt x="8859" y="6363"/>
                </a:lnTo>
                <a:lnTo>
                  <a:pt x="8887" y="6294"/>
                </a:lnTo>
                <a:lnTo>
                  <a:pt x="8914" y="6225"/>
                </a:lnTo>
                <a:lnTo>
                  <a:pt x="8940" y="6156"/>
                </a:lnTo>
                <a:lnTo>
                  <a:pt x="8965" y="6086"/>
                </a:lnTo>
                <a:lnTo>
                  <a:pt x="8989" y="6015"/>
                </a:lnTo>
                <a:lnTo>
                  <a:pt x="9011" y="5945"/>
                </a:lnTo>
                <a:lnTo>
                  <a:pt x="9032" y="5872"/>
                </a:lnTo>
                <a:lnTo>
                  <a:pt x="9053" y="5801"/>
                </a:lnTo>
                <a:lnTo>
                  <a:pt x="9073" y="5728"/>
                </a:lnTo>
                <a:lnTo>
                  <a:pt x="9090" y="5655"/>
                </a:lnTo>
                <a:lnTo>
                  <a:pt x="9107" y="5582"/>
                </a:lnTo>
                <a:lnTo>
                  <a:pt x="9123" y="5508"/>
                </a:lnTo>
                <a:lnTo>
                  <a:pt x="9137" y="5434"/>
                </a:lnTo>
                <a:lnTo>
                  <a:pt x="9150" y="5359"/>
                </a:lnTo>
                <a:lnTo>
                  <a:pt x="9162" y="5284"/>
                </a:lnTo>
                <a:lnTo>
                  <a:pt x="9174" y="5209"/>
                </a:lnTo>
                <a:lnTo>
                  <a:pt x="9183" y="5133"/>
                </a:lnTo>
                <a:lnTo>
                  <a:pt x="9192" y="5057"/>
                </a:lnTo>
                <a:lnTo>
                  <a:pt x="9199" y="4981"/>
                </a:lnTo>
                <a:lnTo>
                  <a:pt x="9205" y="4903"/>
                </a:lnTo>
                <a:lnTo>
                  <a:pt x="9209" y="4826"/>
                </a:lnTo>
                <a:lnTo>
                  <a:pt x="9212" y="4748"/>
                </a:lnTo>
                <a:lnTo>
                  <a:pt x="9214" y="4671"/>
                </a:lnTo>
                <a:lnTo>
                  <a:pt x="9215" y="4592"/>
                </a:lnTo>
                <a:close/>
                <a:moveTo>
                  <a:pt x="4611" y="8054"/>
                </a:moveTo>
                <a:lnTo>
                  <a:pt x="4611" y="8054"/>
                </a:lnTo>
                <a:lnTo>
                  <a:pt x="4435" y="8050"/>
                </a:lnTo>
                <a:lnTo>
                  <a:pt x="4262" y="8037"/>
                </a:lnTo>
                <a:lnTo>
                  <a:pt x="4091" y="8015"/>
                </a:lnTo>
                <a:lnTo>
                  <a:pt x="3923" y="7985"/>
                </a:lnTo>
                <a:lnTo>
                  <a:pt x="3758" y="7947"/>
                </a:lnTo>
                <a:lnTo>
                  <a:pt x="3596" y="7901"/>
                </a:lnTo>
                <a:lnTo>
                  <a:pt x="3438" y="7848"/>
                </a:lnTo>
                <a:lnTo>
                  <a:pt x="3283" y="7787"/>
                </a:lnTo>
                <a:lnTo>
                  <a:pt x="3132" y="7719"/>
                </a:lnTo>
                <a:lnTo>
                  <a:pt x="2986" y="7644"/>
                </a:lnTo>
                <a:lnTo>
                  <a:pt x="2843" y="7562"/>
                </a:lnTo>
                <a:lnTo>
                  <a:pt x="2705" y="7474"/>
                </a:lnTo>
                <a:lnTo>
                  <a:pt x="2572" y="7380"/>
                </a:lnTo>
                <a:lnTo>
                  <a:pt x="2442" y="7278"/>
                </a:lnTo>
                <a:lnTo>
                  <a:pt x="2319" y="7171"/>
                </a:lnTo>
                <a:lnTo>
                  <a:pt x="2201" y="7059"/>
                </a:lnTo>
                <a:lnTo>
                  <a:pt x="2088" y="6941"/>
                </a:lnTo>
                <a:lnTo>
                  <a:pt x="1981" y="6817"/>
                </a:lnTo>
                <a:lnTo>
                  <a:pt x="1880" y="6689"/>
                </a:lnTo>
                <a:lnTo>
                  <a:pt x="1785" y="6556"/>
                </a:lnTo>
                <a:lnTo>
                  <a:pt x="1697" y="6418"/>
                </a:lnTo>
                <a:lnTo>
                  <a:pt x="1615" y="6276"/>
                </a:lnTo>
                <a:lnTo>
                  <a:pt x="1540" y="6129"/>
                </a:lnTo>
                <a:lnTo>
                  <a:pt x="1472" y="5978"/>
                </a:lnTo>
                <a:lnTo>
                  <a:pt x="1411" y="5823"/>
                </a:lnTo>
                <a:lnTo>
                  <a:pt x="1358" y="5665"/>
                </a:lnTo>
                <a:lnTo>
                  <a:pt x="1312" y="5504"/>
                </a:lnTo>
                <a:lnTo>
                  <a:pt x="1274" y="5339"/>
                </a:lnTo>
                <a:lnTo>
                  <a:pt x="1244" y="5171"/>
                </a:lnTo>
                <a:lnTo>
                  <a:pt x="1223" y="5001"/>
                </a:lnTo>
                <a:lnTo>
                  <a:pt x="1210" y="4828"/>
                </a:lnTo>
                <a:lnTo>
                  <a:pt x="1206" y="4652"/>
                </a:lnTo>
                <a:lnTo>
                  <a:pt x="1210" y="4477"/>
                </a:lnTo>
                <a:lnTo>
                  <a:pt x="1223" y="4305"/>
                </a:lnTo>
                <a:lnTo>
                  <a:pt x="1244" y="4135"/>
                </a:lnTo>
                <a:lnTo>
                  <a:pt x="1274" y="3967"/>
                </a:lnTo>
                <a:lnTo>
                  <a:pt x="1312" y="3803"/>
                </a:lnTo>
                <a:lnTo>
                  <a:pt x="1358" y="3642"/>
                </a:lnTo>
                <a:lnTo>
                  <a:pt x="1411" y="3484"/>
                </a:lnTo>
                <a:lnTo>
                  <a:pt x="1472" y="3329"/>
                </a:lnTo>
                <a:lnTo>
                  <a:pt x="1540" y="3178"/>
                </a:lnTo>
                <a:lnTo>
                  <a:pt x="1615" y="3032"/>
                </a:lnTo>
                <a:lnTo>
                  <a:pt x="1697" y="2889"/>
                </a:lnTo>
                <a:lnTo>
                  <a:pt x="1785" y="2751"/>
                </a:lnTo>
                <a:lnTo>
                  <a:pt x="1880" y="2618"/>
                </a:lnTo>
                <a:lnTo>
                  <a:pt x="1981" y="2489"/>
                </a:lnTo>
                <a:lnTo>
                  <a:pt x="2088" y="2366"/>
                </a:lnTo>
                <a:lnTo>
                  <a:pt x="2201" y="2247"/>
                </a:lnTo>
                <a:lnTo>
                  <a:pt x="2319" y="2135"/>
                </a:lnTo>
                <a:lnTo>
                  <a:pt x="2442" y="2028"/>
                </a:lnTo>
                <a:lnTo>
                  <a:pt x="2572" y="1926"/>
                </a:lnTo>
                <a:lnTo>
                  <a:pt x="2705" y="1832"/>
                </a:lnTo>
                <a:lnTo>
                  <a:pt x="2843" y="1743"/>
                </a:lnTo>
                <a:lnTo>
                  <a:pt x="2986" y="1662"/>
                </a:lnTo>
                <a:lnTo>
                  <a:pt x="3132" y="1586"/>
                </a:lnTo>
                <a:lnTo>
                  <a:pt x="3283" y="1518"/>
                </a:lnTo>
                <a:lnTo>
                  <a:pt x="3438" y="1456"/>
                </a:lnTo>
                <a:lnTo>
                  <a:pt x="3596" y="1403"/>
                </a:lnTo>
                <a:lnTo>
                  <a:pt x="3758" y="1358"/>
                </a:lnTo>
                <a:lnTo>
                  <a:pt x="3923" y="1319"/>
                </a:lnTo>
                <a:lnTo>
                  <a:pt x="4091" y="1289"/>
                </a:lnTo>
                <a:lnTo>
                  <a:pt x="4262" y="1267"/>
                </a:lnTo>
                <a:lnTo>
                  <a:pt x="4435" y="1254"/>
                </a:lnTo>
                <a:lnTo>
                  <a:pt x="4611" y="1250"/>
                </a:lnTo>
                <a:lnTo>
                  <a:pt x="4786" y="1254"/>
                </a:lnTo>
                <a:lnTo>
                  <a:pt x="4958" y="1267"/>
                </a:lnTo>
                <a:lnTo>
                  <a:pt x="5129" y="1289"/>
                </a:lnTo>
                <a:lnTo>
                  <a:pt x="5297" y="1319"/>
                </a:lnTo>
                <a:lnTo>
                  <a:pt x="5461" y="1358"/>
                </a:lnTo>
                <a:lnTo>
                  <a:pt x="5623" y="1403"/>
                </a:lnTo>
                <a:lnTo>
                  <a:pt x="5780" y="1456"/>
                </a:lnTo>
                <a:lnTo>
                  <a:pt x="5935" y="1518"/>
                </a:lnTo>
                <a:lnTo>
                  <a:pt x="6086" y="1586"/>
                </a:lnTo>
                <a:lnTo>
                  <a:pt x="6233" y="1662"/>
                </a:lnTo>
                <a:lnTo>
                  <a:pt x="6375" y="1743"/>
                </a:lnTo>
                <a:lnTo>
                  <a:pt x="6513" y="1832"/>
                </a:lnTo>
                <a:lnTo>
                  <a:pt x="6646" y="1926"/>
                </a:lnTo>
                <a:lnTo>
                  <a:pt x="6775" y="2028"/>
                </a:lnTo>
                <a:lnTo>
                  <a:pt x="6899" y="2135"/>
                </a:lnTo>
                <a:lnTo>
                  <a:pt x="7017" y="2247"/>
                </a:lnTo>
                <a:lnTo>
                  <a:pt x="7129" y="2366"/>
                </a:lnTo>
                <a:lnTo>
                  <a:pt x="7236" y="2489"/>
                </a:lnTo>
                <a:lnTo>
                  <a:pt x="7337" y="2618"/>
                </a:lnTo>
                <a:lnTo>
                  <a:pt x="7432" y="2751"/>
                </a:lnTo>
                <a:lnTo>
                  <a:pt x="7521" y="2889"/>
                </a:lnTo>
                <a:lnTo>
                  <a:pt x="7603" y="3032"/>
                </a:lnTo>
                <a:lnTo>
                  <a:pt x="7678" y="3178"/>
                </a:lnTo>
                <a:lnTo>
                  <a:pt x="7746" y="3329"/>
                </a:lnTo>
                <a:lnTo>
                  <a:pt x="7808" y="3484"/>
                </a:lnTo>
                <a:lnTo>
                  <a:pt x="7861" y="3642"/>
                </a:lnTo>
                <a:lnTo>
                  <a:pt x="7907" y="3803"/>
                </a:lnTo>
                <a:lnTo>
                  <a:pt x="7945" y="3967"/>
                </a:lnTo>
                <a:lnTo>
                  <a:pt x="7974" y="4135"/>
                </a:lnTo>
                <a:lnTo>
                  <a:pt x="7996" y="4305"/>
                </a:lnTo>
                <a:lnTo>
                  <a:pt x="8009" y="4477"/>
                </a:lnTo>
                <a:lnTo>
                  <a:pt x="8014" y="4652"/>
                </a:lnTo>
                <a:lnTo>
                  <a:pt x="8009" y="4828"/>
                </a:lnTo>
                <a:lnTo>
                  <a:pt x="7996" y="5001"/>
                </a:lnTo>
                <a:lnTo>
                  <a:pt x="7974" y="5171"/>
                </a:lnTo>
                <a:lnTo>
                  <a:pt x="7945" y="5339"/>
                </a:lnTo>
                <a:lnTo>
                  <a:pt x="7907" y="5504"/>
                </a:lnTo>
                <a:lnTo>
                  <a:pt x="7861" y="5665"/>
                </a:lnTo>
                <a:lnTo>
                  <a:pt x="7808" y="5823"/>
                </a:lnTo>
                <a:lnTo>
                  <a:pt x="7746" y="5978"/>
                </a:lnTo>
                <a:lnTo>
                  <a:pt x="7678" y="6129"/>
                </a:lnTo>
                <a:lnTo>
                  <a:pt x="7603" y="6276"/>
                </a:lnTo>
                <a:lnTo>
                  <a:pt x="7521" y="6418"/>
                </a:lnTo>
                <a:lnTo>
                  <a:pt x="7432" y="6556"/>
                </a:lnTo>
                <a:lnTo>
                  <a:pt x="7337" y="6689"/>
                </a:lnTo>
                <a:lnTo>
                  <a:pt x="7236" y="6817"/>
                </a:lnTo>
                <a:lnTo>
                  <a:pt x="7129" y="6941"/>
                </a:lnTo>
                <a:lnTo>
                  <a:pt x="7017" y="7059"/>
                </a:lnTo>
                <a:lnTo>
                  <a:pt x="6899" y="7171"/>
                </a:lnTo>
                <a:lnTo>
                  <a:pt x="6775" y="7278"/>
                </a:lnTo>
                <a:lnTo>
                  <a:pt x="6646" y="7380"/>
                </a:lnTo>
                <a:lnTo>
                  <a:pt x="6513" y="7474"/>
                </a:lnTo>
                <a:lnTo>
                  <a:pt x="6375" y="7562"/>
                </a:lnTo>
                <a:lnTo>
                  <a:pt x="6233" y="7644"/>
                </a:lnTo>
                <a:lnTo>
                  <a:pt x="6086" y="7719"/>
                </a:lnTo>
                <a:lnTo>
                  <a:pt x="5935" y="7787"/>
                </a:lnTo>
                <a:lnTo>
                  <a:pt x="5780" y="7848"/>
                </a:lnTo>
                <a:lnTo>
                  <a:pt x="5623" y="7901"/>
                </a:lnTo>
                <a:lnTo>
                  <a:pt x="5461" y="7947"/>
                </a:lnTo>
                <a:lnTo>
                  <a:pt x="5297" y="7985"/>
                </a:lnTo>
                <a:lnTo>
                  <a:pt x="5129" y="8015"/>
                </a:lnTo>
                <a:lnTo>
                  <a:pt x="4958" y="8037"/>
                </a:lnTo>
                <a:lnTo>
                  <a:pt x="4786" y="8050"/>
                </a:lnTo>
                <a:lnTo>
                  <a:pt x="4611" y="8054"/>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57" name="淘宝店chenying0907出品 5"/>
          <p:cNvSpPr>
            <a:spLocks noEditPoints="1"/>
          </p:cNvSpPr>
          <p:nvPr/>
        </p:nvSpPr>
        <p:spPr bwMode="auto">
          <a:xfrm>
            <a:off x="4619937" y="4753957"/>
            <a:ext cx="190974" cy="333701"/>
          </a:xfrm>
          <a:custGeom>
            <a:gdLst>
              <a:gd name="T0" fmla="*/ 9122 w 9215"/>
              <a:gd name="T1" fmla="*/ 3667 h 16102"/>
              <a:gd name="T2" fmla="*/ 8763 w 9215"/>
              <a:gd name="T3" fmla="*/ 2601 h 16102"/>
              <a:gd name="T4" fmla="*/ 8166 w 9215"/>
              <a:gd name="T5" fmla="*/ 1672 h 16102"/>
              <a:gd name="T6" fmla="*/ 7368 w 9215"/>
              <a:gd name="T7" fmla="*/ 913 h 16102"/>
              <a:gd name="T8" fmla="*/ 6406 w 9215"/>
              <a:gd name="T9" fmla="*/ 361 h 16102"/>
              <a:gd name="T10" fmla="*/ 5314 w 9215"/>
              <a:gd name="T11" fmla="*/ 53 h 16102"/>
              <a:gd name="T12" fmla="*/ 4139 w 9215"/>
              <a:gd name="T13" fmla="*/ 24 h 16102"/>
              <a:gd name="T14" fmla="*/ 3025 w 9215"/>
              <a:gd name="T15" fmla="*/ 279 h 16102"/>
              <a:gd name="T16" fmla="*/ 2031 w 9215"/>
              <a:gd name="T17" fmla="*/ 785 h 16102"/>
              <a:gd name="T18" fmla="*/ 1196 w 9215"/>
              <a:gd name="T19" fmla="*/ 1505 h 16102"/>
              <a:gd name="T20" fmla="*/ 556 w 9215"/>
              <a:gd name="T21" fmla="*/ 2403 h 16102"/>
              <a:gd name="T22" fmla="*/ 145 w 9215"/>
              <a:gd name="T23" fmla="*/ 3445 h 16102"/>
              <a:gd name="T24" fmla="*/ 0 w 9215"/>
              <a:gd name="T25" fmla="*/ 4592 h 16102"/>
              <a:gd name="T26" fmla="*/ 16 w 9215"/>
              <a:gd name="T27" fmla="*/ 4981 h 16102"/>
              <a:gd name="T28" fmla="*/ 65 w 9215"/>
              <a:gd name="T29" fmla="*/ 5359 h 16102"/>
              <a:gd name="T30" fmla="*/ 143 w 9215"/>
              <a:gd name="T31" fmla="*/ 5728 h 16102"/>
              <a:gd name="T32" fmla="*/ 251 w 9215"/>
              <a:gd name="T33" fmla="*/ 6086 h 16102"/>
              <a:gd name="T34" fmla="*/ 387 w 9215"/>
              <a:gd name="T35" fmla="*/ 6431 h 16102"/>
              <a:gd name="T36" fmla="*/ 549 w 9215"/>
              <a:gd name="T37" fmla="*/ 6762 h 16102"/>
              <a:gd name="T38" fmla="*/ 8633 w 9215"/>
              <a:gd name="T39" fmla="*/ 6827 h 16102"/>
              <a:gd name="T40" fmla="*/ 8800 w 9215"/>
              <a:gd name="T41" fmla="*/ 6498 h 16102"/>
              <a:gd name="T42" fmla="*/ 8940 w 9215"/>
              <a:gd name="T43" fmla="*/ 6156 h 16102"/>
              <a:gd name="T44" fmla="*/ 9053 w 9215"/>
              <a:gd name="T45" fmla="*/ 5801 h 16102"/>
              <a:gd name="T46" fmla="*/ 9137 w 9215"/>
              <a:gd name="T47" fmla="*/ 5434 h 16102"/>
              <a:gd name="T48" fmla="*/ 9192 w 9215"/>
              <a:gd name="T49" fmla="*/ 5057 h 16102"/>
              <a:gd name="T50" fmla="*/ 9214 w 9215"/>
              <a:gd name="T51" fmla="*/ 4671 h 16102"/>
              <a:gd name="T52" fmla="*/ 4262 w 9215"/>
              <a:gd name="T53" fmla="*/ 8037 h 16102"/>
              <a:gd name="T54" fmla="*/ 3438 w 9215"/>
              <a:gd name="T55" fmla="*/ 7848 h 16102"/>
              <a:gd name="T56" fmla="*/ 2705 w 9215"/>
              <a:gd name="T57" fmla="*/ 7474 h 16102"/>
              <a:gd name="T58" fmla="*/ 2088 w 9215"/>
              <a:gd name="T59" fmla="*/ 6941 h 16102"/>
              <a:gd name="T60" fmla="*/ 1615 w 9215"/>
              <a:gd name="T61" fmla="*/ 6276 h 16102"/>
              <a:gd name="T62" fmla="*/ 1312 w 9215"/>
              <a:gd name="T63" fmla="*/ 5504 h 16102"/>
              <a:gd name="T64" fmla="*/ 1206 w 9215"/>
              <a:gd name="T65" fmla="*/ 4652 h 16102"/>
              <a:gd name="T66" fmla="*/ 1312 w 9215"/>
              <a:gd name="T67" fmla="*/ 3803 h 16102"/>
              <a:gd name="T68" fmla="*/ 1615 w 9215"/>
              <a:gd name="T69" fmla="*/ 3032 h 16102"/>
              <a:gd name="T70" fmla="*/ 2088 w 9215"/>
              <a:gd name="T71" fmla="*/ 2366 h 16102"/>
              <a:gd name="T72" fmla="*/ 2705 w 9215"/>
              <a:gd name="T73" fmla="*/ 1832 h 16102"/>
              <a:gd name="T74" fmla="*/ 3438 w 9215"/>
              <a:gd name="T75" fmla="*/ 1456 h 16102"/>
              <a:gd name="T76" fmla="*/ 4262 w 9215"/>
              <a:gd name="T77" fmla="*/ 1267 h 16102"/>
              <a:gd name="T78" fmla="*/ 5129 w 9215"/>
              <a:gd name="T79" fmla="*/ 1289 h 16102"/>
              <a:gd name="T80" fmla="*/ 5935 w 9215"/>
              <a:gd name="T81" fmla="*/ 1518 h 16102"/>
              <a:gd name="T82" fmla="*/ 6646 w 9215"/>
              <a:gd name="T83" fmla="*/ 1926 h 16102"/>
              <a:gd name="T84" fmla="*/ 7236 w 9215"/>
              <a:gd name="T85" fmla="*/ 2489 h 16102"/>
              <a:gd name="T86" fmla="*/ 7678 w 9215"/>
              <a:gd name="T87" fmla="*/ 3178 h 16102"/>
              <a:gd name="T88" fmla="*/ 7945 w 9215"/>
              <a:gd name="T89" fmla="*/ 3967 h 16102"/>
              <a:gd name="T90" fmla="*/ 8009 w 9215"/>
              <a:gd name="T91" fmla="*/ 4828 h 16102"/>
              <a:gd name="T92" fmla="*/ 7861 w 9215"/>
              <a:gd name="T93" fmla="*/ 5665 h 16102"/>
              <a:gd name="T94" fmla="*/ 7521 w 9215"/>
              <a:gd name="T95" fmla="*/ 6418 h 16102"/>
              <a:gd name="T96" fmla="*/ 7017 w 9215"/>
              <a:gd name="T97" fmla="*/ 7059 h 16102"/>
              <a:gd name="T98" fmla="*/ 6375 w 9215"/>
              <a:gd name="T99" fmla="*/ 7562 h 16102"/>
              <a:gd name="T100" fmla="*/ 5623 w 9215"/>
              <a:gd name="T101" fmla="*/ 7901 h 16102"/>
              <a:gd name="T102" fmla="*/ 4786 w 9215"/>
              <a:gd name="T103" fmla="*/ 8050 h 16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215" h="16102">
                <a:moveTo>
                  <a:pt x="9215" y="4592"/>
                </a:moveTo>
                <a:lnTo>
                  <a:pt x="9209" y="4356"/>
                </a:lnTo>
                <a:lnTo>
                  <a:pt x="9191" y="4122"/>
                </a:lnTo>
                <a:lnTo>
                  <a:pt x="9162" y="3893"/>
                </a:lnTo>
                <a:lnTo>
                  <a:pt x="9122" y="3667"/>
                </a:lnTo>
                <a:lnTo>
                  <a:pt x="9071" y="3445"/>
                </a:lnTo>
                <a:lnTo>
                  <a:pt x="9009" y="3226"/>
                </a:lnTo>
                <a:lnTo>
                  <a:pt x="8936" y="3013"/>
                </a:lnTo>
                <a:lnTo>
                  <a:pt x="8855" y="2805"/>
                </a:lnTo>
                <a:lnTo>
                  <a:pt x="8763" y="2601"/>
                </a:lnTo>
                <a:lnTo>
                  <a:pt x="8661" y="2403"/>
                </a:lnTo>
                <a:lnTo>
                  <a:pt x="8551" y="2211"/>
                </a:lnTo>
                <a:lnTo>
                  <a:pt x="8431" y="2025"/>
                </a:lnTo>
                <a:lnTo>
                  <a:pt x="8302" y="1845"/>
                </a:lnTo>
                <a:lnTo>
                  <a:pt x="8166" y="1672"/>
                </a:lnTo>
                <a:lnTo>
                  <a:pt x="8022" y="1505"/>
                </a:lnTo>
                <a:lnTo>
                  <a:pt x="7869" y="1346"/>
                </a:lnTo>
                <a:lnTo>
                  <a:pt x="7710" y="1194"/>
                </a:lnTo>
                <a:lnTo>
                  <a:pt x="7543" y="1049"/>
                </a:lnTo>
                <a:lnTo>
                  <a:pt x="7368" y="913"/>
                </a:lnTo>
                <a:lnTo>
                  <a:pt x="7189" y="785"/>
                </a:lnTo>
                <a:lnTo>
                  <a:pt x="7002" y="665"/>
                </a:lnTo>
                <a:lnTo>
                  <a:pt x="6809" y="555"/>
                </a:lnTo>
                <a:lnTo>
                  <a:pt x="6610" y="453"/>
                </a:lnTo>
                <a:lnTo>
                  <a:pt x="6406" y="361"/>
                </a:lnTo>
                <a:lnTo>
                  <a:pt x="6197" y="279"/>
                </a:lnTo>
                <a:lnTo>
                  <a:pt x="5983" y="206"/>
                </a:lnTo>
                <a:lnTo>
                  <a:pt x="5764" y="145"/>
                </a:lnTo>
                <a:lnTo>
                  <a:pt x="5541" y="94"/>
                </a:lnTo>
                <a:lnTo>
                  <a:pt x="5314" y="53"/>
                </a:lnTo>
                <a:lnTo>
                  <a:pt x="5083" y="24"/>
                </a:lnTo>
                <a:lnTo>
                  <a:pt x="4848" y="6"/>
                </a:lnTo>
                <a:lnTo>
                  <a:pt x="4611" y="0"/>
                </a:lnTo>
                <a:lnTo>
                  <a:pt x="4374" y="6"/>
                </a:lnTo>
                <a:lnTo>
                  <a:pt x="4139" y="24"/>
                </a:lnTo>
                <a:lnTo>
                  <a:pt x="3908" y="53"/>
                </a:lnTo>
                <a:lnTo>
                  <a:pt x="3681" y="94"/>
                </a:lnTo>
                <a:lnTo>
                  <a:pt x="3458" y="145"/>
                </a:lnTo>
                <a:lnTo>
                  <a:pt x="3239" y="206"/>
                </a:lnTo>
                <a:lnTo>
                  <a:pt x="3025" y="279"/>
                </a:lnTo>
                <a:lnTo>
                  <a:pt x="2815" y="361"/>
                </a:lnTo>
                <a:lnTo>
                  <a:pt x="2611" y="453"/>
                </a:lnTo>
                <a:lnTo>
                  <a:pt x="2412" y="555"/>
                </a:lnTo>
                <a:lnTo>
                  <a:pt x="2219" y="665"/>
                </a:lnTo>
                <a:lnTo>
                  <a:pt x="2031" y="785"/>
                </a:lnTo>
                <a:lnTo>
                  <a:pt x="1851" y="913"/>
                </a:lnTo>
                <a:lnTo>
                  <a:pt x="1677" y="1049"/>
                </a:lnTo>
                <a:lnTo>
                  <a:pt x="1509" y="1194"/>
                </a:lnTo>
                <a:lnTo>
                  <a:pt x="1350" y="1346"/>
                </a:lnTo>
                <a:lnTo>
                  <a:pt x="1196" y="1505"/>
                </a:lnTo>
                <a:lnTo>
                  <a:pt x="1052" y="1672"/>
                </a:lnTo>
                <a:lnTo>
                  <a:pt x="915" y="1845"/>
                </a:lnTo>
                <a:lnTo>
                  <a:pt x="787" y="2025"/>
                </a:lnTo>
                <a:lnTo>
                  <a:pt x="667" y="2211"/>
                </a:lnTo>
                <a:lnTo>
                  <a:pt x="556" y="2403"/>
                </a:lnTo>
                <a:lnTo>
                  <a:pt x="454" y="2601"/>
                </a:lnTo>
                <a:lnTo>
                  <a:pt x="362" y="2805"/>
                </a:lnTo>
                <a:lnTo>
                  <a:pt x="280" y="3013"/>
                </a:lnTo>
                <a:lnTo>
                  <a:pt x="207" y="3226"/>
                </a:lnTo>
                <a:lnTo>
                  <a:pt x="145" y="3445"/>
                </a:lnTo>
                <a:lnTo>
                  <a:pt x="94" y="3667"/>
                </a:lnTo>
                <a:lnTo>
                  <a:pt x="54" y="3893"/>
                </a:lnTo>
                <a:lnTo>
                  <a:pt x="24" y="4122"/>
                </a:lnTo>
                <a:lnTo>
                  <a:pt x="6" y="4356"/>
                </a:lnTo>
                <a:lnTo>
                  <a:pt x="0" y="4592"/>
                </a:lnTo>
                <a:lnTo>
                  <a:pt x="1" y="4671"/>
                </a:lnTo>
                <a:lnTo>
                  <a:pt x="3" y="4748"/>
                </a:lnTo>
                <a:lnTo>
                  <a:pt x="6" y="4826"/>
                </a:lnTo>
                <a:lnTo>
                  <a:pt x="10" y="4903"/>
                </a:lnTo>
                <a:lnTo>
                  <a:pt x="16" y="4981"/>
                </a:lnTo>
                <a:lnTo>
                  <a:pt x="23" y="5057"/>
                </a:lnTo>
                <a:lnTo>
                  <a:pt x="32" y="5133"/>
                </a:lnTo>
                <a:lnTo>
                  <a:pt x="41" y="5209"/>
                </a:lnTo>
                <a:lnTo>
                  <a:pt x="53" y="5284"/>
                </a:lnTo>
                <a:lnTo>
                  <a:pt x="65" y="5359"/>
                </a:lnTo>
                <a:lnTo>
                  <a:pt x="78" y="5434"/>
                </a:lnTo>
                <a:lnTo>
                  <a:pt x="93" y="5508"/>
                </a:lnTo>
                <a:lnTo>
                  <a:pt x="108" y="5582"/>
                </a:lnTo>
                <a:lnTo>
                  <a:pt x="125" y="5655"/>
                </a:lnTo>
                <a:lnTo>
                  <a:pt x="143" y="5728"/>
                </a:lnTo>
                <a:lnTo>
                  <a:pt x="163" y="5801"/>
                </a:lnTo>
                <a:lnTo>
                  <a:pt x="183" y="5872"/>
                </a:lnTo>
                <a:lnTo>
                  <a:pt x="205" y="5945"/>
                </a:lnTo>
                <a:lnTo>
                  <a:pt x="227" y="6015"/>
                </a:lnTo>
                <a:lnTo>
                  <a:pt x="251" y="6086"/>
                </a:lnTo>
                <a:lnTo>
                  <a:pt x="277" y="6156"/>
                </a:lnTo>
                <a:lnTo>
                  <a:pt x="302" y="6225"/>
                </a:lnTo>
                <a:lnTo>
                  <a:pt x="329" y="6294"/>
                </a:lnTo>
                <a:lnTo>
                  <a:pt x="357" y="6363"/>
                </a:lnTo>
                <a:lnTo>
                  <a:pt x="387" y="6431"/>
                </a:lnTo>
                <a:lnTo>
                  <a:pt x="417" y="6498"/>
                </a:lnTo>
                <a:lnTo>
                  <a:pt x="448" y="6566"/>
                </a:lnTo>
                <a:lnTo>
                  <a:pt x="481" y="6631"/>
                </a:lnTo>
                <a:lnTo>
                  <a:pt x="515" y="6697"/>
                </a:lnTo>
                <a:lnTo>
                  <a:pt x="549" y="6762"/>
                </a:lnTo>
                <a:lnTo>
                  <a:pt x="585" y="6827"/>
                </a:lnTo>
                <a:lnTo>
                  <a:pt x="621" y="6891"/>
                </a:lnTo>
                <a:lnTo>
                  <a:pt x="4611" y="16102"/>
                </a:lnTo>
                <a:lnTo>
                  <a:pt x="8597" y="6891"/>
                </a:lnTo>
                <a:lnTo>
                  <a:pt x="8633" y="6827"/>
                </a:lnTo>
                <a:lnTo>
                  <a:pt x="8669" y="6762"/>
                </a:lnTo>
                <a:lnTo>
                  <a:pt x="8703" y="6697"/>
                </a:lnTo>
                <a:lnTo>
                  <a:pt x="8736" y="6631"/>
                </a:lnTo>
                <a:lnTo>
                  <a:pt x="8769" y="6566"/>
                </a:lnTo>
                <a:lnTo>
                  <a:pt x="8800" y="6498"/>
                </a:lnTo>
                <a:lnTo>
                  <a:pt x="8830" y="6431"/>
                </a:lnTo>
                <a:lnTo>
                  <a:pt x="8859" y="6363"/>
                </a:lnTo>
                <a:lnTo>
                  <a:pt x="8887" y="6294"/>
                </a:lnTo>
                <a:lnTo>
                  <a:pt x="8914" y="6225"/>
                </a:lnTo>
                <a:lnTo>
                  <a:pt x="8940" y="6156"/>
                </a:lnTo>
                <a:lnTo>
                  <a:pt x="8965" y="6086"/>
                </a:lnTo>
                <a:lnTo>
                  <a:pt x="8989" y="6015"/>
                </a:lnTo>
                <a:lnTo>
                  <a:pt x="9011" y="5945"/>
                </a:lnTo>
                <a:lnTo>
                  <a:pt x="9032" y="5872"/>
                </a:lnTo>
                <a:lnTo>
                  <a:pt x="9053" y="5801"/>
                </a:lnTo>
                <a:lnTo>
                  <a:pt x="9073" y="5728"/>
                </a:lnTo>
                <a:lnTo>
                  <a:pt x="9090" y="5655"/>
                </a:lnTo>
                <a:lnTo>
                  <a:pt x="9107" y="5582"/>
                </a:lnTo>
                <a:lnTo>
                  <a:pt x="9123" y="5508"/>
                </a:lnTo>
                <a:lnTo>
                  <a:pt x="9137" y="5434"/>
                </a:lnTo>
                <a:lnTo>
                  <a:pt x="9150" y="5359"/>
                </a:lnTo>
                <a:lnTo>
                  <a:pt x="9162" y="5284"/>
                </a:lnTo>
                <a:lnTo>
                  <a:pt x="9174" y="5209"/>
                </a:lnTo>
                <a:lnTo>
                  <a:pt x="9183" y="5133"/>
                </a:lnTo>
                <a:lnTo>
                  <a:pt x="9192" y="5057"/>
                </a:lnTo>
                <a:lnTo>
                  <a:pt x="9199" y="4981"/>
                </a:lnTo>
                <a:lnTo>
                  <a:pt x="9205" y="4903"/>
                </a:lnTo>
                <a:lnTo>
                  <a:pt x="9209" y="4826"/>
                </a:lnTo>
                <a:lnTo>
                  <a:pt x="9212" y="4748"/>
                </a:lnTo>
                <a:lnTo>
                  <a:pt x="9214" y="4671"/>
                </a:lnTo>
                <a:lnTo>
                  <a:pt x="9215" y="4592"/>
                </a:lnTo>
                <a:close/>
                <a:moveTo>
                  <a:pt x="4611" y="8054"/>
                </a:moveTo>
                <a:lnTo>
                  <a:pt x="4611" y="8054"/>
                </a:lnTo>
                <a:lnTo>
                  <a:pt x="4435" y="8050"/>
                </a:lnTo>
                <a:lnTo>
                  <a:pt x="4262" y="8037"/>
                </a:lnTo>
                <a:lnTo>
                  <a:pt x="4091" y="8015"/>
                </a:lnTo>
                <a:lnTo>
                  <a:pt x="3923" y="7985"/>
                </a:lnTo>
                <a:lnTo>
                  <a:pt x="3758" y="7947"/>
                </a:lnTo>
                <a:lnTo>
                  <a:pt x="3596" y="7901"/>
                </a:lnTo>
                <a:lnTo>
                  <a:pt x="3438" y="7848"/>
                </a:lnTo>
                <a:lnTo>
                  <a:pt x="3283" y="7787"/>
                </a:lnTo>
                <a:lnTo>
                  <a:pt x="3132" y="7719"/>
                </a:lnTo>
                <a:lnTo>
                  <a:pt x="2986" y="7644"/>
                </a:lnTo>
                <a:lnTo>
                  <a:pt x="2843" y="7562"/>
                </a:lnTo>
                <a:lnTo>
                  <a:pt x="2705" y="7474"/>
                </a:lnTo>
                <a:lnTo>
                  <a:pt x="2572" y="7380"/>
                </a:lnTo>
                <a:lnTo>
                  <a:pt x="2442" y="7278"/>
                </a:lnTo>
                <a:lnTo>
                  <a:pt x="2319" y="7171"/>
                </a:lnTo>
                <a:lnTo>
                  <a:pt x="2201" y="7059"/>
                </a:lnTo>
                <a:lnTo>
                  <a:pt x="2088" y="6941"/>
                </a:lnTo>
                <a:lnTo>
                  <a:pt x="1981" y="6817"/>
                </a:lnTo>
                <a:lnTo>
                  <a:pt x="1880" y="6689"/>
                </a:lnTo>
                <a:lnTo>
                  <a:pt x="1785" y="6556"/>
                </a:lnTo>
                <a:lnTo>
                  <a:pt x="1697" y="6418"/>
                </a:lnTo>
                <a:lnTo>
                  <a:pt x="1615" y="6276"/>
                </a:lnTo>
                <a:lnTo>
                  <a:pt x="1540" y="6129"/>
                </a:lnTo>
                <a:lnTo>
                  <a:pt x="1472" y="5978"/>
                </a:lnTo>
                <a:lnTo>
                  <a:pt x="1411" y="5823"/>
                </a:lnTo>
                <a:lnTo>
                  <a:pt x="1358" y="5665"/>
                </a:lnTo>
                <a:lnTo>
                  <a:pt x="1312" y="5504"/>
                </a:lnTo>
                <a:lnTo>
                  <a:pt x="1274" y="5339"/>
                </a:lnTo>
                <a:lnTo>
                  <a:pt x="1244" y="5171"/>
                </a:lnTo>
                <a:lnTo>
                  <a:pt x="1223" y="5001"/>
                </a:lnTo>
                <a:lnTo>
                  <a:pt x="1210" y="4828"/>
                </a:lnTo>
                <a:lnTo>
                  <a:pt x="1206" y="4652"/>
                </a:lnTo>
                <a:lnTo>
                  <a:pt x="1210" y="4477"/>
                </a:lnTo>
                <a:lnTo>
                  <a:pt x="1223" y="4305"/>
                </a:lnTo>
                <a:lnTo>
                  <a:pt x="1244" y="4135"/>
                </a:lnTo>
                <a:lnTo>
                  <a:pt x="1274" y="3967"/>
                </a:lnTo>
                <a:lnTo>
                  <a:pt x="1312" y="3803"/>
                </a:lnTo>
                <a:lnTo>
                  <a:pt x="1358" y="3642"/>
                </a:lnTo>
                <a:lnTo>
                  <a:pt x="1411" y="3484"/>
                </a:lnTo>
                <a:lnTo>
                  <a:pt x="1472" y="3329"/>
                </a:lnTo>
                <a:lnTo>
                  <a:pt x="1540" y="3178"/>
                </a:lnTo>
                <a:lnTo>
                  <a:pt x="1615" y="3032"/>
                </a:lnTo>
                <a:lnTo>
                  <a:pt x="1697" y="2889"/>
                </a:lnTo>
                <a:lnTo>
                  <a:pt x="1785" y="2751"/>
                </a:lnTo>
                <a:lnTo>
                  <a:pt x="1880" y="2618"/>
                </a:lnTo>
                <a:lnTo>
                  <a:pt x="1981" y="2489"/>
                </a:lnTo>
                <a:lnTo>
                  <a:pt x="2088" y="2366"/>
                </a:lnTo>
                <a:lnTo>
                  <a:pt x="2201" y="2247"/>
                </a:lnTo>
                <a:lnTo>
                  <a:pt x="2319" y="2135"/>
                </a:lnTo>
                <a:lnTo>
                  <a:pt x="2442" y="2028"/>
                </a:lnTo>
                <a:lnTo>
                  <a:pt x="2572" y="1926"/>
                </a:lnTo>
                <a:lnTo>
                  <a:pt x="2705" y="1832"/>
                </a:lnTo>
                <a:lnTo>
                  <a:pt x="2843" y="1743"/>
                </a:lnTo>
                <a:lnTo>
                  <a:pt x="2986" y="1662"/>
                </a:lnTo>
                <a:lnTo>
                  <a:pt x="3132" y="1586"/>
                </a:lnTo>
                <a:lnTo>
                  <a:pt x="3283" y="1518"/>
                </a:lnTo>
                <a:lnTo>
                  <a:pt x="3438" y="1456"/>
                </a:lnTo>
                <a:lnTo>
                  <a:pt x="3596" y="1403"/>
                </a:lnTo>
                <a:lnTo>
                  <a:pt x="3758" y="1358"/>
                </a:lnTo>
                <a:lnTo>
                  <a:pt x="3923" y="1319"/>
                </a:lnTo>
                <a:lnTo>
                  <a:pt x="4091" y="1289"/>
                </a:lnTo>
                <a:lnTo>
                  <a:pt x="4262" y="1267"/>
                </a:lnTo>
                <a:lnTo>
                  <a:pt x="4435" y="1254"/>
                </a:lnTo>
                <a:lnTo>
                  <a:pt x="4611" y="1250"/>
                </a:lnTo>
                <a:lnTo>
                  <a:pt x="4786" y="1254"/>
                </a:lnTo>
                <a:lnTo>
                  <a:pt x="4958" y="1267"/>
                </a:lnTo>
                <a:lnTo>
                  <a:pt x="5129" y="1289"/>
                </a:lnTo>
                <a:lnTo>
                  <a:pt x="5297" y="1319"/>
                </a:lnTo>
                <a:lnTo>
                  <a:pt x="5461" y="1358"/>
                </a:lnTo>
                <a:lnTo>
                  <a:pt x="5623" y="1403"/>
                </a:lnTo>
                <a:lnTo>
                  <a:pt x="5780" y="1456"/>
                </a:lnTo>
                <a:lnTo>
                  <a:pt x="5935" y="1518"/>
                </a:lnTo>
                <a:lnTo>
                  <a:pt x="6086" y="1586"/>
                </a:lnTo>
                <a:lnTo>
                  <a:pt x="6233" y="1662"/>
                </a:lnTo>
                <a:lnTo>
                  <a:pt x="6375" y="1743"/>
                </a:lnTo>
                <a:lnTo>
                  <a:pt x="6513" y="1832"/>
                </a:lnTo>
                <a:lnTo>
                  <a:pt x="6646" y="1926"/>
                </a:lnTo>
                <a:lnTo>
                  <a:pt x="6775" y="2028"/>
                </a:lnTo>
                <a:lnTo>
                  <a:pt x="6899" y="2135"/>
                </a:lnTo>
                <a:lnTo>
                  <a:pt x="7017" y="2247"/>
                </a:lnTo>
                <a:lnTo>
                  <a:pt x="7129" y="2366"/>
                </a:lnTo>
                <a:lnTo>
                  <a:pt x="7236" y="2489"/>
                </a:lnTo>
                <a:lnTo>
                  <a:pt x="7337" y="2618"/>
                </a:lnTo>
                <a:lnTo>
                  <a:pt x="7432" y="2751"/>
                </a:lnTo>
                <a:lnTo>
                  <a:pt x="7521" y="2889"/>
                </a:lnTo>
                <a:lnTo>
                  <a:pt x="7603" y="3032"/>
                </a:lnTo>
                <a:lnTo>
                  <a:pt x="7678" y="3178"/>
                </a:lnTo>
                <a:lnTo>
                  <a:pt x="7746" y="3329"/>
                </a:lnTo>
                <a:lnTo>
                  <a:pt x="7808" y="3484"/>
                </a:lnTo>
                <a:lnTo>
                  <a:pt x="7861" y="3642"/>
                </a:lnTo>
                <a:lnTo>
                  <a:pt x="7907" y="3803"/>
                </a:lnTo>
                <a:lnTo>
                  <a:pt x="7945" y="3967"/>
                </a:lnTo>
                <a:lnTo>
                  <a:pt x="7974" y="4135"/>
                </a:lnTo>
                <a:lnTo>
                  <a:pt x="7996" y="4305"/>
                </a:lnTo>
                <a:lnTo>
                  <a:pt x="8009" y="4477"/>
                </a:lnTo>
                <a:lnTo>
                  <a:pt x="8014" y="4652"/>
                </a:lnTo>
                <a:lnTo>
                  <a:pt x="8009" y="4828"/>
                </a:lnTo>
                <a:lnTo>
                  <a:pt x="7996" y="5001"/>
                </a:lnTo>
                <a:lnTo>
                  <a:pt x="7974" y="5171"/>
                </a:lnTo>
                <a:lnTo>
                  <a:pt x="7945" y="5339"/>
                </a:lnTo>
                <a:lnTo>
                  <a:pt x="7907" y="5504"/>
                </a:lnTo>
                <a:lnTo>
                  <a:pt x="7861" y="5665"/>
                </a:lnTo>
                <a:lnTo>
                  <a:pt x="7808" y="5823"/>
                </a:lnTo>
                <a:lnTo>
                  <a:pt x="7746" y="5978"/>
                </a:lnTo>
                <a:lnTo>
                  <a:pt x="7678" y="6129"/>
                </a:lnTo>
                <a:lnTo>
                  <a:pt x="7603" y="6276"/>
                </a:lnTo>
                <a:lnTo>
                  <a:pt x="7521" y="6418"/>
                </a:lnTo>
                <a:lnTo>
                  <a:pt x="7432" y="6556"/>
                </a:lnTo>
                <a:lnTo>
                  <a:pt x="7337" y="6689"/>
                </a:lnTo>
                <a:lnTo>
                  <a:pt x="7236" y="6817"/>
                </a:lnTo>
                <a:lnTo>
                  <a:pt x="7129" y="6941"/>
                </a:lnTo>
                <a:lnTo>
                  <a:pt x="7017" y="7059"/>
                </a:lnTo>
                <a:lnTo>
                  <a:pt x="6899" y="7171"/>
                </a:lnTo>
                <a:lnTo>
                  <a:pt x="6775" y="7278"/>
                </a:lnTo>
                <a:lnTo>
                  <a:pt x="6646" y="7380"/>
                </a:lnTo>
                <a:lnTo>
                  <a:pt x="6513" y="7474"/>
                </a:lnTo>
                <a:lnTo>
                  <a:pt x="6375" y="7562"/>
                </a:lnTo>
                <a:lnTo>
                  <a:pt x="6233" y="7644"/>
                </a:lnTo>
                <a:lnTo>
                  <a:pt x="6086" y="7719"/>
                </a:lnTo>
                <a:lnTo>
                  <a:pt x="5935" y="7787"/>
                </a:lnTo>
                <a:lnTo>
                  <a:pt x="5780" y="7848"/>
                </a:lnTo>
                <a:lnTo>
                  <a:pt x="5623" y="7901"/>
                </a:lnTo>
                <a:lnTo>
                  <a:pt x="5461" y="7947"/>
                </a:lnTo>
                <a:lnTo>
                  <a:pt x="5297" y="7985"/>
                </a:lnTo>
                <a:lnTo>
                  <a:pt x="5129" y="8015"/>
                </a:lnTo>
                <a:lnTo>
                  <a:pt x="4958" y="8037"/>
                </a:lnTo>
                <a:lnTo>
                  <a:pt x="4786" y="8050"/>
                </a:lnTo>
                <a:lnTo>
                  <a:pt x="4611" y="8054"/>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58" name="淘宝店chenying0907出品 5"/>
          <p:cNvSpPr>
            <a:spLocks noEditPoints="1"/>
          </p:cNvSpPr>
          <p:nvPr/>
        </p:nvSpPr>
        <p:spPr bwMode="auto">
          <a:xfrm>
            <a:off x="8106263" y="4753957"/>
            <a:ext cx="190974" cy="333701"/>
          </a:xfrm>
          <a:custGeom>
            <a:gdLst>
              <a:gd name="T0" fmla="*/ 9122 w 9215"/>
              <a:gd name="T1" fmla="*/ 3667 h 16102"/>
              <a:gd name="T2" fmla="*/ 8763 w 9215"/>
              <a:gd name="T3" fmla="*/ 2601 h 16102"/>
              <a:gd name="T4" fmla="*/ 8166 w 9215"/>
              <a:gd name="T5" fmla="*/ 1672 h 16102"/>
              <a:gd name="T6" fmla="*/ 7368 w 9215"/>
              <a:gd name="T7" fmla="*/ 913 h 16102"/>
              <a:gd name="T8" fmla="*/ 6406 w 9215"/>
              <a:gd name="T9" fmla="*/ 361 h 16102"/>
              <a:gd name="T10" fmla="*/ 5314 w 9215"/>
              <a:gd name="T11" fmla="*/ 53 h 16102"/>
              <a:gd name="T12" fmla="*/ 4139 w 9215"/>
              <a:gd name="T13" fmla="*/ 24 h 16102"/>
              <a:gd name="T14" fmla="*/ 3025 w 9215"/>
              <a:gd name="T15" fmla="*/ 279 h 16102"/>
              <a:gd name="T16" fmla="*/ 2031 w 9215"/>
              <a:gd name="T17" fmla="*/ 785 h 16102"/>
              <a:gd name="T18" fmla="*/ 1196 w 9215"/>
              <a:gd name="T19" fmla="*/ 1505 h 16102"/>
              <a:gd name="T20" fmla="*/ 556 w 9215"/>
              <a:gd name="T21" fmla="*/ 2403 h 16102"/>
              <a:gd name="T22" fmla="*/ 145 w 9215"/>
              <a:gd name="T23" fmla="*/ 3445 h 16102"/>
              <a:gd name="T24" fmla="*/ 0 w 9215"/>
              <a:gd name="T25" fmla="*/ 4592 h 16102"/>
              <a:gd name="T26" fmla="*/ 16 w 9215"/>
              <a:gd name="T27" fmla="*/ 4981 h 16102"/>
              <a:gd name="T28" fmla="*/ 65 w 9215"/>
              <a:gd name="T29" fmla="*/ 5359 h 16102"/>
              <a:gd name="T30" fmla="*/ 143 w 9215"/>
              <a:gd name="T31" fmla="*/ 5728 h 16102"/>
              <a:gd name="T32" fmla="*/ 251 w 9215"/>
              <a:gd name="T33" fmla="*/ 6086 h 16102"/>
              <a:gd name="T34" fmla="*/ 387 w 9215"/>
              <a:gd name="T35" fmla="*/ 6431 h 16102"/>
              <a:gd name="T36" fmla="*/ 549 w 9215"/>
              <a:gd name="T37" fmla="*/ 6762 h 16102"/>
              <a:gd name="T38" fmla="*/ 8633 w 9215"/>
              <a:gd name="T39" fmla="*/ 6827 h 16102"/>
              <a:gd name="T40" fmla="*/ 8800 w 9215"/>
              <a:gd name="T41" fmla="*/ 6498 h 16102"/>
              <a:gd name="T42" fmla="*/ 8940 w 9215"/>
              <a:gd name="T43" fmla="*/ 6156 h 16102"/>
              <a:gd name="T44" fmla="*/ 9053 w 9215"/>
              <a:gd name="T45" fmla="*/ 5801 h 16102"/>
              <a:gd name="T46" fmla="*/ 9137 w 9215"/>
              <a:gd name="T47" fmla="*/ 5434 h 16102"/>
              <a:gd name="T48" fmla="*/ 9192 w 9215"/>
              <a:gd name="T49" fmla="*/ 5057 h 16102"/>
              <a:gd name="T50" fmla="*/ 9214 w 9215"/>
              <a:gd name="T51" fmla="*/ 4671 h 16102"/>
              <a:gd name="T52" fmla="*/ 4262 w 9215"/>
              <a:gd name="T53" fmla="*/ 8037 h 16102"/>
              <a:gd name="T54" fmla="*/ 3438 w 9215"/>
              <a:gd name="T55" fmla="*/ 7848 h 16102"/>
              <a:gd name="T56" fmla="*/ 2705 w 9215"/>
              <a:gd name="T57" fmla="*/ 7474 h 16102"/>
              <a:gd name="T58" fmla="*/ 2088 w 9215"/>
              <a:gd name="T59" fmla="*/ 6941 h 16102"/>
              <a:gd name="T60" fmla="*/ 1615 w 9215"/>
              <a:gd name="T61" fmla="*/ 6276 h 16102"/>
              <a:gd name="T62" fmla="*/ 1312 w 9215"/>
              <a:gd name="T63" fmla="*/ 5504 h 16102"/>
              <a:gd name="T64" fmla="*/ 1206 w 9215"/>
              <a:gd name="T65" fmla="*/ 4652 h 16102"/>
              <a:gd name="T66" fmla="*/ 1312 w 9215"/>
              <a:gd name="T67" fmla="*/ 3803 h 16102"/>
              <a:gd name="T68" fmla="*/ 1615 w 9215"/>
              <a:gd name="T69" fmla="*/ 3032 h 16102"/>
              <a:gd name="T70" fmla="*/ 2088 w 9215"/>
              <a:gd name="T71" fmla="*/ 2366 h 16102"/>
              <a:gd name="T72" fmla="*/ 2705 w 9215"/>
              <a:gd name="T73" fmla="*/ 1832 h 16102"/>
              <a:gd name="T74" fmla="*/ 3438 w 9215"/>
              <a:gd name="T75" fmla="*/ 1456 h 16102"/>
              <a:gd name="T76" fmla="*/ 4262 w 9215"/>
              <a:gd name="T77" fmla="*/ 1267 h 16102"/>
              <a:gd name="T78" fmla="*/ 5129 w 9215"/>
              <a:gd name="T79" fmla="*/ 1289 h 16102"/>
              <a:gd name="T80" fmla="*/ 5935 w 9215"/>
              <a:gd name="T81" fmla="*/ 1518 h 16102"/>
              <a:gd name="T82" fmla="*/ 6646 w 9215"/>
              <a:gd name="T83" fmla="*/ 1926 h 16102"/>
              <a:gd name="T84" fmla="*/ 7236 w 9215"/>
              <a:gd name="T85" fmla="*/ 2489 h 16102"/>
              <a:gd name="T86" fmla="*/ 7678 w 9215"/>
              <a:gd name="T87" fmla="*/ 3178 h 16102"/>
              <a:gd name="T88" fmla="*/ 7945 w 9215"/>
              <a:gd name="T89" fmla="*/ 3967 h 16102"/>
              <a:gd name="T90" fmla="*/ 8009 w 9215"/>
              <a:gd name="T91" fmla="*/ 4828 h 16102"/>
              <a:gd name="T92" fmla="*/ 7861 w 9215"/>
              <a:gd name="T93" fmla="*/ 5665 h 16102"/>
              <a:gd name="T94" fmla="*/ 7521 w 9215"/>
              <a:gd name="T95" fmla="*/ 6418 h 16102"/>
              <a:gd name="T96" fmla="*/ 7017 w 9215"/>
              <a:gd name="T97" fmla="*/ 7059 h 16102"/>
              <a:gd name="T98" fmla="*/ 6375 w 9215"/>
              <a:gd name="T99" fmla="*/ 7562 h 16102"/>
              <a:gd name="T100" fmla="*/ 5623 w 9215"/>
              <a:gd name="T101" fmla="*/ 7901 h 16102"/>
              <a:gd name="T102" fmla="*/ 4786 w 9215"/>
              <a:gd name="T103" fmla="*/ 8050 h 16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215" h="16102">
                <a:moveTo>
                  <a:pt x="9215" y="4592"/>
                </a:moveTo>
                <a:lnTo>
                  <a:pt x="9209" y="4356"/>
                </a:lnTo>
                <a:lnTo>
                  <a:pt x="9191" y="4122"/>
                </a:lnTo>
                <a:lnTo>
                  <a:pt x="9162" y="3893"/>
                </a:lnTo>
                <a:lnTo>
                  <a:pt x="9122" y="3667"/>
                </a:lnTo>
                <a:lnTo>
                  <a:pt x="9071" y="3445"/>
                </a:lnTo>
                <a:lnTo>
                  <a:pt x="9009" y="3226"/>
                </a:lnTo>
                <a:lnTo>
                  <a:pt x="8936" y="3013"/>
                </a:lnTo>
                <a:lnTo>
                  <a:pt x="8855" y="2805"/>
                </a:lnTo>
                <a:lnTo>
                  <a:pt x="8763" y="2601"/>
                </a:lnTo>
                <a:lnTo>
                  <a:pt x="8661" y="2403"/>
                </a:lnTo>
                <a:lnTo>
                  <a:pt x="8551" y="2211"/>
                </a:lnTo>
                <a:lnTo>
                  <a:pt x="8431" y="2025"/>
                </a:lnTo>
                <a:lnTo>
                  <a:pt x="8302" y="1845"/>
                </a:lnTo>
                <a:lnTo>
                  <a:pt x="8166" y="1672"/>
                </a:lnTo>
                <a:lnTo>
                  <a:pt x="8022" y="1505"/>
                </a:lnTo>
                <a:lnTo>
                  <a:pt x="7869" y="1346"/>
                </a:lnTo>
                <a:lnTo>
                  <a:pt x="7710" y="1194"/>
                </a:lnTo>
                <a:lnTo>
                  <a:pt x="7543" y="1049"/>
                </a:lnTo>
                <a:lnTo>
                  <a:pt x="7368" y="913"/>
                </a:lnTo>
                <a:lnTo>
                  <a:pt x="7189" y="785"/>
                </a:lnTo>
                <a:lnTo>
                  <a:pt x="7002" y="665"/>
                </a:lnTo>
                <a:lnTo>
                  <a:pt x="6809" y="555"/>
                </a:lnTo>
                <a:lnTo>
                  <a:pt x="6610" y="453"/>
                </a:lnTo>
                <a:lnTo>
                  <a:pt x="6406" y="361"/>
                </a:lnTo>
                <a:lnTo>
                  <a:pt x="6197" y="279"/>
                </a:lnTo>
                <a:lnTo>
                  <a:pt x="5983" y="206"/>
                </a:lnTo>
                <a:lnTo>
                  <a:pt x="5764" y="145"/>
                </a:lnTo>
                <a:lnTo>
                  <a:pt x="5541" y="94"/>
                </a:lnTo>
                <a:lnTo>
                  <a:pt x="5314" y="53"/>
                </a:lnTo>
                <a:lnTo>
                  <a:pt x="5083" y="24"/>
                </a:lnTo>
                <a:lnTo>
                  <a:pt x="4848" y="6"/>
                </a:lnTo>
                <a:lnTo>
                  <a:pt x="4611" y="0"/>
                </a:lnTo>
                <a:lnTo>
                  <a:pt x="4374" y="6"/>
                </a:lnTo>
                <a:lnTo>
                  <a:pt x="4139" y="24"/>
                </a:lnTo>
                <a:lnTo>
                  <a:pt x="3908" y="53"/>
                </a:lnTo>
                <a:lnTo>
                  <a:pt x="3681" y="94"/>
                </a:lnTo>
                <a:lnTo>
                  <a:pt x="3458" y="145"/>
                </a:lnTo>
                <a:lnTo>
                  <a:pt x="3239" y="206"/>
                </a:lnTo>
                <a:lnTo>
                  <a:pt x="3025" y="279"/>
                </a:lnTo>
                <a:lnTo>
                  <a:pt x="2815" y="361"/>
                </a:lnTo>
                <a:lnTo>
                  <a:pt x="2611" y="453"/>
                </a:lnTo>
                <a:lnTo>
                  <a:pt x="2412" y="555"/>
                </a:lnTo>
                <a:lnTo>
                  <a:pt x="2219" y="665"/>
                </a:lnTo>
                <a:lnTo>
                  <a:pt x="2031" y="785"/>
                </a:lnTo>
                <a:lnTo>
                  <a:pt x="1851" y="913"/>
                </a:lnTo>
                <a:lnTo>
                  <a:pt x="1677" y="1049"/>
                </a:lnTo>
                <a:lnTo>
                  <a:pt x="1509" y="1194"/>
                </a:lnTo>
                <a:lnTo>
                  <a:pt x="1350" y="1346"/>
                </a:lnTo>
                <a:lnTo>
                  <a:pt x="1196" y="1505"/>
                </a:lnTo>
                <a:lnTo>
                  <a:pt x="1052" y="1672"/>
                </a:lnTo>
                <a:lnTo>
                  <a:pt x="915" y="1845"/>
                </a:lnTo>
                <a:lnTo>
                  <a:pt x="787" y="2025"/>
                </a:lnTo>
                <a:lnTo>
                  <a:pt x="667" y="2211"/>
                </a:lnTo>
                <a:lnTo>
                  <a:pt x="556" y="2403"/>
                </a:lnTo>
                <a:lnTo>
                  <a:pt x="454" y="2601"/>
                </a:lnTo>
                <a:lnTo>
                  <a:pt x="362" y="2805"/>
                </a:lnTo>
                <a:lnTo>
                  <a:pt x="280" y="3013"/>
                </a:lnTo>
                <a:lnTo>
                  <a:pt x="207" y="3226"/>
                </a:lnTo>
                <a:lnTo>
                  <a:pt x="145" y="3445"/>
                </a:lnTo>
                <a:lnTo>
                  <a:pt x="94" y="3667"/>
                </a:lnTo>
                <a:lnTo>
                  <a:pt x="54" y="3893"/>
                </a:lnTo>
                <a:lnTo>
                  <a:pt x="24" y="4122"/>
                </a:lnTo>
                <a:lnTo>
                  <a:pt x="6" y="4356"/>
                </a:lnTo>
                <a:lnTo>
                  <a:pt x="0" y="4592"/>
                </a:lnTo>
                <a:lnTo>
                  <a:pt x="1" y="4671"/>
                </a:lnTo>
                <a:lnTo>
                  <a:pt x="3" y="4748"/>
                </a:lnTo>
                <a:lnTo>
                  <a:pt x="6" y="4826"/>
                </a:lnTo>
                <a:lnTo>
                  <a:pt x="10" y="4903"/>
                </a:lnTo>
                <a:lnTo>
                  <a:pt x="16" y="4981"/>
                </a:lnTo>
                <a:lnTo>
                  <a:pt x="23" y="5057"/>
                </a:lnTo>
                <a:lnTo>
                  <a:pt x="32" y="5133"/>
                </a:lnTo>
                <a:lnTo>
                  <a:pt x="41" y="5209"/>
                </a:lnTo>
                <a:lnTo>
                  <a:pt x="53" y="5284"/>
                </a:lnTo>
                <a:lnTo>
                  <a:pt x="65" y="5359"/>
                </a:lnTo>
                <a:lnTo>
                  <a:pt x="78" y="5434"/>
                </a:lnTo>
                <a:lnTo>
                  <a:pt x="93" y="5508"/>
                </a:lnTo>
                <a:lnTo>
                  <a:pt x="108" y="5582"/>
                </a:lnTo>
                <a:lnTo>
                  <a:pt x="125" y="5655"/>
                </a:lnTo>
                <a:lnTo>
                  <a:pt x="143" y="5728"/>
                </a:lnTo>
                <a:lnTo>
                  <a:pt x="163" y="5801"/>
                </a:lnTo>
                <a:lnTo>
                  <a:pt x="183" y="5872"/>
                </a:lnTo>
                <a:lnTo>
                  <a:pt x="205" y="5945"/>
                </a:lnTo>
                <a:lnTo>
                  <a:pt x="227" y="6015"/>
                </a:lnTo>
                <a:lnTo>
                  <a:pt x="251" y="6086"/>
                </a:lnTo>
                <a:lnTo>
                  <a:pt x="277" y="6156"/>
                </a:lnTo>
                <a:lnTo>
                  <a:pt x="302" y="6225"/>
                </a:lnTo>
                <a:lnTo>
                  <a:pt x="329" y="6294"/>
                </a:lnTo>
                <a:lnTo>
                  <a:pt x="357" y="6363"/>
                </a:lnTo>
                <a:lnTo>
                  <a:pt x="387" y="6431"/>
                </a:lnTo>
                <a:lnTo>
                  <a:pt x="417" y="6498"/>
                </a:lnTo>
                <a:lnTo>
                  <a:pt x="448" y="6566"/>
                </a:lnTo>
                <a:lnTo>
                  <a:pt x="481" y="6631"/>
                </a:lnTo>
                <a:lnTo>
                  <a:pt x="515" y="6697"/>
                </a:lnTo>
                <a:lnTo>
                  <a:pt x="549" y="6762"/>
                </a:lnTo>
                <a:lnTo>
                  <a:pt x="585" y="6827"/>
                </a:lnTo>
                <a:lnTo>
                  <a:pt x="621" y="6891"/>
                </a:lnTo>
                <a:lnTo>
                  <a:pt x="4611" y="16102"/>
                </a:lnTo>
                <a:lnTo>
                  <a:pt x="8597" y="6891"/>
                </a:lnTo>
                <a:lnTo>
                  <a:pt x="8633" y="6827"/>
                </a:lnTo>
                <a:lnTo>
                  <a:pt x="8669" y="6762"/>
                </a:lnTo>
                <a:lnTo>
                  <a:pt x="8703" y="6697"/>
                </a:lnTo>
                <a:lnTo>
                  <a:pt x="8736" y="6631"/>
                </a:lnTo>
                <a:lnTo>
                  <a:pt x="8769" y="6566"/>
                </a:lnTo>
                <a:lnTo>
                  <a:pt x="8800" y="6498"/>
                </a:lnTo>
                <a:lnTo>
                  <a:pt x="8830" y="6431"/>
                </a:lnTo>
                <a:lnTo>
                  <a:pt x="8859" y="6363"/>
                </a:lnTo>
                <a:lnTo>
                  <a:pt x="8887" y="6294"/>
                </a:lnTo>
                <a:lnTo>
                  <a:pt x="8914" y="6225"/>
                </a:lnTo>
                <a:lnTo>
                  <a:pt x="8940" y="6156"/>
                </a:lnTo>
                <a:lnTo>
                  <a:pt x="8965" y="6086"/>
                </a:lnTo>
                <a:lnTo>
                  <a:pt x="8989" y="6015"/>
                </a:lnTo>
                <a:lnTo>
                  <a:pt x="9011" y="5945"/>
                </a:lnTo>
                <a:lnTo>
                  <a:pt x="9032" y="5872"/>
                </a:lnTo>
                <a:lnTo>
                  <a:pt x="9053" y="5801"/>
                </a:lnTo>
                <a:lnTo>
                  <a:pt x="9073" y="5728"/>
                </a:lnTo>
                <a:lnTo>
                  <a:pt x="9090" y="5655"/>
                </a:lnTo>
                <a:lnTo>
                  <a:pt x="9107" y="5582"/>
                </a:lnTo>
                <a:lnTo>
                  <a:pt x="9123" y="5508"/>
                </a:lnTo>
                <a:lnTo>
                  <a:pt x="9137" y="5434"/>
                </a:lnTo>
                <a:lnTo>
                  <a:pt x="9150" y="5359"/>
                </a:lnTo>
                <a:lnTo>
                  <a:pt x="9162" y="5284"/>
                </a:lnTo>
                <a:lnTo>
                  <a:pt x="9174" y="5209"/>
                </a:lnTo>
                <a:lnTo>
                  <a:pt x="9183" y="5133"/>
                </a:lnTo>
                <a:lnTo>
                  <a:pt x="9192" y="5057"/>
                </a:lnTo>
                <a:lnTo>
                  <a:pt x="9199" y="4981"/>
                </a:lnTo>
                <a:lnTo>
                  <a:pt x="9205" y="4903"/>
                </a:lnTo>
                <a:lnTo>
                  <a:pt x="9209" y="4826"/>
                </a:lnTo>
                <a:lnTo>
                  <a:pt x="9212" y="4748"/>
                </a:lnTo>
                <a:lnTo>
                  <a:pt x="9214" y="4671"/>
                </a:lnTo>
                <a:lnTo>
                  <a:pt x="9215" y="4592"/>
                </a:lnTo>
                <a:close/>
                <a:moveTo>
                  <a:pt x="4611" y="8054"/>
                </a:moveTo>
                <a:lnTo>
                  <a:pt x="4611" y="8054"/>
                </a:lnTo>
                <a:lnTo>
                  <a:pt x="4435" y="8050"/>
                </a:lnTo>
                <a:lnTo>
                  <a:pt x="4262" y="8037"/>
                </a:lnTo>
                <a:lnTo>
                  <a:pt x="4091" y="8015"/>
                </a:lnTo>
                <a:lnTo>
                  <a:pt x="3923" y="7985"/>
                </a:lnTo>
                <a:lnTo>
                  <a:pt x="3758" y="7947"/>
                </a:lnTo>
                <a:lnTo>
                  <a:pt x="3596" y="7901"/>
                </a:lnTo>
                <a:lnTo>
                  <a:pt x="3438" y="7848"/>
                </a:lnTo>
                <a:lnTo>
                  <a:pt x="3283" y="7787"/>
                </a:lnTo>
                <a:lnTo>
                  <a:pt x="3132" y="7719"/>
                </a:lnTo>
                <a:lnTo>
                  <a:pt x="2986" y="7644"/>
                </a:lnTo>
                <a:lnTo>
                  <a:pt x="2843" y="7562"/>
                </a:lnTo>
                <a:lnTo>
                  <a:pt x="2705" y="7474"/>
                </a:lnTo>
                <a:lnTo>
                  <a:pt x="2572" y="7380"/>
                </a:lnTo>
                <a:lnTo>
                  <a:pt x="2442" y="7278"/>
                </a:lnTo>
                <a:lnTo>
                  <a:pt x="2319" y="7171"/>
                </a:lnTo>
                <a:lnTo>
                  <a:pt x="2201" y="7059"/>
                </a:lnTo>
                <a:lnTo>
                  <a:pt x="2088" y="6941"/>
                </a:lnTo>
                <a:lnTo>
                  <a:pt x="1981" y="6817"/>
                </a:lnTo>
                <a:lnTo>
                  <a:pt x="1880" y="6689"/>
                </a:lnTo>
                <a:lnTo>
                  <a:pt x="1785" y="6556"/>
                </a:lnTo>
                <a:lnTo>
                  <a:pt x="1697" y="6418"/>
                </a:lnTo>
                <a:lnTo>
                  <a:pt x="1615" y="6276"/>
                </a:lnTo>
                <a:lnTo>
                  <a:pt x="1540" y="6129"/>
                </a:lnTo>
                <a:lnTo>
                  <a:pt x="1472" y="5978"/>
                </a:lnTo>
                <a:lnTo>
                  <a:pt x="1411" y="5823"/>
                </a:lnTo>
                <a:lnTo>
                  <a:pt x="1358" y="5665"/>
                </a:lnTo>
                <a:lnTo>
                  <a:pt x="1312" y="5504"/>
                </a:lnTo>
                <a:lnTo>
                  <a:pt x="1274" y="5339"/>
                </a:lnTo>
                <a:lnTo>
                  <a:pt x="1244" y="5171"/>
                </a:lnTo>
                <a:lnTo>
                  <a:pt x="1223" y="5001"/>
                </a:lnTo>
                <a:lnTo>
                  <a:pt x="1210" y="4828"/>
                </a:lnTo>
                <a:lnTo>
                  <a:pt x="1206" y="4652"/>
                </a:lnTo>
                <a:lnTo>
                  <a:pt x="1210" y="4477"/>
                </a:lnTo>
                <a:lnTo>
                  <a:pt x="1223" y="4305"/>
                </a:lnTo>
                <a:lnTo>
                  <a:pt x="1244" y="4135"/>
                </a:lnTo>
                <a:lnTo>
                  <a:pt x="1274" y="3967"/>
                </a:lnTo>
                <a:lnTo>
                  <a:pt x="1312" y="3803"/>
                </a:lnTo>
                <a:lnTo>
                  <a:pt x="1358" y="3642"/>
                </a:lnTo>
                <a:lnTo>
                  <a:pt x="1411" y="3484"/>
                </a:lnTo>
                <a:lnTo>
                  <a:pt x="1472" y="3329"/>
                </a:lnTo>
                <a:lnTo>
                  <a:pt x="1540" y="3178"/>
                </a:lnTo>
                <a:lnTo>
                  <a:pt x="1615" y="3032"/>
                </a:lnTo>
                <a:lnTo>
                  <a:pt x="1697" y="2889"/>
                </a:lnTo>
                <a:lnTo>
                  <a:pt x="1785" y="2751"/>
                </a:lnTo>
                <a:lnTo>
                  <a:pt x="1880" y="2618"/>
                </a:lnTo>
                <a:lnTo>
                  <a:pt x="1981" y="2489"/>
                </a:lnTo>
                <a:lnTo>
                  <a:pt x="2088" y="2366"/>
                </a:lnTo>
                <a:lnTo>
                  <a:pt x="2201" y="2247"/>
                </a:lnTo>
                <a:lnTo>
                  <a:pt x="2319" y="2135"/>
                </a:lnTo>
                <a:lnTo>
                  <a:pt x="2442" y="2028"/>
                </a:lnTo>
                <a:lnTo>
                  <a:pt x="2572" y="1926"/>
                </a:lnTo>
                <a:lnTo>
                  <a:pt x="2705" y="1832"/>
                </a:lnTo>
                <a:lnTo>
                  <a:pt x="2843" y="1743"/>
                </a:lnTo>
                <a:lnTo>
                  <a:pt x="2986" y="1662"/>
                </a:lnTo>
                <a:lnTo>
                  <a:pt x="3132" y="1586"/>
                </a:lnTo>
                <a:lnTo>
                  <a:pt x="3283" y="1518"/>
                </a:lnTo>
                <a:lnTo>
                  <a:pt x="3438" y="1456"/>
                </a:lnTo>
                <a:lnTo>
                  <a:pt x="3596" y="1403"/>
                </a:lnTo>
                <a:lnTo>
                  <a:pt x="3758" y="1358"/>
                </a:lnTo>
                <a:lnTo>
                  <a:pt x="3923" y="1319"/>
                </a:lnTo>
                <a:lnTo>
                  <a:pt x="4091" y="1289"/>
                </a:lnTo>
                <a:lnTo>
                  <a:pt x="4262" y="1267"/>
                </a:lnTo>
                <a:lnTo>
                  <a:pt x="4435" y="1254"/>
                </a:lnTo>
                <a:lnTo>
                  <a:pt x="4611" y="1250"/>
                </a:lnTo>
                <a:lnTo>
                  <a:pt x="4786" y="1254"/>
                </a:lnTo>
                <a:lnTo>
                  <a:pt x="4958" y="1267"/>
                </a:lnTo>
                <a:lnTo>
                  <a:pt x="5129" y="1289"/>
                </a:lnTo>
                <a:lnTo>
                  <a:pt x="5297" y="1319"/>
                </a:lnTo>
                <a:lnTo>
                  <a:pt x="5461" y="1358"/>
                </a:lnTo>
                <a:lnTo>
                  <a:pt x="5623" y="1403"/>
                </a:lnTo>
                <a:lnTo>
                  <a:pt x="5780" y="1456"/>
                </a:lnTo>
                <a:lnTo>
                  <a:pt x="5935" y="1518"/>
                </a:lnTo>
                <a:lnTo>
                  <a:pt x="6086" y="1586"/>
                </a:lnTo>
                <a:lnTo>
                  <a:pt x="6233" y="1662"/>
                </a:lnTo>
                <a:lnTo>
                  <a:pt x="6375" y="1743"/>
                </a:lnTo>
                <a:lnTo>
                  <a:pt x="6513" y="1832"/>
                </a:lnTo>
                <a:lnTo>
                  <a:pt x="6646" y="1926"/>
                </a:lnTo>
                <a:lnTo>
                  <a:pt x="6775" y="2028"/>
                </a:lnTo>
                <a:lnTo>
                  <a:pt x="6899" y="2135"/>
                </a:lnTo>
                <a:lnTo>
                  <a:pt x="7017" y="2247"/>
                </a:lnTo>
                <a:lnTo>
                  <a:pt x="7129" y="2366"/>
                </a:lnTo>
                <a:lnTo>
                  <a:pt x="7236" y="2489"/>
                </a:lnTo>
                <a:lnTo>
                  <a:pt x="7337" y="2618"/>
                </a:lnTo>
                <a:lnTo>
                  <a:pt x="7432" y="2751"/>
                </a:lnTo>
                <a:lnTo>
                  <a:pt x="7521" y="2889"/>
                </a:lnTo>
                <a:lnTo>
                  <a:pt x="7603" y="3032"/>
                </a:lnTo>
                <a:lnTo>
                  <a:pt x="7678" y="3178"/>
                </a:lnTo>
                <a:lnTo>
                  <a:pt x="7746" y="3329"/>
                </a:lnTo>
                <a:lnTo>
                  <a:pt x="7808" y="3484"/>
                </a:lnTo>
                <a:lnTo>
                  <a:pt x="7861" y="3642"/>
                </a:lnTo>
                <a:lnTo>
                  <a:pt x="7907" y="3803"/>
                </a:lnTo>
                <a:lnTo>
                  <a:pt x="7945" y="3967"/>
                </a:lnTo>
                <a:lnTo>
                  <a:pt x="7974" y="4135"/>
                </a:lnTo>
                <a:lnTo>
                  <a:pt x="7996" y="4305"/>
                </a:lnTo>
                <a:lnTo>
                  <a:pt x="8009" y="4477"/>
                </a:lnTo>
                <a:lnTo>
                  <a:pt x="8014" y="4652"/>
                </a:lnTo>
                <a:lnTo>
                  <a:pt x="8009" y="4828"/>
                </a:lnTo>
                <a:lnTo>
                  <a:pt x="7996" y="5001"/>
                </a:lnTo>
                <a:lnTo>
                  <a:pt x="7974" y="5171"/>
                </a:lnTo>
                <a:lnTo>
                  <a:pt x="7945" y="5339"/>
                </a:lnTo>
                <a:lnTo>
                  <a:pt x="7907" y="5504"/>
                </a:lnTo>
                <a:lnTo>
                  <a:pt x="7861" y="5665"/>
                </a:lnTo>
                <a:lnTo>
                  <a:pt x="7808" y="5823"/>
                </a:lnTo>
                <a:lnTo>
                  <a:pt x="7746" y="5978"/>
                </a:lnTo>
                <a:lnTo>
                  <a:pt x="7678" y="6129"/>
                </a:lnTo>
                <a:lnTo>
                  <a:pt x="7603" y="6276"/>
                </a:lnTo>
                <a:lnTo>
                  <a:pt x="7521" y="6418"/>
                </a:lnTo>
                <a:lnTo>
                  <a:pt x="7432" y="6556"/>
                </a:lnTo>
                <a:lnTo>
                  <a:pt x="7337" y="6689"/>
                </a:lnTo>
                <a:lnTo>
                  <a:pt x="7236" y="6817"/>
                </a:lnTo>
                <a:lnTo>
                  <a:pt x="7129" y="6941"/>
                </a:lnTo>
                <a:lnTo>
                  <a:pt x="7017" y="7059"/>
                </a:lnTo>
                <a:lnTo>
                  <a:pt x="6899" y="7171"/>
                </a:lnTo>
                <a:lnTo>
                  <a:pt x="6775" y="7278"/>
                </a:lnTo>
                <a:lnTo>
                  <a:pt x="6646" y="7380"/>
                </a:lnTo>
                <a:lnTo>
                  <a:pt x="6513" y="7474"/>
                </a:lnTo>
                <a:lnTo>
                  <a:pt x="6375" y="7562"/>
                </a:lnTo>
                <a:lnTo>
                  <a:pt x="6233" y="7644"/>
                </a:lnTo>
                <a:lnTo>
                  <a:pt x="6086" y="7719"/>
                </a:lnTo>
                <a:lnTo>
                  <a:pt x="5935" y="7787"/>
                </a:lnTo>
                <a:lnTo>
                  <a:pt x="5780" y="7848"/>
                </a:lnTo>
                <a:lnTo>
                  <a:pt x="5623" y="7901"/>
                </a:lnTo>
                <a:lnTo>
                  <a:pt x="5461" y="7947"/>
                </a:lnTo>
                <a:lnTo>
                  <a:pt x="5297" y="7985"/>
                </a:lnTo>
                <a:lnTo>
                  <a:pt x="5129" y="8015"/>
                </a:lnTo>
                <a:lnTo>
                  <a:pt x="4958" y="8037"/>
                </a:lnTo>
                <a:lnTo>
                  <a:pt x="4786" y="8050"/>
                </a:lnTo>
                <a:lnTo>
                  <a:pt x="4611" y="8054"/>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59" name="淘宝店chenying0907出品 5"/>
          <p:cNvSpPr>
            <a:spLocks noEditPoints="1"/>
          </p:cNvSpPr>
          <p:nvPr/>
        </p:nvSpPr>
        <p:spPr bwMode="auto">
          <a:xfrm>
            <a:off x="4619937" y="5228111"/>
            <a:ext cx="190974" cy="333701"/>
          </a:xfrm>
          <a:custGeom>
            <a:gdLst>
              <a:gd name="T0" fmla="*/ 9122 w 9215"/>
              <a:gd name="T1" fmla="*/ 3667 h 16102"/>
              <a:gd name="T2" fmla="*/ 8763 w 9215"/>
              <a:gd name="T3" fmla="*/ 2601 h 16102"/>
              <a:gd name="T4" fmla="*/ 8166 w 9215"/>
              <a:gd name="T5" fmla="*/ 1672 h 16102"/>
              <a:gd name="T6" fmla="*/ 7368 w 9215"/>
              <a:gd name="T7" fmla="*/ 913 h 16102"/>
              <a:gd name="T8" fmla="*/ 6406 w 9215"/>
              <a:gd name="T9" fmla="*/ 361 h 16102"/>
              <a:gd name="T10" fmla="*/ 5314 w 9215"/>
              <a:gd name="T11" fmla="*/ 53 h 16102"/>
              <a:gd name="T12" fmla="*/ 4139 w 9215"/>
              <a:gd name="T13" fmla="*/ 24 h 16102"/>
              <a:gd name="T14" fmla="*/ 3025 w 9215"/>
              <a:gd name="T15" fmla="*/ 279 h 16102"/>
              <a:gd name="T16" fmla="*/ 2031 w 9215"/>
              <a:gd name="T17" fmla="*/ 785 h 16102"/>
              <a:gd name="T18" fmla="*/ 1196 w 9215"/>
              <a:gd name="T19" fmla="*/ 1505 h 16102"/>
              <a:gd name="T20" fmla="*/ 556 w 9215"/>
              <a:gd name="T21" fmla="*/ 2403 h 16102"/>
              <a:gd name="T22" fmla="*/ 145 w 9215"/>
              <a:gd name="T23" fmla="*/ 3445 h 16102"/>
              <a:gd name="T24" fmla="*/ 0 w 9215"/>
              <a:gd name="T25" fmla="*/ 4592 h 16102"/>
              <a:gd name="T26" fmla="*/ 16 w 9215"/>
              <a:gd name="T27" fmla="*/ 4981 h 16102"/>
              <a:gd name="T28" fmla="*/ 65 w 9215"/>
              <a:gd name="T29" fmla="*/ 5359 h 16102"/>
              <a:gd name="T30" fmla="*/ 143 w 9215"/>
              <a:gd name="T31" fmla="*/ 5728 h 16102"/>
              <a:gd name="T32" fmla="*/ 251 w 9215"/>
              <a:gd name="T33" fmla="*/ 6086 h 16102"/>
              <a:gd name="T34" fmla="*/ 387 w 9215"/>
              <a:gd name="T35" fmla="*/ 6431 h 16102"/>
              <a:gd name="T36" fmla="*/ 549 w 9215"/>
              <a:gd name="T37" fmla="*/ 6762 h 16102"/>
              <a:gd name="T38" fmla="*/ 8633 w 9215"/>
              <a:gd name="T39" fmla="*/ 6827 h 16102"/>
              <a:gd name="T40" fmla="*/ 8800 w 9215"/>
              <a:gd name="T41" fmla="*/ 6498 h 16102"/>
              <a:gd name="T42" fmla="*/ 8940 w 9215"/>
              <a:gd name="T43" fmla="*/ 6156 h 16102"/>
              <a:gd name="T44" fmla="*/ 9053 w 9215"/>
              <a:gd name="T45" fmla="*/ 5801 h 16102"/>
              <a:gd name="T46" fmla="*/ 9137 w 9215"/>
              <a:gd name="T47" fmla="*/ 5434 h 16102"/>
              <a:gd name="T48" fmla="*/ 9192 w 9215"/>
              <a:gd name="T49" fmla="*/ 5057 h 16102"/>
              <a:gd name="T50" fmla="*/ 9214 w 9215"/>
              <a:gd name="T51" fmla="*/ 4671 h 16102"/>
              <a:gd name="T52" fmla="*/ 4262 w 9215"/>
              <a:gd name="T53" fmla="*/ 8037 h 16102"/>
              <a:gd name="T54" fmla="*/ 3438 w 9215"/>
              <a:gd name="T55" fmla="*/ 7848 h 16102"/>
              <a:gd name="T56" fmla="*/ 2705 w 9215"/>
              <a:gd name="T57" fmla="*/ 7474 h 16102"/>
              <a:gd name="T58" fmla="*/ 2088 w 9215"/>
              <a:gd name="T59" fmla="*/ 6941 h 16102"/>
              <a:gd name="T60" fmla="*/ 1615 w 9215"/>
              <a:gd name="T61" fmla="*/ 6276 h 16102"/>
              <a:gd name="T62" fmla="*/ 1312 w 9215"/>
              <a:gd name="T63" fmla="*/ 5504 h 16102"/>
              <a:gd name="T64" fmla="*/ 1206 w 9215"/>
              <a:gd name="T65" fmla="*/ 4652 h 16102"/>
              <a:gd name="T66" fmla="*/ 1312 w 9215"/>
              <a:gd name="T67" fmla="*/ 3803 h 16102"/>
              <a:gd name="T68" fmla="*/ 1615 w 9215"/>
              <a:gd name="T69" fmla="*/ 3032 h 16102"/>
              <a:gd name="T70" fmla="*/ 2088 w 9215"/>
              <a:gd name="T71" fmla="*/ 2366 h 16102"/>
              <a:gd name="T72" fmla="*/ 2705 w 9215"/>
              <a:gd name="T73" fmla="*/ 1832 h 16102"/>
              <a:gd name="T74" fmla="*/ 3438 w 9215"/>
              <a:gd name="T75" fmla="*/ 1456 h 16102"/>
              <a:gd name="T76" fmla="*/ 4262 w 9215"/>
              <a:gd name="T77" fmla="*/ 1267 h 16102"/>
              <a:gd name="T78" fmla="*/ 5129 w 9215"/>
              <a:gd name="T79" fmla="*/ 1289 h 16102"/>
              <a:gd name="T80" fmla="*/ 5935 w 9215"/>
              <a:gd name="T81" fmla="*/ 1518 h 16102"/>
              <a:gd name="T82" fmla="*/ 6646 w 9215"/>
              <a:gd name="T83" fmla="*/ 1926 h 16102"/>
              <a:gd name="T84" fmla="*/ 7236 w 9215"/>
              <a:gd name="T85" fmla="*/ 2489 h 16102"/>
              <a:gd name="T86" fmla="*/ 7678 w 9215"/>
              <a:gd name="T87" fmla="*/ 3178 h 16102"/>
              <a:gd name="T88" fmla="*/ 7945 w 9215"/>
              <a:gd name="T89" fmla="*/ 3967 h 16102"/>
              <a:gd name="T90" fmla="*/ 8009 w 9215"/>
              <a:gd name="T91" fmla="*/ 4828 h 16102"/>
              <a:gd name="T92" fmla="*/ 7861 w 9215"/>
              <a:gd name="T93" fmla="*/ 5665 h 16102"/>
              <a:gd name="T94" fmla="*/ 7521 w 9215"/>
              <a:gd name="T95" fmla="*/ 6418 h 16102"/>
              <a:gd name="T96" fmla="*/ 7017 w 9215"/>
              <a:gd name="T97" fmla="*/ 7059 h 16102"/>
              <a:gd name="T98" fmla="*/ 6375 w 9215"/>
              <a:gd name="T99" fmla="*/ 7562 h 16102"/>
              <a:gd name="T100" fmla="*/ 5623 w 9215"/>
              <a:gd name="T101" fmla="*/ 7901 h 16102"/>
              <a:gd name="T102" fmla="*/ 4786 w 9215"/>
              <a:gd name="T103" fmla="*/ 8050 h 16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215" h="16102">
                <a:moveTo>
                  <a:pt x="9215" y="4592"/>
                </a:moveTo>
                <a:lnTo>
                  <a:pt x="9209" y="4356"/>
                </a:lnTo>
                <a:lnTo>
                  <a:pt x="9191" y="4122"/>
                </a:lnTo>
                <a:lnTo>
                  <a:pt x="9162" y="3893"/>
                </a:lnTo>
                <a:lnTo>
                  <a:pt x="9122" y="3667"/>
                </a:lnTo>
                <a:lnTo>
                  <a:pt x="9071" y="3445"/>
                </a:lnTo>
                <a:lnTo>
                  <a:pt x="9009" y="3226"/>
                </a:lnTo>
                <a:lnTo>
                  <a:pt x="8936" y="3013"/>
                </a:lnTo>
                <a:lnTo>
                  <a:pt x="8855" y="2805"/>
                </a:lnTo>
                <a:lnTo>
                  <a:pt x="8763" y="2601"/>
                </a:lnTo>
                <a:lnTo>
                  <a:pt x="8661" y="2403"/>
                </a:lnTo>
                <a:lnTo>
                  <a:pt x="8551" y="2211"/>
                </a:lnTo>
                <a:lnTo>
                  <a:pt x="8431" y="2025"/>
                </a:lnTo>
                <a:lnTo>
                  <a:pt x="8302" y="1845"/>
                </a:lnTo>
                <a:lnTo>
                  <a:pt x="8166" y="1672"/>
                </a:lnTo>
                <a:lnTo>
                  <a:pt x="8022" y="1505"/>
                </a:lnTo>
                <a:lnTo>
                  <a:pt x="7869" y="1346"/>
                </a:lnTo>
                <a:lnTo>
                  <a:pt x="7710" y="1194"/>
                </a:lnTo>
                <a:lnTo>
                  <a:pt x="7543" y="1049"/>
                </a:lnTo>
                <a:lnTo>
                  <a:pt x="7368" y="913"/>
                </a:lnTo>
                <a:lnTo>
                  <a:pt x="7189" y="785"/>
                </a:lnTo>
                <a:lnTo>
                  <a:pt x="7002" y="665"/>
                </a:lnTo>
                <a:lnTo>
                  <a:pt x="6809" y="555"/>
                </a:lnTo>
                <a:lnTo>
                  <a:pt x="6610" y="453"/>
                </a:lnTo>
                <a:lnTo>
                  <a:pt x="6406" y="361"/>
                </a:lnTo>
                <a:lnTo>
                  <a:pt x="6197" y="279"/>
                </a:lnTo>
                <a:lnTo>
                  <a:pt x="5983" y="206"/>
                </a:lnTo>
                <a:lnTo>
                  <a:pt x="5764" y="145"/>
                </a:lnTo>
                <a:lnTo>
                  <a:pt x="5541" y="94"/>
                </a:lnTo>
                <a:lnTo>
                  <a:pt x="5314" y="53"/>
                </a:lnTo>
                <a:lnTo>
                  <a:pt x="5083" y="24"/>
                </a:lnTo>
                <a:lnTo>
                  <a:pt x="4848" y="6"/>
                </a:lnTo>
                <a:lnTo>
                  <a:pt x="4611" y="0"/>
                </a:lnTo>
                <a:lnTo>
                  <a:pt x="4374" y="6"/>
                </a:lnTo>
                <a:lnTo>
                  <a:pt x="4139" y="24"/>
                </a:lnTo>
                <a:lnTo>
                  <a:pt x="3908" y="53"/>
                </a:lnTo>
                <a:lnTo>
                  <a:pt x="3681" y="94"/>
                </a:lnTo>
                <a:lnTo>
                  <a:pt x="3458" y="145"/>
                </a:lnTo>
                <a:lnTo>
                  <a:pt x="3239" y="206"/>
                </a:lnTo>
                <a:lnTo>
                  <a:pt x="3025" y="279"/>
                </a:lnTo>
                <a:lnTo>
                  <a:pt x="2815" y="361"/>
                </a:lnTo>
                <a:lnTo>
                  <a:pt x="2611" y="453"/>
                </a:lnTo>
                <a:lnTo>
                  <a:pt x="2412" y="555"/>
                </a:lnTo>
                <a:lnTo>
                  <a:pt x="2219" y="665"/>
                </a:lnTo>
                <a:lnTo>
                  <a:pt x="2031" y="785"/>
                </a:lnTo>
                <a:lnTo>
                  <a:pt x="1851" y="913"/>
                </a:lnTo>
                <a:lnTo>
                  <a:pt x="1677" y="1049"/>
                </a:lnTo>
                <a:lnTo>
                  <a:pt x="1509" y="1194"/>
                </a:lnTo>
                <a:lnTo>
                  <a:pt x="1350" y="1346"/>
                </a:lnTo>
                <a:lnTo>
                  <a:pt x="1196" y="1505"/>
                </a:lnTo>
                <a:lnTo>
                  <a:pt x="1052" y="1672"/>
                </a:lnTo>
                <a:lnTo>
                  <a:pt x="915" y="1845"/>
                </a:lnTo>
                <a:lnTo>
                  <a:pt x="787" y="2025"/>
                </a:lnTo>
                <a:lnTo>
                  <a:pt x="667" y="2211"/>
                </a:lnTo>
                <a:lnTo>
                  <a:pt x="556" y="2403"/>
                </a:lnTo>
                <a:lnTo>
                  <a:pt x="454" y="2601"/>
                </a:lnTo>
                <a:lnTo>
                  <a:pt x="362" y="2805"/>
                </a:lnTo>
                <a:lnTo>
                  <a:pt x="280" y="3013"/>
                </a:lnTo>
                <a:lnTo>
                  <a:pt x="207" y="3226"/>
                </a:lnTo>
                <a:lnTo>
                  <a:pt x="145" y="3445"/>
                </a:lnTo>
                <a:lnTo>
                  <a:pt x="94" y="3667"/>
                </a:lnTo>
                <a:lnTo>
                  <a:pt x="54" y="3893"/>
                </a:lnTo>
                <a:lnTo>
                  <a:pt x="24" y="4122"/>
                </a:lnTo>
                <a:lnTo>
                  <a:pt x="6" y="4356"/>
                </a:lnTo>
                <a:lnTo>
                  <a:pt x="0" y="4592"/>
                </a:lnTo>
                <a:lnTo>
                  <a:pt x="1" y="4671"/>
                </a:lnTo>
                <a:lnTo>
                  <a:pt x="3" y="4748"/>
                </a:lnTo>
                <a:lnTo>
                  <a:pt x="6" y="4826"/>
                </a:lnTo>
                <a:lnTo>
                  <a:pt x="10" y="4903"/>
                </a:lnTo>
                <a:lnTo>
                  <a:pt x="16" y="4981"/>
                </a:lnTo>
                <a:lnTo>
                  <a:pt x="23" y="5057"/>
                </a:lnTo>
                <a:lnTo>
                  <a:pt x="32" y="5133"/>
                </a:lnTo>
                <a:lnTo>
                  <a:pt x="41" y="5209"/>
                </a:lnTo>
                <a:lnTo>
                  <a:pt x="53" y="5284"/>
                </a:lnTo>
                <a:lnTo>
                  <a:pt x="65" y="5359"/>
                </a:lnTo>
                <a:lnTo>
                  <a:pt x="78" y="5434"/>
                </a:lnTo>
                <a:lnTo>
                  <a:pt x="93" y="5508"/>
                </a:lnTo>
                <a:lnTo>
                  <a:pt x="108" y="5582"/>
                </a:lnTo>
                <a:lnTo>
                  <a:pt x="125" y="5655"/>
                </a:lnTo>
                <a:lnTo>
                  <a:pt x="143" y="5728"/>
                </a:lnTo>
                <a:lnTo>
                  <a:pt x="163" y="5801"/>
                </a:lnTo>
                <a:lnTo>
                  <a:pt x="183" y="5872"/>
                </a:lnTo>
                <a:lnTo>
                  <a:pt x="205" y="5945"/>
                </a:lnTo>
                <a:lnTo>
                  <a:pt x="227" y="6015"/>
                </a:lnTo>
                <a:lnTo>
                  <a:pt x="251" y="6086"/>
                </a:lnTo>
                <a:lnTo>
                  <a:pt x="277" y="6156"/>
                </a:lnTo>
                <a:lnTo>
                  <a:pt x="302" y="6225"/>
                </a:lnTo>
                <a:lnTo>
                  <a:pt x="329" y="6294"/>
                </a:lnTo>
                <a:lnTo>
                  <a:pt x="357" y="6363"/>
                </a:lnTo>
                <a:lnTo>
                  <a:pt x="387" y="6431"/>
                </a:lnTo>
                <a:lnTo>
                  <a:pt x="417" y="6498"/>
                </a:lnTo>
                <a:lnTo>
                  <a:pt x="448" y="6566"/>
                </a:lnTo>
                <a:lnTo>
                  <a:pt x="481" y="6631"/>
                </a:lnTo>
                <a:lnTo>
                  <a:pt x="515" y="6697"/>
                </a:lnTo>
                <a:lnTo>
                  <a:pt x="549" y="6762"/>
                </a:lnTo>
                <a:lnTo>
                  <a:pt x="585" y="6827"/>
                </a:lnTo>
                <a:lnTo>
                  <a:pt x="621" y="6891"/>
                </a:lnTo>
                <a:lnTo>
                  <a:pt x="4611" y="16102"/>
                </a:lnTo>
                <a:lnTo>
                  <a:pt x="8597" y="6891"/>
                </a:lnTo>
                <a:lnTo>
                  <a:pt x="8633" y="6827"/>
                </a:lnTo>
                <a:lnTo>
                  <a:pt x="8669" y="6762"/>
                </a:lnTo>
                <a:lnTo>
                  <a:pt x="8703" y="6697"/>
                </a:lnTo>
                <a:lnTo>
                  <a:pt x="8736" y="6631"/>
                </a:lnTo>
                <a:lnTo>
                  <a:pt x="8769" y="6566"/>
                </a:lnTo>
                <a:lnTo>
                  <a:pt x="8800" y="6498"/>
                </a:lnTo>
                <a:lnTo>
                  <a:pt x="8830" y="6431"/>
                </a:lnTo>
                <a:lnTo>
                  <a:pt x="8859" y="6363"/>
                </a:lnTo>
                <a:lnTo>
                  <a:pt x="8887" y="6294"/>
                </a:lnTo>
                <a:lnTo>
                  <a:pt x="8914" y="6225"/>
                </a:lnTo>
                <a:lnTo>
                  <a:pt x="8940" y="6156"/>
                </a:lnTo>
                <a:lnTo>
                  <a:pt x="8965" y="6086"/>
                </a:lnTo>
                <a:lnTo>
                  <a:pt x="8989" y="6015"/>
                </a:lnTo>
                <a:lnTo>
                  <a:pt x="9011" y="5945"/>
                </a:lnTo>
                <a:lnTo>
                  <a:pt x="9032" y="5872"/>
                </a:lnTo>
                <a:lnTo>
                  <a:pt x="9053" y="5801"/>
                </a:lnTo>
                <a:lnTo>
                  <a:pt x="9073" y="5728"/>
                </a:lnTo>
                <a:lnTo>
                  <a:pt x="9090" y="5655"/>
                </a:lnTo>
                <a:lnTo>
                  <a:pt x="9107" y="5582"/>
                </a:lnTo>
                <a:lnTo>
                  <a:pt x="9123" y="5508"/>
                </a:lnTo>
                <a:lnTo>
                  <a:pt x="9137" y="5434"/>
                </a:lnTo>
                <a:lnTo>
                  <a:pt x="9150" y="5359"/>
                </a:lnTo>
                <a:lnTo>
                  <a:pt x="9162" y="5284"/>
                </a:lnTo>
                <a:lnTo>
                  <a:pt x="9174" y="5209"/>
                </a:lnTo>
                <a:lnTo>
                  <a:pt x="9183" y="5133"/>
                </a:lnTo>
                <a:lnTo>
                  <a:pt x="9192" y="5057"/>
                </a:lnTo>
                <a:lnTo>
                  <a:pt x="9199" y="4981"/>
                </a:lnTo>
                <a:lnTo>
                  <a:pt x="9205" y="4903"/>
                </a:lnTo>
                <a:lnTo>
                  <a:pt x="9209" y="4826"/>
                </a:lnTo>
                <a:lnTo>
                  <a:pt x="9212" y="4748"/>
                </a:lnTo>
                <a:lnTo>
                  <a:pt x="9214" y="4671"/>
                </a:lnTo>
                <a:lnTo>
                  <a:pt x="9215" y="4592"/>
                </a:lnTo>
                <a:close/>
                <a:moveTo>
                  <a:pt x="4611" y="8054"/>
                </a:moveTo>
                <a:lnTo>
                  <a:pt x="4611" y="8054"/>
                </a:lnTo>
                <a:lnTo>
                  <a:pt x="4435" y="8050"/>
                </a:lnTo>
                <a:lnTo>
                  <a:pt x="4262" y="8037"/>
                </a:lnTo>
                <a:lnTo>
                  <a:pt x="4091" y="8015"/>
                </a:lnTo>
                <a:lnTo>
                  <a:pt x="3923" y="7985"/>
                </a:lnTo>
                <a:lnTo>
                  <a:pt x="3758" y="7947"/>
                </a:lnTo>
                <a:lnTo>
                  <a:pt x="3596" y="7901"/>
                </a:lnTo>
                <a:lnTo>
                  <a:pt x="3438" y="7848"/>
                </a:lnTo>
                <a:lnTo>
                  <a:pt x="3283" y="7787"/>
                </a:lnTo>
                <a:lnTo>
                  <a:pt x="3132" y="7719"/>
                </a:lnTo>
                <a:lnTo>
                  <a:pt x="2986" y="7644"/>
                </a:lnTo>
                <a:lnTo>
                  <a:pt x="2843" y="7562"/>
                </a:lnTo>
                <a:lnTo>
                  <a:pt x="2705" y="7474"/>
                </a:lnTo>
                <a:lnTo>
                  <a:pt x="2572" y="7380"/>
                </a:lnTo>
                <a:lnTo>
                  <a:pt x="2442" y="7278"/>
                </a:lnTo>
                <a:lnTo>
                  <a:pt x="2319" y="7171"/>
                </a:lnTo>
                <a:lnTo>
                  <a:pt x="2201" y="7059"/>
                </a:lnTo>
                <a:lnTo>
                  <a:pt x="2088" y="6941"/>
                </a:lnTo>
                <a:lnTo>
                  <a:pt x="1981" y="6817"/>
                </a:lnTo>
                <a:lnTo>
                  <a:pt x="1880" y="6689"/>
                </a:lnTo>
                <a:lnTo>
                  <a:pt x="1785" y="6556"/>
                </a:lnTo>
                <a:lnTo>
                  <a:pt x="1697" y="6418"/>
                </a:lnTo>
                <a:lnTo>
                  <a:pt x="1615" y="6276"/>
                </a:lnTo>
                <a:lnTo>
                  <a:pt x="1540" y="6129"/>
                </a:lnTo>
                <a:lnTo>
                  <a:pt x="1472" y="5978"/>
                </a:lnTo>
                <a:lnTo>
                  <a:pt x="1411" y="5823"/>
                </a:lnTo>
                <a:lnTo>
                  <a:pt x="1358" y="5665"/>
                </a:lnTo>
                <a:lnTo>
                  <a:pt x="1312" y="5504"/>
                </a:lnTo>
                <a:lnTo>
                  <a:pt x="1274" y="5339"/>
                </a:lnTo>
                <a:lnTo>
                  <a:pt x="1244" y="5171"/>
                </a:lnTo>
                <a:lnTo>
                  <a:pt x="1223" y="5001"/>
                </a:lnTo>
                <a:lnTo>
                  <a:pt x="1210" y="4828"/>
                </a:lnTo>
                <a:lnTo>
                  <a:pt x="1206" y="4652"/>
                </a:lnTo>
                <a:lnTo>
                  <a:pt x="1210" y="4477"/>
                </a:lnTo>
                <a:lnTo>
                  <a:pt x="1223" y="4305"/>
                </a:lnTo>
                <a:lnTo>
                  <a:pt x="1244" y="4135"/>
                </a:lnTo>
                <a:lnTo>
                  <a:pt x="1274" y="3967"/>
                </a:lnTo>
                <a:lnTo>
                  <a:pt x="1312" y="3803"/>
                </a:lnTo>
                <a:lnTo>
                  <a:pt x="1358" y="3642"/>
                </a:lnTo>
                <a:lnTo>
                  <a:pt x="1411" y="3484"/>
                </a:lnTo>
                <a:lnTo>
                  <a:pt x="1472" y="3329"/>
                </a:lnTo>
                <a:lnTo>
                  <a:pt x="1540" y="3178"/>
                </a:lnTo>
                <a:lnTo>
                  <a:pt x="1615" y="3032"/>
                </a:lnTo>
                <a:lnTo>
                  <a:pt x="1697" y="2889"/>
                </a:lnTo>
                <a:lnTo>
                  <a:pt x="1785" y="2751"/>
                </a:lnTo>
                <a:lnTo>
                  <a:pt x="1880" y="2618"/>
                </a:lnTo>
                <a:lnTo>
                  <a:pt x="1981" y="2489"/>
                </a:lnTo>
                <a:lnTo>
                  <a:pt x="2088" y="2366"/>
                </a:lnTo>
                <a:lnTo>
                  <a:pt x="2201" y="2247"/>
                </a:lnTo>
                <a:lnTo>
                  <a:pt x="2319" y="2135"/>
                </a:lnTo>
                <a:lnTo>
                  <a:pt x="2442" y="2028"/>
                </a:lnTo>
                <a:lnTo>
                  <a:pt x="2572" y="1926"/>
                </a:lnTo>
                <a:lnTo>
                  <a:pt x="2705" y="1832"/>
                </a:lnTo>
                <a:lnTo>
                  <a:pt x="2843" y="1743"/>
                </a:lnTo>
                <a:lnTo>
                  <a:pt x="2986" y="1662"/>
                </a:lnTo>
                <a:lnTo>
                  <a:pt x="3132" y="1586"/>
                </a:lnTo>
                <a:lnTo>
                  <a:pt x="3283" y="1518"/>
                </a:lnTo>
                <a:lnTo>
                  <a:pt x="3438" y="1456"/>
                </a:lnTo>
                <a:lnTo>
                  <a:pt x="3596" y="1403"/>
                </a:lnTo>
                <a:lnTo>
                  <a:pt x="3758" y="1358"/>
                </a:lnTo>
                <a:lnTo>
                  <a:pt x="3923" y="1319"/>
                </a:lnTo>
                <a:lnTo>
                  <a:pt x="4091" y="1289"/>
                </a:lnTo>
                <a:lnTo>
                  <a:pt x="4262" y="1267"/>
                </a:lnTo>
                <a:lnTo>
                  <a:pt x="4435" y="1254"/>
                </a:lnTo>
                <a:lnTo>
                  <a:pt x="4611" y="1250"/>
                </a:lnTo>
                <a:lnTo>
                  <a:pt x="4786" y="1254"/>
                </a:lnTo>
                <a:lnTo>
                  <a:pt x="4958" y="1267"/>
                </a:lnTo>
                <a:lnTo>
                  <a:pt x="5129" y="1289"/>
                </a:lnTo>
                <a:lnTo>
                  <a:pt x="5297" y="1319"/>
                </a:lnTo>
                <a:lnTo>
                  <a:pt x="5461" y="1358"/>
                </a:lnTo>
                <a:lnTo>
                  <a:pt x="5623" y="1403"/>
                </a:lnTo>
                <a:lnTo>
                  <a:pt x="5780" y="1456"/>
                </a:lnTo>
                <a:lnTo>
                  <a:pt x="5935" y="1518"/>
                </a:lnTo>
                <a:lnTo>
                  <a:pt x="6086" y="1586"/>
                </a:lnTo>
                <a:lnTo>
                  <a:pt x="6233" y="1662"/>
                </a:lnTo>
                <a:lnTo>
                  <a:pt x="6375" y="1743"/>
                </a:lnTo>
                <a:lnTo>
                  <a:pt x="6513" y="1832"/>
                </a:lnTo>
                <a:lnTo>
                  <a:pt x="6646" y="1926"/>
                </a:lnTo>
                <a:lnTo>
                  <a:pt x="6775" y="2028"/>
                </a:lnTo>
                <a:lnTo>
                  <a:pt x="6899" y="2135"/>
                </a:lnTo>
                <a:lnTo>
                  <a:pt x="7017" y="2247"/>
                </a:lnTo>
                <a:lnTo>
                  <a:pt x="7129" y="2366"/>
                </a:lnTo>
                <a:lnTo>
                  <a:pt x="7236" y="2489"/>
                </a:lnTo>
                <a:lnTo>
                  <a:pt x="7337" y="2618"/>
                </a:lnTo>
                <a:lnTo>
                  <a:pt x="7432" y="2751"/>
                </a:lnTo>
                <a:lnTo>
                  <a:pt x="7521" y="2889"/>
                </a:lnTo>
                <a:lnTo>
                  <a:pt x="7603" y="3032"/>
                </a:lnTo>
                <a:lnTo>
                  <a:pt x="7678" y="3178"/>
                </a:lnTo>
                <a:lnTo>
                  <a:pt x="7746" y="3329"/>
                </a:lnTo>
                <a:lnTo>
                  <a:pt x="7808" y="3484"/>
                </a:lnTo>
                <a:lnTo>
                  <a:pt x="7861" y="3642"/>
                </a:lnTo>
                <a:lnTo>
                  <a:pt x="7907" y="3803"/>
                </a:lnTo>
                <a:lnTo>
                  <a:pt x="7945" y="3967"/>
                </a:lnTo>
                <a:lnTo>
                  <a:pt x="7974" y="4135"/>
                </a:lnTo>
                <a:lnTo>
                  <a:pt x="7996" y="4305"/>
                </a:lnTo>
                <a:lnTo>
                  <a:pt x="8009" y="4477"/>
                </a:lnTo>
                <a:lnTo>
                  <a:pt x="8014" y="4652"/>
                </a:lnTo>
                <a:lnTo>
                  <a:pt x="8009" y="4828"/>
                </a:lnTo>
                <a:lnTo>
                  <a:pt x="7996" y="5001"/>
                </a:lnTo>
                <a:lnTo>
                  <a:pt x="7974" y="5171"/>
                </a:lnTo>
                <a:lnTo>
                  <a:pt x="7945" y="5339"/>
                </a:lnTo>
                <a:lnTo>
                  <a:pt x="7907" y="5504"/>
                </a:lnTo>
                <a:lnTo>
                  <a:pt x="7861" y="5665"/>
                </a:lnTo>
                <a:lnTo>
                  <a:pt x="7808" y="5823"/>
                </a:lnTo>
                <a:lnTo>
                  <a:pt x="7746" y="5978"/>
                </a:lnTo>
                <a:lnTo>
                  <a:pt x="7678" y="6129"/>
                </a:lnTo>
                <a:lnTo>
                  <a:pt x="7603" y="6276"/>
                </a:lnTo>
                <a:lnTo>
                  <a:pt x="7521" y="6418"/>
                </a:lnTo>
                <a:lnTo>
                  <a:pt x="7432" y="6556"/>
                </a:lnTo>
                <a:lnTo>
                  <a:pt x="7337" y="6689"/>
                </a:lnTo>
                <a:lnTo>
                  <a:pt x="7236" y="6817"/>
                </a:lnTo>
                <a:lnTo>
                  <a:pt x="7129" y="6941"/>
                </a:lnTo>
                <a:lnTo>
                  <a:pt x="7017" y="7059"/>
                </a:lnTo>
                <a:lnTo>
                  <a:pt x="6899" y="7171"/>
                </a:lnTo>
                <a:lnTo>
                  <a:pt x="6775" y="7278"/>
                </a:lnTo>
                <a:lnTo>
                  <a:pt x="6646" y="7380"/>
                </a:lnTo>
                <a:lnTo>
                  <a:pt x="6513" y="7474"/>
                </a:lnTo>
                <a:lnTo>
                  <a:pt x="6375" y="7562"/>
                </a:lnTo>
                <a:lnTo>
                  <a:pt x="6233" y="7644"/>
                </a:lnTo>
                <a:lnTo>
                  <a:pt x="6086" y="7719"/>
                </a:lnTo>
                <a:lnTo>
                  <a:pt x="5935" y="7787"/>
                </a:lnTo>
                <a:lnTo>
                  <a:pt x="5780" y="7848"/>
                </a:lnTo>
                <a:lnTo>
                  <a:pt x="5623" y="7901"/>
                </a:lnTo>
                <a:lnTo>
                  <a:pt x="5461" y="7947"/>
                </a:lnTo>
                <a:lnTo>
                  <a:pt x="5297" y="7985"/>
                </a:lnTo>
                <a:lnTo>
                  <a:pt x="5129" y="8015"/>
                </a:lnTo>
                <a:lnTo>
                  <a:pt x="4958" y="8037"/>
                </a:lnTo>
                <a:lnTo>
                  <a:pt x="4786" y="8050"/>
                </a:lnTo>
                <a:lnTo>
                  <a:pt x="4611" y="8054"/>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60" name="淘宝店chenying0907出品 5"/>
          <p:cNvSpPr>
            <a:spLocks noEditPoints="1"/>
          </p:cNvSpPr>
          <p:nvPr/>
        </p:nvSpPr>
        <p:spPr bwMode="auto">
          <a:xfrm>
            <a:off x="8106263" y="5228111"/>
            <a:ext cx="190974" cy="333701"/>
          </a:xfrm>
          <a:custGeom>
            <a:gdLst>
              <a:gd name="T0" fmla="*/ 9122 w 9215"/>
              <a:gd name="T1" fmla="*/ 3667 h 16102"/>
              <a:gd name="T2" fmla="*/ 8763 w 9215"/>
              <a:gd name="T3" fmla="*/ 2601 h 16102"/>
              <a:gd name="T4" fmla="*/ 8166 w 9215"/>
              <a:gd name="T5" fmla="*/ 1672 h 16102"/>
              <a:gd name="T6" fmla="*/ 7368 w 9215"/>
              <a:gd name="T7" fmla="*/ 913 h 16102"/>
              <a:gd name="T8" fmla="*/ 6406 w 9215"/>
              <a:gd name="T9" fmla="*/ 361 h 16102"/>
              <a:gd name="T10" fmla="*/ 5314 w 9215"/>
              <a:gd name="T11" fmla="*/ 53 h 16102"/>
              <a:gd name="T12" fmla="*/ 4139 w 9215"/>
              <a:gd name="T13" fmla="*/ 24 h 16102"/>
              <a:gd name="T14" fmla="*/ 3025 w 9215"/>
              <a:gd name="T15" fmla="*/ 279 h 16102"/>
              <a:gd name="T16" fmla="*/ 2031 w 9215"/>
              <a:gd name="T17" fmla="*/ 785 h 16102"/>
              <a:gd name="T18" fmla="*/ 1196 w 9215"/>
              <a:gd name="T19" fmla="*/ 1505 h 16102"/>
              <a:gd name="T20" fmla="*/ 556 w 9215"/>
              <a:gd name="T21" fmla="*/ 2403 h 16102"/>
              <a:gd name="T22" fmla="*/ 145 w 9215"/>
              <a:gd name="T23" fmla="*/ 3445 h 16102"/>
              <a:gd name="T24" fmla="*/ 0 w 9215"/>
              <a:gd name="T25" fmla="*/ 4592 h 16102"/>
              <a:gd name="T26" fmla="*/ 16 w 9215"/>
              <a:gd name="T27" fmla="*/ 4981 h 16102"/>
              <a:gd name="T28" fmla="*/ 65 w 9215"/>
              <a:gd name="T29" fmla="*/ 5359 h 16102"/>
              <a:gd name="T30" fmla="*/ 143 w 9215"/>
              <a:gd name="T31" fmla="*/ 5728 h 16102"/>
              <a:gd name="T32" fmla="*/ 251 w 9215"/>
              <a:gd name="T33" fmla="*/ 6086 h 16102"/>
              <a:gd name="T34" fmla="*/ 387 w 9215"/>
              <a:gd name="T35" fmla="*/ 6431 h 16102"/>
              <a:gd name="T36" fmla="*/ 549 w 9215"/>
              <a:gd name="T37" fmla="*/ 6762 h 16102"/>
              <a:gd name="T38" fmla="*/ 8633 w 9215"/>
              <a:gd name="T39" fmla="*/ 6827 h 16102"/>
              <a:gd name="T40" fmla="*/ 8800 w 9215"/>
              <a:gd name="T41" fmla="*/ 6498 h 16102"/>
              <a:gd name="T42" fmla="*/ 8940 w 9215"/>
              <a:gd name="T43" fmla="*/ 6156 h 16102"/>
              <a:gd name="T44" fmla="*/ 9053 w 9215"/>
              <a:gd name="T45" fmla="*/ 5801 h 16102"/>
              <a:gd name="T46" fmla="*/ 9137 w 9215"/>
              <a:gd name="T47" fmla="*/ 5434 h 16102"/>
              <a:gd name="T48" fmla="*/ 9192 w 9215"/>
              <a:gd name="T49" fmla="*/ 5057 h 16102"/>
              <a:gd name="T50" fmla="*/ 9214 w 9215"/>
              <a:gd name="T51" fmla="*/ 4671 h 16102"/>
              <a:gd name="T52" fmla="*/ 4262 w 9215"/>
              <a:gd name="T53" fmla="*/ 8037 h 16102"/>
              <a:gd name="T54" fmla="*/ 3438 w 9215"/>
              <a:gd name="T55" fmla="*/ 7848 h 16102"/>
              <a:gd name="T56" fmla="*/ 2705 w 9215"/>
              <a:gd name="T57" fmla="*/ 7474 h 16102"/>
              <a:gd name="T58" fmla="*/ 2088 w 9215"/>
              <a:gd name="T59" fmla="*/ 6941 h 16102"/>
              <a:gd name="T60" fmla="*/ 1615 w 9215"/>
              <a:gd name="T61" fmla="*/ 6276 h 16102"/>
              <a:gd name="T62" fmla="*/ 1312 w 9215"/>
              <a:gd name="T63" fmla="*/ 5504 h 16102"/>
              <a:gd name="T64" fmla="*/ 1206 w 9215"/>
              <a:gd name="T65" fmla="*/ 4652 h 16102"/>
              <a:gd name="T66" fmla="*/ 1312 w 9215"/>
              <a:gd name="T67" fmla="*/ 3803 h 16102"/>
              <a:gd name="T68" fmla="*/ 1615 w 9215"/>
              <a:gd name="T69" fmla="*/ 3032 h 16102"/>
              <a:gd name="T70" fmla="*/ 2088 w 9215"/>
              <a:gd name="T71" fmla="*/ 2366 h 16102"/>
              <a:gd name="T72" fmla="*/ 2705 w 9215"/>
              <a:gd name="T73" fmla="*/ 1832 h 16102"/>
              <a:gd name="T74" fmla="*/ 3438 w 9215"/>
              <a:gd name="T75" fmla="*/ 1456 h 16102"/>
              <a:gd name="T76" fmla="*/ 4262 w 9215"/>
              <a:gd name="T77" fmla="*/ 1267 h 16102"/>
              <a:gd name="T78" fmla="*/ 5129 w 9215"/>
              <a:gd name="T79" fmla="*/ 1289 h 16102"/>
              <a:gd name="T80" fmla="*/ 5935 w 9215"/>
              <a:gd name="T81" fmla="*/ 1518 h 16102"/>
              <a:gd name="T82" fmla="*/ 6646 w 9215"/>
              <a:gd name="T83" fmla="*/ 1926 h 16102"/>
              <a:gd name="T84" fmla="*/ 7236 w 9215"/>
              <a:gd name="T85" fmla="*/ 2489 h 16102"/>
              <a:gd name="T86" fmla="*/ 7678 w 9215"/>
              <a:gd name="T87" fmla="*/ 3178 h 16102"/>
              <a:gd name="T88" fmla="*/ 7945 w 9215"/>
              <a:gd name="T89" fmla="*/ 3967 h 16102"/>
              <a:gd name="T90" fmla="*/ 8009 w 9215"/>
              <a:gd name="T91" fmla="*/ 4828 h 16102"/>
              <a:gd name="T92" fmla="*/ 7861 w 9215"/>
              <a:gd name="T93" fmla="*/ 5665 h 16102"/>
              <a:gd name="T94" fmla="*/ 7521 w 9215"/>
              <a:gd name="T95" fmla="*/ 6418 h 16102"/>
              <a:gd name="T96" fmla="*/ 7017 w 9215"/>
              <a:gd name="T97" fmla="*/ 7059 h 16102"/>
              <a:gd name="T98" fmla="*/ 6375 w 9215"/>
              <a:gd name="T99" fmla="*/ 7562 h 16102"/>
              <a:gd name="T100" fmla="*/ 5623 w 9215"/>
              <a:gd name="T101" fmla="*/ 7901 h 16102"/>
              <a:gd name="T102" fmla="*/ 4786 w 9215"/>
              <a:gd name="T103" fmla="*/ 8050 h 16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215" h="16102">
                <a:moveTo>
                  <a:pt x="9215" y="4592"/>
                </a:moveTo>
                <a:lnTo>
                  <a:pt x="9209" y="4356"/>
                </a:lnTo>
                <a:lnTo>
                  <a:pt x="9191" y="4122"/>
                </a:lnTo>
                <a:lnTo>
                  <a:pt x="9162" y="3893"/>
                </a:lnTo>
                <a:lnTo>
                  <a:pt x="9122" y="3667"/>
                </a:lnTo>
                <a:lnTo>
                  <a:pt x="9071" y="3445"/>
                </a:lnTo>
                <a:lnTo>
                  <a:pt x="9009" y="3226"/>
                </a:lnTo>
                <a:lnTo>
                  <a:pt x="8936" y="3013"/>
                </a:lnTo>
                <a:lnTo>
                  <a:pt x="8855" y="2805"/>
                </a:lnTo>
                <a:lnTo>
                  <a:pt x="8763" y="2601"/>
                </a:lnTo>
                <a:lnTo>
                  <a:pt x="8661" y="2403"/>
                </a:lnTo>
                <a:lnTo>
                  <a:pt x="8551" y="2211"/>
                </a:lnTo>
                <a:lnTo>
                  <a:pt x="8431" y="2025"/>
                </a:lnTo>
                <a:lnTo>
                  <a:pt x="8302" y="1845"/>
                </a:lnTo>
                <a:lnTo>
                  <a:pt x="8166" y="1672"/>
                </a:lnTo>
                <a:lnTo>
                  <a:pt x="8022" y="1505"/>
                </a:lnTo>
                <a:lnTo>
                  <a:pt x="7869" y="1346"/>
                </a:lnTo>
                <a:lnTo>
                  <a:pt x="7710" y="1194"/>
                </a:lnTo>
                <a:lnTo>
                  <a:pt x="7543" y="1049"/>
                </a:lnTo>
                <a:lnTo>
                  <a:pt x="7368" y="913"/>
                </a:lnTo>
                <a:lnTo>
                  <a:pt x="7189" y="785"/>
                </a:lnTo>
                <a:lnTo>
                  <a:pt x="7002" y="665"/>
                </a:lnTo>
                <a:lnTo>
                  <a:pt x="6809" y="555"/>
                </a:lnTo>
                <a:lnTo>
                  <a:pt x="6610" y="453"/>
                </a:lnTo>
                <a:lnTo>
                  <a:pt x="6406" y="361"/>
                </a:lnTo>
                <a:lnTo>
                  <a:pt x="6197" y="279"/>
                </a:lnTo>
                <a:lnTo>
                  <a:pt x="5983" y="206"/>
                </a:lnTo>
                <a:lnTo>
                  <a:pt x="5764" y="145"/>
                </a:lnTo>
                <a:lnTo>
                  <a:pt x="5541" y="94"/>
                </a:lnTo>
                <a:lnTo>
                  <a:pt x="5314" y="53"/>
                </a:lnTo>
                <a:lnTo>
                  <a:pt x="5083" y="24"/>
                </a:lnTo>
                <a:lnTo>
                  <a:pt x="4848" y="6"/>
                </a:lnTo>
                <a:lnTo>
                  <a:pt x="4611" y="0"/>
                </a:lnTo>
                <a:lnTo>
                  <a:pt x="4374" y="6"/>
                </a:lnTo>
                <a:lnTo>
                  <a:pt x="4139" y="24"/>
                </a:lnTo>
                <a:lnTo>
                  <a:pt x="3908" y="53"/>
                </a:lnTo>
                <a:lnTo>
                  <a:pt x="3681" y="94"/>
                </a:lnTo>
                <a:lnTo>
                  <a:pt x="3458" y="145"/>
                </a:lnTo>
                <a:lnTo>
                  <a:pt x="3239" y="206"/>
                </a:lnTo>
                <a:lnTo>
                  <a:pt x="3025" y="279"/>
                </a:lnTo>
                <a:lnTo>
                  <a:pt x="2815" y="361"/>
                </a:lnTo>
                <a:lnTo>
                  <a:pt x="2611" y="453"/>
                </a:lnTo>
                <a:lnTo>
                  <a:pt x="2412" y="555"/>
                </a:lnTo>
                <a:lnTo>
                  <a:pt x="2219" y="665"/>
                </a:lnTo>
                <a:lnTo>
                  <a:pt x="2031" y="785"/>
                </a:lnTo>
                <a:lnTo>
                  <a:pt x="1851" y="913"/>
                </a:lnTo>
                <a:lnTo>
                  <a:pt x="1677" y="1049"/>
                </a:lnTo>
                <a:lnTo>
                  <a:pt x="1509" y="1194"/>
                </a:lnTo>
                <a:lnTo>
                  <a:pt x="1350" y="1346"/>
                </a:lnTo>
                <a:lnTo>
                  <a:pt x="1196" y="1505"/>
                </a:lnTo>
                <a:lnTo>
                  <a:pt x="1052" y="1672"/>
                </a:lnTo>
                <a:lnTo>
                  <a:pt x="915" y="1845"/>
                </a:lnTo>
                <a:lnTo>
                  <a:pt x="787" y="2025"/>
                </a:lnTo>
                <a:lnTo>
                  <a:pt x="667" y="2211"/>
                </a:lnTo>
                <a:lnTo>
                  <a:pt x="556" y="2403"/>
                </a:lnTo>
                <a:lnTo>
                  <a:pt x="454" y="2601"/>
                </a:lnTo>
                <a:lnTo>
                  <a:pt x="362" y="2805"/>
                </a:lnTo>
                <a:lnTo>
                  <a:pt x="280" y="3013"/>
                </a:lnTo>
                <a:lnTo>
                  <a:pt x="207" y="3226"/>
                </a:lnTo>
                <a:lnTo>
                  <a:pt x="145" y="3445"/>
                </a:lnTo>
                <a:lnTo>
                  <a:pt x="94" y="3667"/>
                </a:lnTo>
                <a:lnTo>
                  <a:pt x="54" y="3893"/>
                </a:lnTo>
                <a:lnTo>
                  <a:pt x="24" y="4122"/>
                </a:lnTo>
                <a:lnTo>
                  <a:pt x="6" y="4356"/>
                </a:lnTo>
                <a:lnTo>
                  <a:pt x="0" y="4592"/>
                </a:lnTo>
                <a:lnTo>
                  <a:pt x="1" y="4671"/>
                </a:lnTo>
                <a:lnTo>
                  <a:pt x="3" y="4748"/>
                </a:lnTo>
                <a:lnTo>
                  <a:pt x="6" y="4826"/>
                </a:lnTo>
                <a:lnTo>
                  <a:pt x="10" y="4903"/>
                </a:lnTo>
                <a:lnTo>
                  <a:pt x="16" y="4981"/>
                </a:lnTo>
                <a:lnTo>
                  <a:pt x="23" y="5057"/>
                </a:lnTo>
                <a:lnTo>
                  <a:pt x="32" y="5133"/>
                </a:lnTo>
                <a:lnTo>
                  <a:pt x="41" y="5209"/>
                </a:lnTo>
                <a:lnTo>
                  <a:pt x="53" y="5284"/>
                </a:lnTo>
                <a:lnTo>
                  <a:pt x="65" y="5359"/>
                </a:lnTo>
                <a:lnTo>
                  <a:pt x="78" y="5434"/>
                </a:lnTo>
                <a:lnTo>
                  <a:pt x="93" y="5508"/>
                </a:lnTo>
                <a:lnTo>
                  <a:pt x="108" y="5582"/>
                </a:lnTo>
                <a:lnTo>
                  <a:pt x="125" y="5655"/>
                </a:lnTo>
                <a:lnTo>
                  <a:pt x="143" y="5728"/>
                </a:lnTo>
                <a:lnTo>
                  <a:pt x="163" y="5801"/>
                </a:lnTo>
                <a:lnTo>
                  <a:pt x="183" y="5872"/>
                </a:lnTo>
                <a:lnTo>
                  <a:pt x="205" y="5945"/>
                </a:lnTo>
                <a:lnTo>
                  <a:pt x="227" y="6015"/>
                </a:lnTo>
                <a:lnTo>
                  <a:pt x="251" y="6086"/>
                </a:lnTo>
                <a:lnTo>
                  <a:pt x="277" y="6156"/>
                </a:lnTo>
                <a:lnTo>
                  <a:pt x="302" y="6225"/>
                </a:lnTo>
                <a:lnTo>
                  <a:pt x="329" y="6294"/>
                </a:lnTo>
                <a:lnTo>
                  <a:pt x="357" y="6363"/>
                </a:lnTo>
                <a:lnTo>
                  <a:pt x="387" y="6431"/>
                </a:lnTo>
                <a:lnTo>
                  <a:pt x="417" y="6498"/>
                </a:lnTo>
                <a:lnTo>
                  <a:pt x="448" y="6566"/>
                </a:lnTo>
                <a:lnTo>
                  <a:pt x="481" y="6631"/>
                </a:lnTo>
                <a:lnTo>
                  <a:pt x="515" y="6697"/>
                </a:lnTo>
                <a:lnTo>
                  <a:pt x="549" y="6762"/>
                </a:lnTo>
                <a:lnTo>
                  <a:pt x="585" y="6827"/>
                </a:lnTo>
                <a:lnTo>
                  <a:pt x="621" y="6891"/>
                </a:lnTo>
                <a:lnTo>
                  <a:pt x="4611" y="16102"/>
                </a:lnTo>
                <a:lnTo>
                  <a:pt x="8597" y="6891"/>
                </a:lnTo>
                <a:lnTo>
                  <a:pt x="8633" y="6827"/>
                </a:lnTo>
                <a:lnTo>
                  <a:pt x="8669" y="6762"/>
                </a:lnTo>
                <a:lnTo>
                  <a:pt x="8703" y="6697"/>
                </a:lnTo>
                <a:lnTo>
                  <a:pt x="8736" y="6631"/>
                </a:lnTo>
                <a:lnTo>
                  <a:pt x="8769" y="6566"/>
                </a:lnTo>
                <a:lnTo>
                  <a:pt x="8800" y="6498"/>
                </a:lnTo>
                <a:lnTo>
                  <a:pt x="8830" y="6431"/>
                </a:lnTo>
                <a:lnTo>
                  <a:pt x="8859" y="6363"/>
                </a:lnTo>
                <a:lnTo>
                  <a:pt x="8887" y="6294"/>
                </a:lnTo>
                <a:lnTo>
                  <a:pt x="8914" y="6225"/>
                </a:lnTo>
                <a:lnTo>
                  <a:pt x="8940" y="6156"/>
                </a:lnTo>
                <a:lnTo>
                  <a:pt x="8965" y="6086"/>
                </a:lnTo>
                <a:lnTo>
                  <a:pt x="8989" y="6015"/>
                </a:lnTo>
                <a:lnTo>
                  <a:pt x="9011" y="5945"/>
                </a:lnTo>
                <a:lnTo>
                  <a:pt x="9032" y="5872"/>
                </a:lnTo>
                <a:lnTo>
                  <a:pt x="9053" y="5801"/>
                </a:lnTo>
                <a:lnTo>
                  <a:pt x="9073" y="5728"/>
                </a:lnTo>
                <a:lnTo>
                  <a:pt x="9090" y="5655"/>
                </a:lnTo>
                <a:lnTo>
                  <a:pt x="9107" y="5582"/>
                </a:lnTo>
                <a:lnTo>
                  <a:pt x="9123" y="5508"/>
                </a:lnTo>
                <a:lnTo>
                  <a:pt x="9137" y="5434"/>
                </a:lnTo>
                <a:lnTo>
                  <a:pt x="9150" y="5359"/>
                </a:lnTo>
                <a:lnTo>
                  <a:pt x="9162" y="5284"/>
                </a:lnTo>
                <a:lnTo>
                  <a:pt x="9174" y="5209"/>
                </a:lnTo>
                <a:lnTo>
                  <a:pt x="9183" y="5133"/>
                </a:lnTo>
                <a:lnTo>
                  <a:pt x="9192" y="5057"/>
                </a:lnTo>
                <a:lnTo>
                  <a:pt x="9199" y="4981"/>
                </a:lnTo>
                <a:lnTo>
                  <a:pt x="9205" y="4903"/>
                </a:lnTo>
                <a:lnTo>
                  <a:pt x="9209" y="4826"/>
                </a:lnTo>
                <a:lnTo>
                  <a:pt x="9212" y="4748"/>
                </a:lnTo>
                <a:lnTo>
                  <a:pt x="9214" y="4671"/>
                </a:lnTo>
                <a:lnTo>
                  <a:pt x="9215" y="4592"/>
                </a:lnTo>
                <a:close/>
                <a:moveTo>
                  <a:pt x="4611" y="8054"/>
                </a:moveTo>
                <a:lnTo>
                  <a:pt x="4611" y="8054"/>
                </a:lnTo>
                <a:lnTo>
                  <a:pt x="4435" y="8050"/>
                </a:lnTo>
                <a:lnTo>
                  <a:pt x="4262" y="8037"/>
                </a:lnTo>
                <a:lnTo>
                  <a:pt x="4091" y="8015"/>
                </a:lnTo>
                <a:lnTo>
                  <a:pt x="3923" y="7985"/>
                </a:lnTo>
                <a:lnTo>
                  <a:pt x="3758" y="7947"/>
                </a:lnTo>
                <a:lnTo>
                  <a:pt x="3596" y="7901"/>
                </a:lnTo>
                <a:lnTo>
                  <a:pt x="3438" y="7848"/>
                </a:lnTo>
                <a:lnTo>
                  <a:pt x="3283" y="7787"/>
                </a:lnTo>
                <a:lnTo>
                  <a:pt x="3132" y="7719"/>
                </a:lnTo>
                <a:lnTo>
                  <a:pt x="2986" y="7644"/>
                </a:lnTo>
                <a:lnTo>
                  <a:pt x="2843" y="7562"/>
                </a:lnTo>
                <a:lnTo>
                  <a:pt x="2705" y="7474"/>
                </a:lnTo>
                <a:lnTo>
                  <a:pt x="2572" y="7380"/>
                </a:lnTo>
                <a:lnTo>
                  <a:pt x="2442" y="7278"/>
                </a:lnTo>
                <a:lnTo>
                  <a:pt x="2319" y="7171"/>
                </a:lnTo>
                <a:lnTo>
                  <a:pt x="2201" y="7059"/>
                </a:lnTo>
                <a:lnTo>
                  <a:pt x="2088" y="6941"/>
                </a:lnTo>
                <a:lnTo>
                  <a:pt x="1981" y="6817"/>
                </a:lnTo>
                <a:lnTo>
                  <a:pt x="1880" y="6689"/>
                </a:lnTo>
                <a:lnTo>
                  <a:pt x="1785" y="6556"/>
                </a:lnTo>
                <a:lnTo>
                  <a:pt x="1697" y="6418"/>
                </a:lnTo>
                <a:lnTo>
                  <a:pt x="1615" y="6276"/>
                </a:lnTo>
                <a:lnTo>
                  <a:pt x="1540" y="6129"/>
                </a:lnTo>
                <a:lnTo>
                  <a:pt x="1472" y="5978"/>
                </a:lnTo>
                <a:lnTo>
                  <a:pt x="1411" y="5823"/>
                </a:lnTo>
                <a:lnTo>
                  <a:pt x="1358" y="5665"/>
                </a:lnTo>
                <a:lnTo>
                  <a:pt x="1312" y="5504"/>
                </a:lnTo>
                <a:lnTo>
                  <a:pt x="1274" y="5339"/>
                </a:lnTo>
                <a:lnTo>
                  <a:pt x="1244" y="5171"/>
                </a:lnTo>
                <a:lnTo>
                  <a:pt x="1223" y="5001"/>
                </a:lnTo>
                <a:lnTo>
                  <a:pt x="1210" y="4828"/>
                </a:lnTo>
                <a:lnTo>
                  <a:pt x="1206" y="4652"/>
                </a:lnTo>
                <a:lnTo>
                  <a:pt x="1210" y="4477"/>
                </a:lnTo>
                <a:lnTo>
                  <a:pt x="1223" y="4305"/>
                </a:lnTo>
                <a:lnTo>
                  <a:pt x="1244" y="4135"/>
                </a:lnTo>
                <a:lnTo>
                  <a:pt x="1274" y="3967"/>
                </a:lnTo>
                <a:lnTo>
                  <a:pt x="1312" y="3803"/>
                </a:lnTo>
                <a:lnTo>
                  <a:pt x="1358" y="3642"/>
                </a:lnTo>
                <a:lnTo>
                  <a:pt x="1411" y="3484"/>
                </a:lnTo>
                <a:lnTo>
                  <a:pt x="1472" y="3329"/>
                </a:lnTo>
                <a:lnTo>
                  <a:pt x="1540" y="3178"/>
                </a:lnTo>
                <a:lnTo>
                  <a:pt x="1615" y="3032"/>
                </a:lnTo>
                <a:lnTo>
                  <a:pt x="1697" y="2889"/>
                </a:lnTo>
                <a:lnTo>
                  <a:pt x="1785" y="2751"/>
                </a:lnTo>
                <a:lnTo>
                  <a:pt x="1880" y="2618"/>
                </a:lnTo>
                <a:lnTo>
                  <a:pt x="1981" y="2489"/>
                </a:lnTo>
                <a:lnTo>
                  <a:pt x="2088" y="2366"/>
                </a:lnTo>
                <a:lnTo>
                  <a:pt x="2201" y="2247"/>
                </a:lnTo>
                <a:lnTo>
                  <a:pt x="2319" y="2135"/>
                </a:lnTo>
                <a:lnTo>
                  <a:pt x="2442" y="2028"/>
                </a:lnTo>
                <a:lnTo>
                  <a:pt x="2572" y="1926"/>
                </a:lnTo>
                <a:lnTo>
                  <a:pt x="2705" y="1832"/>
                </a:lnTo>
                <a:lnTo>
                  <a:pt x="2843" y="1743"/>
                </a:lnTo>
                <a:lnTo>
                  <a:pt x="2986" y="1662"/>
                </a:lnTo>
                <a:lnTo>
                  <a:pt x="3132" y="1586"/>
                </a:lnTo>
                <a:lnTo>
                  <a:pt x="3283" y="1518"/>
                </a:lnTo>
                <a:lnTo>
                  <a:pt x="3438" y="1456"/>
                </a:lnTo>
                <a:lnTo>
                  <a:pt x="3596" y="1403"/>
                </a:lnTo>
                <a:lnTo>
                  <a:pt x="3758" y="1358"/>
                </a:lnTo>
                <a:lnTo>
                  <a:pt x="3923" y="1319"/>
                </a:lnTo>
                <a:lnTo>
                  <a:pt x="4091" y="1289"/>
                </a:lnTo>
                <a:lnTo>
                  <a:pt x="4262" y="1267"/>
                </a:lnTo>
                <a:lnTo>
                  <a:pt x="4435" y="1254"/>
                </a:lnTo>
                <a:lnTo>
                  <a:pt x="4611" y="1250"/>
                </a:lnTo>
                <a:lnTo>
                  <a:pt x="4786" y="1254"/>
                </a:lnTo>
                <a:lnTo>
                  <a:pt x="4958" y="1267"/>
                </a:lnTo>
                <a:lnTo>
                  <a:pt x="5129" y="1289"/>
                </a:lnTo>
                <a:lnTo>
                  <a:pt x="5297" y="1319"/>
                </a:lnTo>
                <a:lnTo>
                  <a:pt x="5461" y="1358"/>
                </a:lnTo>
                <a:lnTo>
                  <a:pt x="5623" y="1403"/>
                </a:lnTo>
                <a:lnTo>
                  <a:pt x="5780" y="1456"/>
                </a:lnTo>
                <a:lnTo>
                  <a:pt x="5935" y="1518"/>
                </a:lnTo>
                <a:lnTo>
                  <a:pt x="6086" y="1586"/>
                </a:lnTo>
                <a:lnTo>
                  <a:pt x="6233" y="1662"/>
                </a:lnTo>
                <a:lnTo>
                  <a:pt x="6375" y="1743"/>
                </a:lnTo>
                <a:lnTo>
                  <a:pt x="6513" y="1832"/>
                </a:lnTo>
                <a:lnTo>
                  <a:pt x="6646" y="1926"/>
                </a:lnTo>
                <a:lnTo>
                  <a:pt x="6775" y="2028"/>
                </a:lnTo>
                <a:lnTo>
                  <a:pt x="6899" y="2135"/>
                </a:lnTo>
                <a:lnTo>
                  <a:pt x="7017" y="2247"/>
                </a:lnTo>
                <a:lnTo>
                  <a:pt x="7129" y="2366"/>
                </a:lnTo>
                <a:lnTo>
                  <a:pt x="7236" y="2489"/>
                </a:lnTo>
                <a:lnTo>
                  <a:pt x="7337" y="2618"/>
                </a:lnTo>
                <a:lnTo>
                  <a:pt x="7432" y="2751"/>
                </a:lnTo>
                <a:lnTo>
                  <a:pt x="7521" y="2889"/>
                </a:lnTo>
                <a:lnTo>
                  <a:pt x="7603" y="3032"/>
                </a:lnTo>
                <a:lnTo>
                  <a:pt x="7678" y="3178"/>
                </a:lnTo>
                <a:lnTo>
                  <a:pt x="7746" y="3329"/>
                </a:lnTo>
                <a:lnTo>
                  <a:pt x="7808" y="3484"/>
                </a:lnTo>
                <a:lnTo>
                  <a:pt x="7861" y="3642"/>
                </a:lnTo>
                <a:lnTo>
                  <a:pt x="7907" y="3803"/>
                </a:lnTo>
                <a:lnTo>
                  <a:pt x="7945" y="3967"/>
                </a:lnTo>
                <a:lnTo>
                  <a:pt x="7974" y="4135"/>
                </a:lnTo>
                <a:lnTo>
                  <a:pt x="7996" y="4305"/>
                </a:lnTo>
                <a:lnTo>
                  <a:pt x="8009" y="4477"/>
                </a:lnTo>
                <a:lnTo>
                  <a:pt x="8014" y="4652"/>
                </a:lnTo>
                <a:lnTo>
                  <a:pt x="8009" y="4828"/>
                </a:lnTo>
                <a:lnTo>
                  <a:pt x="7996" y="5001"/>
                </a:lnTo>
                <a:lnTo>
                  <a:pt x="7974" y="5171"/>
                </a:lnTo>
                <a:lnTo>
                  <a:pt x="7945" y="5339"/>
                </a:lnTo>
                <a:lnTo>
                  <a:pt x="7907" y="5504"/>
                </a:lnTo>
                <a:lnTo>
                  <a:pt x="7861" y="5665"/>
                </a:lnTo>
                <a:lnTo>
                  <a:pt x="7808" y="5823"/>
                </a:lnTo>
                <a:lnTo>
                  <a:pt x="7746" y="5978"/>
                </a:lnTo>
                <a:lnTo>
                  <a:pt x="7678" y="6129"/>
                </a:lnTo>
                <a:lnTo>
                  <a:pt x="7603" y="6276"/>
                </a:lnTo>
                <a:lnTo>
                  <a:pt x="7521" y="6418"/>
                </a:lnTo>
                <a:lnTo>
                  <a:pt x="7432" y="6556"/>
                </a:lnTo>
                <a:lnTo>
                  <a:pt x="7337" y="6689"/>
                </a:lnTo>
                <a:lnTo>
                  <a:pt x="7236" y="6817"/>
                </a:lnTo>
                <a:lnTo>
                  <a:pt x="7129" y="6941"/>
                </a:lnTo>
                <a:lnTo>
                  <a:pt x="7017" y="7059"/>
                </a:lnTo>
                <a:lnTo>
                  <a:pt x="6899" y="7171"/>
                </a:lnTo>
                <a:lnTo>
                  <a:pt x="6775" y="7278"/>
                </a:lnTo>
                <a:lnTo>
                  <a:pt x="6646" y="7380"/>
                </a:lnTo>
                <a:lnTo>
                  <a:pt x="6513" y="7474"/>
                </a:lnTo>
                <a:lnTo>
                  <a:pt x="6375" y="7562"/>
                </a:lnTo>
                <a:lnTo>
                  <a:pt x="6233" y="7644"/>
                </a:lnTo>
                <a:lnTo>
                  <a:pt x="6086" y="7719"/>
                </a:lnTo>
                <a:lnTo>
                  <a:pt x="5935" y="7787"/>
                </a:lnTo>
                <a:lnTo>
                  <a:pt x="5780" y="7848"/>
                </a:lnTo>
                <a:lnTo>
                  <a:pt x="5623" y="7901"/>
                </a:lnTo>
                <a:lnTo>
                  <a:pt x="5461" y="7947"/>
                </a:lnTo>
                <a:lnTo>
                  <a:pt x="5297" y="7985"/>
                </a:lnTo>
                <a:lnTo>
                  <a:pt x="5129" y="8015"/>
                </a:lnTo>
                <a:lnTo>
                  <a:pt x="4958" y="8037"/>
                </a:lnTo>
                <a:lnTo>
                  <a:pt x="4786" y="8050"/>
                </a:lnTo>
                <a:lnTo>
                  <a:pt x="4611" y="8054"/>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par>
                          <p:cTn id="9" fill="hold" nodeType="afterGroup">
                            <p:stCondLst>
                              <p:cond delay="500"/>
                            </p:stCondLst>
                            <p:childTnLst>
                              <p:par>
                                <p:cTn id="10" presetID="31"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par>
                          <p:cTn id="16" fill="hold" nodeType="afterGroup">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2500"/>
                            </p:stCondLst>
                            <p:childTnLst>
                              <p:par>
                                <p:cTn id="23" presetID="2" presetClass="entr" presetSubtype="2"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3000"/>
                            </p:stCondLst>
                            <p:childTnLst>
                              <p:par>
                                <p:cTn id="28" presetID="22" presetClass="entr" presetSubtype="8"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par>
                          <p:cTn id="31" fill="hold" nodeType="afterGroup">
                            <p:stCondLst>
                              <p:cond delay="3500"/>
                            </p:stCondLst>
                            <p:childTnLst>
                              <p:par>
                                <p:cTn id="32" presetID="37"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900" decel="100000" fill="hold"/>
                                        <p:tgtEl>
                                          <p:spTgt spid="1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900" decel="100000" fill="hold"/>
                                        <p:tgtEl>
                                          <p:spTgt spid="2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900" decel="100000" fill="hold"/>
                                        <p:tgtEl>
                                          <p:spTgt spid="2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900" decel="100000" fill="hold"/>
                                        <p:tgtEl>
                                          <p:spTgt spid="3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1000"/>
                                        <p:tgtEl>
                                          <p:spTgt spid="39"/>
                                        </p:tgtEl>
                                      </p:cBhvr>
                                    </p:animEffect>
                                    <p:anim calcmode="lin" valueType="num">
                                      <p:cBhvr>
                                        <p:cTn id="59" dur="1000" fill="hold"/>
                                        <p:tgtEl>
                                          <p:spTgt spid="39"/>
                                        </p:tgtEl>
                                        <p:attrNameLst>
                                          <p:attrName>ppt_x</p:attrName>
                                        </p:attrNameLst>
                                      </p:cBhvr>
                                      <p:tavLst>
                                        <p:tav tm="0">
                                          <p:val>
                                            <p:strVal val="#ppt_x"/>
                                          </p:val>
                                        </p:tav>
                                        <p:tav tm="100000">
                                          <p:val>
                                            <p:strVal val="#ppt_x"/>
                                          </p:val>
                                        </p:tav>
                                      </p:tavLst>
                                    </p:anim>
                                    <p:anim calcmode="lin" valueType="num">
                                      <p:cBhvr>
                                        <p:cTn id="60" dur="900" decel="100000" fill="hold"/>
                                        <p:tgtEl>
                                          <p:spTgt spid="39"/>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62" presetID="37" presetClass="entr" presetSubtype="0" fill="hold" grpId="0"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1000"/>
                                        <p:tgtEl>
                                          <p:spTgt spid="44"/>
                                        </p:tgtEl>
                                      </p:cBhvr>
                                    </p:animEffect>
                                    <p:anim calcmode="lin" valueType="num">
                                      <p:cBhvr>
                                        <p:cTn id="65" dur="1000" fill="hold"/>
                                        <p:tgtEl>
                                          <p:spTgt spid="44"/>
                                        </p:tgtEl>
                                        <p:attrNameLst>
                                          <p:attrName>ppt_x</p:attrName>
                                        </p:attrNameLst>
                                      </p:cBhvr>
                                      <p:tavLst>
                                        <p:tav tm="0">
                                          <p:val>
                                            <p:strVal val="#ppt_x"/>
                                          </p:val>
                                        </p:tav>
                                        <p:tav tm="100000">
                                          <p:val>
                                            <p:strVal val="#ppt_x"/>
                                          </p:val>
                                        </p:tav>
                                      </p:tavLst>
                                    </p:anim>
                                    <p:anim calcmode="lin" valueType="num">
                                      <p:cBhvr>
                                        <p:cTn id="66" dur="900" decel="100000" fill="hold"/>
                                        <p:tgtEl>
                                          <p:spTgt spid="4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fade">
                                      <p:cBhvr>
                                        <p:cTn id="70" dur="1000"/>
                                        <p:tgtEl>
                                          <p:spTgt spid="55"/>
                                        </p:tgtEl>
                                      </p:cBhvr>
                                    </p:animEffect>
                                    <p:anim calcmode="lin" valueType="num">
                                      <p:cBhvr>
                                        <p:cTn id="71" dur="1000" fill="hold"/>
                                        <p:tgtEl>
                                          <p:spTgt spid="55"/>
                                        </p:tgtEl>
                                        <p:attrNameLst>
                                          <p:attrName>ppt_x</p:attrName>
                                        </p:attrNameLst>
                                      </p:cBhvr>
                                      <p:tavLst>
                                        <p:tav tm="0">
                                          <p:val>
                                            <p:strVal val="#ppt_x"/>
                                          </p:val>
                                        </p:tav>
                                        <p:tav tm="100000">
                                          <p:val>
                                            <p:strVal val="#ppt_x"/>
                                          </p:val>
                                        </p:tav>
                                      </p:tavLst>
                                    </p:anim>
                                    <p:anim calcmode="lin" valueType="num">
                                      <p:cBhvr>
                                        <p:cTn id="72" dur="900" decel="100000" fill="hold"/>
                                        <p:tgtEl>
                                          <p:spTgt spid="55"/>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fade">
                                      <p:cBhvr>
                                        <p:cTn id="76" dur="1000"/>
                                        <p:tgtEl>
                                          <p:spTgt spid="56"/>
                                        </p:tgtEl>
                                      </p:cBhvr>
                                    </p:animEffect>
                                    <p:anim calcmode="lin" valueType="num">
                                      <p:cBhvr>
                                        <p:cTn id="77" dur="1000" fill="hold"/>
                                        <p:tgtEl>
                                          <p:spTgt spid="56"/>
                                        </p:tgtEl>
                                        <p:attrNameLst>
                                          <p:attrName>ppt_x</p:attrName>
                                        </p:attrNameLst>
                                      </p:cBhvr>
                                      <p:tavLst>
                                        <p:tav tm="0">
                                          <p:val>
                                            <p:strVal val="#ppt_x"/>
                                          </p:val>
                                        </p:tav>
                                        <p:tav tm="100000">
                                          <p:val>
                                            <p:strVal val="#ppt_x"/>
                                          </p:val>
                                        </p:tav>
                                      </p:tavLst>
                                    </p:anim>
                                    <p:anim calcmode="lin" valueType="num">
                                      <p:cBhvr>
                                        <p:cTn id="78" dur="900" decel="100000" fill="hold"/>
                                        <p:tgtEl>
                                          <p:spTgt spid="56"/>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fade">
                                      <p:cBhvr>
                                        <p:cTn id="82" dur="1000"/>
                                        <p:tgtEl>
                                          <p:spTgt spid="57"/>
                                        </p:tgtEl>
                                      </p:cBhvr>
                                    </p:animEffect>
                                    <p:anim calcmode="lin" valueType="num">
                                      <p:cBhvr>
                                        <p:cTn id="83" dur="1000" fill="hold"/>
                                        <p:tgtEl>
                                          <p:spTgt spid="57"/>
                                        </p:tgtEl>
                                        <p:attrNameLst>
                                          <p:attrName>ppt_x</p:attrName>
                                        </p:attrNameLst>
                                      </p:cBhvr>
                                      <p:tavLst>
                                        <p:tav tm="0">
                                          <p:val>
                                            <p:strVal val="#ppt_x"/>
                                          </p:val>
                                        </p:tav>
                                        <p:tav tm="100000">
                                          <p:val>
                                            <p:strVal val="#ppt_x"/>
                                          </p:val>
                                        </p:tav>
                                      </p:tavLst>
                                    </p:anim>
                                    <p:anim calcmode="lin" valueType="num">
                                      <p:cBhvr>
                                        <p:cTn id="84" dur="900" decel="100000" fill="hold"/>
                                        <p:tgtEl>
                                          <p:spTgt spid="57"/>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par>
                                <p:cTn id="86" presetID="37" presetClass="entr" presetSubtype="0" fill="hold" grpId="0" nodeType="with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par>
                                <p:cTn id="92" presetID="37" presetClass="entr" presetSubtype="0" fill="hold" grpId="0" nodeType="withEffect">
                                  <p:stCondLst>
                                    <p:cond delay="0"/>
                                  </p:stCondLst>
                                  <p:childTnLst>
                                    <p:set>
                                      <p:cBhvr>
                                        <p:cTn id="93" dur="1" fill="hold">
                                          <p:stCondLst>
                                            <p:cond delay="0"/>
                                          </p:stCondLst>
                                        </p:cTn>
                                        <p:tgtEl>
                                          <p:spTgt spid="59"/>
                                        </p:tgtEl>
                                        <p:attrNameLst>
                                          <p:attrName>style.visibility</p:attrName>
                                        </p:attrNameLst>
                                      </p:cBhvr>
                                      <p:to>
                                        <p:strVal val="visible"/>
                                      </p:to>
                                    </p:set>
                                    <p:animEffect transition="in" filter="fade">
                                      <p:cBhvr>
                                        <p:cTn id="94" dur="1000"/>
                                        <p:tgtEl>
                                          <p:spTgt spid="59"/>
                                        </p:tgtEl>
                                      </p:cBhvr>
                                    </p:animEffect>
                                    <p:anim calcmode="lin" valueType="num">
                                      <p:cBhvr>
                                        <p:cTn id="95" dur="1000" fill="hold"/>
                                        <p:tgtEl>
                                          <p:spTgt spid="59"/>
                                        </p:tgtEl>
                                        <p:attrNameLst>
                                          <p:attrName>ppt_x</p:attrName>
                                        </p:attrNameLst>
                                      </p:cBhvr>
                                      <p:tavLst>
                                        <p:tav tm="0">
                                          <p:val>
                                            <p:strVal val="#ppt_x"/>
                                          </p:val>
                                        </p:tav>
                                        <p:tav tm="100000">
                                          <p:val>
                                            <p:strVal val="#ppt_x"/>
                                          </p:val>
                                        </p:tav>
                                      </p:tavLst>
                                    </p:anim>
                                    <p:anim calcmode="lin" valueType="num">
                                      <p:cBhvr>
                                        <p:cTn id="96" dur="900" decel="100000" fill="hold"/>
                                        <p:tgtEl>
                                          <p:spTgt spid="59"/>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60"/>
                                        </p:tgtEl>
                                        <p:attrNameLst>
                                          <p:attrName>style.visibility</p:attrName>
                                        </p:attrNameLst>
                                      </p:cBhvr>
                                      <p:to>
                                        <p:strVal val="visible"/>
                                      </p:to>
                                    </p:set>
                                    <p:animEffect transition="in" filter="fade">
                                      <p:cBhvr>
                                        <p:cTn id="100" dur="1000"/>
                                        <p:tgtEl>
                                          <p:spTgt spid="60"/>
                                        </p:tgtEl>
                                      </p:cBhvr>
                                    </p:animEffect>
                                    <p:anim calcmode="lin" valueType="num">
                                      <p:cBhvr>
                                        <p:cTn id="101" dur="1000" fill="hold"/>
                                        <p:tgtEl>
                                          <p:spTgt spid="60"/>
                                        </p:tgtEl>
                                        <p:attrNameLst>
                                          <p:attrName>ppt_x</p:attrName>
                                        </p:attrNameLst>
                                      </p:cBhvr>
                                      <p:tavLst>
                                        <p:tav tm="0">
                                          <p:val>
                                            <p:strVal val="#ppt_x"/>
                                          </p:val>
                                        </p:tav>
                                        <p:tav tm="100000">
                                          <p:val>
                                            <p:strVal val="#ppt_x"/>
                                          </p:val>
                                        </p:tav>
                                      </p:tavLst>
                                    </p:anim>
                                    <p:anim calcmode="lin" valueType="num">
                                      <p:cBhvr>
                                        <p:cTn id="102" dur="900" decel="100000" fill="hold"/>
                                        <p:tgtEl>
                                          <p:spTgt spid="6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p:bldP spid="19" grpId="0"/>
      <p:bldP spid="24" grpId="0"/>
      <p:bldP spid="29" grpId="0"/>
      <p:bldP spid="34" grpId="0"/>
      <p:bldP spid="39" grpId="0"/>
      <p:bldP spid="44" grpId="0"/>
      <p:bldP spid="55" grpId="0" animBg="1"/>
      <p:bldP spid="56" grpId="0" animBg="1"/>
      <p:bldP spid="57" grpId="0" animBg="1"/>
      <p:bldP spid="58" grpId="0" animBg="1"/>
      <p:bldP spid="59" grpId="0" animBg="1"/>
      <p:bldP spid="60" grpId="0" animBg="1"/>
    </p:bldLst>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74" y="-7059"/>
            <a:ext cx="12160268" cy="6881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2733" rtl="0" eaLnBrk="1" latinLnBrk="0" hangingPunct="1">
              <a:defRPr sz="1797" kern="1200">
                <a:solidFill>
                  <a:srgbClr val="FFFFFF"/>
                </a:solidFill>
                <a:latin typeface="Arial"/>
                <a:ea typeface="+mn-ea"/>
                <a:cs typeface="+mn-cs"/>
              </a:defRPr>
            </a:lvl1pPr>
            <a:lvl2pPr marL="456367" algn="l" defTabSz="912733" rtl="0" eaLnBrk="1" latinLnBrk="0" hangingPunct="1">
              <a:defRPr sz="1797" kern="1200">
                <a:solidFill>
                  <a:srgbClr val="FFFFFF"/>
                </a:solidFill>
                <a:latin typeface="Arial"/>
                <a:ea typeface="+mn-ea"/>
                <a:cs typeface="+mn-cs"/>
              </a:defRPr>
            </a:lvl2pPr>
            <a:lvl3pPr marL="912733" algn="l" defTabSz="912733" rtl="0" eaLnBrk="1" latinLnBrk="0" hangingPunct="1">
              <a:defRPr sz="1797" kern="1200">
                <a:solidFill>
                  <a:srgbClr val="FFFFFF"/>
                </a:solidFill>
                <a:latin typeface="Arial"/>
                <a:ea typeface="+mn-ea"/>
                <a:cs typeface="+mn-cs"/>
              </a:defRPr>
            </a:lvl3pPr>
            <a:lvl4pPr marL="1369100" algn="l" defTabSz="912733" rtl="0" eaLnBrk="1" latinLnBrk="0" hangingPunct="1">
              <a:defRPr sz="1797" kern="1200">
                <a:solidFill>
                  <a:srgbClr val="FFFFFF"/>
                </a:solidFill>
                <a:latin typeface="Arial"/>
                <a:ea typeface="+mn-ea"/>
                <a:cs typeface="+mn-cs"/>
              </a:defRPr>
            </a:lvl4pPr>
            <a:lvl5pPr marL="1825466" algn="l" defTabSz="912733" rtl="0" eaLnBrk="1" latinLnBrk="0" hangingPunct="1">
              <a:defRPr sz="1797" kern="1200">
                <a:solidFill>
                  <a:srgbClr val="FFFFFF"/>
                </a:solidFill>
                <a:latin typeface="Arial"/>
                <a:ea typeface="+mn-ea"/>
                <a:cs typeface="+mn-cs"/>
              </a:defRPr>
            </a:lvl5pPr>
            <a:lvl6pPr marL="2281833" algn="l" defTabSz="912733" rtl="0" eaLnBrk="1" latinLnBrk="0" hangingPunct="1">
              <a:defRPr sz="1797" kern="1200">
                <a:solidFill>
                  <a:srgbClr val="FFFFFF"/>
                </a:solidFill>
                <a:latin typeface="Arial"/>
                <a:ea typeface="+mn-ea"/>
                <a:cs typeface="+mn-cs"/>
              </a:defRPr>
            </a:lvl6pPr>
            <a:lvl7pPr marL="2738200" algn="l" defTabSz="912733" rtl="0" eaLnBrk="1" latinLnBrk="0" hangingPunct="1">
              <a:defRPr sz="1797" kern="1200">
                <a:solidFill>
                  <a:srgbClr val="FFFFFF"/>
                </a:solidFill>
                <a:latin typeface="Arial"/>
                <a:ea typeface="+mn-ea"/>
                <a:cs typeface="+mn-cs"/>
              </a:defRPr>
            </a:lvl7pPr>
            <a:lvl8pPr marL="3194566" algn="l" defTabSz="912733" rtl="0" eaLnBrk="1" latinLnBrk="0" hangingPunct="1">
              <a:defRPr sz="1797" kern="1200">
                <a:solidFill>
                  <a:srgbClr val="FFFFFF"/>
                </a:solidFill>
                <a:latin typeface="Arial"/>
                <a:ea typeface="+mn-ea"/>
                <a:cs typeface="+mn-cs"/>
              </a:defRPr>
            </a:lvl8pPr>
            <a:lvl9pPr marL="3650933" algn="l" defTabSz="912733" rtl="0" eaLnBrk="1" latinLnBrk="0" hangingPunct="1">
              <a:defRPr sz="1797"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9381"/>
            <a:ext cx="12169142" cy="123535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2733" rtl="0" eaLnBrk="1" latinLnBrk="0" hangingPunct="1">
              <a:defRPr sz="1797" kern="1200">
                <a:solidFill>
                  <a:srgbClr val="FFFFFF"/>
                </a:solidFill>
                <a:latin typeface="Arial"/>
                <a:ea typeface="+mn-ea"/>
                <a:cs typeface="+mn-cs"/>
              </a:defRPr>
            </a:lvl1pPr>
            <a:lvl2pPr marL="456367" algn="l" defTabSz="912733" rtl="0" eaLnBrk="1" latinLnBrk="0" hangingPunct="1">
              <a:defRPr sz="1797" kern="1200">
                <a:solidFill>
                  <a:srgbClr val="FFFFFF"/>
                </a:solidFill>
                <a:latin typeface="Arial"/>
                <a:ea typeface="+mn-ea"/>
                <a:cs typeface="+mn-cs"/>
              </a:defRPr>
            </a:lvl2pPr>
            <a:lvl3pPr marL="912733" algn="l" defTabSz="912733" rtl="0" eaLnBrk="1" latinLnBrk="0" hangingPunct="1">
              <a:defRPr sz="1797" kern="1200">
                <a:solidFill>
                  <a:srgbClr val="FFFFFF"/>
                </a:solidFill>
                <a:latin typeface="Arial"/>
                <a:ea typeface="+mn-ea"/>
                <a:cs typeface="+mn-cs"/>
              </a:defRPr>
            </a:lvl3pPr>
            <a:lvl4pPr marL="1369100" algn="l" defTabSz="912733" rtl="0" eaLnBrk="1" latinLnBrk="0" hangingPunct="1">
              <a:defRPr sz="1797" kern="1200">
                <a:solidFill>
                  <a:srgbClr val="FFFFFF"/>
                </a:solidFill>
                <a:latin typeface="Arial"/>
                <a:ea typeface="+mn-ea"/>
                <a:cs typeface="+mn-cs"/>
              </a:defRPr>
            </a:lvl4pPr>
            <a:lvl5pPr marL="1825466" algn="l" defTabSz="912733" rtl="0" eaLnBrk="1" latinLnBrk="0" hangingPunct="1">
              <a:defRPr sz="1797" kern="1200">
                <a:solidFill>
                  <a:srgbClr val="FFFFFF"/>
                </a:solidFill>
                <a:latin typeface="Arial"/>
                <a:ea typeface="+mn-ea"/>
                <a:cs typeface="+mn-cs"/>
              </a:defRPr>
            </a:lvl5pPr>
            <a:lvl6pPr marL="2281833" algn="l" defTabSz="912733" rtl="0" eaLnBrk="1" latinLnBrk="0" hangingPunct="1">
              <a:defRPr sz="1797" kern="1200">
                <a:solidFill>
                  <a:srgbClr val="FFFFFF"/>
                </a:solidFill>
                <a:latin typeface="Arial"/>
                <a:ea typeface="+mn-ea"/>
                <a:cs typeface="+mn-cs"/>
              </a:defRPr>
            </a:lvl6pPr>
            <a:lvl7pPr marL="2738200" algn="l" defTabSz="912733" rtl="0" eaLnBrk="1" latinLnBrk="0" hangingPunct="1">
              <a:defRPr sz="1797" kern="1200">
                <a:solidFill>
                  <a:srgbClr val="FFFFFF"/>
                </a:solidFill>
                <a:latin typeface="Arial"/>
                <a:ea typeface="+mn-ea"/>
                <a:cs typeface="+mn-cs"/>
              </a:defRPr>
            </a:lvl7pPr>
            <a:lvl8pPr marL="3194566" algn="l" defTabSz="912733" rtl="0" eaLnBrk="1" latinLnBrk="0" hangingPunct="1">
              <a:defRPr sz="1797" kern="1200">
                <a:solidFill>
                  <a:srgbClr val="FFFFFF"/>
                </a:solidFill>
                <a:latin typeface="Arial"/>
                <a:ea typeface="+mn-ea"/>
                <a:cs typeface="+mn-cs"/>
              </a:defRPr>
            </a:lvl8pPr>
            <a:lvl9pPr marL="3650933" algn="l" defTabSz="912733" rtl="0" eaLnBrk="1" latinLnBrk="0" hangingPunct="1">
              <a:defRPr sz="1797" kern="1200">
                <a:solidFill>
                  <a:srgbClr val="FFFFFF"/>
                </a:solidFill>
                <a:latin typeface="Arial"/>
                <a:ea typeface="+mn-ea"/>
                <a:cs typeface="+mn-cs"/>
              </a:defRPr>
            </a:lvl9pPr>
          </a:lstStyle>
          <a:p>
            <a:pPr marL="0" marR="0" indent="0" algn="ctr" defTabSz="912733"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9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7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2733"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88907" y="3115882"/>
            <a:ext cx="6588792" cy="1961109"/>
          </a:xfrm>
          <a:prstGeom prst="rect">
            <a:avLst/>
          </a:prstGeom>
          <a:noFill/>
          <a:ln w="25400">
            <a:noFill/>
          </a:ln>
        </p:spPr>
        <p:txBody>
          <a:bodyPr wrap="none" lIns="91219" tIns="45608" rIns="91219" bIns="45608" anchor="ctr">
            <a:noAutofit/>
          </a:bodyPr>
          <a:lstStyle>
            <a:defPPr>
              <a:defRPr lang="zh-CN"/>
            </a:defPPr>
            <a:lvl1pPr marL="0" algn="l" defTabSz="912733" rtl="0" eaLnBrk="1" latinLnBrk="0" hangingPunct="1">
              <a:defRPr sz="1797" kern="1200">
                <a:solidFill>
                  <a:schemeClr val="tx1"/>
                </a:solidFill>
                <a:latin typeface="+mn-lt"/>
                <a:ea typeface="+mn-ea"/>
                <a:cs typeface="+mn-cs"/>
              </a:defRPr>
            </a:lvl1pPr>
            <a:lvl2pPr marL="456367" algn="l" defTabSz="912733" rtl="0" eaLnBrk="1" latinLnBrk="0" hangingPunct="1">
              <a:defRPr sz="1797" kern="1200">
                <a:solidFill>
                  <a:schemeClr val="tx1"/>
                </a:solidFill>
                <a:latin typeface="+mn-lt"/>
                <a:ea typeface="+mn-ea"/>
                <a:cs typeface="+mn-cs"/>
              </a:defRPr>
            </a:lvl2pPr>
            <a:lvl3pPr marL="912733" algn="l" defTabSz="912733" rtl="0" eaLnBrk="1" latinLnBrk="0" hangingPunct="1">
              <a:defRPr sz="1797" kern="1200">
                <a:solidFill>
                  <a:schemeClr val="tx1"/>
                </a:solidFill>
                <a:latin typeface="+mn-lt"/>
                <a:ea typeface="+mn-ea"/>
                <a:cs typeface="+mn-cs"/>
              </a:defRPr>
            </a:lvl3pPr>
            <a:lvl4pPr marL="1369100" algn="l" defTabSz="912733" rtl="0" eaLnBrk="1" latinLnBrk="0" hangingPunct="1">
              <a:defRPr sz="1797" kern="1200">
                <a:solidFill>
                  <a:schemeClr val="tx1"/>
                </a:solidFill>
                <a:latin typeface="+mn-lt"/>
                <a:ea typeface="+mn-ea"/>
                <a:cs typeface="+mn-cs"/>
              </a:defRPr>
            </a:lvl4pPr>
            <a:lvl5pPr marL="1825466" algn="l" defTabSz="912733" rtl="0" eaLnBrk="1" latinLnBrk="0" hangingPunct="1">
              <a:defRPr sz="1797" kern="1200">
                <a:solidFill>
                  <a:schemeClr val="tx1"/>
                </a:solidFill>
                <a:latin typeface="+mn-lt"/>
                <a:ea typeface="+mn-ea"/>
                <a:cs typeface="+mn-cs"/>
              </a:defRPr>
            </a:lvl5pPr>
            <a:lvl6pPr marL="2281833" algn="l" defTabSz="912733" rtl="0" eaLnBrk="1" latinLnBrk="0" hangingPunct="1">
              <a:defRPr sz="1797" kern="1200">
                <a:solidFill>
                  <a:schemeClr val="tx1"/>
                </a:solidFill>
                <a:latin typeface="+mn-lt"/>
                <a:ea typeface="+mn-ea"/>
                <a:cs typeface="+mn-cs"/>
              </a:defRPr>
            </a:lvl6pPr>
            <a:lvl7pPr marL="2738200" algn="l" defTabSz="912733" rtl="0" eaLnBrk="1" latinLnBrk="0" hangingPunct="1">
              <a:defRPr sz="1797" kern="1200">
                <a:solidFill>
                  <a:schemeClr val="tx1"/>
                </a:solidFill>
                <a:latin typeface="+mn-lt"/>
                <a:ea typeface="+mn-ea"/>
                <a:cs typeface="+mn-cs"/>
              </a:defRPr>
            </a:lvl7pPr>
            <a:lvl8pPr marL="3194566" algn="l" defTabSz="912733" rtl="0" eaLnBrk="1" latinLnBrk="0" hangingPunct="1">
              <a:defRPr sz="1797" kern="1200">
                <a:solidFill>
                  <a:schemeClr val="tx1"/>
                </a:solidFill>
                <a:latin typeface="+mn-lt"/>
                <a:ea typeface="+mn-ea"/>
                <a:cs typeface="+mn-cs"/>
              </a:defRPr>
            </a:lvl8pPr>
            <a:lvl9pPr marL="3650933" algn="l" defTabSz="912733" rtl="0" eaLnBrk="1" latinLnBrk="0" hangingPunct="1">
              <a:defRPr sz="1797" kern="1200">
                <a:solidFill>
                  <a:schemeClr val="tx1"/>
                </a:solidFill>
                <a:latin typeface="+mn-lt"/>
                <a:ea typeface="+mn-ea"/>
                <a:cs typeface="+mn-cs"/>
              </a:defRPr>
            </a:lvl9pPr>
          </a:lstStyle>
          <a:p>
            <a:pPr algn="ctr" eaLnBrk="0" hangingPunct="0">
              <a:lnSpc>
                <a:spcPts val="2396"/>
              </a:lnSpc>
            </a:pPr>
            <a:r>
              <a:rPr lang="en-US" altLang="zh-CN" sz="2795"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396"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396"/>
              </a:lnSpc>
            </a:pPr>
            <a:endParaRPr lang="en-US" altLang="zh-CN" sz="2396" b="1">
              <a:solidFill>
                <a:schemeClr val="tx1"/>
              </a:solidFill>
              <a:latin typeface="+mn-ea"/>
              <a:cs typeface="+mn-ea"/>
            </a:endParaRPr>
          </a:p>
          <a:p>
            <a:pPr algn="l" eaLnBrk="0" hangingPunct="0">
              <a:lnSpc>
                <a:spcPts val="2396"/>
              </a:lnSpc>
            </a:pPr>
            <a:r>
              <a:rPr lang="en-US" altLang="zh-CN" sz="1198" b="1">
                <a:latin typeface="微软雅黑" panose="020b0503020204020204" charset="-122"/>
                <a:ea typeface="微软雅黑"/>
                <a:cs typeface="微软雅黑" panose="020b0503020204020204" charset="-122"/>
              </a:rPr>
              <a:t>PPT模板下载：</a:t>
            </a:r>
            <a:r>
              <a:rPr lang="en-US" altLang="zh-CN" sz="1198">
                <a:latin typeface="微软雅黑" panose="020b0503020204020204" charset="-122"/>
                <a:ea typeface="微软雅黑"/>
                <a:cs typeface="微软雅黑" panose="020b0503020204020204" charset="-122"/>
                <a:hlinkClick r:id="rId4"/>
              </a:rPr>
              <a:t>www.ppthui.com/muban/</a:t>
            </a:r>
            <a:r>
              <a:rPr lang="en-US" altLang="zh-CN" sz="1198" b="1">
                <a:solidFill>
                  <a:srgbClr val="FFC000"/>
                </a:solidFill>
                <a:latin typeface="微软雅黑" panose="020b0503020204020204" charset="-122"/>
                <a:ea typeface="微软雅黑"/>
                <a:cs typeface="微软雅黑" panose="020b0503020204020204" charset="-122"/>
              </a:rPr>
              <a:t>            </a:t>
            </a:r>
            <a:r>
              <a:rPr lang="en-US" altLang="zh-CN" sz="1198" b="1">
                <a:latin typeface="微软雅黑" panose="020b0503020204020204" charset="-122"/>
                <a:ea typeface="微软雅黑"/>
                <a:cs typeface="微软雅黑" panose="020b0503020204020204" charset="-122"/>
              </a:rPr>
              <a:t>行业PPT模板：</a:t>
            </a:r>
            <a:r>
              <a:rPr lang="en-US" altLang="zh-CN" sz="1198">
                <a:latin typeface="微软雅黑" panose="020b0503020204020204" charset="-122"/>
                <a:ea typeface="微软雅黑"/>
                <a:cs typeface="微软雅黑" panose="020b0503020204020204" charset="-122"/>
                <a:hlinkClick r:id="rId5"/>
              </a:rPr>
              <a:t>www.ppthui.com/hangye/</a:t>
            </a:r>
            <a:endParaRPr lang="en-US" altLang="zh-CN" sz="1198" b="1">
              <a:solidFill>
                <a:srgbClr val="4A452A"/>
              </a:solidFill>
              <a:latin typeface="微软雅黑" panose="020b0503020204020204" charset="-122"/>
              <a:ea typeface="微软雅黑"/>
              <a:cs typeface="微软雅黑" panose="020b0503020204020204" charset="-122"/>
            </a:endParaRPr>
          </a:p>
          <a:p>
            <a:pPr algn="l" eaLnBrk="0" hangingPunct="0">
              <a:lnSpc>
                <a:spcPts val="2396"/>
              </a:lnSpc>
            </a:pPr>
            <a:r>
              <a:rPr lang="en-US" altLang="zh-CN" sz="1198" b="1">
                <a:latin typeface="微软雅黑" panose="020b0503020204020204" charset="-122"/>
                <a:ea typeface="微软雅黑"/>
                <a:cs typeface="微软雅黑" panose="020b0503020204020204" charset="-122"/>
              </a:rPr>
              <a:t>工作PPT模板：</a:t>
            </a:r>
            <a:r>
              <a:rPr lang="en-US" altLang="zh-CN" sz="1198">
                <a:latin typeface="微软雅黑" panose="020b0503020204020204" charset="-122"/>
                <a:ea typeface="微软雅黑"/>
                <a:cs typeface="微软雅黑" panose="020b0503020204020204" charset="-122"/>
                <a:hlinkClick r:id="rId6"/>
              </a:rPr>
              <a:t>www.ppthui.com/gongzuo/</a:t>
            </a:r>
            <a:r>
              <a:rPr lang="en-US" altLang="zh-CN" sz="1198" b="1">
                <a:solidFill>
                  <a:srgbClr val="4A452A"/>
                </a:solidFill>
                <a:latin typeface="微软雅黑" panose="020b0503020204020204" charset="-122"/>
                <a:ea typeface="微软雅黑"/>
                <a:cs typeface="微软雅黑" panose="020b0503020204020204" charset="-122"/>
              </a:rPr>
              <a:t>         </a:t>
            </a:r>
            <a:r>
              <a:rPr lang="en-US" altLang="zh-CN" sz="1198" b="1">
                <a:latin typeface="微软雅黑" panose="020b0503020204020204" charset="-122"/>
                <a:ea typeface="微软雅黑"/>
                <a:cs typeface="微软雅黑" panose="020b0503020204020204" charset="-122"/>
              </a:rPr>
              <a:t>节日PPT模板：</a:t>
            </a:r>
            <a:r>
              <a:rPr lang="en-US" altLang="zh-CN" sz="1198">
                <a:latin typeface="微软雅黑" panose="020b0503020204020204" charset="-122"/>
                <a:ea typeface="微软雅黑"/>
                <a:cs typeface="微软雅黑" panose="020b0503020204020204" charset="-122"/>
                <a:hlinkClick r:id="rId7"/>
              </a:rPr>
              <a:t>www.ppthui.com/jieri/</a:t>
            </a:r>
            <a:endParaRPr lang="en-US" altLang="zh-CN" sz="1198"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396"/>
              </a:lnSpc>
            </a:pPr>
            <a:r>
              <a:rPr lang="en-US" altLang="zh-CN" sz="1198" b="1">
                <a:latin typeface="微软雅黑" panose="020b0503020204020204" charset="-122"/>
                <a:ea typeface="微软雅黑"/>
                <a:cs typeface="微软雅黑" panose="020b0503020204020204" charset="-122"/>
              </a:rPr>
              <a:t>党政军事PPT：</a:t>
            </a:r>
            <a:r>
              <a:rPr lang="en-US" altLang="zh-CN" sz="1198">
                <a:latin typeface="微软雅黑" panose="020b0503020204020204" charset="-122"/>
                <a:ea typeface="微软雅黑"/>
                <a:cs typeface="微软雅黑" panose="020b0503020204020204" charset="-122"/>
                <a:hlinkClick r:id="rId8"/>
              </a:rPr>
              <a:t>www.ppthui.com/dangzheng/</a:t>
            </a:r>
            <a:r>
              <a:rPr lang="en-US" altLang="zh-CN" sz="1198">
                <a:solidFill>
                  <a:srgbClr val="4A452A"/>
                </a:solidFill>
                <a:latin typeface="微软雅黑" panose="020b0503020204020204" charset="-122"/>
                <a:ea typeface="微软雅黑"/>
                <a:cs typeface="微软雅黑" panose="020b0503020204020204" charset="-122"/>
              </a:rPr>
              <a:t> </a:t>
            </a:r>
            <a:r>
              <a:rPr lang="en-US" altLang="zh-CN" sz="1198" b="1">
                <a:solidFill>
                  <a:srgbClr val="4A452A"/>
                </a:solidFill>
                <a:latin typeface="微软雅黑" panose="020b0503020204020204" charset="-122"/>
                <a:ea typeface="微软雅黑"/>
                <a:cs typeface="微软雅黑" panose="020b0503020204020204" charset="-122"/>
              </a:rPr>
              <a:t>    </a:t>
            </a:r>
            <a:r>
              <a:rPr lang="en-US" altLang="zh-CN" sz="1198" b="1">
                <a:latin typeface="微软雅黑" panose="020b0503020204020204" charset="-122"/>
                <a:ea typeface="微软雅黑"/>
                <a:cs typeface="微软雅黑" panose="020b0503020204020204" charset="-122"/>
              </a:rPr>
              <a:t>教育说课课件：</a:t>
            </a:r>
            <a:r>
              <a:rPr lang="en-US" altLang="zh-CN" sz="1198">
                <a:latin typeface="微软雅黑" panose="020b0503020204020204" charset="-122"/>
                <a:ea typeface="微软雅黑"/>
                <a:cs typeface="微软雅黑" panose="020b0503020204020204" charset="-122"/>
                <a:hlinkClick r:id="rId9"/>
              </a:rPr>
              <a:t>www.ppthui.com/jiaoyu/</a:t>
            </a:r>
            <a:endParaRPr lang="en-US" altLang="zh-CN" sz="1198">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58059" y="103673"/>
            <a:ext cx="2850854" cy="1425428"/>
          </a:xfrm>
          <a:prstGeom prst="rect">
            <a:avLst/>
          </a:prstGeom>
          <a:noFill/>
          <a:ln w="9525">
            <a:noFill/>
          </a:ln>
        </p:spPr>
      </p:pic>
      <p:sp>
        <p:nvSpPr>
          <p:cNvPr id="2" name="文本框 1"/>
          <p:cNvSpPr txBox="1"/>
          <p:nvPr/>
        </p:nvSpPr>
        <p:spPr>
          <a:xfrm>
            <a:off x="1883146" y="5076991"/>
            <a:ext cx="8405385" cy="1365930"/>
          </a:xfrm>
          <a:prstGeom prst="rect">
            <a:avLst/>
          </a:prstGeom>
          <a:noFill/>
        </p:spPr>
        <p:txBody>
          <a:bodyPr wrap="square" rtlCol="0">
            <a:spAutoFit/>
          </a:bodyPr>
          <a:lstStyle>
            <a:defPPr>
              <a:defRPr lang="zh-CN"/>
            </a:defPPr>
            <a:lvl1pPr marL="0" algn="l" defTabSz="912733" rtl="0" eaLnBrk="1" latinLnBrk="0" hangingPunct="1">
              <a:defRPr sz="1797" kern="1200">
                <a:solidFill>
                  <a:schemeClr val="tx1"/>
                </a:solidFill>
                <a:latin typeface="+mn-lt"/>
                <a:ea typeface="+mn-ea"/>
                <a:cs typeface="+mn-cs"/>
              </a:defRPr>
            </a:lvl1pPr>
            <a:lvl2pPr marL="456367" algn="l" defTabSz="912733" rtl="0" eaLnBrk="1" latinLnBrk="0" hangingPunct="1">
              <a:defRPr sz="1797" kern="1200">
                <a:solidFill>
                  <a:schemeClr val="tx1"/>
                </a:solidFill>
                <a:latin typeface="+mn-lt"/>
                <a:ea typeface="+mn-ea"/>
                <a:cs typeface="+mn-cs"/>
              </a:defRPr>
            </a:lvl2pPr>
            <a:lvl3pPr marL="912733" algn="l" defTabSz="912733" rtl="0" eaLnBrk="1" latinLnBrk="0" hangingPunct="1">
              <a:defRPr sz="1797" kern="1200">
                <a:solidFill>
                  <a:schemeClr val="tx1"/>
                </a:solidFill>
                <a:latin typeface="+mn-lt"/>
                <a:ea typeface="+mn-ea"/>
                <a:cs typeface="+mn-cs"/>
              </a:defRPr>
            </a:lvl3pPr>
            <a:lvl4pPr marL="1369100" algn="l" defTabSz="912733" rtl="0" eaLnBrk="1" latinLnBrk="0" hangingPunct="1">
              <a:defRPr sz="1797" kern="1200">
                <a:solidFill>
                  <a:schemeClr val="tx1"/>
                </a:solidFill>
                <a:latin typeface="+mn-lt"/>
                <a:ea typeface="+mn-ea"/>
                <a:cs typeface="+mn-cs"/>
              </a:defRPr>
            </a:lvl4pPr>
            <a:lvl5pPr marL="1825466" algn="l" defTabSz="912733" rtl="0" eaLnBrk="1" latinLnBrk="0" hangingPunct="1">
              <a:defRPr sz="1797" kern="1200">
                <a:solidFill>
                  <a:schemeClr val="tx1"/>
                </a:solidFill>
                <a:latin typeface="+mn-lt"/>
                <a:ea typeface="+mn-ea"/>
                <a:cs typeface="+mn-cs"/>
              </a:defRPr>
            </a:lvl5pPr>
            <a:lvl6pPr marL="2281833" algn="l" defTabSz="912733" rtl="0" eaLnBrk="1" latinLnBrk="0" hangingPunct="1">
              <a:defRPr sz="1797" kern="1200">
                <a:solidFill>
                  <a:schemeClr val="tx1"/>
                </a:solidFill>
                <a:latin typeface="+mn-lt"/>
                <a:ea typeface="+mn-ea"/>
                <a:cs typeface="+mn-cs"/>
              </a:defRPr>
            </a:lvl6pPr>
            <a:lvl7pPr marL="2738200" algn="l" defTabSz="912733" rtl="0" eaLnBrk="1" latinLnBrk="0" hangingPunct="1">
              <a:defRPr sz="1797" kern="1200">
                <a:solidFill>
                  <a:schemeClr val="tx1"/>
                </a:solidFill>
                <a:latin typeface="+mn-lt"/>
                <a:ea typeface="+mn-ea"/>
                <a:cs typeface="+mn-cs"/>
              </a:defRPr>
            </a:lvl7pPr>
            <a:lvl8pPr marL="3194566" algn="l" defTabSz="912733" rtl="0" eaLnBrk="1" latinLnBrk="0" hangingPunct="1">
              <a:defRPr sz="1797" kern="1200">
                <a:solidFill>
                  <a:schemeClr val="tx1"/>
                </a:solidFill>
                <a:latin typeface="+mn-lt"/>
                <a:ea typeface="+mn-ea"/>
                <a:cs typeface="+mn-cs"/>
              </a:defRPr>
            </a:lvl8pPr>
            <a:lvl9pPr marL="3650933" algn="l" defTabSz="912733" rtl="0" eaLnBrk="1" latinLnBrk="0" hangingPunct="1">
              <a:defRPr sz="1797" kern="1200">
                <a:solidFill>
                  <a:schemeClr val="tx1"/>
                </a:solidFill>
                <a:latin typeface="+mn-lt"/>
                <a:ea typeface="+mn-ea"/>
                <a:cs typeface="+mn-cs"/>
              </a:defRPr>
            </a:lvl9pPr>
          </a:lstStyle>
          <a:p>
            <a:r>
              <a:rPr lang="en-US" altLang="zh-CN" sz="1198" b="1">
                <a:latin typeface="微软雅黑" panose="020b0503020204020204" charset="-122"/>
                <a:ea typeface="微软雅黑"/>
                <a:cs typeface="微软雅黑" panose="020b0503020204020204" charset="-122"/>
              </a:rPr>
              <a:t>PPT</a:t>
            </a:r>
            <a:r>
              <a:rPr lang="zh-CN" altLang="en-US" sz="1198" b="1">
                <a:latin typeface="微软雅黑" panose="020b0503020204020204" charset="-122"/>
                <a:ea typeface="微软雅黑"/>
                <a:cs typeface="微软雅黑" panose="020b0503020204020204" charset="-122"/>
              </a:rPr>
              <a:t>模板：</a:t>
            </a:r>
            <a:r>
              <a:rPr lang="zh-CN" altLang="en-US" sz="1198">
                <a:latin typeface="微软雅黑" panose="020b0503020204020204" charset="-122"/>
                <a:ea typeface="微软雅黑"/>
                <a:cs typeface="微软雅黑" panose="020b0503020204020204" charset="-122"/>
                <a:hlinkClick r:id="rId11" action="ppaction://hlinkfile"/>
              </a:rPr>
              <a:t>简洁模板</a:t>
            </a:r>
            <a:r>
              <a:rPr lang="zh-CN" altLang="en-US" sz="1198">
                <a:latin typeface="微软雅黑" panose="020b0503020204020204" charset="-122"/>
                <a:ea typeface="微软雅黑"/>
                <a:cs typeface="微软雅黑" panose="020b0503020204020204" charset="-122"/>
              </a:rPr>
              <a:t>丨</a:t>
            </a:r>
            <a:r>
              <a:rPr lang="zh-CN" altLang="en-US" sz="1198">
                <a:latin typeface="微软雅黑" panose="020b0503020204020204" charset="-122"/>
                <a:ea typeface="微软雅黑"/>
                <a:cs typeface="微软雅黑" panose="020b0503020204020204" charset="-122"/>
                <a:hlinkClick r:id="rId12" action="ppaction://hlinkfile"/>
              </a:rPr>
              <a:t>商务模板</a:t>
            </a:r>
            <a:r>
              <a:rPr lang="zh-CN" altLang="en-US" sz="1198">
                <a:latin typeface="微软雅黑" panose="020b0503020204020204" charset="-122"/>
                <a:ea typeface="微软雅黑"/>
                <a:cs typeface="微软雅黑" panose="020b0503020204020204" charset="-122"/>
              </a:rPr>
              <a:t>丨</a:t>
            </a:r>
            <a:r>
              <a:rPr lang="zh-CN" altLang="en-US" sz="1198">
                <a:latin typeface="微软雅黑" panose="020b0503020204020204" charset="-122"/>
                <a:ea typeface="微软雅黑"/>
                <a:cs typeface="微软雅黑" panose="020b0503020204020204" charset="-122"/>
                <a:hlinkClick r:id="rId13" action="ppaction://hlinkfile"/>
              </a:rPr>
              <a:t>自然风景</a:t>
            </a:r>
            <a:r>
              <a:rPr lang="zh-CN" altLang="en-US" sz="1198">
                <a:latin typeface="微软雅黑" panose="020b0503020204020204" charset="-122"/>
                <a:ea typeface="微软雅黑"/>
                <a:cs typeface="微软雅黑" panose="020b0503020204020204" charset="-122"/>
              </a:rPr>
              <a:t>丨</a:t>
            </a:r>
            <a:r>
              <a:rPr lang="zh-CN" altLang="en-US" sz="1198">
                <a:latin typeface="微软雅黑" panose="020b0503020204020204" charset="-122"/>
                <a:ea typeface="微软雅黑"/>
                <a:cs typeface="微软雅黑" panose="020b0503020204020204" charset="-122"/>
                <a:hlinkClick r:id="rId14" action="ppaction://hlinkfile"/>
              </a:rPr>
              <a:t>时尚模板</a:t>
            </a:r>
            <a:r>
              <a:rPr lang="zh-CN" altLang="en-US" sz="1198">
                <a:latin typeface="微软雅黑" panose="020b0503020204020204" charset="-122"/>
                <a:ea typeface="微软雅黑"/>
                <a:cs typeface="微软雅黑" panose="020b0503020204020204" charset="-122"/>
              </a:rPr>
              <a:t>丨</a:t>
            </a:r>
            <a:r>
              <a:rPr lang="zh-CN" altLang="en-US" sz="1198">
                <a:latin typeface="微软雅黑" panose="020b0503020204020204" charset="-122"/>
                <a:ea typeface="微软雅黑"/>
                <a:cs typeface="微软雅黑" panose="020b0503020204020204" charset="-122"/>
                <a:hlinkClick r:id="rId15" action="ppaction://hlinkfile"/>
              </a:rPr>
              <a:t>古典模板</a:t>
            </a:r>
            <a:r>
              <a:rPr lang="zh-CN" altLang="en-US" sz="1198">
                <a:latin typeface="微软雅黑" panose="020b0503020204020204" charset="-122"/>
                <a:ea typeface="微软雅黑"/>
                <a:cs typeface="微软雅黑" panose="020b0503020204020204" charset="-122"/>
              </a:rPr>
              <a:t>丨</a:t>
            </a:r>
            <a:r>
              <a:rPr lang="zh-CN" altLang="en-US" sz="1198">
                <a:latin typeface="微软雅黑" panose="020b0503020204020204" charset="-122"/>
                <a:ea typeface="微软雅黑"/>
                <a:cs typeface="微软雅黑" panose="020b0503020204020204" charset="-122"/>
                <a:hlinkClick r:id="rId16" action="ppaction://hlinkfile"/>
              </a:rPr>
              <a:t>浪漫爱情</a:t>
            </a:r>
            <a:r>
              <a:rPr lang="zh-CN" altLang="en-US" sz="1198">
                <a:latin typeface="微软雅黑" panose="020b0503020204020204" charset="-122"/>
                <a:ea typeface="微软雅黑"/>
                <a:cs typeface="微软雅黑" panose="020b0503020204020204" charset="-122"/>
              </a:rPr>
              <a:t>丨</a:t>
            </a:r>
            <a:r>
              <a:rPr lang="zh-CN" altLang="en-US" sz="1198">
                <a:latin typeface="微软雅黑" panose="020b0503020204020204" charset="-122"/>
                <a:ea typeface="微软雅黑"/>
                <a:cs typeface="微软雅黑" panose="020b0503020204020204" charset="-122"/>
                <a:hlinkClick r:id="rId17" action="ppaction://hlinkfile"/>
              </a:rPr>
              <a:t>卡通动漫</a:t>
            </a:r>
            <a:r>
              <a:rPr lang="zh-CN" altLang="en-US" sz="1198">
                <a:latin typeface="微软雅黑" panose="020b0503020204020204" charset="-122"/>
                <a:ea typeface="微软雅黑"/>
                <a:cs typeface="微软雅黑" panose="020b0503020204020204" charset="-122"/>
              </a:rPr>
              <a:t>丨</a:t>
            </a:r>
            <a:r>
              <a:rPr lang="zh-CN" altLang="en-US" sz="1198">
                <a:latin typeface="微软雅黑" panose="020b0503020204020204" charset="-122"/>
                <a:ea typeface="微软雅黑"/>
                <a:cs typeface="微软雅黑" panose="020b0503020204020204" charset="-122"/>
                <a:hlinkClick r:id="rId18" action="ppaction://hlinkfile"/>
              </a:rPr>
              <a:t>艺术设计</a:t>
            </a:r>
            <a:r>
              <a:rPr lang="zh-CN" altLang="en-US" sz="1198">
                <a:latin typeface="微软雅黑" panose="020b0503020204020204" charset="-122"/>
                <a:ea typeface="微软雅黑"/>
                <a:cs typeface="微软雅黑" panose="020b0503020204020204" charset="-122"/>
              </a:rPr>
              <a:t>丨</a:t>
            </a:r>
            <a:r>
              <a:rPr lang="zh-CN" altLang="en-US" sz="1198">
                <a:latin typeface="微软雅黑" panose="020b0503020204020204" charset="-122"/>
                <a:ea typeface="微软雅黑"/>
                <a:cs typeface="微软雅黑" panose="020b0503020204020204" charset="-122"/>
                <a:hlinkClick r:id="rId19" action="ppaction://hlinkfile"/>
              </a:rPr>
              <a:t>主题班会</a:t>
            </a:r>
            <a:r>
              <a:rPr lang="zh-CN" altLang="en-US" sz="1198">
                <a:latin typeface="微软雅黑" panose="020b0503020204020204" charset="-122"/>
                <a:ea typeface="微软雅黑"/>
                <a:cs typeface="微软雅黑" panose="020b0503020204020204" charset="-122"/>
              </a:rPr>
              <a:t>丨</a:t>
            </a:r>
            <a:r>
              <a:rPr lang="zh-CN" altLang="en-US" sz="1198">
                <a:latin typeface="微软雅黑" panose="020b0503020204020204" charset="-122"/>
                <a:ea typeface="微软雅黑"/>
                <a:cs typeface="微软雅黑" panose="020b0503020204020204" charset="-122"/>
                <a:hlinkClick r:id="rId20" action="ppaction://hlinkfile"/>
              </a:rPr>
              <a:t>背景图片</a:t>
            </a:r>
            <a:endParaRPr lang="zh-CN" altLang="en-US" sz="1198">
              <a:latin typeface="微软雅黑" panose="020b0503020204020204" charset="-122"/>
              <a:ea typeface="微软雅黑"/>
              <a:cs typeface="微软雅黑" panose="020b0503020204020204" charset="-122"/>
            </a:endParaRPr>
          </a:p>
          <a:p>
            <a:endParaRPr lang="zh-CN" altLang="en-US" sz="1198">
              <a:latin typeface="微软雅黑" panose="020b0503020204020204" charset="-122"/>
              <a:ea typeface="微软雅黑"/>
              <a:cs typeface="微软雅黑" panose="020b0503020204020204" charset="-122"/>
            </a:endParaRPr>
          </a:p>
          <a:p>
            <a:r>
              <a:rPr lang="zh-CN" altLang="en-US" sz="1198" b="1">
                <a:latin typeface="微软雅黑" panose="020b0503020204020204" charset="-122"/>
                <a:ea typeface="微软雅黑"/>
                <a:cs typeface="微软雅黑" panose="020b0503020204020204" charset="-122"/>
              </a:rPr>
              <a:t>行业</a:t>
            </a:r>
            <a:r>
              <a:rPr lang="en-US" altLang="zh-CN" sz="1198" b="1">
                <a:latin typeface="微软雅黑" panose="020b0503020204020204" charset="-122"/>
                <a:ea typeface="微软雅黑"/>
                <a:cs typeface="微软雅黑" panose="020b0503020204020204" charset="-122"/>
              </a:rPr>
              <a:t>PPT</a:t>
            </a:r>
            <a:r>
              <a:rPr lang="zh-CN" altLang="en-US" sz="1198" b="1">
                <a:latin typeface="微软雅黑" panose="020b0503020204020204" charset="-122"/>
                <a:ea typeface="微软雅黑"/>
                <a:cs typeface="微软雅黑" panose="020b0503020204020204" charset="-122"/>
              </a:rPr>
              <a:t>：</a:t>
            </a:r>
            <a:r>
              <a:rPr lang="zh-CN" altLang="en-US" sz="1198">
                <a:latin typeface="微软雅黑" panose="020b0503020204020204" charset="-122"/>
                <a:ea typeface="微软雅黑"/>
                <a:cs typeface="微软雅黑" panose="020b0503020204020204" charset="-122"/>
                <a:hlinkClick r:id="rId21" action="ppaction://hlinkfile"/>
              </a:rPr>
              <a:t>党政军事</a:t>
            </a:r>
            <a:r>
              <a:rPr lang="zh-CN" altLang="en-US" sz="1198">
                <a:latin typeface="微软雅黑" panose="020b0503020204020204" charset="-122"/>
                <a:ea typeface="微软雅黑"/>
                <a:cs typeface="微软雅黑" panose="020b0503020204020204" charset="-122"/>
              </a:rPr>
              <a:t>丨</a:t>
            </a:r>
            <a:r>
              <a:rPr lang="zh-CN" altLang="en-US" sz="1198">
                <a:latin typeface="微软雅黑" panose="020b0503020204020204" charset="-122"/>
                <a:ea typeface="微软雅黑"/>
                <a:cs typeface="微软雅黑" panose="020b0503020204020204" charset="-122"/>
                <a:hlinkClick r:id="rId22" action="ppaction://hlinkfile"/>
              </a:rPr>
              <a:t>科技模板</a:t>
            </a:r>
            <a:r>
              <a:rPr lang="zh-CN" altLang="en-US" sz="1198">
                <a:latin typeface="微软雅黑" panose="020b0503020204020204" charset="-122"/>
                <a:ea typeface="微软雅黑"/>
                <a:cs typeface="微软雅黑" panose="020b0503020204020204" charset="-122"/>
              </a:rPr>
              <a:t>丨</a:t>
            </a:r>
            <a:r>
              <a:rPr lang="zh-CN" altLang="en-US" sz="1198">
                <a:latin typeface="微软雅黑" panose="020b0503020204020204" charset="-122"/>
                <a:ea typeface="微软雅黑"/>
                <a:cs typeface="微软雅黑" panose="020b0503020204020204" charset="-122"/>
                <a:hlinkClick r:id="rId23" action="ppaction://hlinkfile"/>
              </a:rPr>
              <a:t>工业机械</a:t>
            </a:r>
            <a:r>
              <a:rPr lang="zh-CN" altLang="en-US" sz="1198">
                <a:latin typeface="微软雅黑" panose="020b0503020204020204" charset="-122"/>
                <a:ea typeface="微软雅黑"/>
                <a:cs typeface="微软雅黑" panose="020b0503020204020204" charset="-122"/>
              </a:rPr>
              <a:t>丨</a:t>
            </a:r>
            <a:r>
              <a:rPr lang="zh-CN" altLang="en-US" sz="1198">
                <a:latin typeface="微软雅黑" panose="020b0503020204020204" charset="-122"/>
                <a:ea typeface="微软雅黑"/>
                <a:cs typeface="微软雅黑" panose="020b0503020204020204" charset="-122"/>
                <a:hlinkClick r:id="rId24" action="ppaction://hlinkfile"/>
              </a:rPr>
              <a:t>医学医疗</a:t>
            </a:r>
            <a:r>
              <a:rPr lang="zh-CN" altLang="en-US" sz="1198">
                <a:latin typeface="微软雅黑" panose="020b0503020204020204" charset="-122"/>
                <a:ea typeface="微软雅黑"/>
                <a:cs typeface="微软雅黑" panose="020b0503020204020204" charset="-122"/>
              </a:rPr>
              <a:t>丨</a:t>
            </a:r>
            <a:r>
              <a:rPr lang="zh-CN" altLang="en-US" sz="1198">
                <a:latin typeface="微软雅黑" panose="020b0503020204020204" charset="-122"/>
                <a:ea typeface="微软雅黑"/>
                <a:cs typeface="微软雅黑" panose="020b0503020204020204" charset="-122"/>
                <a:hlinkClick r:id="rId25" action="ppaction://hlinkfile"/>
              </a:rPr>
              <a:t>旅游旅行</a:t>
            </a:r>
            <a:r>
              <a:rPr lang="zh-CN" altLang="en-US" sz="1198">
                <a:latin typeface="微软雅黑" panose="020b0503020204020204" charset="-122"/>
                <a:ea typeface="微软雅黑"/>
                <a:cs typeface="微软雅黑" panose="020b0503020204020204" charset="-122"/>
              </a:rPr>
              <a:t>丨</a:t>
            </a:r>
            <a:r>
              <a:rPr lang="zh-CN" altLang="en-US" sz="1198">
                <a:latin typeface="微软雅黑" panose="020b0503020204020204" charset="-122"/>
                <a:ea typeface="微软雅黑"/>
                <a:cs typeface="微软雅黑" panose="020b0503020204020204" charset="-122"/>
                <a:hlinkClick r:id="rId26" action="ppaction://hlinkfile"/>
              </a:rPr>
              <a:t>金融理财</a:t>
            </a:r>
            <a:r>
              <a:rPr lang="zh-CN" altLang="en-US" sz="1198">
                <a:latin typeface="微软雅黑" panose="020b0503020204020204" charset="-122"/>
                <a:ea typeface="微软雅黑"/>
                <a:cs typeface="微软雅黑" panose="020b0503020204020204" charset="-122"/>
              </a:rPr>
              <a:t>丨</a:t>
            </a:r>
            <a:r>
              <a:rPr lang="zh-CN" altLang="en-US" sz="1198">
                <a:latin typeface="微软雅黑" panose="020b0503020204020204" charset="-122"/>
                <a:ea typeface="微软雅黑"/>
                <a:cs typeface="微软雅黑" panose="020b0503020204020204" charset="-122"/>
                <a:hlinkClick r:id="rId27" action="ppaction://hlinkfile"/>
              </a:rPr>
              <a:t>餐饮美食</a:t>
            </a:r>
            <a:r>
              <a:rPr lang="zh-CN" altLang="en-US" sz="1198">
                <a:latin typeface="微软雅黑" panose="020b0503020204020204" charset="-122"/>
                <a:ea typeface="微软雅黑"/>
                <a:cs typeface="微软雅黑" panose="020b0503020204020204" charset="-122"/>
              </a:rPr>
              <a:t>丨</a:t>
            </a:r>
            <a:r>
              <a:rPr lang="zh-CN" altLang="en-US" sz="1198">
                <a:latin typeface="微软雅黑" panose="020b0503020204020204" charset="-122"/>
                <a:ea typeface="微软雅黑"/>
                <a:cs typeface="微软雅黑" panose="020b0503020204020204" charset="-122"/>
                <a:hlinkClick r:id="rId28" action="ppaction://hlinkfile"/>
              </a:rPr>
              <a:t>教育培训</a:t>
            </a:r>
            <a:r>
              <a:rPr lang="zh-CN" altLang="en-US" sz="1198">
                <a:latin typeface="微软雅黑" panose="020b0503020204020204" charset="-122"/>
                <a:ea typeface="微软雅黑"/>
                <a:cs typeface="微软雅黑" panose="020b0503020204020204" charset="-122"/>
              </a:rPr>
              <a:t>丨</a:t>
            </a:r>
            <a:r>
              <a:rPr lang="zh-CN" altLang="en-US" sz="1198">
                <a:latin typeface="微软雅黑" panose="020b0503020204020204" charset="-122"/>
                <a:ea typeface="微软雅黑"/>
                <a:cs typeface="微软雅黑" panose="020b0503020204020204" charset="-122"/>
                <a:hlinkClick r:id="rId29" action="ppaction://hlinkfile"/>
              </a:rPr>
              <a:t>教学说课</a:t>
            </a:r>
            <a:r>
              <a:rPr lang="zh-CN" altLang="en-US" sz="1198">
                <a:latin typeface="微软雅黑" panose="020b0503020204020204" charset="-122"/>
                <a:ea typeface="微软雅黑"/>
                <a:cs typeface="微软雅黑" panose="020b0503020204020204" charset="-122"/>
              </a:rPr>
              <a:t>丨</a:t>
            </a:r>
            <a:r>
              <a:rPr lang="zh-CN" altLang="en-US" sz="1198">
                <a:latin typeface="微软雅黑" panose="020b0503020204020204" charset="-122"/>
                <a:ea typeface="微软雅黑"/>
                <a:cs typeface="微软雅黑" panose="020b0503020204020204" charset="-122"/>
                <a:hlinkClick r:id="rId30" action="ppaction://hlinkfile"/>
              </a:rPr>
              <a:t>营销销售</a:t>
            </a:r>
            <a:endParaRPr lang="zh-CN" altLang="en-US" sz="1198">
              <a:latin typeface="微软雅黑" panose="020b0503020204020204" charset="-122"/>
              <a:ea typeface="微软雅黑"/>
              <a:cs typeface="微软雅黑" panose="020b0503020204020204" charset="-122"/>
            </a:endParaRPr>
          </a:p>
          <a:p>
            <a:endParaRPr lang="zh-CN" altLang="en-US" sz="1198">
              <a:latin typeface="微软雅黑" panose="020b0503020204020204" charset="-122"/>
              <a:ea typeface="微软雅黑"/>
              <a:cs typeface="微软雅黑" panose="020b0503020204020204" charset="-122"/>
            </a:endParaRPr>
          </a:p>
          <a:p>
            <a:r>
              <a:rPr lang="zh-CN" altLang="en-US" sz="1198" b="1">
                <a:latin typeface="微软雅黑" panose="020b0503020204020204" charset="-122"/>
                <a:ea typeface="微软雅黑"/>
                <a:cs typeface="微软雅黑" panose="020b0503020204020204" charset="-122"/>
              </a:rPr>
              <a:t>工作</a:t>
            </a:r>
            <a:r>
              <a:rPr lang="en-US" altLang="zh-CN" sz="1198" b="1">
                <a:latin typeface="微软雅黑" panose="020b0503020204020204" charset="-122"/>
                <a:ea typeface="微软雅黑"/>
                <a:cs typeface="微软雅黑" panose="020b0503020204020204" charset="-122"/>
              </a:rPr>
              <a:t>PPT</a:t>
            </a:r>
            <a:r>
              <a:rPr lang="zh-CN" altLang="en-US" sz="1198" b="1">
                <a:latin typeface="微软雅黑" panose="020b0503020204020204" charset="-122"/>
                <a:ea typeface="微软雅黑"/>
                <a:cs typeface="微软雅黑" panose="020b0503020204020204" charset="-122"/>
              </a:rPr>
              <a:t>：</a:t>
            </a:r>
            <a:r>
              <a:rPr lang="zh-CN" altLang="en-US" sz="1198">
                <a:latin typeface="微软雅黑" panose="020b0503020204020204" charset="-122"/>
                <a:ea typeface="微软雅黑"/>
                <a:cs typeface="微软雅黑" panose="020b0503020204020204" charset="-122"/>
                <a:hlinkClick r:id="rId31" action="ppaction://hlinkfile"/>
              </a:rPr>
              <a:t>工作汇报</a:t>
            </a:r>
            <a:r>
              <a:rPr lang="zh-CN" altLang="en-US" sz="1198">
                <a:latin typeface="微软雅黑" panose="020b0503020204020204" charset="-122"/>
                <a:ea typeface="微软雅黑"/>
                <a:cs typeface="微软雅黑" panose="020b0503020204020204" charset="-122"/>
              </a:rPr>
              <a:t>丨</a:t>
            </a:r>
            <a:r>
              <a:rPr lang="zh-CN" altLang="en-US" sz="1198">
                <a:latin typeface="微软雅黑" panose="020b0503020204020204" charset="-122"/>
                <a:ea typeface="微软雅黑"/>
                <a:cs typeface="微软雅黑" panose="020b0503020204020204" charset="-122"/>
                <a:hlinkClick r:id="rId32" action="ppaction://hlinkfile"/>
              </a:rPr>
              <a:t>毕业答辩</a:t>
            </a:r>
            <a:r>
              <a:rPr lang="zh-CN" altLang="en-US" sz="1198">
                <a:latin typeface="微软雅黑" panose="020b0503020204020204" charset="-122"/>
                <a:ea typeface="微软雅黑"/>
                <a:cs typeface="微软雅黑" panose="020b0503020204020204" charset="-122"/>
              </a:rPr>
              <a:t>丨</a:t>
            </a:r>
            <a:r>
              <a:rPr lang="zh-CN" altLang="en-US" sz="1198">
                <a:latin typeface="微软雅黑" panose="020b0503020204020204" charset="-122"/>
                <a:ea typeface="微软雅黑"/>
                <a:cs typeface="微软雅黑" panose="020b0503020204020204" charset="-122"/>
                <a:hlinkClick r:id="rId33" action="ppaction://hlinkfile"/>
              </a:rPr>
              <a:t>工作培训</a:t>
            </a:r>
            <a:r>
              <a:rPr lang="zh-CN" altLang="en-US" sz="1198">
                <a:latin typeface="微软雅黑" panose="020b0503020204020204" charset="-122"/>
                <a:ea typeface="微软雅黑"/>
                <a:cs typeface="微软雅黑" panose="020b0503020204020204" charset="-122"/>
              </a:rPr>
              <a:t>丨</a:t>
            </a:r>
            <a:r>
              <a:rPr lang="zh-CN" altLang="en-US" sz="1198">
                <a:latin typeface="微软雅黑" panose="020b0503020204020204" charset="-122"/>
                <a:ea typeface="微软雅黑"/>
                <a:cs typeface="微软雅黑" panose="020b0503020204020204" charset="-122"/>
                <a:hlinkClick r:id="rId34" action="ppaction://hlinkfile"/>
              </a:rPr>
              <a:t>述职报告</a:t>
            </a:r>
            <a:r>
              <a:rPr lang="zh-CN" altLang="en-US" sz="1198">
                <a:latin typeface="微软雅黑" panose="020b0503020204020204" charset="-122"/>
                <a:ea typeface="微软雅黑"/>
                <a:cs typeface="微软雅黑" panose="020b0503020204020204" charset="-122"/>
              </a:rPr>
              <a:t>丨</a:t>
            </a:r>
            <a:r>
              <a:rPr lang="zh-CN" altLang="en-US" sz="1198">
                <a:latin typeface="微软雅黑" panose="020b0503020204020204" charset="-122"/>
                <a:ea typeface="微软雅黑"/>
                <a:cs typeface="微软雅黑" panose="020b0503020204020204" charset="-122"/>
                <a:hlinkClick r:id="rId35" action="ppaction://hlinkfile"/>
              </a:rPr>
              <a:t>分析报告</a:t>
            </a:r>
            <a:r>
              <a:rPr lang="zh-CN" altLang="en-US" sz="1198">
                <a:latin typeface="微软雅黑" panose="020b0503020204020204" charset="-122"/>
                <a:ea typeface="微软雅黑"/>
                <a:cs typeface="微软雅黑" panose="020b0503020204020204" charset="-122"/>
              </a:rPr>
              <a:t>丨</a:t>
            </a:r>
            <a:r>
              <a:rPr lang="zh-CN" altLang="en-US" sz="1198">
                <a:latin typeface="微软雅黑" panose="020b0503020204020204" charset="-122"/>
                <a:ea typeface="微软雅黑"/>
                <a:cs typeface="微软雅黑" panose="020b0503020204020204" charset="-122"/>
                <a:hlinkClick r:id="rId36" action="ppaction://hlinkfile"/>
              </a:rPr>
              <a:t>个人简历</a:t>
            </a:r>
            <a:r>
              <a:rPr lang="zh-CN" altLang="en-US" sz="1198">
                <a:latin typeface="微软雅黑" panose="020b0503020204020204" charset="-122"/>
                <a:ea typeface="微软雅黑"/>
                <a:cs typeface="微软雅黑" panose="020b0503020204020204" charset="-122"/>
              </a:rPr>
              <a:t>丨</a:t>
            </a:r>
            <a:r>
              <a:rPr lang="zh-CN" altLang="en-US" sz="1198">
                <a:latin typeface="微软雅黑" panose="020b0503020204020204" charset="-122"/>
                <a:ea typeface="微软雅黑"/>
                <a:cs typeface="微软雅黑" panose="020b0503020204020204" charset="-122"/>
                <a:hlinkClick r:id="rId37" action="ppaction://hlinkfile"/>
              </a:rPr>
              <a:t>公司简介</a:t>
            </a:r>
            <a:r>
              <a:rPr lang="zh-CN" altLang="en-US" sz="1198">
                <a:latin typeface="微软雅黑" panose="020b0503020204020204" charset="-122"/>
                <a:ea typeface="微软雅黑"/>
                <a:cs typeface="微软雅黑" panose="020b0503020204020204" charset="-122"/>
              </a:rPr>
              <a:t>丨</a:t>
            </a:r>
            <a:r>
              <a:rPr lang="zh-CN" altLang="en-US" sz="1198">
                <a:latin typeface="微软雅黑" panose="020b0503020204020204" charset="-122"/>
                <a:ea typeface="微软雅黑"/>
                <a:cs typeface="微软雅黑" panose="020b0503020204020204" charset="-122"/>
                <a:hlinkClick r:id="rId26" action="ppaction://hlinkfile"/>
              </a:rPr>
              <a:t>商业金融</a:t>
            </a:r>
            <a:r>
              <a:rPr lang="zh-CN" altLang="en-US" sz="1198">
                <a:latin typeface="微软雅黑" panose="020b0503020204020204" charset="-122"/>
                <a:ea typeface="微软雅黑"/>
                <a:cs typeface="微软雅黑" panose="020b0503020204020204" charset="-122"/>
              </a:rPr>
              <a:t>丨</a:t>
            </a:r>
            <a:r>
              <a:rPr lang="zh-CN" altLang="en-US" sz="1198">
                <a:latin typeface="微软雅黑" panose="020b0503020204020204" charset="-122"/>
                <a:ea typeface="微软雅黑"/>
                <a:cs typeface="微软雅黑" panose="020b0503020204020204" charset="-122"/>
                <a:hlinkClick r:id="rId38" action="ppaction://hlinkfile"/>
              </a:rPr>
              <a:t>工作总结</a:t>
            </a:r>
            <a:r>
              <a:rPr lang="zh-CN" altLang="en-US" sz="1198">
                <a:latin typeface="微软雅黑" panose="020b0503020204020204" charset="-122"/>
                <a:ea typeface="微软雅黑"/>
                <a:cs typeface="微软雅黑" panose="020b0503020204020204" charset="-122"/>
              </a:rPr>
              <a:t>丨</a:t>
            </a:r>
            <a:r>
              <a:rPr lang="zh-CN" altLang="en-US" sz="1198">
                <a:latin typeface="微软雅黑" panose="020b0503020204020204" charset="-122"/>
                <a:ea typeface="微软雅黑"/>
                <a:cs typeface="微软雅黑" panose="020b0503020204020204" charset="-122"/>
                <a:hlinkClick r:id="rId39" action="ppaction://hlinkfile"/>
              </a:rPr>
              <a:t>团队管理</a:t>
            </a:r>
            <a:endParaRPr lang="zh-CN" altLang="en-US" sz="998">
              <a:latin typeface="微软雅黑" panose="020b0503020204020204" charset="-122"/>
              <a:ea typeface="微软雅黑"/>
              <a:cs typeface="微软雅黑" panose="020b0503020204020204" charset="-122"/>
            </a:endParaRPr>
          </a:p>
          <a:p>
            <a:endParaRPr lang="zh-CN" altLang="en-US" sz="898">
              <a:latin typeface="微软雅黑" panose="020b0503020204020204" charset="-122"/>
              <a:ea typeface="微软雅黑"/>
              <a:cs typeface="微软雅黑" panose="020b0503020204020204" charset="-122"/>
            </a:endParaRPr>
          </a:p>
          <a:p>
            <a:pPr algn="ctr"/>
            <a:r>
              <a:rPr lang="en-US" altLang="zh-CN" sz="1397"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397"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0" name="图片 19"/>
          <p:cNvPicPr>
            <a:picLocks noChangeAspect="1"/>
          </p:cNvPicPr>
          <p:nvPr/>
        </p:nvPicPr>
        <p:blipFill>
          <a:blip r:embed="rId3">
            <a:extLst>
              <a:ext uri="{28A0092B-C50C-407E-A947-70E740481C1C}">
                <a14:useLocalDpi xmlns:a14="http://schemas.microsoft.com/office/drawing/2010/main" val="0"/>
              </a:ext>
            </a:extLst>
          </a:blip>
          <a:srcRect t="7834" b="3291"/>
          <a:stretch>
            <a:fillRect/>
          </a:stretch>
        </p:blipFill>
        <p:spPr>
          <a:xfrm>
            <a:off x="0" y="-1"/>
            <a:ext cx="12169776" cy="6859589"/>
          </a:xfrm>
          <a:prstGeom prst="rect">
            <a:avLst/>
          </a:prstGeom>
        </p:spPr>
      </p:pic>
      <p:sp>
        <p:nvSpPr>
          <p:cNvPr id="21" name="圆角淘宝店chenying0907出品 20"/>
          <p:cNvSpPr/>
          <p:nvPr/>
        </p:nvSpPr>
        <p:spPr>
          <a:xfrm>
            <a:off x="468263" y="2277666"/>
            <a:ext cx="8208912" cy="3672408"/>
          </a:xfrm>
          <a:prstGeom prst="roundRect">
            <a:avLst>
              <a:gd name="adj" fmla="val 4995"/>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淘宝店chenying0907出品 3"/>
          <p:cNvSpPr/>
          <p:nvPr/>
        </p:nvSpPr>
        <p:spPr bwMode="auto">
          <a:xfrm>
            <a:off x="3401692" y="916111"/>
            <a:ext cx="1153070" cy="1153070"/>
          </a:xfrm>
          <a:prstGeom prst="ellipse">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 name="TextBox 4"/>
          <p:cNvSpPr txBox="1"/>
          <p:nvPr/>
        </p:nvSpPr>
        <p:spPr>
          <a:xfrm>
            <a:off x="3568083" y="909514"/>
            <a:ext cx="943936" cy="861774"/>
          </a:xfrm>
          <a:prstGeom prst="rect">
            <a:avLst/>
          </a:prstGeom>
          <a:noFill/>
        </p:spPr>
        <p:txBody>
          <a:bodyPr wrap="square" rtlCol="0">
            <a:spAutoFit/>
          </a:bodyPr>
          <a:lstStyle/>
          <a:p>
            <a:r>
              <a:rPr lang="en-US" altLang="zh-CN" sz="5000">
                <a:solidFill>
                  <a:srgbClr val="F8F8F8"/>
                </a:solidFill>
                <a:latin typeface="Impact" panose="020b0806030902050204" pitchFamily="34" charset="0"/>
                <a:ea typeface="方正兰亭特黑_GBK" pitchFamily="2" charset="-122"/>
              </a:rPr>
              <a:t>5</a:t>
            </a:r>
            <a:r>
              <a:rPr lang="zh-CN" altLang="en-US">
                <a:solidFill>
                  <a:srgbClr val="F8F8F8"/>
                </a:solidFill>
                <a:latin typeface="方正兰亭特黑_GBK" pitchFamily="2" charset="-122"/>
                <a:ea typeface="方正兰亭特黑_GBK" pitchFamily="2" charset="-122"/>
              </a:rPr>
              <a:t>件</a:t>
            </a:r>
            <a:endParaRPr lang="zh-CN" altLang="en-US">
              <a:solidFill>
                <a:srgbClr val="F8F8F8"/>
              </a:solidFill>
              <a:latin typeface="方正兰亭特黑_GBK" pitchFamily="2" charset="-122"/>
              <a:ea typeface="方正兰亭特黑_GBK" pitchFamily="2" charset="-122"/>
            </a:endParaRPr>
          </a:p>
        </p:txBody>
      </p:sp>
      <p:sp>
        <p:nvSpPr>
          <p:cNvPr id="6" name="TextBox 5"/>
          <p:cNvSpPr txBox="1"/>
          <p:nvPr/>
        </p:nvSpPr>
        <p:spPr>
          <a:xfrm>
            <a:off x="3499241" y="1564182"/>
            <a:ext cx="893193" cy="461665"/>
          </a:xfrm>
          <a:prstGeom prst="rect">
            <a:avLst/>
          </a:prstGeom>
          <a:noFill/>
        </p:spPr>
        <p:txBody>
          <a:bodyPr wrap="none" rtlCol="0">
            <a:spAutoFit/>
          </a:bodyPr>
          <a:lstStyle/>
          <a:p>
            <a:pPr algn="ctr"/>
            <a:r>
              <a:rPr lang="zh-CN" altLang="en-US" sz="1200">
                <a:solidFill>
                  <a:srgbClr val="F8F8F8"/>
                </a:solidFill>
                <a:latin typeface="方正兰亭黑_GBK" pitchFamily="2" charset="-122"/>
                <a:ea typeface="方正兰亭黑_GBK" pitchFamily="2" charset="-122"/>
              </a:rPr>
              <a:t>完成了</a:t>
            </a:r>
            <a:r>
              <a:rPr lang="en-US" altLang="zh-CN" sz="1200">
                <a:solidFill>
                  <a:srgbClr val="F8F8F8"/>
                </a:solidFill>
                <a:latin typeface="方正兰亭黑_GBK" pitchFamily="2" charset="-122"/>
                <a:ea typeface="方正兰亭黑_GBK" pitchFamily="2" charset="-122"/>
              </a:rPr>
              <a:t>5</a:t>
            </a:r>
            <a:r>
              <a:rPr lang="zh-CN" altLang="en-US" sz="1200">
                <a:solidFill>
                  <a:srgbClr val="F8F8F8"/>
                </a:solidFill>
                <a:latin typeface="方正兰亭黑_GBK" pitchFamily="2" charset="-122"/>
                <a:ea typeface="方正兰亭黑_GBK" pitchFamily="2" charset="-122"/>
              </a:rPr>
              <a:t>件</a:t>
            </a:r>
            <a:endParaRPr lang="en-US" altLang="zh-CN" sz="1200">
              <a:solidFill>
                <a:srgbClr val="F8F8F8"/>
              </a:solidFill>
              <a:latin typeface="方正兰亭黑_GBK" pitchFamily="2" charset="-122"/>
              <a:ea typeface="方正兰亭黑_GBK" pitchFamily="2" charset="-122"/>
            </a:endParaRPr>
          </a:p>
          <a:p>
            <a:pPr algn="ctr"/>
            <a:r>
              <a:rPr lang="zh-CN" altLang="en-US" sz="1200">
                <a:solidFill>
                  <a:srgbClr val="F8F8F8"/>
                </a:solidFill>
                <a:latin typeface="方正兰亭黑_GBK" pitchFamily="2" charset="-122"/>
                <a:ea typeface="方正兰亭黑_GBK" pitchFamily="2" charset="-122"/>
              </a:rPr>
              <a:t>大事</a:t>
            </a:r>
            <a:endParaRPr lang="zh-CN" altLang="en-US" sz="1200">
              <a:solidFill>
                <a:srgbClr val="F8F8F8"/>
              </a:solidFill>
              <a:latin typeface="方正兰亭黑_GBK" pitchFamily="2" charset="-122"/>
              <a:ea typeface="方正兰亭黑_GBK" pitchFamily="2" charset="-122"/>
            </a:endParaRPr>
          </a:p>
        </p:txBody>
      </p:sp>
      <p:sp>
        <p:nvSpPr>
          <p:cNvPr id="7" name="淘宝店chenying0907出品 6"/>
          <p:cNvSpPr/>
          <p:nvPr/>
        </p:nvSpPr>
        <p:spPr bwMode="auto">
          <a:xfrm>
            <a:off x="4684581" y="916111"/>
            <a:ext cx="1153070" cy="1153070"/>
          </a:xfrm>
          <a:prstGeom prst="ellipse">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8" name="TextBox 7"/>
          <p:cNvSpPr txBox="1"/>
          <p:nvPr/>
        </p:nvSpPr>
        <p:spPr>
          <a:xfrm>
            <a:off x="4894067" y="974141"/>
            <a:ext cx="766106" cy="707886"/>
          </a:xfrm>
          <a:prstGeom prst="rect">
            <a:avLst/>
          </a:prstGeom>
          <a:noFill/>
        </p:spPr>
        <p:txBody>
          <a:bodyPr wrap="square" rtlCol="0">
            <a:spAutoFit/>
          </a:bodyPr>
          <a:lstStyle/>
          <a:p>
            <a:r>
              <a:rPr lang="zh-CN" altLang="en-US" sz="4000">
                <a:solidFill>
                  <a:srgbClr val="F8F8F8"/>
                </a:solidFill>
                <a:latin typeface="方正兰亭特黑_GBK" pitchFamily="2" charset="-122"/>
                <a:ea typeface="方正兰亭特黑_GBK" pitchFamily="2" charset="-122"/>
              </a:rPr>
              <a:t>奖</a:t>
            </a:r>
            <a:endParaRPr lang="zh-CN" altLang="en-US" sz="4000">
              <a:solidFill>
                <a:srgbClr val="F8F8F8"/>
              </a:solidFill>
              <a:latin typeface="方正兰亭特黑_GBK" pitchFamily="2" charset="-122"/>
              <a:ea typeface="方正兰亭特黑_GBK" pitchFamily="2" charset="-122"/>
            </a:endParaRPr>
          </a:p>
        </p:txBody>
      </p:sp>
      <p:sp>
        <p:nvSpPr>
          <p:cNvPr id="9" name="TextBox 8"/>
          <p:cNvSpPr txBox="1"/>
          <p:nvPr/>
        </p:nvSpPr>
        <p:spPr>
          <a:xfrm>
            <a:off x="4820102" y="1536023"/>
            <a:ext cx="954107" cy="461665"/>
          </a:xfrm>
          <a:prstGeom prst="rect">
            <a:avLst/>
          </a:prstGeom>
          <a:noFill/>
        </p:spPr>
        <p:txBody>
          <a:bodyPr wrap="none" rtlCol="0">
            <a:spAutoFit/>
          </a:bodyPr>
          <a:lstStyle/>
          <a:p>
            <a:pPr algn="ctr"/>
            <a:r>
              <a:rPr lang="zh-CN" altLang="en-US" sz="1200">
                <a:solidFill>
                  <a:srgbClr val="F8F8F8"/>
                </a:solidFill>
                <a:latin typeface="方正兰亭黑_GBK" pitchFamily="2" charset="-122"/>
                <a:ea typeface="方正兰亭黑_GBK" pitchFamily="2" charset="-122"/>
              </a:rPr>
              <a:t>某某某获得</a:t>
            </a:r>
            <a:endParaRPr lang="en-US" altLang="zh-CN" sz="1200">
              <a:solidFill>
                <a:srgbClr val="F8F8F8"/>
              </a:solidFill>
              <a:latin typeface="方正兰亭黑_GBK" pitchFamily="2" charset="-122"/>
              <a:ea typeface="方正兰亭黑_GBK" pitchFamily="2" charset="-122"/>
            </a:endParaRPr>
          </a:p>
          <a:p>
            <a:pPr algn="ctr"/>
            <a:r>
              <a:rPr lang="zh-CN" altLang="en-US" sz="1200">
                <a:solidFill>
                  <a:srgbClr val="F8F8F8"/>
                </a:solidFill>
                <a:latin typeface="方正兰亭黑_GBK" pitchFamily="2" charset="-122"/>
                <a:ea typeface="方正兰亭黑_GBK" pitchFamily="2" charset="-122"/>
              </a:rPr>
              <a:t>某某奖</a:t>
            </a:r>
            <a:endParaRPr lang="zh-CN" altLang="en-US" sz="1200">
              <a:solidFill>
                <a:srgbClr val="F8F8F8"/>
              </a:solidFill>
              <a:latin typeface="方正兰亭黑_GBK" pitchFamily="2" charset="-122"/>
              <a:ea typeface="方正兰亭黑_GBK" pitchFamily="2" charset="-122"/>
            </a:endParaRPr>
          </a:p>
        </p:txBody>
      </p:sp>
      <p:sp>
        <p:nvSpPr>
          <p:cNvPr id="10" name="淘宝店chenying0907出品 9"/>
          <p:cNvSpPr/>
          <p:nvPr/>
        </p:nvSpPr>
        <p:spPr bwMode="auto">
          <a:xfrm>
            <a:off x="5912879" y="916111"/>
            <a:ext cx="1153070" cy="1153070"/>
          </a:xfrm>
          <a:prstGeom prst="ellipse">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1" name="TextBox 10"/>
          <p:cNvSpPr txBox="1"/>
          <p:nvPr/>
        </p:nvSpPr>
        <p:spPr>
          <a:xfrm>
            <a:off x="6058327" y="909860"/>
            <a:ext cx="1106680" cy="800219"/>
          </a:xfrm>
          <a:prstGeom prst="rect">
            <a:avLst/>
          </a:prstGeom>
          <a:noFill/>
        </p:spPr>
        <p:txBody>
          <a:bodyPr wrap="square" rtlCol="0">
            <a:spAutoFit/>
          </a:bodyPr>
          <a:lstStyle/>
          <a:p>
            <a:r>
              <a:rPr lang="en-US" altLang="zh-CN" sz="4600">
                <a:solidFill>
                  <a:srgbClr val="F8F8F8"/>
                </a:solidFill>
                <a:latin typeface="Impact" panose="020b0806030902050204" pitchFamily="34" charset="0"/>
                <a:ea typeface="方正兰亭特黑_GBK" pitchFamily="2" charset="-122"/>
              </a:rPr>
              <a:t>2</a:t>
            </a:r>
            <a:r>
              <a:rPr lang="zh-CN" altLang="en-US" sz="1400">
                <a:solidFill>
                  <a:srgbClr val="F8F8F8"/>
                </a:solidFill>
                <a:latin typeface="方正兰亭特黑_GBK" pitchFamily="2" charset="-122"/>
                <a:ea typeface="方正兰亭特黑_GBK" pitchFamily="2" charset="-122"/>
              </a:rPr>
              <a:t>千万</a:t>
            </a:r>
            <a:endParaRPr lang="zh-CN" altLang="en-US" sz="1400">
              <a:solidFill>
                <a:srgbClr val="F8F8F8"/>
              </a:solidFill>
              <a:latin typeface="方正兰亭特黑_GBK" pitchFamily="2" charset="-122"/>
              <a:ea typeface="方正兰亭特黑_GBK" pitchFamily="2" charset="-122"/>
            </a:endParaRPr>
          </a:p>
        </p:txBody>
      </p:sp>
      <p:sp>
        <p:nvSpPr>
          <p:cNvPr id="12" name="TextBox 11"/>
          <p:cNvSpPr txBox="1"/>
          <p:nvPr/>
        </p:nvSpPr>
        <p:spPr>
          <a:xfrm>
            <a:off x="6028368" y="1492174"/>
            <a:ext cx="954107" cy="461665"/>
          </a:xfrm>
          <a:prstGeom prst="rect">
            <a:avLst/>
          </a:prstGeom>
          <a:noFill/>
        </p:spPr>
        <p:txBody>
          <a:bodyPr wrap="none" rtlCol="0">
            <a:spAutoFit/>
          </a:bodyPr>
          <a:lstStyle/>
          <a:p>
            <a:pPr algn="ctr"/>
            <a:r>
              <a:rPr lang="zh-CN" altLang="en-US" sz="1200">
                <a:solidFill>
                  <a:srgbClr val="F8F8F8"/>
                </a:solidFill>
                <a:latin typeface="方正兰亭黑_GBK" pitchFamily="2" charset="-122"/>
                <a:ea typeface="方正兰亭黑_GBK" pitchFamily="2" charset="-122"/>
              </a:rPr>
              <a:t>销售额突破</a:t>
            </a:r>
            <a:endParaRPr lang="en-US" altLang="zh-CN" sz="1200">
              <a:solidFill>
                <a:srgbClr val="F8F8F8"/>
              </a:solidFill>
              <a:latin typeface="方正兰亭黑_GBK" pitchFamily="2" charset="-122"/>
              <a:ea typeface="方正兰亭黑_GBK" pitchFamily="2" charset="-122"/>
            </a:endParaRPr>
          </a:p>
          <a:p>
            <a:pPr algn="ctr"/>
            <a:r>
              <a:rPr lang="en-US" altLang="zh-CN" sz="1200">
                <a:solidFill>
                  <a:srgbClr val="F8F8F8"/>
                </a:solidFill>
                <a:latin typeface="方正兰亭黑_GBK" pitchFamily="2" charset="-122"/>
                <a:ea typeface="方正兰亭黑_GBK" pitchFamily="2" charset="-122"/>
              </a:rPr>
              <a:t>2000</a:t>
            </a:r>
            <a:r>
              <a:rPr lang="zh-CN" altLang="en-US" sz="1200">
                <a:solidFill>
                  <a:srgbClr val="F8F8F8"/>
                </a:solidFill>
                <a:latin typeface="方正兰亭黑_GBK" pitchFamily="2" charset="-122"/>
                <a:ea typeface="方正兰亭黑_GBK" pitchFamily="2" charset="-122"/>
              </a:rPr>
              <a:t>万</a:t>
            </a:r>
            <a:endParaRPr lang="zh-CN" altLang="en-US" sz="1200">
              <a:solidFill>
                <a:srgbClr val="F8F8F8"/>
              </a:solidFill>
              <a:latin typeface="方正兰亭黑_GBK" pitchFamily="2" charset="-122"/>
              <a:ea typeface="方正兰亭黑_GBK" pitchFamily="2" charset="-122"/>
            </a:endParaRPr>
          </a:p>
        </p:txBody>
      </p:sp>
      <p:sp>
        <p:nvSpPr>
          <p:cNvPr id="13" name="淘宝店chenying0907出品 12"/>
          <p:cNvSpPr/>
          <p:nvPr/>
        </p:nvSpPr>
        <p:spPr bwMode="auto">
          <a:xfrm>
            <a:off x="2026657" y="916111"/>
            <a:ext cx="1153070" cy="1153070"/>
          </a:xfrm>
          <a:prstGeom prst="ellipse">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4" name="TextBox 13"/>
          <p:cNvSpPr txBox="1"/>
          <p:nvPr/>
        </p:nvSpPr>
        <p:spPr>
          <a:xfrm>
            <a:off x="2052117" y="998083"/>
            <a:ext cx="1035032" cy="646331"/>
          </a:xfrm>
          <a:prstGeom prst="rect">
            <a:avLst/>
          </a:prstGeom>
          <a:noFill/>
        </p:spPr>
        <p:txBody>
          <a:bodyPr wrap="square" rtlCol="0">
            <a:spAutoFit/>
          </a:bodyPr>
          <a:lstStyle/>
          <a:p>
            <a:r>
              <a:rPr lang="en-US" altLang="zh-CN" sz="3600">
                <a:solidFill>
                  <a:srgbClr val="F8F8F8"/>
                </a:solidFill>
                <a:latin typeface="Impact" panose="020b0806030902050204" pitchFamily="34" charset="0"/>
                <a:ea typeface="方正兰亭特黑_GBK" pitchFamily="2" charset="-122"/>
              </a:rPr>
              <a:t>100</a:t>
            </a:r>
            <a:r>
              <a:rPr lang="en-US" altLang="zh-CN" sz="1600">
                <a:solidFill>
                  <a:srgbClr val="F8F8F8"/>
                </a:solidFill>
                <a:latin typeface="Impact" panose="020b0806030902050204" pitchFamily="34" charset="0"/>
                <a:ea typeface="方正兰亭特黑_GBK" pitchFamily="2" charset="-122"/>
              </a:rPr>
              <a:t>%</a:t>
            </a:r>
            <a:endParaRPr lang="zh-CN" altLang="en-US" sz="1600">
              <a:solidFill>
                <a:srgbClr val="F8F8F8"/>
              </a:solidFill>
              <a:latin typeface="Impact" panose="020b0806030902050204" pitchFamily="34" charset="0"/>
              <a:ea typeface="方正兰亭特黑_GBK" pitchFamily="2" charset="-122"/>
            </a:endParaRPr>
          </a:p>
        </p:txBody>
      </p:sp>
      <p:sp>
        <p:nvSpPr>
          <p:cNvPr id="15" name="TextBox 14"/>
          <p:cNvSpPr txBox="1"/>
          <p:nvPr/>
        </p:nvSpPr>
        <p:spPr>
          <a:xfrm>
            <a:off x="2065204" y="1492174"/>
            <a:ext cx="1107996" cy="461665"/>
          </a:xfrm>
          <a:prstGeom prst="rect">
            <a:avLst/>
          </a:prstGeom>
          <a:noFill/>
        </p:spPr>
        <p:txBody>
          <a:bodyPr wrap="none" rtlCol="0">
            <a:spAutoFit/>
          </a:bodyPr>
          <a:lstStyle/>
          <a:p>
            <a:pPr algn="ctr"/>
            <a:r>
              <a:rPr lang="zh-CN" altLang="en-US" sz="1200">
                <a:solidFill>
                  <a:srgbClr val="F8F8F8"/>
                </a:solidFill>
                <a:latin typeface="方正兰亭黑_GBK" pitchFamily="2" charset="-122"/>
                <a:ea typeface="方正兰亭黑_GBK" pitchFamily="2" charset="-122"/>
              </a:rPr>
              <a:t>完成年度计划</a:t>
            </a:r>
            <a:endParaRPr lang="en-US" altLang="zh-CN" sz="1200">
              <a:solidFill>
                <a:srgbClr val="F8F8F8"/>
              </a:solidFill>
              <a:latin typeface="方正兰亭黑_GBK" pitchFamily="2" charset="-122"/>
              <a:ea typeface="方正兰亭黑_GBK" pitchFamily="2" charset="-122"/>
            </a:endParaRPr>
          </a:p>
          <a:p>
            <a:pPr algn="ctr"/>
            <a:r>
              <a:rPr lang="en-US" altLang="zh-CN" sz="1200">
                <a:solidFill>
                  <a:srgbClr val="F8F8F8"/>
                </a:solidFill>
                <a:latin typeface="方正兰亭黑_GBK" pitchFamily="2" charset="-122"/>
                <a:ea typeface="方正兰亭黑_GBK" pitchFamily="2" charset="-122"/>
              </a:rPr>
              <a:t>100%</a:t>
            </a:r>
            <a:endParaRPr lang="zh-CN" altLang="en-US" sz="1200">
              <a:solidFill>
                <a:srgbClr val="F8F8F8"/>
              </a:solidFill>
              <a:latin typeface="方正兰亭黑_GBK" pitchFamily="2" charset="-122"/>
              <a:ea typeface="方正兰亭黑_GBK" pitchFamily="2" charset="-122"/>
            </a:endParaRPr>
          </a:p>
        </p:txBody>
      </p:sp>
      <p:sp>
        <p:nvSpPr>
          <p:cNvPr id="16" name="TextBox 15"/>
          <p:cNvSpPr txBox="1"/>
          <p:nvPr/>
        </p:nvSpPr>
        <p:spPr>
          <a:xfrm>
            <a:off x="900311" y="2565698"/>
            <a:ext cx="7416824" cy="3000821"/>
          </a:xfrm>
          <a:prstGeom prst="rect">
            <a:avLst/>
          </a:prstGeom>
          <a:noFill/>
        </p:spPr>
        <p:txBody>
          <a:bodyPr wrap="square" rtlCol="0">
            <a:spAutoFit/>
          </a:bodyPr>
          <a:lstStyle>
            <a:defPPr>
              <a:defRPr lang="zh-CN"/>
            </a:defPPr>
            <a:lvl1pPr algn="just">
              <a:lnSpc>
                <a:spcPct val="150000"/>
              </a:lnSpc>
              <a:defRPr sz="1800">
                <a:solidFill>
                  <a:schemeClr val="tx2"/>
                </a:solidFill>
                <a:latin typeface="方正兰亭黑_GBK" pitchFamily="2" charset="-122"/>
                <a:ea typeface="方正兰亭黑_GBK" pitchFamily="2" charset="-122"/>
              </a:defRPr>
            </a:lvl1pPr>
          </a:lstStyle>
          <a:p>
            <a:r>
              <a:rPr lang="zh-CN" altLang="en-US">
                <a:solidFill>
                  <a:schemeClr val="bg1"/>
                </a:solidFill>
              </a:rPr>
              <a:t>     这里用输入你的文字，概述出本年度的主要工作情况，不宜字数太多。或者可以通过复制您的文本后，在此框中选择粘贴，并选择只保留文字。</a:t>
            </a:r>
            <a:endParaRPr lang="en-US" altLang="zh-CN">
              <a:solidFill>
                <a:schemeClr val="bg1"/>
              </a:solidFill>
            </a:endParaRPr>
          </a:p>
          <a:p>
            <a:r>
              <a:rPr lang="zh-CN" altLang="en-US">
                <a:solidFill>
                  <a:schemeClr val="bg1"/>
                </a:solidFill>
              </a:rPr>
              <a:t>     这里用输入你的文字，概述出本年度的主要工作情况，不宜字数太多。或者可以通过复制您的文本后，在此框中选择粘贴，并选择只保留文字。</a:t>
            </a:r>
            <a:endParaRPr lang="en-US" altLang="zh-CN">
              <a:solidFill>
                <a:schemeClr val="bg1"/>
              </a:solidFill>
            </a:endParaRPr>
          </a:p>
          <a:p>
            <a:r>
              <a:rPr lang="zh-CN" altLang="en-US">
                <a:solidFill>
                  <a:schemeClr val="bg1"/>
                </a:solidFill>
              </a:rPr>
              <a:t>      这里用输入你的文字，概述出本年度的主要工作情况，不宜字数太多。或者可以通过复制您的文本后，在此框中选择粘贴，并选择只保留文字。</a:t>
            </a:r>
            <a:endParaRPr lang="zh-CN" altLang="en-US">
              <a:solidFill>
                <a:schemeClr val="bg1"/>
              </a:solidFill>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par>
                          <p:cTn id="8" fill="hold" nodeType="afterGroup">
                            <p:stCondLst>
                              <p:cond delay="500"/>
                            </p:stCondLst>
                            <p:childTnLst>
                              <p:par>
                                <p:cTn id="9" presetID="5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Scale>
                                      <p:cBhvr>
                                        <p:cTn id="11"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2" dur="1000" decel="50000" fill="hold">
                                          <p:stCondLst>
                                            <p:cond delay="0"/>
                                          </p:stCondLst>
                                        </p:cTn>
                                        <p:tgtEl>
                                          <p:spTgt spid="13"/>
                                        </p:tgtEl>
                                        <p:attrNameLst>
                                          <p:attrName>ppt_x</p:attrName>
                                          <p:attrName>ppt_y</p:attrName>
                                        </p:attrNameLst>
                                      </p:cBhvr>
                                    </p:animMotion>
                                    <p:animEffect transition="in" filter="fade">
                                      <p:cBhvr>
                                        <p:cTn id="13" dur="1000"/>
                                        <p:tgtEl>
                                          <p:spTgt spid="13"/>
                                        </p:tgtEl>
                                      </p:cBhvr>
                                    </p:animEffect>
                                  </p:childTnLst>
                                </p:cTn>
                              </p:par>
                              <p:par>
                                <p:cTn id="14" presetID="52" presetClass="entr" presetSubtype="0" fill="hold" grpId="0" nodeType="withEffect">
                                  <p:stCondLst>
                                    <p:cond delay="200"/>
                                  </p:stCondLst>
                                  <p:childTnLst>
                                    <p:set>
                                      <p:cBhvr>
                                        <p:cTn id="15" dur="1" fill="hold">
                                          <p:stCondLst>
                                            <p:cond delay="0"/>
                                          </p:stCondLst>
                                        </p:cTn>
                                        <p:tgtEl>
                                          <p:spTgt spid="4"/>
                                        </p:tgtEl>
                                        <p:attrNameLst>
                                          <p:attrName>style.visibility</p:attrName>
                                        </p:attrNameLst>
                                      </p:cBhvr>
                                      <p:to>
                                        <p:strVal val="visible"/>
                                      </p:to>
                                    </p:set>
                                    <p:animScale>
                                      <p:cBhvr>
                                        <p:cTn id="16"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7" dur="1000" decel="50000" fill="hold">
                                          <p:stCondLst>
                                            <p:cond delay="0"/>
                                          </p:stCondLst>
                                        </p:cTn>
                                        <p:tgtEl>
                                          <p:spTgt spid="4"/>
                                        </p:tgtEl>
                                        <p:attrNameLst>
                                          <p:attrName>ppt_x</p:attrName>
                                          <p:attrName>ppt_y</p:attrName>
                                        </p:attrNameLst>
                                      </p:cBhvr>
                                    </p:animMotion>
                                    <p:animEffect transition="in" filter="fade">
                                      <p:cBhvr>
                                        <p:cTn id="18" dur="1000"/>
                                        <p:tgtEl>
                                          <p:spTgt spid="4"/>
                                        </p:tgtEl>
                                      </p:cBhvr>
                                    </p:animEffect>
                                  </p:childTnLst>
                                </p:cTn>
                              </p:par>
                              <p:par>
                                <p:cTn id="19" presetID="52" presetClass="entr" presetSubtype="0" fill="hold" grpId="0" nodeType="withEffect">
                                  <p:stCondLst>
                                    <p:cond delay="400"/>
                                  </p:stCondLst>
                                  <p:childTnLst>
                                    <p:set>
                                      <p:cBhvr>
                                        <p:cTn id="20" dur="1" fill="hold">
                                          <p:stCondLst>
                                            <p:cond delay="0"/>
                                          </p:stCondLst>
                                        </p:cTn>
                                        <p:tgtEl>
                                          <p:spTgt spid="7"/>
                                        </p:tgtEl>
                                        <p:attrNameLst>
                                          <p:attrName>style.visibility</p:attrName>
                                        </p:attrNameLst>
                                      </p:cBhvr>
                                      <p:to>
                                        <p:strVal val="visible"/>
                                      </p:to>
                                    </p:set>
                                    <p:animScale>
                                      <p:cBhvr>
                                        <p:cTn id="2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2" dur="1000" decel="50000" fill="hold">
                                          <p:stCondLst>
                                            <p:cond delay="0"/>
                                          </p:stCondLst>
                                        </p:cTn>
                                        <p:tgtEl>
                                          <p:spTgt spid="7"/>
                                        </p:tgtEl>
                                        <p:attrNameLst>
                                          <p:attrName>ppt_x</p:attrName>
                                          <p:attrName>ppt_y</p:attrName>
                                        </p:attrNameLst>
                                      </p:cBhvr>
                                    </p:animMotion>
                                    <p:animEffect transition="in" filter="fade">
                                      <p:cBhvr>
                                        <p:cTn id="23" dur="1000"/>
                                        <p:tgtEl>
                                          <p:spTgt spid="7"/>
                                        </p:tgtEl>
                                      </p:cBhvr>
                                    </p:animEffect>
                                  </p:childTnLst>
                                </p:cTn>
                              </p:par>
                              <p:par>
                                <p:cTn id="24" presetID="52" presetClass="entr" presetSubtype="0" fill="hold" grpId="0" nodeType="withEffect">
                                  <p:stCondLst>
                                    <p:cond delay="600"/>
                                  </p:stCondLst>
                                  <p:childTnLst>
                                    <p:set>
                                      <p:cBhvr>
                                        <p:cTn id="25" dur="1" fill="hold">
                                          <p:stCondLst>
                                            <p:cond delay="0"/>
                                          </p:stCondLst>
                                        </p:cTn>
                                        <p:tgtEl>
                                          <p:spTgt spid="10"/>
                                        </p:tgtEl>
                                        <p:attrNameLst>
                                          <p:attrName>style.visibility</p:attrName>
                                        </p:attrNameLst>
                                      </p:cBhvr>
                                      <p:to>
                                        <p:strVal val="visible"/>
                                      </p:to>
                                    </p:set>
                                    <p:animScale>
                                      <p:cBhvr>
                                        <p:cTn id="26"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7" dur="1000" decel="50000" fill="hold">
                                          <p:stCondLst>
                                            <p:cond delay="0"/>
                                          </p:stCondLst>
                                        </p:cTn>
                                        <p:tgtEl>
                                          <p:spTgt spid="10"/>
                                        </p:tgtEl>
                                        <p:attrNameLst>
                                          <p:attrName>ppt_x</p:attrName>
                                          <p:attrName>ppt_y</p:attrName>
                                        </p:attrNameLst>
                                      </p:cBhvr>
                                    </p:animMotion>
                                    <p:animEffect transition="in" filter="fade">
                                      <p:cBhvr>
                                        <p:cTn id="28" dur="1000"/>
                                        <p:tgtEl>
                                          <p:spTgt spid="10"/>
                                        </p:tgtEl>
                                      </p:cBhvr>
                                    </p:animEffect>
                                  </p:childTnLst>
                                </p:cTn>
                              </p:par>
                            </p:childTnLst>
                          </p:cTn>
                        </p:par>
                        <p:par>
                          <p:cTn id="29" fill="hold" nodeType="afterGroup">
                            <p:stCondLst>
                              <p:cond delay="2100"/>
                            </p:stCondLst>
                            <p:childTnLst>
                              <p:par>
                                <p:cTn id="30" presetID="31"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 calcmode="lin" valueType="num">
                                      <p:cBhvr>
                                        <p:cTn id="34" dur="500" fill="hold"/>
                                        <p:tgtEl>
                                          <p:spTgt spid="14"/>
                                        </p:tgtEl>
                                        <p:attrNameLst>
                                          <p:attrName>style.rotation</p:attrName>
                                        </p:attrNameLst>
                                      </p:cBhvr>
                                      <p:tavLst>
                                        <p:tav tm="0">
                                          <p:val>
                                            <p:fltVal val="90"/>
                                          </p:val>
                                        </p:tav>
                                        <p:tav tm="100000">
                                          <p:val>
                                            <p:fltVal val="0"/>
                                          </p:val>
                                        </p:tav>
                                      </p:tavLst>
                                    </p:anim>
                                    <p:animEffect transition="in" filter="fade">
                                      <p:cBhvr>
                                        <p:cTn id="35" dur="500"/>
                                        <p:tgtEl>
                                          <p:spTgt spid="14"/>
                                        </p:tgtEl>
                                      </p:cBhvr>
                                    </p:animEffect>
                                  </p:childTnLst>
                                </p:cTn>
                              </p:par>
                            </p:childTnLst>
                          </p:cTn>
                        </p:par>
                        <p:par>
                          <p:cTn id="36" fill="hold" nodeType="afterGroup">
                            <p:stCondLst>
                              <p:cond delay="26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300"/>
                                        <p:tgtEl>
                                          <p:spTgt spid="15"/>
                                        </p:tgtEl>
                                      </p:cBhvr>
                                    </p:animEffect>
                                  </p:childTnLst>
                                </p:cTn>
                              </p:par>
                            </p:childTnLst>
                          </p:cTn>
                        </p:par>
                        <p:par>
                          <p:cTn id="40" fill="hold" nodeType="afterGroup">
                            <p:stCondLst>
                              <p:cond delay="2900"/>
                            </p:stCondLst>
                            <p:childTnLst>
                              <p:par>
                                <p:cTn id="41" presetID="31" presetClass="entr" presetSubtype="0"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anim calcmode="lin" valueType="num">
                                      <p:cBhvr>
                                        <p:cTn id="45" dur="500" fill="hold"/>
                                        <p:tgtEl>
                                          <p:spTgt spid="5"/>
                                        </p:tgtEl>
                                        <p:attrNameLst>
                                          <p:attrName>style.rotation</p:attrName>
                                        </p:attrNameLst>
                                      </p:cBhvr>
                                      <p:tavLst>
                                        <p:tav tm="0">
                                          <p:val>
                                            <p:fltVal val="90"/>
                                          </p:val>
                                        </p:tav>
                                        <p:tav tm="100000">
                                          <p:val>
                                            <p:fltVal val="0"/>
                                          </p:val>
                                        </p:tav>
                                      </p:tavLst>
                                    </p:anim>
                                    <p:animEffect transition="in" filter="fade">
                                      <p:cBhvr>
                                        <p:cTn id="46" dur="500"/>
                                        <p:tgtEl>
                                          <p:spTgt spid="5"/>
                                        </p:tgtEl>
                                      </p:cBhvr>
                                    </p:animEffect>
                                  </p:childTnLst>
                                </p:cTn>
                              </p:par>
                            </p:childTnLst>
                          </p:cTn>
                        </p:par>
                        <p:par>
                          <p:cTn id="47" fill="hold" nodeType="afterGroup">
                            <p:stCondLst>
                              <p:cond delay="3400"/>
                            </p:stCondLst>
                            <p:childTnLst>
                              <p:par>
                                <p:cTn id="48" presetID="22" presetClass="entr" presetSubtype="8"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left)">
                                      <p:cBhvr>
                                        <p:cTn id="50" dur="300"/>
                                        <p:tgtEl>
                                          <p:spTgt spid="6"/>
                                        </p:tgtEl>
                                      </p:cBhvr>
                                    </p:animEffect>
                                  </p:childTnLst>
                                </p:cTn>
                              </p:par>
                            </p:childTnLst>
                          </p:cTn>
                        </p:par>
                        <p:par>
                          <p:cTn id="51" fill="hold" nodeType="afterGroup">
                            <p:stCondLst>
                              <p:cond delay="3700"/>
                            </p:stCondLst>
                            <p:childTnLst>
                              <p:par>
                                <p:cTn id="52" presetID="31" presetClass="entr" presetSubtype="0"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anim calcmode="lin" valueType="num">
                                      <p:cBhvr>
                                        <p:cTn id="56" dur="500" fill="hold"/>
                                        <p:tgtEl>
                                          <p:spTgt spid="8"/>
                                        </p:tgtEl>
                                        <p:attrNameLst>
                                          <p:attrName>style.rotation</p:attrName>
                                        </p:attrNameLst>
                                      </p:cBhvr>
                                      <p:tavLst>
                                        <p:tav tm="0">
                                          <p:val>
                                            <p:fltVal val="90"/>
                                          </p:val>
                                        </p:tav>
                                        <p:tav tm="100000">
                                          <p:val>
                                            <p:fltVal val="0"/>
                                          </p:val>
                                        </p:tav>
                                      </p:tavLst>
                                    </p:anim>
                                    <p:animEffect transition="in" filter="fade">
                                      <p:cBhvr>
                                        <p:cTn id="57" dur="500"/>
                                        <p:tgtEl>
                                          <p:spTgt spid="8"/>
                                        </p:tgtEl>
                                      </p:cBhvr>
                                    </p:animEffect>
                                  </p:childTnLst>
                                </p:cTn>
                              </p:par>
                            </p:childTnLst>
                          </p:cTn>
                        </p:par>
                        <p:par>
                          <p:cTn id="58" fill="hold" nodeType="afterGroup">
                            <p:stCondLst>
                              <p:cond delay="42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300"/>
                                        <p:tgtEl>
                                          <p:spTgt spid="9"/>
                                        </p:tgtEl>
                                      </p:cBhvr>
                                    </p:animEffect>
                                  </p:childTnLst>
                                </p:cTn>
                              </p:par>
                            </p:childTnLst>
                          </p:cTn>
                        </p:par>
                        <p:par>
                          <p:cTn id="62" fill="hold" nodeType="afterGroup">
                            <p:stCondLst>
                              <p:cond delay="4500"/>
                            </p:stCondLst>
                            <p:childTnLst>
                              <p:par>
                                <p:cTn id="63" presetID="31" presetClass="entr" presetSubtype="0"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fltVal val="0"/>
                                          </p:val>
                                        </p:tav>
                                        <p:tav tm="100000">
                                          <p:val>
                                            <p:strVal val="#ppt_w"/>
                                          </p:val>
                                        </p:tav>
                                      </p:tavLst>
                                    </p:anim>
                                    <p:anim calcmode="lin" valueType="num">
                                      <p:cBhvr>
                                        <p:cTn id="66" dur="500" fill="hold"/>
                                        <p:tgtEl>
                                          <p:spTgt spid="11"/>
                                        </p:tgtEl>
                                        <p:attrNameLst>
                                          <p:attrName>ppt_h</p:attrName>
                                        </p:attrNameLst>
                                      </p:cBhvr>
                                      <p:tavLst>
                                        <p:tav tm="0">
                                          <p:val>
                                            <p:fltVal val="0"/>
                                          </p:val>
                                        </p:tav>
                                        <p:tav tm="100000">
                                          <p:val>
                                            <p:strVal val="#ppt_h"/>
                                          </p:val>
                                        </p:tav>
                                      </p:tavLst>
                                    </p:anim>
                                    <p:anim calcmode="lin" valueType="num">
                                      <p:cBhvr>
                                        <p:cTn id="67" dur="500" fill="hold"/>
                                        <p:tgtEl>
                                          <p:spTgt spid="11"/>
                                        </p:tgtEl>
                                        <p:attrNameLst>
                                          <p:attrName>style.rotation</p:attrName>
                                        </p:attrNameLst>
                                      </p:cBhvr>
                                      <p:tavLst>
                                        <p:tav tm="0">
                                          <p:val>
                                            <p:fltVal val="90"/>
                                          </p:val>
                                        </p:tav>
                                        <p:tav tm="100000">
                                          <p:val>
                                            <p:fltVal val="0"/>
                                          </p:val>
                                        </p:tav>
                                      </p:tavLst>
                                    </p:anim>
                                    <p:animEffect transition="in" filter="fade">
                                      <p:cBhvr>
                                        <p:cTn id="68" dur="500"/>
                                        <p:tgtEl>
                                          <p:spTgt spid="11"/>
                                        </p:tgtEl>
                                      </p:cBhvr>
                                    </p:animEffect>
                                  </p:childTnLst>
                                </p:cTn>
                              </p:par>
                            </p:childTnLst>
                          </p:cTn>
                        </p:par>
                        <p:par>
                          <p:cTn id="69" fill="hold" nodeType="afterGroup">
                            <p:stCondLst>
                              <p:cond delay="5000"/>
                            </p:stCondLst>
                            <p:childTnLst>
                              <p:par>
                                <p:cTn id="70" presetID="22" presetClass="entr" presetSubtype="8" fill="hold" grpId="0" nodeType="after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wipe(left)">
                                      <p:cBhvr>
                                        <p:cTn id="72" dur="300"/>
                                        <p:tgtEl>
                                          <p:spTgt spid="12"/>
                                        </p:tgtEl>
                                      </p:cBhvr>
                                    </p:animEffect>
                                  </p:childTnLst>
                                </p:cTn>
                              </p:par>
                            </p:childTnLst>
                          </p:cTn>
                        </p:par>
                        <p:par>
                          <p:cTn id="73" fill="hold" nodeType="afterGroup">
                            <p:stCondLst>
                              <p:cond delay="5300"/>
                            </p:stCondLst>
                            <p:childTnLst>
                              <p:par>
                                <p:cTn id="74" presetID="22" presetClass="entr" presetSubtype="1" fill="hold" grpId="0"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up)">
                                      <p:cBhvr>
                                        <p:cTn id="7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4" grpId="0" animBg="1"/>
      <p:bldP spid="5" grpId="0"/>
      <p:bldP spid="6" grpId="0"/>
      <p:bldP spid="7" grpId="0" animBg="1"/>
      <p:bldP spid="8" grpId="0"/>
      <p:bldP spid="9" grpId="0"/>
      <p:bldP spid="10" grpId="0" animBg="1"/>
      <p:bldP spid="11" grpId="0"/>
      <p:bldP spid="12" grpId="0"/>
      <p:bldP spid="13" grpId="0" animBg="1"/>
      <p:bldP spid="14" grpId="0"/>
      <p:bldP spid="15" grpId="0"/>
      <p:bldP spid="16"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3"/>
          <p:cNvSpPr txBox="1"/>
          <p:nvPr/>
        </p:nvSpPr>
        <p:spPr>
          <a:xfrm>
            <a:off x="741194" y="315827"/>
            <a:ext cx="2031325" cy="461665"/>
          </a:xfrm>
          <a:prstGeom prst="rect">
            <a:avLst/>
          </a:prstGeom>
          <a:noFill/>
        </p:spPr>
        <p:txBody>
          <a:bodyPr wrap="none" rtlCol="0">
            <a:spAutoFit/>
          </a:bodyPr>
          <a:lstStyle/>
          <a:p>
            <a:r>
              <a:rPr lang="zh-CN" altLang="en-US" sz="2400" b="1">
                <a:latin typeface="方正兰亭黑_GBK" pitchFamily="2" charset="-122"/>
                <a:ea typeface="方正兰亭黑_GBK" pitchFamily="2" charset="-122"/>
              </a:rPr>
              <a:t>计划完成情况</a:t>
            </a:r>
            <a:endParaRPr lang="zh-CN" altLang="en-US" sz="2400" b="1">
              <a:latin typeface="方正兰亭黑_GBK" pitchFamily="2" charset="-122"/>
              <a:ea typeface="方正兰亭黑_GBK" pitchFamily="2" charset="-122"/>
            </a:endParaRPr>
          </a:p>
        </p:txBody>
      </p:sp>
      <p:grpSp>
        <p:nvGrpSpPr>
          <p:cNvPr id="8" name="淘宝店chenying0907出品 7"/>
          <p:cNvGrpSpPr/>
          <p:nvPr/>
        </p:nvGrpSpPr>
        <p:grpSpPr>
          <a:xfrm>
            <a:off x="336791" y="261442"/>
            <a:ext cx="423713" cy="432048"/>
            <a:chOff x="1357722" y="1125538"/>
            <a:chExt cx="423713" cy="432048"/>
          </a:xfrm>
        </p:grpSpPr>
        <p:sp>
          <p:nvSpPr>
            <p:cNvPr id="6" name="淘宝店chenying0907出品 5"/>
            <p:cNvSpPr/>
            <p:nvPr/>
          </p:nvSpPr>
          <p:spPr>
            <a:xfrm>
              <a:off x="1493403" y="1269554"/>
              <a:ext cx="288032" cy="288032"/>
            </a:xfrm>
            <a:prstGeom prst="rect">
              <a:avLst/>
            </a:prstGeom>
            <a:solidFill>
              <a:schemeClr val="accent4"/>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p>
          </p:txBody>
        </p:sp>
        <p:sp>
          <p:nvSpPr>
            <p:cNvPr id="7" name="淘宝店chenying0907出品 6"/>
            <p:cNvSpPr/>
            <p:nvPr/>
          </p:nvSpPr>
          <p:spPr>
            <a:xfrm>
              <a:off x="1357722" y="1125538"/>
              <a:ext cx="288032" cy="288032"/>
            </a:xfrm>
            <a:prstGeom prst="rect">
              <a:avLst/>
            </a:prstGeom>
            <a:solidFill>
              <a:schemeClr val="bg1">
                <a:lumMod val="95000"/>
              </a:schemeClr>
            </a:solidFill>
            <a:ln w="50800">
              <a:noFill/>
            </a:ln>
            <a:effectLst>
              <a:outerShdw blurRad="50800" dist="25400" dir="2700000" sx="99000" sy="99000" algn="tl" rotWithShape="0">
                <a:schemeClr val="tx1">
                  <a:alpha val="68000"/>
                </a:schemeClr>
              </a:outerShdw>
            </a:effectLst>
            <a:scene3d>
              <a:camera prst="orthographicFront"/>
              <a:lightRig rig="threePt" dir="t"/>
            </a:scene3d>
            <a:sp3d extrusionH="76200" prstMaterial="softEdge">
              <a:bevelT w="38100" h="19050" prst="angle"/>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grpSp>
      <p:cxnSp>
        <p:nvCxnSpPr>
          <p:cNvPr id="9" name="淘宝店chenying0907出品 8"/>
          <p:cNvCxnSpPr/>
          <p:nvPr/>
        </p:nvCxnSpPr>
        <p:spPr>
          <a:xfrm>
            <a:off x="0" y="777492"/>
            <a:ext cx="12169775" cy="0"/>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1" name="Chart 83"/>
          <p:cNvGraphicFramePr/>
          <p:nvPr/>
        </p:nvGraphicFramePr>
        <p:xfrm>
          <a:off x="616487" y="1905556"/>
          <a:ext cx="6874285" cy="3518724"/>
        </p:xfrm>
        <a:graphic>
          <a:graphicData uri="http://schemas.openxmlformats.org/drawingml/2006/chart">
            <c:chart xmlns:c="http://schemas.openxmlformats.org/drawingml/2006/chart" r:id="rId3"/>
          </a:graphicData>
        </a:graphic>
      </p:graphicFrame>
      <p:sp>
        <p:nvSpPr>
          <p:cNvPr id="13" name="淘宝店chenying0907出品 34"/>
          <p:cNvSpPr/>
          <p:nvPr/>
        </p:nvSpPr>
        <p:spPr>
          <a:xfrm>
            <a:off x="7669063" y="1587203"/>
            <a:ext cx="4032448" cy="1823576"/>
          </a:xfrm>
          <a:prstGeom prst="rect">
            <a:avLst/>
          </a:prstGeom>
          <a:noFill/>
          <a:ln>
            <a:noFill/>
          </a:ln>
        </p:spPr>
        <p:txBody>
          <a:bodyPr wrap="square">
            <a:spAutoFit/>
          </a:bodyPr>
          <a:lstStyle/>
          <a:p>
            <a:pPr>
              <a:lnSpc>
                <a:spcPct val="150000"/>
              </a:lnSpc>
            </a:pPr>
            <a:r>
              <a:rPr lang="zh-CN" altLang="zh-CN" sz="1500">
                <a:latin typeface="方正兰亭黑_GBK" pitchFamily="2" charset="-122"/>
                <a:ea typeface="方正兰亭黑_GBK" pitchFamily="2" charset="-122"/>
                <a:cs typeface="宋体" panose="02010600030101010101" pitchFamily="2" charset="-122"/>
              </a:rPr>
              <a:t>这里用输入你的文字，概述出</a:t>
            </a:r>
            <a:r>
              <a:rPr lang="zh-CN" altLang="en-US" sz="1500">
                <a:latin typeface="方正兰亭黑_GBK" pitchFamily="2" charset="-122"/>
                <a:ea typeface="方正兰亭黑_GBK" pitchFamily="2" charset="-122"/>
                <a:cs typeface="宋体" panose="02010600030101010101" pitchFamily="2" charset="-122"/>
              </a:rPr>
              <a:t>本半年</a:t>
            </a:r>
            <a:r>
              <a:rPr lang="zh-CN" altLang="zh-CN" sz="1500">
                <a:latin typeface="方正兰亭黑_GBK" pitchFamily="2" charset="-122"/>
                <a:ea typeface="方正兰亭黑_GBK" pitchFamily="2" charset="-122"/>
                <a:cs typeface="宋体" panose="02010600030101010101" pitchFamily="2" charset="-122"/>
              </a:rPr>
              <a:t>度的主要工作情</a:t>
            </a:r>
            <a:r>
              <a:rPr lang="zh-CN" altLang="en-US" sz="1500">
                <a:latin typeface="方正兰亭黑_GBK" pitchFamily="2" charset="-122"/>
                <a:ea typeface="方正兰亭黑_GBK" pitchFamily="2" charset="-122"/>
                <a:cs typeface="宋体" panose="02010600030101010101" pitchFamily="2" charset="-122"/>
              </a:rPr>
              <a:t>况，不宜字数太多。或者可以通过复制粘贴上您的文本。</a:t>
            </a:r>
            <a:r>
              <a:rPr lang="zh-CN" altLang="en-US" sz="1500">
                <a:latin typeface="方正兰亭黑_GBK" pitchFamily="2" charset="-122"/>
                <a:ea typeface="方正兰亭黑_GBK" pitchFamily="2" charset="-122"/>
              </a:rPr>
              <a:t>您的内容打在这里，或者通过复制您的文本后，在此框中选择粘贴，并选择只保留文字；</a:t>
            </a:r>
            <a:endParaRPr lang="en-US" altLang="zh-CN" sz="1500">
              <a:latin typeface="方正兰亭黑_GBK" pitchFamily="2" charset="-122"/>
              <a:ea typeface="方正兰亭黑_GBK" pitchFamily="2" charset="-122"/>
            </a:endParaRPr>
          </a:p>
        </p:txBody>
      </p:sp>
      <p:sp>
        <p:nvSpPr>
          <p:cNvPr id="14" name="淘宝店chenying0907出品 35"/>
          <p:cNvSpPr/>
          <p:nvPr/>
        </p:nvSpPr>
        <p:spPr>
          <a:xfrm>
            <a:off x="7669063" y="1125538"/>
            <a:ext cx="1415772" cy="461665"/>
          </a:xfrm>
          <a:prstGeom prst="rect">
            <a:avLst/>
          </a:prstGeom>
          <a:noFill/>
        </p:spPr>
        <p:txBody>
          <a:bodyPr wrap="none" rtlCol="0">
            <a:spAutoFit/>
          </a:bodyPr>
          <a:lstStyle/>
          <a:p>
            <a:r>
              <a:rPr lang="zh-CN" altLang="en-US" b="1">
                <a:solidFill>
                  <a:schemeClr val="accent4"/>
                </a:solidFill>
                <a:latin typeface="方正兰亭黑_GBK" pitchFamily="2" charset="-122"/>
                <a:ea typeface="方正兰亭黑_GBK" pitchFamily="2" charset="-122"/>
              </a:rPr>
              <a:t>添加标题</a:t>
            </a:r>
            <a:endParaRPr lang="en-US" b="1">
              <a:solidFill>
                <a:schemeClr val="accent4"/>
              </a:solidFill>
              <a:latin typeface="方正兰亭黑_GBK" pitchFamily="2" charset="-122"/>
              <a:ea typeface="方正兰亭黑_GBK" pitchFamily="2" charset="-122"/>
            </a:endParaRPr>
          </a:p>
        </p:txBody>
      </p:sp>
      <p:sp>
        <p:nvSpPr>
          <p:cNvPr id="15" name="Text Box 10"/>
          <p:cNvSpPr txBox="1">
            <a:spLocks noChangeArrowheads="1"/>
          </p:cNvSpPr>
          <p:nvPr/>
        </p:nvSpPr>
        <p:spPr bwMode="auto">
          <a:xfrm>
            <a:off x="2611843" y="5686717"/>
            <a:ext cx="954107" cy="400110"/>
          </a:xfrm>
          <a:prstGeom prst="rect">
            <a:avLst/>
          </a:prstGeom>
          <a:noFill/>
          <a:ln>
            <a:noFill/>
          </a:ln>
        </p:spPr>
        <p:txBody>
          <a:bodyPr wrap="none">
            <a:spAutoFit/>
          </a:bodyPr>
          <a:lstStyle>
            <a:defPPr>
              <a:defRPr lang="zh-CN"/>
            </a:defPPr>
            <a:lvl1pPr>
              <a:defRPr sz="2000">
                <a:solidFill>
                  <a:schemeClr val="tx2"/>
                </a:solidFill>
                <a:ea typeface="微软雅黑" panose="020b0503020204020204" pitchFamily="34" charset="-122"/>
              </a:defRPr>
            </a:lvl1pPr>
          </a:lstStyle>
          <a:p>
            <a:r>
              <a:rPr lang="zh-CN" altLang="en-US">
                <a:solidFill>
                  <a:schemeClr val="tx1"/>
                </a:solidFill>
              </a:rPr>
              <a:t>计划数</a:t>
            </a:r>
            <a:endParaRPr lang="zh-CN" altLang="en-US">
              <a:solidFill>
                <a:schemeClr val="tx1"/>
              </a:solidFill>
            </a:endParaRPr>
          </a:p>
        </p:txBody>
      </p:sp>
      <p:sp>
        <p:nvSpPr>
          <p:cNvPr id="18" name="Oval 53"/>
          <p:cNvSpPr>
            <a:spLocks noChangeAspect="1"/>
          </p:cNvSpPr>
          <p:nvPr/>
        </p:nvSpPr>
        <p:spPr>
          <a:xfrm>
            <a:off x="2080305" y="5679454"/>
            <a:ext cx="414636" cy="41463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sz="1400">
                <a:solidFill>
                  <a:schemeClr val="bg1"/>
                </a:solidFill>
                <a:latin typeface="FontAwesome" pitchFamily="2" charset="0"/>
              </a:rPr>
              <a:t></a:t>
            </a:r>
            <a:endParaRPr lang="en-US" sz="1400">
              <a:solidFill>
                <a:schemeClr val="bg1"/>
              </a:solidFill>
              <a:latin typeface="FontAwesome" pitchFamily="2" charset="0"/>
            </a:endParaRPr>
          </a:p>
        </p:txBody>
      </p:sp>
      <p:sp>
        <p:nvSpPr>
          <p:cNvPr id="19" name="Oval 54"/>
          <p:cNvSpPr>
            <a:spLocks noChangeAspect="1"/>
          </p:cNvSpPr>
          <p:nvPr/>
        </p:nvSpPr>
        <p:spPr>
          <a:xfrm>
            <a:off x="4119731" y="5679454"/>
            <a:ext cx="414636" cy="41463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AU" sz="1400">
                <a:solidFill>
                  <a:schemeClr val="bg1"/>
                </a:solidFill>
                <a:latin typeface="FontAwesome" pitchFamily="2" charset="0"/>
              </a:rPr>
              <a:t></a:t>
            </a:r>
            <a:endParaRPr lang="en-US" sz="1400">
              <a:solidFill>
                <a:schemeClr val="bg1"/>
              </a:solidFill>
              <a:latin typeface="FontAwesome" pitchFamily="2" charset="0"/>
            </a:endParaRPr>
          </a:p>
        </p:txBody>
      </p:sp>
      <p:sp>
        <p:nvSpPr>
          <p:cNvPr id="23" name="Text Box 10"/>
          <p:cNvSpPr txBox="1">
            <a:spLocks noChangeArrowheads="1"/>
          </p:cNvSpPr>
          <p:nvPr/>
        </p:nvSpPr>
        <p:spPr bwMode="auto">
          <a:xfrm>
            <a:off x="4651269" y="5686717"/>
            <a:ext cx="954107" cy="400110"/>
          </a:xfrm>
          <a:prstGeom prst="rect">
            <a:avLst/>
          </a:prstGeom>
          <a:noFill/>
          <a:ln>
            <a:noFill/>
          </a:ln>
        </p:spPr>
        <p:txBody>
          <a:bodyPr wrap="none">
            <a:spAutoFit/>
          </a:bodyPr>
          <a:lstStyle>
            <a:defPPr>
              <a:defRPr lang="zh-CN"/>
            </a:defPPr>
            <a:lvl1pPr>
              <a:defRPr sz="2000">
                <a:solidFill>
                  <a:schemeClr val="tx2"/>
                </a:solidFill>
                <a:ea typeface="微软雅黑" panose="020b0503020204020204" pitchFamily="34" charset="-122"/>
              </a:defRPr>
            </a:lvl1pPr>
          </a:lstStyle>
          <a:p>
            <a:r>
              <a:rPr lang="zh-CN" altLang="en-US">
                <a:solidFill>
                  <a:schemeClr val="tx1"/>
                </a:solidFill>
              </a:rPr>
              <a:t>实际数</a:t>
            </a:r>
            <a:endParaRPr lang="zh-CN" altLang="en-US">
              <a:solidFill>
                <a:schemeClr val="tx1"/>
              </a:solidFill>
            </a:endParaRPr>
          </a:p>
        </p:txBody>
      </p:sp>
      <p:sp>
        <p:nvSpPr>
          <p:cNvPr id="24" name="Text Box 10"/>
          <p:cNvSpPr txBox="1">
            <a:spLocks noChangeArrowheads="1"/>
          </p:cNvSpPr>
          <p:nvPr/>
        </p:nvSpPr>
        <p:spPr bwMode="auto">
          <a:xfrm>
            <a:off x="4534367" y="1562740"/>
            <a:ext cx="2824812" cy="323165"/>
          </a:xfrm>
          <a:prstGeom prst="rect">
            <a:avLst/>
          </a:prstGeom>
          <a:noFill/>
          <a:ln>
            <a:noFill/>
          </a:ln>
        </p:spPr>
        <p:txBody>
          <a:bodyPr wrap="none">
            <a:spAutoFit/>
          </a:bodyPr>
          <a:lstStyle>
            <a:defPPr>
              <a:defRPr lang="zh-CN"/>
            </a:defPPr>
            <a:lvl1pPr>
              <a:defRPr sz="2000">
                <a:solidFill>
                  <a:schemeClr val="tx2"/>
                </a:solidFill>
                <a:ea typeface="微软雅黑" panose="020b0503020204020204" pitchFamily="34" charset="-122"/>
              </a:defRPr>
            </a:lvl1pPr>
          </a:lstStyle>
          <a:p>
            <a:r>
              <a:rPr lang="en-US" altLang="zh-CN" sz="1500">
                <a:solidFill>
                  <a:schemeClr val="tx1"/>
                </a:solidFill>
                <a:latin typeface="方正兰亭黑_GBK" pitchFamily="2" charset="-122"/>
                <a:ea typeface="方正兰亭黑_GBK" pitchFamily="2" charset="-122"/>
              </a:rPr>
              <a:t>* </a:t>
            </a:r>
            <a:r>
              <a:rPr lang="zh-CN" altLang="en-US" sz="1500">
                <a:solidFill>
                  <a:schemeClr val="tx1"/>
                </a:solidFill>
                <a:latin typeface="方正兰亭黑_GBK" pitchFamily="2" charset="-122"/>
                <a:ea typeface="方正兰亭黑_GBK" pitchFamily="2" charset="-122"/>
              </a:rPr>
              <a:t>右击本图表编辑你的数据即可</a:t>
            </a:r>
            <a:endParaRPr lang="zh-CN" altLang="en-US" sz="1500">
              <a:solidFill>
                <a:schemeClr val="tx1"/>
              </a:solidFill>
              <a:latin typeface="方正兰亭黑_GBK" pitchFamily="2" charset="-122"/>
              <a:ea typeface="方正兰亭黑_GBK" pitchFamily="2" charset="-122"/>
            </a:endParaRPr>
          </a:p>
        </p:txBody>
      </p:sp>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8180" y="3501802"/>
            <a:ext cx="3913331" cy="2463949"/>
          </a:xfrm>
          <a:prstGeom prst="rect">
            <a:avLst/>
          </a:prstGeom>
        </p:spPr>
      </p:pic>
      <p:sp>
        <p:nvSpPr>
          <p:cNvPr id="26" name="TextBox 25"/>
          <p:cNvSpPr txBox="1"/>
          <p:nvPr/>
        </p:nvSpPr>
        <p:spPr>
          <a:xfrm>
            <a:off x="740845" y="1197546"/>
            <a:ext cx="2236510" cy="400110"/>
          </a:xfrm>
          <a:prstGeom prst="rect">
            <a:avLst/>
          </a:prstGeom>
          <a:noFill/>
        </p:spPr>
        <p:txBody>
          <a:bodyPr wrap="none" rtlCol="0">
            <a:spAutoFit/>
          </a:bodyPr>
          <a:lstStyle>
            <a:defPPr>
              <a:defRPr lang="zh-CN"/>
            </a:defPPr>
            <a:lvl1pPr>
              <a:defRPr b="1">
                <a:solidFill>
                  <a:schemeClr val="tx2"/>
                </a:solidFill>
                <a:latin typeface="微软雅黑" panose="020b0503020204020204" pitchFamily="34" charset="-122"/>
                <a:ea typeface="微软雅黑" panose="020b0503020204020204" pitchFamily="34" charset="-122"/>
              </a:defRPr>
            </a:lvl1pPr>
          </a:lstStyle>
          <a:p>
            <a:r>
              <a:rPr lang="zh-CN" altLang="en-US" sz="2000">
                <a:solidFill>
                  <a:schemeClr val="accent4"/>
                </a:solidFill>
                <a:latin typeface="方正兰亭黑_GBK" pitchFamily="2" charset="-122"/>
                <a:ea typeface="方正兰亭黑_GBK" pitchFamily="2" charset="-122"/>
              </a:rPr>
              <a:t>各项业务完成概况</a:t>
            </a:r>
            <a:endParaRPr lang="zh-CN" altLang="en-US" sz="2000">
              <a:solidFill>
                <a:schemeClr val="accent4"/>
              </a:solidFill>
              <a:latin typeface="方正兰亭黑_GBK" pitchFamily="2" charset="-122"/>
              <a:ea typeface="方正兰亭黑_GBK" pitchFamily="2"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 fill="hold"/>
                                        <p:tgtEl>
                                          <p:spTgt spid="8"/>
                                        </p:tgtEl>
                                        <p:attrNameLst>
                                          <p:attrName>ppt_x</p:attrName>
                                        </p:attrNameLst>
                                      </p:cBhvr>
                                      <p:tavLst>
                                        <p:tav tm="0">
                                          <p:val>
                                            <p:strVal val="0-#ppt_w/2"/>
                                          </p:val>
                                        </p:tav>
                                        <p:tav tm="100000">
                                          <p:val>
                                            <p:strVal val="#ppt_x"/>
                                          </p:val>
                                        </p:tav>
                                      </p:tavLst>
                                    </p:anim>
                                    <p:anim calcmode="lin" valueType="num">
                                      <p:cBhvr additive="base">
                                        <p:cTn id="8" dur="300" fill="hold"/>
                                        <p:tgtEl>
                                          <p:spTgt spid="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par>
                          <p:cTn id="17" fill="hold" nodeType="afterGroup">
                            <p:stCondLst>
                              <p:cond delay="7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26"/>
                                        </p:tgtEl>
                                        <p:attrNameLst>
                                          <p:attrName>style.visibility</p:attrName>
                                        </p:attrNameLst>
                                      </p:cBhvr>
                                      <p:to>
                                        <p:strVal val="visible"/>
                                      </p:to>
                                    </p:set>
                                    <p:anim by="(-#ppt_w*2)" calcmode="lin" valueType="num">
                                      <p:cBhvr rctx="PPT">
                                        <p:cTn id="20" dur="250" autoRev="1" fill="hold">
                                          <p:stCondLst>
                                            <p:cond delay="0"/>
                                          </p:stCondLst>
                                        </p:cTn>
                                        <p:tgtEl>
                                          <p:spTgt spid="26"/>
                                        </p:tgtEl>
                                        <p:attrNameLst>
                                          <p:attrName>ppt_w</p:attrName>
                                        </p:attrNameLst>
                                      </p:cBhvr>
                                    </p:anim>
                                    <p:anim by="(#ppt_w*0.50)" calcmode="lin" valueType="num">
                                      <p:cBhvr>
                                        <p:cTn id="21" dur="250" decel="50000" autoRev="1" fill="hold">
                                          <p:stCondLst>
                                            <p:cond delay="0"/>
                                          </p:stCondLst>
                                        </p:cTn>
                                        <p:tgtEl>
                                          <p:spTgt spid="26"/>
                                        </p:tgtEl>
                                        <p:attrNameLst>
                                          <p:attrName>ppt_x</p:attrName>
                                        </p:attrNameLst>
                                      </p:cBhvr>
                                    </p:anim>
                                    <p:anim from="(-#ppt_h/2)" to="(#ppt_y)" calcmode="lin" valueType="num">
                                      <p:cBhvr>
                                        <p:cTn id="22" dur="500" fill="hold">
                                          <p:stCondLst>
                                            <p:cond delay="0"/>
                                          </p:stCondLst>
                                        </p:cTn>
                                        <p:tgtEl>
                                          <p:spTgt spid="26"/>
                                        </p:tgtEl>
                                        <p:attrNameLst>
                                          <p:attrName>ppt_y</p:attrName>
                                        </p:attrNameLst>
                                      </p:cBhvr>
                                    </p:anim>
                                    <p:animRot by="21600000">
                                      <p:cBhvr>
                                        <p:cTn id="23" dur="500" fill="hold">
                                          <p:stCondLst>
                                            <p:cond delay="0"/>
                                          </p:stCondLst>
                                        </p:cTn>
                                        <p:tgtEl>
                                          <p:spTgt spid="26"/>
                                        </p:tgtEl>
                                        <p:attrNameLst>
                                          <p:attrName>r</p:attrName>
                                        </p:attrNameLst>
                                      </p:cBhvr>
                                    </p:animRot>
                                  </p:childTnLst>
                                </p:cTn>
                              </p:par>
                            </p:childTnLst>
                          </p:cTn>
                        </p:par>
                        <p:par>
                          <p:cTn id="24" fill="hold" nodeType="afterGroup">
                            <p:stCondLst>
                              <p:cond delay="1200"/>
                            </p:stCondLst>
                            <p:childTnLst>
                              <p:par>
                                <p:cTn id="25" presetID="12" presetClass="entr" presetSubtype="4"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lide(fromBottom)">
                                      <p:cBhvr>
                                        <p:cTn id="27" dur="500"/>
                                        <p:tgtEl>
                                          <p:spTgt spid="11"/>
                                        </p:tgtEl>
                                      </p:cBhvr>
                                    </p:animEffect>
                                  </p:childTnLst>
                                </p:cTn>
                              </p:par>
                            </p:childTnLst>
                          </p:cTn>
                        </p:par>
                        <p:par>
                          <p:cTn id="28" fill="hold" nodeType="afterGroup">
                            <p:stCondLst>
                              <p:cond delay="1700"/>
                            </p:stCondLst>
                            <p:childTnLst>
                              <p:par>
                                <p:cTn id="29" presetID="42"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30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30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1000"/>
                                        <p:tgtEl>
                                          <p:spTgt spid="23"/>
                                        </p:tgtEl>
                                      </p:cBhvr>
                                    </p:animEffect>
                                    <p:anim calcmode="lin" valueType="num">
                                      <p:cBhvr>
                                        <p:cTn id="47" dur="1000" fill="hold"/>
                                        <p:tgtEl>
                                          <p:spTgt spid="23"/>
                                        </p:tgtEl>
                                        <p:attrNameLst>
                                          <p:attrName>ppt_x</p:attrName>
                                        </p:attrNameLst>
                                      </p:cBhvr>
                                      <p:tavLst>
                                        <p:tav tm="0">
                                          <p:val>
                                            <p:strVal val="#ppt_x"/>
                                          </p:val>
                                        </p:tav>
                                        <p:tav tm="100000">
                                          <p:val>
                                            <p:strVal val="#ppt_x"/>
                                          </p:val>
                                        </p:tav>
                                      </p:tavLst>
                                    </p:anim>
                                    <p:anim calcmode="lin" valueType="num">
                                      <p:cBhvr>
                                        <p:cTn id="48" dur="1000" fill="hold"/>
                                        <p:tgtEl>
                                          <p:spTgt spid="23"/>
                                        </p:tgtEl>
                                        <p:attrNameLst>
                                          <p:attrName>ppt_y</p:attrName>
                                        </p:attrNameLst>
                                      </p:cBhvr>
                                      <p:tavLst>
                                        <p:tav tm="0">
                                          <p:val>
                                            <p:strVal val="#ppt_y+.1"/>
                                          </p:val>
                                        </p:tav>
                                        <p:tav tm="100000">
                                          <p:val>
                                            <p:strVal val="#ppt_y"/>
                                          </p:val>
                                        </p:tav>
                                      </p:tavLst>
                                    </p:anim>
                                  </p:childTnLst>
                                </p:cTn>
                              </p:par>
                            </p:childTnLst>
                          </p:cTn>
                        </p:par>
                        <p:par>
                          <p:cTn id="49" fill="hold" nodeType="afterGroup">
                            <p:stCondLst>
                              <p:cond delay="3000"/>
                            </p:stCondLst>
                            <p:childTnLst>
                              <p:par>
                                <p:cTn id="50" presetID="41" presetClass="entr" presetSubtype="0" fill="hold" grpId="0" nodeType="afterEffect">
                                  <p:stCondLst>
                                    <p:cond delay="0"/>
                                  </p:stCondLst>
                                  <p:iterate type="lt">
                                    <p:tmPct val="10000"/>
                                  </p:iterate>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24"/>
                                        </p:tgtEl>
                                        <p:attrNameLst>
                                          <p:attrName>ppt_y</p:attrName>
                                        </p:attrNameLst>
                                      </p:cBhvr>
                                      <p:tavLst>
                                        <p:tav tm="0">
                                          <p:val>
                                            <p:strVal val="#ppt_y"/>
                                          </p:val>
                                        </p:tav>
                                        <p:tav tm="100000">
                                          <p:val>
                                            <p:strVal val="#ppt_y"/>
                                          </p:val>
                                        </p:tav>
                                      </p:tavLst>
                                    </p:anim>
                                    <p:anim calcmode="lin" valueType="num">
                                      <p:cBhvr>
                                        <p:cTn id="54"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24"/>
                                        </p:tgtEl>
                                      </p:cBhvr>
                                    </p:animEffect>
                                  </p:childTnLst>
                                </p:cTn>
                              </p:par>
                            </p:childTnLst>
                          </p:cTn>
                        </p:par>
                        <p:par>
                          <p:cTn id="57" fill="hold" nodeType="afterGroup">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1000"/>
                                        <p:tgtEl>
                                          <p:spTgt spid="14"/>
                                        </p:tgtEl>
                                      </p:cBhvr>
                                    </p:animEffect>
                                    <p:anim calcmode="lin" valueType="num">
                                      <p:cBhvr>
                                        <p:cTn id="61" dur="1000" fill="hold"/>
                                        <p:tgtEl>
                                          <p:spTgt spid="14"/>
                                        </p:tgtEl>
                                        <p:attrNameLst>
                                          <p:attrName>ppt_x</p:attrName>
                                        </p:attrNameLst>
                                      </p:cBhvr>
                                      <p:tavLst>
                                        <p:tav tm="0">
                                          <p:val>
                                            <p:strVal val="#ppt_x"/>
                                          </p:val>
                                        </p:tav>
                                        <p:tav tm="100000">
                                          <p:val>
                                            <p:strVal val="#ppt_x"/>
                                          </p:val>
                                        </p:tav>
                                      </p:tavLst>
                                    </p:anim>
                                    <p:anim calcmode="lin" valueType="num">
                                      <p:cBhvr>
                                        <p:cTn id="62" dur="1000" fill="hold"/>
                                        <p:tgtEl>
                                          <p:spTgt spid="14"/>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1000"/>
                                        <p:tgtEl>
                                          <p:spTgt spid="13"/>
                                        </p:tgtEl>
                                      </p:cBhvr>
                                    </p:animEffect>
                                    <p:anim calcmode="lin" valueType="num">
                                      <p:cBhvr>
                                        <p:cTn id="66" dur="1000" fill="hold"/>
                                        <p:tgtEl>
                                          <p:spTgt spid="13"/>
                                        </p:tgtEl>
                                        <p:attrNameLst>
                                          <p:attrName>ppt_x</p:attrName>
                                        </p:attrNameLst>
                                      </p:cBhvr>
                                      <p:tavLst>
                                        <p:tav tm="0">
                                          <p:val>
                                            <p:strVal val="#ppt_x"/>
                                          </p:val>
                                        </p:tav>
                                        <p:tav tm="100000">
                                          <p:val>
                                            <p:strVal val="#ppt_x"/>
                                          </p:val>
                                        </p:tav>
                                      </p:tavLst>
                                    </p:anim>
                                    <p:anim calcmode="lin" valueType="num">
                                      <p:cBhvr>
                                        <p:cTn id="67" dur="1000" fill="hold"/>
                                        <p:tgtEl>
                                          <p:spTgt spid="13"/>
                                        </p:tgtEl>
                                        <p:attrNameLst>
                                          <p:attrName>ppt_y</p:attrName>
                                        </p:attrNameLst>
                                      </p:cBhvr>
                                      <p:tavLst>
                                        <p:tav tm="0">
                                          <p:val>
                                            <p:strVal val="#ppt_y+.1"/>
                                          </p:val>
                                        </p:tav>
                                        <p:tav tm="100000">
                                          <p:val>
                                            <p:strVal val="#ppt_y"/>
                                          </p:val>
                                        </p:tav>
                                      </p:tavLst>
                                    </p:anim>
                                  </p:childTnLst>
                                </p:cTn>
                              </p:par>
                            </p:childTnLst>
                          </p:cTn>
                        </p:par>
                        <p:par>
                          <p:cTn id="68" fill="hold" nodeType="afterGroup">
                            <p:stCondLst>
                              <p:cond delay="4500"/>
                            </p:stCondLst>
                            <p:childTnLst>
                              <p:par>
                                <p:cTn id="69" presetID="14" presetClass="entr" presetSubtype="10" fill="hold"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randombar(horizontal)">
                                      <p:cBhvr>
                                        <p:cTn id="7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P spid="15" grpId="0"/>
      <p:bldP spid="18" grpId="0" animBg="1"/>
      <p:bldP spid="19" grpId="0" animBg="1"/>
      <p:bldP spid="23" grpId="0"/>
      <p:bldP spid="24" grpId="0"/>
      <p:bldP spid="26" grpId="0"/>
      <p:bldGraphic spid="11" grpId="0">
        <p:bldAsOne/>
      </p:bldGraphic>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5" name="TextBox 104"/>
          <p:cNvSpPr txBox="1"/>
          <p:nvPr/>
        </p:nvSpPr>
        <p:spPr>
          <a:xfrm>
            <a:off x="741194" y="315827"/>
            <a:ext cx="2031325" cy="461665"/>
          </a:xfrm>
          <a:prstGeom prst="rect">
            <a:avLst/>
          </a:prstGeom>
          <a:noFill/>
        </p:spPr>
        <p:txBody>
          <a:bodyPr wrap="none" rtlCol="0">
            <a:spAutoFit/>
          </a:bodyPr>
          <a:lstStyle>
            <a:defPPr>
              <a:defRPr lang="zh-CN"/>
            </a:defPPr>
            <a:lvl1pPr>
              <a:defRPr b="1">
                <a:solidFill>
                  <a:schemeClr val="tx2"/>
                </a:solidFill>
                <a:latin typeface="方正兰亭黑_GBK" pitchFamily="2" charset="-122"/>
                <a:ea typeface="方正兰亭黑_GBK" pitchFamily="2" charset="-122"/>
              </a:defRPr>
            </a:lvl1pPr>
          </a:lstStyle>
          <a:p>
            <a:r>
              <a:rPr lang="zh-CN" altLang="en-US">
                <a:solidFill>
                  <a:schemeClr val="tx1"/>
                </a:solidFill>
              </a:rPr>
              <a:t>计划完成情况</a:t>
            </a:r>
            <a:endParaRPr lang="zh-CN" altLang="en-US">
              <a:solidFill>
                <a:schemeClr val="tx1"/>
              </a:solidFill>
            </a:endParaRPr>
          </a:p>
        </p:txBody>
      </p:sp>
      <p:grpSp>
        <p:nvGrpSpPr>
          <p:cNvPr id="106" name="淘宝店chenying0907出品 105"/>
          <p:cNvGrpSpPr/>
          <p:nvPr/>
        </p:nvGrpSpPr>
        <p:grpSpPr>
          <a:xfrm>
            <a:off x="336791" y="261442"/>
            <a:ext cx="423713" cy="432048"/>
            <a:chOff x="1357722" y="1125538"/>
            <a:chExt cx="423713" cy="432048"/>
          </a:xfrm>
        </p:grpSpPr>
        <p:sp>
          <p:nvSpPr>
            <p:cNvPr id="107" name="淘宝店chenying0907出品 106"/>
            <p:cNvSpPr/>
            <p:nvPr/>
          </p:nvSpPr>
          <p:spPr>
            <a:xfrm>
              <a:off x="1493403" y="1269554"/>
              <a:ext cx="288032" cy="288032"/>
            </a:xfrm>
            <a:prstGeom prst="rect">
              <a:avLst/>
            </a:prstGeom>
            <a:solidFill>
              <a:schemeClr val="accent4"/>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p>
          </p:txBody>
        </p:sp>
        <p:sp>
          <p:nvSpPr>
            <p:cNvPr id="108" name="淘宝店chenying0907出品 107"/>
            <p:cNvSpPr/>
            <p:nvPr/>
          </p:nvSpPr>
          <p:spPr>
            <a:xfrm>
              <a:off x="1357722" y="1125538"/>
              <a:ext cx="288032" cy="288032"/>
            </a:xfrm>
            <a:prstGeom prst="rect">
              <a:avLst/>
            </a:prstGeom>
            <a:solidFill>
              <a:schemeClr val="bg1">
                <a:lumMod val="95000"/>
              </a:schemeClr>
            </a:solidFill>
            <a:ln w="50800">
              <a:noFill/>
            </a:ln>
            <a:effectLst>
              <a:outerShdw blurRad="50800" dist="25400" dir="2700000" sx="99000" sy="99000" algn="tl" rotWithShape="0">
                <a:schemeClr val="tx1">
                  <a:alpha val="68000"/>
                </a:schemeClr>
              </a:outerShdw>
            </a:effectLst>
            <a:scene3d>
              <a:camera prst="orthographicFront"/>
              <a:lightRig rig="threePt" dir="t"/>
            </a:scene3d>
            <a:sp3d extrusionH="76200" prstMaterial="softEdge">
              <a:bevelT w="38100" h="19050" prst="angle"/>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grpSp>
      <p:cxnSp>
        <p:nvCxnSpPr>
          <p:cNvPr id="109" name="淘宝店chenying0907出品 108"/>
          <p:cNvCxnSpPr/>
          <p:nvPr/>
        </p:nvCxnSpPr>
        <p:spPr>
          <a:xfrm>
            <a:off x="0" y="777492"/>
            <a:ext cx="12169775" cy="0"/>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548188" y="1186393"/>
            <a:ext cx="2236510" cy="400110"/>
          </a:xfrm>
          <a:prstGeom prst="rect">
            <a:avLst/>
          </a:prstGeom>
          <a:noFill/>
        </p:spPr>
        <p:txBody>
          <a:bodyPr wrap="none" rtlCol="0">
            <a:spAutoFit/>
          </a:bodyPr>
          <a:lstStyle>
            <a:defPPr>
              <a:defRPr lang="zh-CN"/>
            </a:defPPr>
            <a:lvl1pPr>
              <a:defRPr b="1">
                <a:solidFill>
                  <a:schemeClr val="tx2"/>
                </a:solidFill>
                <a:latin typeface="微软雅黑" panose="020b0503020204020204" pitchFamily="34" charset="-122"/>
                <a:ea typeface="微软雅黑" panose="020b0503020204020204" pitchFamily="34" charset="-122"/>
              </a:defRPr>
            </a:lvl1pPr>
          </a:lstStyle>
          <a:p>
            <a:r>
              <a:rPr lang="zh-CN" altLang="en-US" sz="2000">
                <a:solidFill>
                  <a:schemeClr val="accent4"/>
                </a:solidFill>
                <a:latin typeface="方正兰亭黑_GBK" pitchFamily="2" charset="-122"/>
                <a:ea typeface="方正兰亭黑_GBK" pitchFamily="2" charset="-122"/>
              </a:rPr>
              <a:t>国内业务完成概况</a:t>
            </a:r>
            <a:endParaRPr lang="zh-CN" altLang="en-US" sz="2000">
              <a:solidFill>
                <a:schemeClr val="accent4"/>
              </a:solidFill>
              <a:latin typeface="方正兰亭黑_GBK" pitchFamily="2" charset="-122"/>
              <a:ea typeface="方正兰亭黑_GBK" pitchFamily="2" charset="-122"/>
            </a:endParaRPr>
          </a:p>
        </p:txBody>
      </p:sp>
      <p:sp>
        <p:nvSpPr>
          <p:cNvPr id="113" name="淘宝店chenying0907出品 7"/>
          <p:cNvSpPr/>
          <p:nvPr/>
        </p:nvSpPr>
        <p:spPr bwMode="auto">
          <a:xfrm>
            <a:off x="8179754" y="6041820"/>
            <a:ext cx="267371" cy="223144"/>
          </a:xfrm>
          <a:custGeom>
            <a:gdLst>
              <a:gd name="T0" fmla="*/ 88 w 266"/>
              <a:gd name="T1" fmla="*/ 222 h 222"/>
              <a:gd name="T2" fmla="*/ 88 w 266"/>
              <a:gd name="T3" fmla="*/ 222 h 222"/>
              <a:gd name="T4" fmla="*/ 62 w 266"/>
              <a:gd name="T5" fmla="*/ 212 h 222"/>
              <a:gd name="T6" fmla="*/ 40 w 266"/>
              <a:gd name="T7" fmla="*/ 206 h 222"/>
              <a:gd name="T8" fmla="*/ 20 w 266"/>
              <a:gd name="T9" fmla="*/ 196 h 222"/>
              <a:gd name="T10" fmla="*/ 12 w 266"/>
              <a:gd name="T11" fmla="*/ 190 h 222"/>
              <a:gd name="T12" fmla="*/ 6 w 266"/>
              <a:gd name="T13" fmla="*/ 184 h 222"/>
              <a:gd name="T14" fmla="*/ 6 w 266"/>
              <a:gd name="T15" fmla="*/ 184 h 222"/>
              <a:gd name="T16" fmla="*/ 2 w 266"/>
              <a:gd name="T17" fmla="*/ 160 h 222"/>
              <a:gd name="T18" fmla="*/ 0 w 266"/>
              <a:gd name="T19" fmla="*/ 132 h 222"/>
              <a:gd name="T20" fmla="*/ 2 w 266"/>
              <a:gd name="T21" fmla="*/ 108 h 222"/>
              <a:gd name="T22" fmla="*/ 4 w 266"/>
              <a:gd name="T23" fmla="*/ 98 h 222"/>
              <a:gd name="T24" fmla="*/ 8 w 266"/>
              <a:gd name="T25" fmla="*/ 88 h 222"/>
              <a:gd name="T26" fmla="*/ 8 w 266"/>
              <a:gd name="T27" fmla="*/ 88 h 222"/>
              <a:gd name="T28" fmla="*/ 26 w 266"/>
              <a:gd name="T29" fmla="*/ 82 h 222"/>
              <a:gd name="T30" fmla="*/ 36 w 266"/>
              <a:gd name="T31" fmla="*/ 78 h 222"/>
              <a:gd name="T32" fmla="*/ 44 w 266"/>
              <a:gd name="T33" fmla="*/ 74 h 222"/>
              <a:gd name="T34" fmla="*/ 44 w 266"/>
              <a:gd name="T35" fmla="*/ 74 h 222"/>
              <a:gd name="T36" fmla="*/ 46 w 266"/>
              <a:gd name="T37" fmla="*/ 36 h 222"/>
              <a:gd name="T38" fmla="*/ 46 w 266"/>
              <a:gd name="T39" fmla="*/ 36 h 222"/>
              <a:gd name="T40" fmla="*/ 52 w 266"/>
              <a:gd name="T41" fmla="*/ 32 h 222"/>
              <a:gd name="T42" fmla="*/ 56 w 266"/>
              <a:gd name="T43" fmla="*/ 30 h 222"/>
              <a:gd name="T44" fmla="*/ 66 w 266"/>
              <a:gd name="T45" fmla="*/ 32 h 222"/>
              <a:gd name="T46" fmla="*/ 76 w 266"/>
              <a:gd name="T47" fmla="*/ 34 h 222"/>
              <a:gd name="T48" fmla="*/ 84 w 266"/>
              <a:gd name="T49" fmla="*/ 34 h 222"/>
              <a:gd name="T50" fmla="*/ 90 w 266"/>
              <a:gd name="T51" fmla="*/ 34 h 222"/>
              <a:gd name="T52" fmla="*/ 90 w 266"/>
              <a:gd name="T53" fmla="*/ 34 h 222"/>
              <a:gd name="T54" fmla="*/ 142 w 266"/>
              <a:gd name="T55" fmla="*/ 6 h 222"/>
              <a:gd name="T56" fmla="*/ 142 w 266"/>
              <a:gd name="T57" fmla="*/ 6 h 222"/>
              <a:gd name="T58" fmla="*/ 234 w 266"/>
              <a:gd name="T59" fmla="*/ 0 h 222"/>
              <a:gd name="T60" fmla="*/ 234 w 266"/>
              <a:gd name="T61" fmla="*/ 0 h 222"/>
              <a:gd name="T62" fmla="*/ 242 w 266"/>
              <a:gd name="T63" fmla="*/ 4 h 222"/>
              <a:gd name="T64" fmla="*/ 250 w 266"/>
              <a:gd name="T65" fmla="*/ 10 h 222"/>
              <a:gd name="T66" fmla="*/ 258 w 266"/>
              <a:gd name="T67" fmla="*/ 20 h 222"/>
              <a:gd name="T68" fmla="*/ 266 w 266"/>
              <a:gd name="T69" fmla="*/ 32 h 222"/>
              <a:gd name="T70" fmla="*/ 266 w 266"/>
              <a:gd name="T71" fmla="*/ 32 h 222"/>
              <a:gd name="T72" fmla="*/ 266 w 266"/>
              <a:gd name="T73" fmla="*/ 52 h 222"/>
              <a:gd name="T74" fmla="*/ 266 w 266"/>
              <a:gd name="T75" fmla="*/ 52 h 222"/>
              <a:gd name="T76" fmla="*/ 262 w 266"/>
              <a:gd name="T77" fmla="*/ 60 h 222"/>
              <a:gd name="T78" fmla="*/ 258 w 266"/>
              <a:gd name="T79" fmla="*/ 68 h 222"/>
              <a:gd name="T80" fmla="*/ 258 w 266"/>
              <a:gd name="T81" fmla="*/ 68 h 222"/>
              <a:gd name="T82" fmla="*/ 236 w 266"/>
              <a:gd name="T83" fmla="*/ 100 h 222"/>
              <a:gd name="T84" fmla="*/ 226 w 266"/>
              <a:gd name="T85" fmla="*/ 116 h 222"/>
              <a:gd name="T86" fmla="*/ 218 w 266"/>
              <a:gd name="T87" fmla="*/ 134 h 222"/>
              <a:gd name="T88" fmla="*/ 218 w 266"/>
              <a:gd name="T89" fmla="*/ 134 h 222"/>
              <a:gd name="T90" fmla="*/ 212 w 266"/>
              <a:gd name="T91" fmla="*/ 148 h 222"/>
              <a:gd name="T92" fmla="*/ 208 w 266"/>
              <a:gd name="T93" fmla="*/ 158 h 222"/>
              <a:gd name="T94" fmla="*/ 202 w 266"/>
              <a:gd name="T95" fmla="*/ 166 h 222"/>
              <a:gd name="T96" fmla="*/ 202 w 266"/>
              <a:gd name="T97" fmla="*/ 166 h 222"/>
              <a:gd name="T98" fmla="*/ 178 w 266"/>
              <a:gd name="T99" fmla="*/ 178 h 222"/>
              <a:gd name="T100" fmla="*/ 156 w 266"/>
              <a:gd name="T101" fmla="*/ 192 h 222"/>
              <a:gd name="T102" fmla="*/ 116 w 266"/>
              <a:gd name="T103" fmla="*/ 218 h 222"/>
              <a:gd name="T104" fmla="*/ 116 w 266"/>
              <a:gd name="T105" fmla="*/ 218 h 222"/>
              <a:gd name="T106" fmla="*/ 88 w 266"/>
              <a:gd name="T107" fmla="*/ 222 h 222"/>
              <a:gd name="T108" fmla="*/ 88 w 266"/>
              <a:gd name="T109" fmla="*/ 222 h 2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221">
                <a:moveTo>
                  <a:pt x="88" y="222"/>
                </a:moveTo>
                <a:lnTo>
                  <a:pt x="88" y="222"/>
                </a:lnTo>
                <a:lnTo>
                  <a:pt x="62" y="212"/>
                </a:lnTo>
                <a:lnTo>
                  <a:pt x="40" y="206"/>
                </a:lnTo>
                <a:lnTo>
                  <a:pt x="20" y="196"/>
                </a:lnTo>
                <a:lnTo>
                  <a:pt x="12" y="190"/>
                </a:lnTo>
                <a:lnTo>
                  <a:pt x="6" y="184"/>
                </a:lnTo>
                <a:lnTo>
                  <a:pt x="6" y="184"/>
                </a:lnTo>
                <a:lnTo>
                  <a:pt x="2" y="160"/>
                </a:lnTo>
                <a:lnTo>
                  <a:pt x="0" y="132"/>
                </a:lnTo>
                <a:lnTo>
                  <a:pt x="2" y="108"/>
                </a:lnTo>
                <a:lnTo>
                  <a:pt x="4" y="98"/>
                </a:lnTo>
                <a:lnTo>
                  <a:pt x="8" y="88"/>
                </a:lnTo>
                <a:lnTo>
                  <a:pt x="8" y="88"/>
                </a:lnTo>
                <a:lnTo>
                  <a:pt x="26" y="82"/>
                </a:lnTo>
                <a:lnTo>
                  <a:pt x="36" y="78"/>
                </a:lnTo>
                <a:lnTo>
                  <a:pt x="44" y="74"/>
                </a:lnTo>
                <a:lnTo>
                  <a:pt x="44" y="74"/>
                </a:lnTo>
                <a:lnTo>
                  <a:pt x="46" y="36"/>
                </a:lnTo>
                <a:lnTo>
                  <a:pt x="46" y="36"/>
                </a:lnTo>
                <a:lnTo>
                  <a:pt x="52" y="32"/>
                </a:lnTo>
                <a:lnTo>
                  <a:pt x="56" y="30"/>
                </a:lnTo>
                <a:lnTo>
                  <a:pt x="66" y="32"/>
                </a:lnTo>
                <a:lnTo>
                  <a:pt x="76" y="34"/>
                </a:lnTo>
                <a:lnTo>
                  <a:pt x="84" y="34"/>
                </a:lnTo>
                <a:lnTo>
                  <a:pt x="90" y="34"/>
                </a:lnTo>
                <a:lnTo>
                  <a:pt x="90" y="34"/>
                </a:lnTo>
                <a:lnTo>
                  <a:pt x="142" y="6"/>
                </a:lnTo>
                <a:lnTo>
                  <a:pt x="142" y="6"/>
                </a:lnTo>
                <a:lnTo>
                  <a:pt x="234" y="0"/>
                </a:lnTo>
                <a:lnTo>
                  <a:pt x="234" y="0"/>
                </a:lnTo>
                <a:lnTo>
                  <a:pt x="242" y="4"/>
                </a:lnTo>
                <a:lnTo>
                  <a:pt x="250" y="10"/>
                </a:lnTo>
                <a:lnTo>
                  <a:pt x="258" y="20"/>
                </a:lnTo>
                <a:lnTo>
                  <a:pt x="266" y="32"/>
                </a:lnTo>
                <a:lnTo>
                  <a:pt x="266" y="32"/>
                </a:lnTo>
                <a:lnTo>
                  <a:pt x="266" y="52"/>
                </a:lnTo>
                <a:lnTo>
                  <a:pt x="266" y="52"/>
                </a:lnTo>
                <a:lnTo>
                  <a:pt x="262" y="60"/>
                </a:lnTo>
                <a:lnTo>
                  <a:pt x="258" y="68"/>
                </a:lnTo>
                <a:lnTo>
                  <a:pt x="258" y="68"/>
                </a:lnTo>
                <a:lnTo>
                  <a:pt x="236" y="100"/>
                </a:lnTo>
                <a:lnTo>
                  <a:pt x="226" y="116"/>
                </a:lnTo>
                <a:lnTo>
                  <a:pt x="218" y="134"/>
                </a:lnTo>
                <a:lnTo>
                  <a:pt x="218" y="134"/>
                </a:lnTo>
                <a:lnTo>
                  <a:pt x="212" y="148"/>
                </a:lnTo>
                <a:lnTo>
                  <a:pt x="208" y="158"/>
                </a:lnTo>
                <a:lnTo>
                  <a:pt x="202" y="166"/>
                </a:lnTo>
                <a:lnTo>
                  <a:pt x="202" y="166"/>
                </a:lnTo>
                <a:lnTo>
                  <a:pt x="178" y="178"/>
                </a:lnTo>
                <a:lnTo>
                  <a:pt x="156" y="192"/>
                </a:lnTo>
                <a:lnTo>
                  <a:pt x="116" y="218"/>
                </a:lnTo>
                <a:lnTo>
                  <a:pt x="116" y="218"/>
                </a:lnTo>
                <a:lnTo>
                  <a:pt x="88" y="222"/>
                </a:lnTo>
                <a:lnTo>
                  <a:pt x="88" y="222"/>
                </a:lnTo>
                <a:close/>
              </a:path>
            </a:pathLst>
          </a:custGeom>
          <a:solidFill>
            <a:schemeClr val="bg1">
              <a:lumMod val="75000"/>
            </a:schemeClr>
          </a:solidFill>
          <a:ln>
            <a:noFill/>
          </a:ln>
          <a:effectLst>
            <a:outerShdw blurRad="50800" dist="38100" dir="2700000" algn="tl" rotWithShape="0">
              <a:prstClr val="black">
                <a:alpha val="40000"/>
              </a:prstClr>
            </a:outerShdw>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endParaRPr lang="zh-CN" altLang="en-US" sz="1900">
              <a:solidFill>
                <a:prstClr val="black"/>
              </a:solidFill>
            </a:endParaRPr>
          </a:p>
        </p:txBody>
      </p:sp>
      <p:sp>
        <p:nvSpPr>
          <p:cNvPr id="115" name="淘宝店chenying0907出品 5"/>
          <p:cNvSpPr/>
          <p:nvPr/>
        </p:nvSpPr>
        <p:spPr bwMode="auto">
          <a:xfrm>
            <a:off x="4103579" y="1509732"/>
            <a:ext cx="7104890" cy="4529753"/>
          </a:xfrm>
          <a:custGeom>
            <a:gdLst>
              <a:gd name="T0" fmla="*/ 91 w 466"/>
              <a:gd name="T1" fmla="*/ 57 h 296"/>
              <a:gd name="T2" fmla="*/ 68 w 466"/>
              <a:gd name="T3" fmla="*/ 71 h 296"/>
              <a:gd name="T4" fmla="*/ 63 w 466"/>
              <a:gd name="T5" fmla="*/ 81 h 296"/>
              <a:gd name="T6" fmla="*/ 50 w 466"/>
              <a:gd name="T7" fmla="*/ 85 h 296"/>
              <a:gd name="T8" fmla="*/ 54 w 466"/>
              <a:gd name="T9" fmla="*/ 97 h 296"/>
              <a:gd name="T10" fmla="*/ 50 w 466"/>
              <a:gd name="T11" fmla="*/ 110 h 296"/>
              <a:gd name="T12" fmla="*/ 18 w 466"/>
              <a:gd name="T13" fmla="*/ 126 h 296"/>
              <a:gd name="T14" fmla="*/ 1 w 466"/>
              <a:gd name="T15" fmla="*/ 132 h 296"/>
              <a:gd name="T16" fmla="*/ 9 w 466"/>
              <a:gd name="T17" fmla="*/ 147 h 296"/>
              <a:gd name="T18" fmla="*/ 18 w 466"/>
              <a:gd name="T19" fmla="*/ 159 h 296"/>
              <a:gd name="T20" fmla="*/ 34 w 466"/>
              <a:gd name="T21" fmla="*/ 169 h 296"/>
              <a:gd name="T22" fmla="*/ 40 w 466"/>
              <a:gd name="T23" fmla="*/ 180 h 296"/>
              <a:gd name="T24" fmla="*/ 38 w 466"/>
              <a:gd name="T25" fmla="*/ 197 h 296"/>
              <a:gd name="T26" fmla="*/ 54 w 466"/>
              <a:gd name="T27" fmla="*/ 211 h 296"/>
              <a:gd name="T28" fmla="*/ 62 w 466"/>
              <a:gd name="T29" fmla="*/ 211 h 296"/>
              <a:gd name="T30" fmla="*/ 91 w 466"/>
              <a:gd name="T31" fmla="*/ 229 h 296"/>
              <a:gd name="T32" fmla="*/ 116 w 466"/>
              <a:gd name="T33" fmla="*/ 232 h 296"/>
              <a:gd name="T34" fmla="*/ 135 w 466"/>
              <a:gd name="T35" fmla="*/ 230 h 296"/>
              <a:gd name="T36" fmla="*/ 150 w 466"/>
              <a:gd name="T37" fmla="*/ 224 h 296"/>
              <a:gd name="T38" fmla="*/ 163 w 466"/>
              <a:gd name="T39" fmla="*/ 220 h 296"/>
              <a:gd name="T40" fmla="*/ 174 w 466"/>
              <a:gd name="T41" fmla="*/ 220 h 296"/>
              <a:gd name="T42" fmla="*/ 178 w 466"/>
              <a:gd name="T43" fmla="*/ 227 h 296"/>
              <a:gd name="T44" fmla="*/ 189 w 466"/>
              <a:gd name="T45" fmla="*/ 233 h 296"/>
              <a:gd name="T46" fmla="*/ 183 w 466"/>
              <a:gd name="T47" fmla="*/ 264 h 296"/>
              <a:gd name="T48" fmla="*/ 197 w 466"/>
              <a:gd name="T49" fmla="*/ 275 h 296"/>
              <a:gd name="T50" fmla="*/ 210 w 466"/>
              <a:gd name="T51" fmla="*/ 286 h 296"/>
              <a:gd name="T52" fmla="*/ 234 w 466"/>
              <a:gd name="T53" fmla="*/ 271 h 296"/>
              <a:gd name="T54" fmla="*/ 254 w 466"/>
              <a:gd name="T55" fmla="*/ 284 h 296"/>
              <a:gd name="T56" fmla="*/ 278 w 466"/>
              <a:gd name="T57" fmla="*/ 295 h 296"/>
              <a:gd name="T58" fmla="*/ 310 w 466"/>
              <a:gd name="T59" fmla="*/ 278 h 296"/>
              <a:gd name="T60" fmla="*/ 354 w 466"/>
              <a:gd name="T61" fmla="*/ 246 h 296"/>
              <a:gd name="T62" fmla="*/ 361 w 466"/>
              <a:gd name="T63" fmla="*/ 213 h 296"/>
              <a:gd name="T64" fmla="*/ 352 w 466"/>
              <a:gd name="T65" fmla="*/ 172 h 296"/>
              <a:gd name="T66" fmla="*/ 364 w 466"/>
              <a:gd name="T67" fmla="*/ 149 h 296"/>
              <a:gd name="T68" fmla="*/ 349 w 466"/>
              <a:gd name="T69" fmla="*/ 134 h 296"/>
              <a:gd name="T70" fmla="*/ 367 w 466"/>
              <a:gd name="T71" fmla="*/ 141 h 296"/>
              <a:gd name="T72" fmla="*/ 406 w 466"/>
              <a:gd name="T73" fmla="*/ 109 h 296"/>
              <a:gd name="T74" fmla="*/ 432 w 466"/>
              <a:gd name="T75" fmla="*/ 97 h 296"/>
              <a:gd name="T76" fmla="*/ 441 w 466"/>
              <a:gd name="T77" fmla="*/ 92 h 296"/>
              <a:gd name="T78" fmla="*/ 452 w 466"/>
              <a:gd name="T79" fmla="*/ 77 h 296"/>
              <a:gd name="T80" fmla="*/ 466 w 466"/>
              <a:gd name="T81" fmla="*/ 52 h 296"/>
              <a:gd name="T82" fmla="*/ 436 w 466"/>
              <a:gd name="T83" fmla="*/ 50 h 296"/>
              <a:gd name="T84" fmla="*/ 408 w 466"/>
              <a:gd name="T85" fmla="*/ 22 h 296"/>
              <a:gd name="T86" fmla="*/ 360 w 466"/>
              <a:gd name="T87" fmla="*/ 6 h 296"/>
              <a:gd name="T88" fmla="*/ 346 w 466"/>
              <a:gd name="T89" fmla="*/ 36 h 296"/>
              <a:gd name="T90" fmla="*/ 321 w 466"/>
              <a:gd name="T91" fmla="*/ 50 h 296"/>
              <a:gd name="T92" fmla="*/ 343 w 466"/>
              <a:gd name="T93" fmla="*/ 51 h 296"/>
              <a:gd name="T94" fmla="*/ 355 w 466"/>
              <a:gd name="T95" fmla="*/ 66 h 296"/>
              <a:gd name="T96" fmla="*/ 317 w 466"/>
              <a:gd name="T97" fmla="*/ 79 h 296"/>
              <a:gd name="T98" fmla="*/ 294 w 466"/>
              <a:gd name="T99" fmla="*/ 83 h 296"/>
              <a:gd name="T100" fmla="*/ 278 w 466"/>
              <a:gd name="T101" fmla="*/ 106 h 296"/>
              <a:gd name="T102" fmla="*/ 218 w 466"/>
              <a:gd name="T103" fmla="*/ 109 h 296"/>
              <a:gd name="T104" fmla="*/ 183 w 466"/>
              <a:gd name="T105" fmla="*/ 105 h 296"/>
              <a:gd name="T106" fmla="*/ 132 w 466"/>
              <a:gd name="T107" fmla="*/ 82 h 296"/>
              <a:gd name="T108" fmla="*/ 124 w 466"/>
              <a:gd name="T109" fmla="*/ 54 h 2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6" h="296">
                <a:moveTo>
                  <a:pt x="105" y="43"/>
                </a:moveTo>
                <a:cubicBezTo>
                  <a:pt x="105" y="43"/>
                  <a:pt x="104" y="43"/>
                  <a:pt x="104" y="43"/>
                </a:cubicBezTo>
                <a:cubicBezTo>
                  <a:pt x="103" y="44"/>
                  <a:pt x="101" y="45"/>
                  <a:pt x="100" y="47"/>
                </a:cubicBezTo>
                <a:cubicBezTo>
                  <a:pt x="98" y="48"/>
                  <a:pt x="96" y="49"/>
                  <a:pt x="95" y="50"/>
                </a:cubicBezTo>
                <a:cubicBezTo>
                  <a:pt x="94" y="50"/>
                  <a:pt x="93" y="51"/>
                  <a:pt x="92" y="53"/>
                </a:cubicBezTo>
                <a:cubicBezTo>
                  <a:pt x="92" y="55"/>
                  <a:pt x="92" y="56"/>
                  <a:pt x="91" y="57"/>
                </a:cubicBezTo>
                <a:cubicBezTo>
                  <a:pt x="91" y="59"/>
                  <a:pt x="90" y="60"/>
                  <a:pt x="88" y="62"/>
                </a:cubicBezTo>
                <a:cubicBezTo>
                  <a:pt x="86" y="64"/>
                  <a:pt x="84" y="64"/>
                  <a:pt x="82" y="64"/>
                </a:cubicBezTo>
                <a:cubicBezTo>
                  <a:pt x="79" y="64"/>
                  <a:pt x="77" y="64"/>
                  <a:pt x="75" y="63"/>
                </a:cubicBezTo>
                <a:cubicBezTo>
                  <a:pt x="74" y="63"/>
                  <a:pt x="72" y="63"/>
                  <a:pt x="71" y="62"/>
                </a:cubicBezTo>
                <a:cubicBezTo>
                  <a:pt x="71" y="63"/>
                  <a:pt x="71" y="63"/>
                  <a:pt x="71" y="64"/>
                </a:cubicBezTo>
                <a:cubicBezTo>
                  <a:pt x="71" y="65"/>
                  <a:pt x="71" y="68"/>
                  <a:pt x="68" y="71"/>
                </a:cubicBezTo>
                <a:cubicBezTo>
                  <a:pt x="67" y="72"/>
                  <a:pt x="67" y="72"/>
                  <a:pt x="67" y="72"/>
                </a:cubicBezTo>
                <a:cubicBezTo>
                  <a:pt x="67" y="73"/>
                  <a:pt x="68" y="74"/>
                  <a:pt x="68" y="75"/>
                </a:cubicBezTo>
                <a:cubicBezTo>
                  <a:pt x="69" y="76"/>
                  <a:pt x="70" y="77"/>
                  <a:pt x="70" y="79"/>
                </a:cubicBezTo>
                <a:cubicBezTo>
                  <a:pt x="70" y="80"/>
                  <a:pt x="69" y="81"/>
                  <a:pt x="69" y="81"/>
                </a:cubicBezTo>
                <a:cubicBezTo>
                  <a:pt x="68" y="82"/>
                  <a:pt x="67" y="82"/>
                  <a:pt x="66" y="82"/>
                </a:cubicBezTo>
                <a:cubicBezTo>
                  <a:pt x="65" y="82"/>
                  <a:pt x="64" y="82"/>
                  <a:pt x="63" y="81"/>
                </a:cubicBezTo>
                <a:cubicBezTo>
                  <a:pt x="61" y="81"/>
                  <a:pt x="60" y="81"/>
                  <a:pt x="60" y="81"/>
                </a:cubicBezTo>
                <a:cubicBezTo>
                  <a:pt x="59" y="81"/>
                  <a:pt x="59" y="81"/>
                  <a:pt x="58" y="81"/>
                </a:cubicBezTo>
                <a:cubicBezTo>
                  <a:pt x="56" y="81"/>
                  <a:pt x="53" y="81"/>
                  <a:pt x="50" y="82"/>
                </a:cubicBezTo>
                <a:cubicBezTo>
                  <a:pt x="50" y="83"/>
                  <a:pt x="50" y="83"/>
                  <a:pt x="50" y="83"/>
                </a:cubicBezTo>
                <a:cubicBezTo>
                  <a:pt x="50" y="83"/>
                  <a:pt x="50" y="84"/>
                  <a:pt x="50" y="85"/>
                </a:cubicBezTo>
                <a:cubicBezTo>
                  <a:pt x="50" y="85"/>
                  <a:pt x="50" y="85"/>
                  <a:pt x="50" y="85"/>
                </a:cubicBezTo>
                <a:cubicBezTo>
                  <a:pt x="50" y="85"/>
                  <a:pt x="50" y="85"/>
                  <a:pt x="51" y="85"/>
                </a:cubicBezTo>
                <a:cubicBezTo>
                  <a:pt x="51" y="86"/>
                  <a:pt x="51" y="87"/>
                  <a:pt x="51" y="87"/>
                </a:cubicBezTo>
                <a:cubicBezTo>
                  <a:pt x="52" y="89"/>
                  <a:pt x="53" y="90"/>
                  <a:pt x="54" y="92"/>
                </a:cubicBezTo>
                <a:cubicBezTo>
                  <a:pt x="54" y="93"/>
                  <a:pt x="55" y="94"/>
                  <a:pt x="55" y="95"/>
                </a:cubicBezTo>
                <a:cubicBezTo>
                  <a:pt x="55" y="96"/>
                  <a:pt x="55" y="97"/>
                  <a:pt x="54" y="97"/>
                </a:cubicBezTo>
                <a:cubicBezTo>
                  <a:pt x="54" y="97"/>
                  <a:pt x="54" y="97"/>
                  <a:pt x="54" y="97"/>
                </a:cubicBezTo>
                <a:cubicBezTo>
                  <a:pt x="54" y="97"/>
                  <a:pt x="54" y="97"/>
                  <a:pt x="54" y="98"/>
                </a:cubicBezTo>
                <a:cubicBezTo>
                  <a:pt x="54" y="98"/>
                  <a:pt x="54" y="98"/>
                  <a:pt x="54" y="98"/>
                </a:cubicBezTo>
                <a:cubicBezTo>
                  <a:pt x="53" y="99"/>
                  <a:pt x="53" y="100"/>
                  <a:pt x="53" y="101"/>
                </a:cubicBezTo>
                <a:cubicBezTo>
                  <a:pt x="53" y="103"/>
                  <a:pt x="53" y="105"/>
                  <a:pt x="53" y="106"/>
                </a:cubicBezTo>
                <a:cubicBezTo>
                  <a:pt x="53" y="108"/>
                  <a:pt x="52" y="108"/>
                  <a:pt x="51" y="109"/>
                </a:cubicBezTo>
                <a:cubicBezTo>
                  <a:pt x="51" y="109"/>
                  <a:pt x="50" y="110"/>
                  <a:pt x="50" y="110"/>
                </a:cubicBezTo>
                <a:cubicBezTo>
                  <a:pt x="48" y="111"/>
                  <a:pt x="46" y="112"/>
                  <a:pt x="44" y="113"/>
                </a:cubicBezTo>
                <a:cubicBezTo>
                  <a:pt x="41" y="115"/>
                  <a:pt x="36" y="116"/>
                  <a:pt x="35" y="117"/>
                </a:cubicBezTo>
                <a:cubicBezTo>
                  <a:pt x="33" y="118"/>
                  <a:pt x="32" y="119"/>
                  <a:pt x="30" y="119"/>
                </a:cubicBezTo>
                <a:cubicBezTo>
                  <a:pt x="29" y="120"/>
                  <a:pt x="27" y="120"/>
                  <a:pt x="26" y="120"/>
                </a:cubicBezTo>
                <a:cubicBezTo>
                  <a:pt x="25" y="120"/>
                  <a:pt x="25" y="120"/>
                  <a:pt x="24" y="121"/>
                </a:cubicBezTo>
                <a:cubicBezTo>
                  <a:pt x="23" y="122"/>
                  <a:pt x="21" y="124"/>
                  <a:pt x="18" y="126"/>
                </a:cubicBezTo>
                <a:cubicBezTo>
                  <a:pt x="17" y="127"/>
                  <a:pt x="16" y="128"/>
                  <a:pt x="14" y="128"/>
                </a:cubicBezTo>
                <a:cubicBezTo>
                  <a:pt x="13" y="128"/>
                  <a:pt x="12" y="127"/>
                  <a:pt x="11" y="126"/>
                </a:cubicBezTo>
                <a:cubicBezTo>
                  <a:pt x="11" y="126"/>
                  <a:pt x="11" y="125"/>
                  <a:pt x="10" y="125"/>
                </a:cubicBezTo>
                <a:cubicBezTo>
                  <a:pt x="10" y="124"/>
                  <a:pt x="10" y="125"/>
                  <a:pt x="9" y="124"/>
                </a:cubicBezTo>
                <a:cubicBezTo>
                  <a:pt x="8" y="124"/>
                  <a:pt x="7" y="125"/>
                  <a:pt x="5" y="127"/>
                </a:cubicBezTo>
                <a:cubicBezTo>
                  <a:pt x="4" y="128"/>
                  <a:pt x="2" y="130"/>
                  <a:pt x="1" y="132"/>
                </a:cubicBezTo>
                <a:cubicBezTo>
                  <a:pt x="0" y="132"/>
                  <a:pt x="0" y="133"/>
                  <a:pt x="0" y="134"/>
                </a:cubicBezTo>
                <a:cubicBezTo>
                  <a:pt x="0" y="136"/>
                  <a:pt x="0" y="137"/>
                  <a:pt x="2" y="137"/>
                </a:cubicBezTo>
                <a:cubicBezTo>
                  <a:pt x="3" y="137"/>
                  <a:pt x="4" y="138"/>
                  <a:pt x="5" y="138"/>
                </a:cubicBezTo>
                <a:cubicBezTo>
                  <a:pt x="5" y="138"/>
                  <a:pt x="6" y="139"/>
                  <a:pt x="7" y="140"/>
                </a:cubicBezTo>
                <a:cubicBezTo>
                  <a:pt x="7" y="141"/>
                  <a:pt x="7" y="142"/>
                  <a:pt x="8" y="144"/>
                </a:cubicBezTo>
                <a:cubicBezTo>
                  <a:pt x="9" y="145"/>
                  <a:pt x="9" y="146"/>
                  <a:pt x="9" y="147"/>
                </a:cubicBezTo>
                <a:cubicBezTo>
                  <a:pt x="9" y="148"/>
                  <a:pt x="8" y="150"/>
                  <a:pt x="8" y="151"/>
                </a:cubicBezTo>
                <a:cubicBezTo>
                  <a:pt x="8" y="151"/>
                  <a:pt x="8" y="152"/>
                  <a:pt x="7" y="152"/>
                </a:cubicBezTo>
                <a:cubicBezTo>
                  <a:pt x="8" y="152"/>
                  <a:pt x="8" y="152"/>
                  <a:pt x="8" y="152"/>
                </a:cubicBezTo>
                <a:cubicBezTo>
                  <a:pt x="10" y="153"/>
                  <a:pt x="11" y="154"/>
                  <a:pt x="12" y="154"/>
                </a:cubicBezTo>
                <a:cubicBezTo>
                  <a:pt x="14" y="155"/>
                  <a:pt x="15" y="156"/>
                  <a:pt x="16" y="157"/>
                </a:cubicBezTo>
                <a:cubicBezTo>
                  <a:pt x="17" y="158"/>
                  <a:pt x="18" y="159"/>
                  <a:pt x="18" y="159"/>
                </a:cubicBezTo>
                <a:cubicBezTo>
                  <a:pt x="18" y="160"/>
                  <a:pt x="18" y="161"/>
                  <a:pt x="18" y="161"/>
                </a:cubicBezTo>
                <a:cubicBezTo>
                  <a:pt x="18" y="162"/>
                  <a:pt x="18" y="161"/>
                  <a:pt x="20" y="163"/>
                </a:cubicBezTo>
                <a:cubicBezTo>
                  <a:pt x="22" y="165"/>
                  <a:pt x="22" y="165"/>
                  <a:pt x="25" y="165"/>
                </a:cubicBezTo>
                <a:cubicBezTo>
                  <a:pt x="26" y="165"/>
                  <a:pt x="27" y="165"/>
                  <a:pt x="29" y="165"/>
                </a:cubicBezTo>
                <a:cubicBezTo>
                  <a:pt x="30" y="165"/>
                  <a:pt x="31" y="165"/>
                  <a:pt x="32" y="166"/>
                </a:cubicBezTo>
                <a:cubicBezTo>
                  <a:pt x="34" y="167"/>
                  <a:pt x="34" y="168"/>
                  <a:pt x="34" y="169"/>
                </a:cubicBezTo>
                <a:cubicBezTo>
                  <a:pt x="35" y="171"/>
                  <a:pt x="35" y="172"/>
                  <a:pt x="36" y="173"/>
                </a:cubicBezTo>
                <a:cubicBezTo>
                  <a:pt x="38" y="175"/>
                  <a:pt x="39" y="175"/>
                  <a:pt x="39" y="176"/>
                </a:cubicBezTo>
                <a:cubicBezTo>
                  <a:pt x="40" y="177"/>
                  <a:pt x="40" y="177"/>
                  <a:pt x="40" y="178"/>
                </a:cubicBezTo>
                <a:cubicBezTo>
                  <a:pt x="40" y="178"/>
                  <a:pt x="40" y="178"/>
                  <a:pt x="40" y="179"/>
                </a:cubicBezTo>
                <a:cubicBezTo>
                  <a:pt x="40" y="179"/>
                  <a:pt x="40" y="179"/>
                  <a:pt x="40" y="179"/>
                </a:cubicBezTo>
                <a:cubicBezTo>
                  <a:pt x="40" y="179"/>
                  <a:pt x="40" y="179"/>
                  <a:pt x="40" y="180"/>
                </a:cubicBezTo>
                <a:cubicBezTo>
                  <a:pt x="40" y="180"/>
                  <a:pt x="40" y="181"/>
                  <a:pt x="41" y="182"/>
                </a:cubicBezTo>
                <a:cubicBezTo>
                  <a:pt x="41" y="184"/>
                  <a:pt x="42" y="186"/>
                  <a:pt x="43" y="188"/>
                </a:cubicBezTo>
                <a:cubicBezTo>
                  <a:pt x="44" y="189"/>
                  <a:pt x="44" y="190"/>
                  <a:pt x="44" y="191"/>
                </a:cubicBezTo>
                <a:cubicBezTo>
                  <a:pt x="44" y="193"/>
                  <a:pt x="42" y="194"/>
                  <a:pt x="41" y="195"/>
                </a:cubicBezTo>
                <a:cubicBezTo>
                  <a:pt x="40" y="195"/>
                  <a:pt x="39" y="196"/>
                  <a:pt x="38" y="196"/>
                </a:cubicBezTo>
                <a:cubicBezTo>
                  <a:pt x="38" y="196"/>
                  <a:pt x="38" y="196"/>
                  <a:pt x="38" y="197"/>
                </a:cubicBezTo>
                <a:cubicBezTo>
                  <a:pt x="38" y="197"/>
                  <a:pt x="38" y="197"/>
                  <a:pt x="38" y="197"/>
                </a:cubicBezTo>
                <a:cubicBezTo>
                  <a:pt x="38" y="197"/>
                  <a:pt x="38" y="197"/>
                  <a:pt x="38" y="198"/>
                </a:cubicBezTo>
                <a:cubicBezTo>
                  <a:pt x="38" y="198"/>
                  <a:pt x="38" y="199"/>
                  <a:pt x="39" y="200"/>
                </a:cubicBezTo>
                <a:cubicBezTo>
                  <a:pt x="40" y="201"/>
                  <a:pt x="41" y="202"/>
                  <a:pt x="41" y="203"/>
                </a:cubicBezTo>
                <a:cubicBezTo>
                  <a:pt x="42" y="204"/>
                  <a:pt x="50" y="209"/>
                  <a:pt x="53" y="211"/>
                </a:cubicBezTo>
                <a:cubicBezTo>
                  <a:pt x="53" y="211"/>
                  <a:pt x="53" y="211"/>
                  <a:pt x="54" y="211"/>
                </a:cubicBezTo>
                <a:cubicBezTo>
                  <a:pt x="54" y="211"/>
                  <a:pt x="54" y="211"/>
                  <a:pt x="54" y="211"/>
                </a:cubicBezTo>
                <a:cubicBezTo>
                  <a:pt x="55" y="211"/>
                  <a:pt x="55" y="212"/>
                  <a:pt x="55" y="212"/>
                </a:cubicBezTo>
                <a:cubicBezTo>
                  <a:pt x="56" y="212"/>
                  <a:pt x="56" y="211"/>
                  <a:pt x="57" y="211"/>
                </a:cubicBezTo>
                <a:cubicBezTo>
                  <a:pt x="57" y="211"/>
                  <a:pt x="58" y="210"/>
                  <a:pt x="60" y="210"/>
                </a:cubicBezTo>
                <a:cubicBezTo>
                  <a:pt x="61" y="210"/>
                  <a:pt x="62" y="211"/>
                  <a:pt x="62" y="211"/>
                </a:cubicBezTo>
                <a:cubicBezTo>
                  <a:pt x="62" y="211"/>
                  <a:pt x="62" y="211"/>
                  <a:pt x="62" y="211"/>
                </a:cubicBezTo>
                <a:cubicBezTo>
                  <a:pt x="62" y="211"/>
                  <a:pt x="63" y="212"/>
                  <a:pt x="63" y="212"/>
                </a:cubicBezTo>
                <a:cubicBezTo>
                  <a:pt x="63" y="212"/>
                  <a:pt x="63" y="212"/>
                  <a:pt x="64" y="212"/>
                </a:cubicBezTo>
                <a:cubicBezTo>
                  <a:pt x="65" y="213"/>
                  <a:pt x="66" y="213"/>
                  <a:pt x="68" y="214"/>
                </a:cubicBezTo>
                <a:cubicBezTo>
                  <a:pt x="71" y="215"/>
                  <a:pt x="75" y="217"/>
                  <a:pt x="78" y="220"/>
                </a:cubicBezTo>
                <a:cubicBezTo>
                  <a:pt x="83" y="225"/>
                  <a:pt x="88" y="228"/>
                  <a:pt x="90" y="229"/>
                </a:cubicBezTo>
                <a:cubicBezTo>
                  <a:pt x="90" y="229"/>
                  <a:pt x="91" y="229"/>
                  <a:pt x="91" y="229"/>
                </a:cubicBezTo>
                <a:cubicBezTo>
                  <a:pt x="91" y="229"/>
                  <a:pt x="91" y="229"/>
                  <a:pt x="91" y="229"/>
                </a:cubicBezTo>
                <a:cubicBezTo>
                  <a:pt x="91" y="229"/>
                  <a:pt x="92" y="229"/>
                  <a:pt x="93" y="229"/>
                </a:cubicBezTo>
                <a:cubicBezTo>
                  <a:pt x="95" y="230"/>
                  <a:pt x="97" y="230"/>
                  <a:pt x="100" y="231"/>
                </a:cubicBezTo>
                <a:cubicBezTo>
                  <a:pt x="101" y="232"/>
                  <a:pt x="102" y="232"/>
                  <a:pt x="103" y="232"/>
                </a:cubicBezTo>
                <a:cubicBezTo>
                  <a:pt x="105" y="232"/>
                  <a:pt x="109" y="230"/>
                  <a:pt x="112" y="230"/>
                </a:cubicBezTo>
                <a:cubicBezTo>
                  <a:pt x="114" y="230"/>
                  <a:pt x="116" y="231"/>
                  <a:pt x="116" y="232"/>
                </a:cubicBezTo>
                <a:cubicBezTo>
                  <a:pt x="117" y="232"/>
                  <a:pt x="117" y="232"/>
                  <a:pt x="117" y="232"/>
                </a:cubicBezTo>
                <a:cubicBezTo>
                  <a:pt x="118" y="231"/>
                  <a:pt x="119" y="231"/>
                  <a:pt x="120" y="230"/>
                </a:cubicBezTo>
                <a:cubicBezTo>
                  <a:pt x="121" y="229"/>
                  <a:pt x="122" y="228"/>
                  <a:pt x="124" y="228"/>
                </a:cubicBezTo>
                <a:cubicBezTo>
                  <a:pt x="126" y="228"/>
                  <a:pt x="126" y="229"/>
                  <a:pt x="126" y="229"/>
                </a:cubicBezTo>
                <a:cubicBezTo>
                  <a:pt x="127" y="229"/>
                  <a:pt x="128" y="229"/>
                  <a:pt x="129" y="229"/>
                </a:cubicBezTo>
                <a:cubicBezTo>
                  <a:pt x="132" y="229"/>
                  <a:pt x="134" y="229"/>
                  <a:pt x="135" y="230"/>
                </a:cubicBezTo>
                <a:cubicBezTo>
                  <a:pt x="137" y="231"/>
                  <a:pt x="137" y="232"/>
                  <a:pt x="138" y="232"/>
                </a:cubicBezTo>
                <a:cubicBezTo>
                  <a:pt x="138" y="232"/>
                  <a:pt x="139" y="232"/>
                  <a:pt x="139" y="231"/>
                </a:cubicBezTo>
                <a:cubicBezTo>
                  <a:pt x="140" y="230"/>
                  <a:pt x="142" y="229"/>
                  <a:pt x="143" y="229"/>
                </a:cubicBezTo>
                <a:cubicBezTo>
                  <a:pt x="144" y="229"/>
                  <a:pt x="145" y="228"/>
                  <a:pt x="145" y="228"/>
                </a:cubicBezTo>
                <a:cubicBezTo>
                  <a:pt x="146" y="227"/>
                  <a:pt x="147" y="227"/>
                  <a:pt x="147" y="226"/>
                </a:cubicBezTo>
                <a:cubicBezTo>
                  <a:pt x="148" y="225"/>
                  <a:pt x="149" y="225"/>
                  <a:pt x="150" y="224"/>
                </a:cubicBezTo>
                <a:cubicBezTo>
                  <a:pt x="150" y="224"/>
                  <a:pt x="150" y="224"/>
                  <a:pt x="151" y="224"/>
                </a:cubicBezTo>
                <a:cubicBezTo>
                  <a:pt x="151" y="224"/>
                  <a:pt x="152" y="223"/>
                  <a:pt x="152" y="223"/>
                </a:cubicBezTo>
                <a:cubicBezTo>
                  <a:pt x="154" y="222"/>
                  <a:pt x="155" y="220"/>
                  <a:pt x="156" y="220"/>
                </a:cubicBezTo>
                <a:cubicBezTo>
                  <a:pt x="156" y="219"/>
                  <a:pt x="157" y="219"/>
                  <a:pt x="158" y="219"/>
                </a:cubicBezTo>
                <a:cubicBezTo>
                  <a:pt x="160" y="219"/>
                  <a:pt x="161" y="219"/>
                  <a:pt x="161" y="220"/>
                </a:cubicBezTo>
                <a:cubicBezTo>
                  <a:pt x="162" y="220"/>
                  <a:pt x="163" y="220"/>
                  <a:pt x="163" y="220"/>
                </a:cubicBezTo>
                <a:cubicBezTo>
                  <a:pt x="164" y="220"/>
                  <a:pt x="164" y="220"/>
                  <a:pt x="165" y="220"/>
                </a:cubicBezTo>
                <a:cubicBezTo>
                  <a:pt x="166" y="219"/>
                  <a:pt x="167" y="219"/>
                  <a:pt x="168" y="218"/>
                </a:cubicBezTo>
                <a:cubicBezTo>
                  <a:pt x="169" y="218"/>
                  <a:pt x="169" y="218"/>
                  <a:pt x="170" y="218"/>
                </a:cubicBezTo>
                <a:cubicBezTo>
                  <a:pt x="170" y="218"/>
                  <a:pt x="171" y="218"/>
                  <a:pt x="172" y="218"/>
                </a:cubicBezTo>
                <a:cubicBezTo>
                  <a:pt x="172" y="218"/>
                  <a:pt x="172" y="218"/>
                  <a:pt x="172" y="218"/>
                </a:cubicBezTo>
                <a:cubicBezTo>
                  <a:pt x="173" y="219"/>
                  <a:pt x="174" y="219"/>
                  <a:pt x="174" y="220"/>
                </a:cubicBezTo>
                <a:cubicBezTo>
                  <a:pt x="174" y="221"/>
                  <a:pt x="174" y="221"/>
                  <a:pt x="174" y="222"/>
                </a:cubicBezTo>
                <a:cubicBezTo>
                  <a:pt x="175" y="222"/>
                  <a:pt x="175" y="222"/>
                  <a:pt x="175" y="222"/>
                </a:cubicBezTo>
                <a:cubicBezTo>
                  <a:pt x="176" y="222"/>
                  <a:pt x="177" y="223"/>
                  <a:pt x="177" y="224"/>
                </a:cubicBezTo>
                <a:cubicBezTo>
                  <a:pt x="176" y="225"/>
                  <a:pt x="176" y="226"/>
                  <a:pt x="176" y="226"/>
                </a:cubicBezTo>
                <a:cubicBezTo>
                  <a:pt x="177" y="226"/>
                  <a:pt x="178" y="227"/>
                  <a:pt x="178" y="227"/>
                </a:cubicBezTo>
                <a:cubicBezTo>
                  <a:pt x="178" y="227"/>
                  <a:pt x="178" y="227"/>
                  <a:pt x="178" y="227"/>
                </a:cubicBezTo>
                <a:cubicBezTo>
                  <a:pt x="179" y="226"/>
                  <a:pt x="180" y="226"/>
                  <a:pt x="182" y="226"/>
                </a:cubicBezTo>
                <a:cubicBezTo>
                  <a:pt x="183" y="226"/>
                  <a:pt x="184" y="226"/>
                  <a:pt x="184" y="226"/>
                </a:cubicBezTo>
                <a:cubicBezTo>
                  <a:pt x="185" y="227"/>
                  <a:pt x="185" y="227"/>
                  <a:pt x="186" y="228"/>
                </a:cubicBezTo>
                <a:cubicBezTo>
                  <a:pt x="187" y="229"/>
                  <a:pt x="187" y="229"/>
                  <a:pt x="187" y="230"/>
                </a:cubicBezTo>
                <a:cubicBezTo>
                  <a:pt x="188" y="230"/>
                  <a:pt x="188" y="230"/>
                  <a:pt x="188" y="231"/>
                </a:cubicBezTo>
                <a:cubicBezTo>
                  <a:pt x="189" y="232"/>
                  <a:pt x="189" y="233"/>
                  <a:pt x="189" y="233"/>
                </a:cubicBezTo>
                <a:cubicBezTo>
                  <a:pt x="190" y="234"/>
                  <a:pt x="190" y="234"/>
                  <a:pt x="191" y="236"/>
                </a:cubicBezTo>
                <a:cubicBezTo>
                  <a:pt x="193" y="237"/>
                  <a:pt x="193" y="238"/>
                  <a:pt x="193" y="240"/>
                </a:cubicBezTo>
                <a:cubicBezTo>
                  <a:pt x="193" y="243"/>
                  <a:pt x="192" y="244"/>
                  <a:pt x="192" y="249"/>
                </a:cubicBezTo>
                <a:cubicBezTo>
                  <a:pt x="192" y="251"/>
                  <a:pt x="191" y="253"/>
                  <a:pt x="190" y="254"/>
                </a:cubicBezTo>
                <a:cubicBezTo>
                  <a:pt x="189" y="255"/>
                  <a:pt x="188" y="256"/>
                  <a:pt x="187" y="257"/>
                </a:cubicBezTo>
                <a:cubicBezTo>
                  <a:pt x="185" y="258"/>
                  <a:pt x="183" y="259"/>
                  <a:pt x="183" y="264"/>
                </a:cubicBezTo>
                <a:cubicBezTo>
                  <a:pt x="183" y="264"/>
                  <a:pt x="183" y="265"/>
                  <a:pt x="183" y="266"/>
                </a:cubicBezTo>
                <a:cubicBezTo>
                  <a:pt x="184" y="265"/>
                  <a:pt x="185" y="264"/>
                  <a:pt x="187" y="264"/>
                </a:cubicBezTo>
                <a:cubicBezTo>
                  <a:pt x="188" y="264"/>
                  <a:pt x="189" y="264"/>
                  <a:pt x="190" y="265"/>
                </a:cubicBezTo>
                <a:cubicBezTo>
                  <a:pt x="191" y="265"/>
                  <a:pt x="191" y="266"/>
                  <a:pt x="192" y="267"/>
                </a:cubicBezTo>
                <a:cubicBezTo>
                  <a:pt x="192" y="268"/>
                  <a:pt x="192" y="268"/>
                  <a:pt x="194" y="270"/>
                </a:cubicBezTo>
                <a:cubicBezTo>
                  <a:pt x="195" y="271"/>
                  <a:pt x="196" y="273"/>
                  <a:pt x="197" y="275"/>
                </a:cubicBezTo>
                <a:cubicBezTo>
                  <a:pt x="197" y="276"/>
                  <a:pt x="198" y="277"/>
                  <a:pt x="198" y="277"/>
                </a:cubicBezTo>
                <a:cubicBezTo>
                  <a:pt x="199" y="277"/>
                  <a:pt x="199" y="278"/>
                  <a:pt x="199" y="278"/>
                </a:cubicBezTo>
                <a:cubicBezTo>
                  <a:pt x="201" y="278"/>
                  <a:pt x="202" y="278"/>
                  <a:pt x="203" y="279"/>
                </a:cubicBezTo>
                <a:cubicBezTo>
                  <a:pt x="204" y="279"/>
                  <a:pt x="205" y="280"/>
                  <a:pt x="205" y="281"/>
                </a:cubicBezTo>
                <a:cubicBezTo>
                  <a:pt x="206" y="282"/>
                  <a:pt x="207" y="283"/>
                  <a:pt x="210" y="285"/>
                </a:cubicBezTo>
                <a:cubicBezTo>
                  <a:pt x="210" y="286"/>
                  <a:pt x="210" y="286"/>
                  <a:pt x="210" y="286"/>
                </a:cubicBezTo>
                <a:cubicBezTo>
                  <a:pt x="210" y="285"/>
                  <a:pt x="210" y="285"/>
                  <a:pt x="210" y="284"/>
                </a:cubicBezTo>
                <a:cubicBezTo>
                  <a:pt x="210" y="282"/>
                  <a:pt x="210" y="280"/>
                  <a:pt x="210" y="278"/>
                </a:cubicBezTo>
                <a:cubicBezTo>
                  <a:pt x="210" y="276"/>
                  <a:pt x="211" y="274"/>
                  <a:pt x="213" y="273"/>
                </a:cubicBezTo>
                <a:cubicBezTo>
                  <a:pt x="215" y="272"/>
                  <a:pt x="216" y="272"/>
                  <a:pt x="218" y="272"/>
                </a:cubicBezTo>
                <a:cubicBezTo>
                  <a:pt x="221" y="272"/>
                  <a:pt x="223" y="273"/>
                  <a:pt x="225" y="273"/>
                </a:cubicBezTo>
                <a:cubicBezTo>
                  <a:pt x="228" y="273"/>
                  <a:pt x="230" y="272"/>
                  <a:pt x="234" y="271"/>
                </a:cubicBezTo>
                <a:cubicBezTo>
                  <a:pt x="237" y="270"/>
                  <a:pt x="241" y="270"/>
                  <a:pt x="247" y="270"/>
                </a:cubicBezTo>
                <a:cubicBezTo>
                  <a:pt x="249" y="270"/>
                  <a:pt x="251" y="270"/>
                  <a:pt x="253" y="270"/>
                </a:cubicBezTo>
                <a:cubicBezTo>
                  <a:pt x="254" y="271"/>
                  <a:pt x="256" y="273"/>
                  <a:pt x="255" y="274"/>
                </a:cubicBezTo>
                <a:cubicBezTo>
                  <a:pt x="255" y="276"/>
                  <a:pt x="255" y="277"/>
                  <a:pt x="254" y="279"/>
                </a:cubicBezTo>
                <a:cubicBezTo>
                  <a:pt x="254" y="280"/>
                  <a:pt x="253" y="281"/>
                  <a:pt x="253" y="282"/>
                </a:cubicBezTo>
                <a:cubicBezTo>
                  <a:pt x="253" y="283"/>
                  <a:pt x="253" y="283"/>
                  <a:pt x="254" y="284"/>
                </a:cubicBezTo>
                <a:cubicBezTo>
                  <a:pt x="254" y="284"/>
                  <a:pt x="255" y="285"/>
                  <a:pt x="257" y="285"/>
                </a:cubicBezTo>
                <a:cubicBezTo>
                  <a:pt x="258" y="286"/>
                  <a:pt x="260" y="286"/>
                  <a:pt x="261" y="286"/>
                </a:cubicBezTo>
                <a:cubicBezTo>
                  <a:pt x="261" y="286"/>
                  <a:pt x="261" y="286"/>
                  <a:pt x="261" y="286"/>
                </a:cubicBezTo>
                <a:cubicBezTo>
                  <a:pt x="267" y="282"/>
                  <a:pt x="266" y="284"/>
                  <a:pt x="268" y="284"/>
                </a:cubicBezTo>
                <a:cubicBezTo>
                  <a:pt x="270" y="285"/>
                  <a:pt x="272" y="286"/>
                  <a:pt x="276" y="286"/>
                </a:cubicBezTo>
                <a:cubicBezTo>
                  <a:pt x="280" y="286"/>
                  <a:pt x="276" y="296"/>
                  <a:pt x="278" y="295"/>
                </a:cubicBezTo>
                <a:cubicBezTo>
                  <a:pt x="281" y="295"/>
                  <a:pt x="281" y="294"/>
                  <a:pt x="280" y="290"/>
                </a:cubicBezTo>
                <a:cubicBezTo>
                  <a:pt x="278" y="286"/>
                  <a:pt x="281" y="289"/>
                  <a:pt x="283" y="288"/>
                </a:cubicBezTo>
                <a:cubicBezTo>
                  <a:pt x="284" y="287"/>
                  <a:pt x="287" y="286"/>
                  <a:pt x="291" y="285"/>
                </a:cubicBezTo>
                <a:cubicBezTo>
                  <a:pt x="294" y="283"/>
                  <a:pt x="296" y="283"/>
                  <a:pt x="298" y="281"/>
                </a:cubicBezTo>
                <a:cubicBezTo>
                  <a:pt x="301" y="280"/>
                  <a:pt x="303" y="277"/>
                  <a:pt x="305" y="277"/>
                </a:cubicBezTo>
                <a:cubicBezTo>
                  <a:pt x="307" y="277"/>
                  <a:pt x="307" y="278"/>
                  <a:pt x="310" y="278"/>
                </a:cubicBezTo>
                <a:cubicBezTo>
                  <a:pt x="313" y="277"/>
                  <a:pt x="320" y="277"/>
                  <a:pt x="325" y="272"/>
                </a:cubicBezTo>
                <a:cubicBezTo>
                  <a:pt x="329" y="267"/>
                  <a:pt x="330" y="269"/>
                  <a:pt x="335" y="267"/>
                </a:cubicBezTo>
                <a:cubicBezTo>
                  <a:pt x="339" y="265"/>
                  <a:pt x="341" y="264"/>
                  <a:pt x="344" y="261"/>
                </a:cubicBezTo>
                <a:cubicBezTo>
                  <a:pt x="348" y="258"/>
                  <a:pt x="351" y="254"/>
                  <a:pt x="351" y="251"/>
                </a:cubicBezTo>
                <a:cubicBezTo>
                  <a:pt x="351" y="248"/>
                  <a:pt x="350" y="248"/>
                  <a:pt x="351" y="247"/>
                </a:cubicBezTo>
                <a:cubicBezTo>
                  <a:pt x="351" y="245"/>
                  <a:pt x="353" y="247"/>
                  <a:pt x="354" y="246"/>
                </a:cubicBezTo>
                <a:cubicBezTo>
                  <a:pt x="355" y="245"/>
                  <a:pt x="361" y="236"/>
                  <a:pt x="362" y="234"/>
                </a:cubicBezTo>
                <a:cubicBezTo>
                  <a:pt x="364" y="233"/>
                  <a:pt x="363" y="232"/>
                  <a:pt x="363" y="232"/>
                </a:cubicBezTo>
                <a:cubicBezTo>
                  <a:pt x="363" y="232"/>
                  <a:pt x="365" y="226"/>
                  <a:pt x="368" y="221"/>
                </a:cubicBezTo>
                <a:cubicBezTo>
                  <a:pt x="371" y="216"/>
                  <a:pt x="368" y="217"/>
                  <a:pt x="368" y="216"/>
                </a:cubicBezTo>
                <a:cubicBezTo>
                  <a:pt x="367" y="215"/>
                  <a:pt x="362" y="216"/>
                  <a:pt x="359" y="215"/>
                </a:cubicBezTo>
                <a:cubicBezTo>
                  <a:pt x="355" y="213"/>
                  <a:pt x="360" y="213"/>
                  <a:pt x="361" y="213"/>
                </a:cubicBezTo>
                <a:cubicBezTo>
                  <a:pt x="363" y="212"/>
                  <a:pt x="367" y="210"/>
                  <a:pt x="368" y="208"/>
                </a:cubicBezTo>
                <a:cubicBezTo>
                  <a:pt x="369" y="206"/>
                  <a:pt x="363" y="204"/>
                  <a:pt x="363" y="201"/>
                </a:cubicBezTo>
                <a:cubicBezTo>
                  <a:pt x="363" y="198"/>
                  <a:pt x="368" y="200"/>
                  <a:pt x="366" y="198"/>
                </a:cubicBezTo>
                <a:cubicBezTo>
                  <a:pt x="364" y="195"/>
                  <a:pt x="361" y="194"/>
                  <a:pt x="359" y="192"/>
                </a:cubicBezTo>
                <a:cubicBezTo>
                  <a:pt x="357" y="190"/>
                  <a:pt x="359" y="187"/>
                  <a:pt x="358" y="183"/>
                </a:cubicBezTo>
                <a:cubicBezTo>
                  <a:pt x="357" y="179"/>
                  <a:pt x="351" y="177"/>
                  <a:pt x="352" y="172"/>
                </a:cubicBezTo>
                <a:cubicBezTo>
                  <a:pt x="352" y="168"/>
                  <a:pt x="352" y="169"/>
                  <a:pt x="352" y="166"/>
                </a:cubicBezTo>
                <a:cubicBezTo>
                  <a:pt x="353" y="162"/>
                  <a:pt x="356" y="164"/>
                  <a:pt x="359" y="162"/>
                </a:cubicBezTo>
                <a:cubicBezTo>
                  <a:pt x="361" y="161"/>
                  <a:pt x="359" y="160"/>
                  <a:pt x="359" y="159"/>
                </a:cubicBezTo>
                <a:cubicBezTo>
                  <a:pt x="359" y="157"/>
                  <a:pt x="365" y="157"/>
                  <a:pt x="370" y="157"/>
                </a:cubicBezTo>
                <a:cubicBezTo>
                  <a:pt x="375" y="157"/>
                  <a:pt x="376" y="151"/>
                  <a:pt x="373" y="151"/>
                </a:cubicBezTo>
                <a:cubicBezTo>
                  <a:pt x="371" y="151"/>
                  <a:pt x="368" y="149"/>
                  <a:pt x="364" y="149"/>
                </a:cubicBezTo>
                <a:cubicBezTo>
                  <a:pt x="360" y="149"/>
                  <a:pt x="358" y="151"/>
                  <a:pt x="353" y="154"/>
                </a:cubicBezTo>
                <a:cubicBezTo>
                  <a:pt x="348" y="157"/>
                  <a:pt x="348" y="152"/>
                  <a:pt x="349" y="148"/>
                </a:cubicBezTo>
                <a:cubicBezTo>
                  <a:pt x="350" y="144"/>
                  <a:pt x="348" y="146"/>
                  <a:pt x="347" y="146"/>
                </a:cubicBezTo>
                <a:cubicBezTo>
                  <a:pt x="346" y="147"/>
                  <a:pt x="337" y="143"/>
                  <a:pt x="338" y="138"/>
                </a:cubicBezTo>
                <a:cubicBezTo>
                  <a:pt x="339" y="133"/>
                  <a:pt x="339" y="137"/>
                  <a:pt x="341" y="136"/>
                </a:cubicBezTo>
                <a:cubicBezTo>
                  <a:pt x="344" y="136"/>
                  <a:pt x="346" y="137"/>
                  <a:pt x="349" y="134"/>
                </a:cubicBezTo>
                <a:cubicBezTo>
                  <a:pt x="351" y="132"/>
                  <a:pt x="351" y="132"/>
                  <a:pt x="354" y="130"/>
                </a:cubicBezTo>
                <a:cubicBezTo>
                  <a:pt x="357" y="127"/>
                  <a:pt x="358" y="127"/>
                  <a:pt x="360" y="122"/>
                </a:cubicBezTo>
                <a:cubicBezTo>
                  <a:pt x="362" y="118"/>
                  <a:pt x="363" y="122"/>
                  <a:pt x="368" y="122"/>
                </a:cubicBezTo>
                <a:cubicBezTo>
                  <a:pt x="373" y="122"/>
                  <a:pt x="370" y="124"/>
                  <a:pt x="370" y="128"/>
                </a:cubicBezTo>
                <a:cubicBezTo>
                  <a:pt x="369" y="131"/>
                  <a:pt x="369" y="131"/>
                  <a:pt x="363" y="139"/>
                </a:cubicBezTo>
                <a:cubicBezTo>
                  <a:pt x="357" y="147"/>
                  <a:pt x="365" y="141"/>
                  <a:pt x="367" y="141"/>
                </a:cubicBezTo>
                <a:cubicBezTo>
                  <a:pt x="369" y="141"/>
                  <a:pt x="371" y="134"/>
                  <a:pt x="379" y="131"/>
                </a:cubicBezTo>
                <a:cubicBezTo>
                  <a:pt x="382" y="130"/>
                  <a:pt x="384" y="129"/>
                  <a:pt x="385" y="129"/>
                </a:cubicBezTo>
                <a:cubicBezTo>
                  <a:pt x="386" y="129"/>
                  <a:pt x="386" y="128"/>
                  <a:pt x="386" y="128"/>
                </a:cubicBezTo>
                <a:cubicBezTo>
                  <a:pt x="387" y="125"/>
                  <a:pt x="389" y="122"/>
                  <a:pt x="392" y="121"/>
                </a:cubicBezTo>
                <a:cubicBezTo>
                  <a:pt x="396" y="119"/>
                  <a:pt x="399" y="114"/>
                  <a:pt x="402" y="110"/>
                </a:cubicBezTo>
                <a:cubicBezTo>
                  <a:pt x="403" y="109"/>
                  <a:pt x="405" y="109"/>
                  <a:pt x="406" y="109"/>
                </a:cubicBezTo>
                <a:cubicBezTo>
                  <a:pt x="408" y="109"/>
                  <a:pt x="410" y="110"/>
                  <a:pt x="411" y="111"/>
                </a:cubicBezTo>
                <a:cubicBezTo>
                  <a:pt x="413" y="112"/>
                  <a:pt x="414" y="113"/>
                  <a:pt x="415" y="113"/>
                </a:cubicBezTo>
                <a:cubicBezTo>
                  <a:pt x="415" y="113"/>
                  <a:pt x="415" y="113"/>
                  <a:pt x="415" y="113"/>
                </a:cubicBezTo>
                <a:cubicBezTo>
                  <a:pt x="416" y="112"/>
                  <a:pt x="415" y="110"/>
                  <a:pt x="417" y="108"/>
                </a:cubicBezTo>
                <a:cubicBezTo>
                  <a:pt x="419" y="106"/>
                  <a:pt x="423" y="104"/>
                  <a:pt x="427" y="99"/>
                </a:cubicBezTo>
                <a:cubicBezTo>
                  <a:pt x="429" y="98"/>
                  <a:pt x="430" y="97"/>
                  <a:pt x="432" y="97"/>
                </a:cubicBezTo>
                <a:cubicBezTo>
                  <a:pt x="433" y="97"/>
                  <a:pt x="434" y="97"/>
                  <a:pt x="434" y="98"/>
                </a:cubicBezTo>
                <a:cubicBezTo>
                  <a:pt x="435" y="98"/>
                  <a:pt x="435" y="99"/>
                  <a:pt x="435" y="99"/>
                </a:cubicBezTo>
                <a:cubicBezTo>
                  <a:pt x="436" y="100"/>
                  <a:pt x="437" y="100"/>
                  <a:pt x="438" y="101"/>
                </a:cubicBezTo>
                <a:cubicBezTo>
                  <a:pt x="438" y="101"/>
                  <a:pt x="438" y="101"/>
                  <a:pt x="438" y="101"/>
                </a:cubicBezTo>
                <a:cubicBezTo>
                  <a:pt x="438" y="99"/>
                  <a:pt x="438" y="97"/>
                  <a:pt x="440" y="95"/>
                </a:cubicBezTo>
                <a:cubicBezTo>
                  <a:pt x="441" y="93"/>
                  <a:pt x="441" y="92"/>
                  <a:pt x="441" y="92"/>
                </a:cubicBezTo>
                <a:cubicBezTo>
                  <a:pt x="441" y="92"/>
                  <a:pt x="441" y="92"/>
                  <a:pt x="440" y="92"/>
                </a:cubicBezTo>
                <a:cubicBezTo>
                  <a:pt x="440" y="91"/>
                  <a:pt x="439" y="90"/>
                  <a:pt x="439" y="89"/>
                </a:cubicBezTo>
                <a:cubicBezTo>
                  <a:pt x="439" y="88"/>
                  <a:pt x="439" y="87"/>
                  <a:pt x="439" y="86"/>
                </a:cubicBezTo>
                <a:cubicBezTo>
                  <a:pt x="439" y="84"/>
                  <a:pt x="440" y="82"/>
                  <a:pt x="442" y="80"/>
                </a:cubicBezTo>
                <a:cubicBezTo>
                  <a:pt x="444" y="77"/>
                  <a:pt x="447" y="77"/>
                  <a:pt x="449" y="77"/>
                </a:cubicBezTo>
                <a:cubicBezTo>
                  <a:pt x="450" y="77"/>
                  <a:pt x="451" y="77"/>
                  <a:pt x="452" y="77"/>
                </a:cubicBezTo>
                <a:cubicBezTo>
                  <a:pt x="453" y="77"/>
                  <a:pt x="454" y="77"/>
                  <a:pt x="455" y="77"/>
                </a:cubicBezTo>
                <a:cubicBezTo>
                  <a:pt x="456" y="76"/>
                  <a:pt x="457" y="76"/>
                  <a:pt x="457" y="74"/>
                </a:cubicBezTo>
                <a:cubicBezTo>
                  <a:pt x="458" y="73"/>
                  <a:pt x="459" y="70"/>
                  <a:pt x="460" y="67"/>
                </a:cubicBezTo>
                <a:cubicBezTo>
                  <a:pt x="462" y="63"/>
                  <a:pt x="463" y="61"/>
                  <a:pt x="463" y="60"/>
                </a:cubicBezTo>
                <a:cubicBezTo>
                  <a:pt x="464" y="58"/>
                  <a:pt x="464" y="58"/>
                  <a:pt x="464" y="57"/>
                </a:cubicBezTo>
                <a:cubicBezTo>
                  <a:pt x="464" y="54"/>
                  <a:pt x="465" y="53"/>
                  <a:pt x="466" y="52"/>
                </a:cubicBezTo>
                <a:cubicBezTo>
                  <a:pt x="466" y="52"/>
                  <a:pt x="466" y="52"/>
                  <a:pt x="466" y="52"/>
                </a:cubicBezTo>
                <a:cubicBezTo>
                  <a:pt x="465" y="52"/>
                  <a:pt x="465" y="52"/>
                  <a:pt x="464" y="52"/>
                </a:cubicBezTo>
                <a:cubicBezTo>
                  <a:pt x="456" y="52"/>
                  <a:pt x="454" y="54"/>
                  <a:pt x="448" y="56"/>
                </a:cubicBezTo>
                <a:cubicBezTo>
                  <a:pt x="447" y="57"/>
                  <a:pt x="446" y="57"/>
                  <a:pt x="445" y="57"/>
                </a:cubicBezTo>
                <a:cubicBezTo>
                  <a:pt x="443" y="57"/>
                  <a:pt x="441" y="56"/>
                  <a:pt x="440" y="54"/>
                </a:cubicBezTo>
                <a:cubicBezTo>
                  <a:pt x="438" y="53"/>
                  <a:pt x="437" y="52"/>
                  <a:pt x="436" y="50"/>
                </a:cubicBezTo>
                <a:cubicBezTo>
                  <a:pt x="434" y="49"/>
                  <a:pt x="433" y="47"/>
                  <a:pt x="433" y="45"/>
                </a:cubicBezTo>
                <a:cubicBezTo>
                  <a:pt x="431" y="45"/>
                  <a:pt x="430" y="44"/>
                  <a:pt x="428" y="43"/>
                </a:cubicBezTo>
                <a:cubicBezTo>
                  <a:pt x="427" y="42"/>
                  <a:pt x="425" y="41"/>
                  <a:pt x="423" y="40"/>
                </a:cubicBezTo>
                <a:cubicBezTo>
                  <a:pt x="417" y="38"/>
                  <a:pt x="415" y="37"/>
                  <a:pt x="411" y="33"/>
                </a:cubicBezTo>
                <a:cubicBezTo>
                  <a:pt x="408" y="30"/>
                  <a:pt x="408" y="27"/>
                  <a:pt x="408" y="25"/>
                </a:cubicBezTo>
                <a:cubicBezTo>
                  <a:pt x="408" y="24"/>
                  <a:pt x="408" y="23"/>
                  <a:pt x="408" y="22"/>
                </a:cubicBezTo>
                <a:cubicBezTo>
                  <a:pt x="408" y="21"/>
                  <a:pt x="406" y="17"/>
                  <a:pt x="404" y="13"/>
                </a:cubicBezTo>
                <a:cubicBezTo>
                  <a:pt x="402" y="10"/>
                  <a:pt x="400" y="6"/>
                  <a:pt x="398" y="4"/>
                </a:cubicBezTo>
                <a:cubicBezTo>
                  <a:pt x="395" y="1"/>
                  <a:pt x="385" y="0"/>
                  <a:pt x="379" y="0"/>
                </a:cubicBezTo>
                <a:cubicBezTo>
                  <a:pt x="373" y="0"/>
                  <a:pt x="364" y="1"/>
                  <a:pt x="358" y="5"/>
                </a:cubicBezTo>
                <a:cubicBezTo>
                  <a:pt x="358" y="5"/>
                  <a:pt x="357" y="5"/>
                  <a:pt x="357" y="5"/>
                </a:cubicBezTo>
                <a:cubicBezTo>
                  <a:pt x="358" y="5"/>
                  <a:pt x="359" y="5"/>
                  <a:pt x="360" y="6"/>
                </a:cubicBezTo>
                <a:cubicBezTo>
                  <a:pt x="361" y="6"/>
                  <a:pt x="362" y="8"/>
                  <a:pt x="362" y="9"/>
                </a:cubicBezTo>
                <a:cubicBezTo>
                  <a:pt x="362" y="11"/>
                  <a:pt x="362" y="13"/>
                  <a:pt x="361" y="15"/>
                </a:cubicBezTo>
                <a:cubicBezTo>
                  <a:pt x="360" y="16"/>
                  <a:pt x="358" y="18"/>
                  <a:pt x="356" y="20"/>
                </a:cubicBezTo>
                <a:cubicBezTo>
                  <a:pt x="354" y="22"/>
                  <a:pt x="354" y="24"/>
                  <a:pt x="353" y="26"/>
                </a:cubicBezTo>
                <a:cubicBezTo>
                  <a:pt x="353" y="28"/>
                  <a:pt x="353" y="31"/>
                  <a:pt x="351" y="33"/>
                </a:cubicBezTo>
                <a:cubicBezTo>
                  <a:pt x="349" y="35"/>
                  <a:pt x="348" y="36"/>
                  <a:pt x="346" y="36"/>
                </a:cubicBezTo>
                <a:cubicBezTo>
                  <a:pt x="345" y="35"/>
                  <a:pt x="344" y="35"/>
                  <a:pt x="344" y="35"/>
                </a:cubicBezTo>
                <a:cubicBezTo>
                  <a:pt x="344" y="35"/>
                  <a:pt x="343" y="35"/>
                  <a:pt x="341" y="37"/>
                </a:cubicBezTo>
                <a:cubicBezTo>
                  <a:pt x="339" y="39"/>
                  <a:pt x="337" y="40"/>
                  <a:pt x="335" y="40"/>
                </a:cubicBezTo>
                <a:cubicBezTo>
                  <a:pt x="332" y="40"/>
                  <a:pt x="330" y="39"/>
                  <a:pt x="329" y="39"/>
                </a:cubicBezTo>
                <a:cubicBezTo>
                  <a:pt x="328" y="40"/>
                  <a:pt x="328" y="41"/>
                  <a:pt x="327" y="42"/>
                </a:cubicBezTo>
                <a:cubicBezTo>
                  <a:pt x="326" y="45"/>
                  <a:pt x="324" y="47"/>
                  <a:pt x="321" y="50"/>
                </a:cubicBezTo>
                <a:cubicBezTo>
                  <a:pt x="321" y="50"/>
                  <a:pt x="321" y="50"/>
                  <a:pt x="321" y="50"/>
                </a:cubicBezTo>
                <a:cubicBezTo>
                  <a:pt x="321" y="50"/>
                  <a:pt x="322" y="50"/>
                  <a:pt x="323" y="50"/>
                </a:cubicBezTo>
                <a:cubicBezTo>
                  <a:pt x="324" y="51"/>
                  <a:pt x="327" y="51"/>
                  <a:pt x="329" y="51"/>
                </a:cubicBezTo>
                <a:cubicBezTo>
                  <a:pt x="329" y="51"/>
                  <a:pt x="329" y="51"/>
                  <a:pt x="329" y="51"/>
                </a:cubicBezTo>
                <a:cubicBezTo>
                  <a:pt x="333" y="51"/>
                  <a:pt x="336" y="49"/>
                  <a:pt x="339" y="49"/>
                </a:cubicBezTo>
                <a:cubicBezTo>
                  <a:pt x="341" y="49"/>
                  <a:pt x="342" y="50"/>
                  <a:pt x="343" y="51"/>
                </a:cubicBezTo>
                <a:cubicBezTo>
                  <a:pt x="344" y="51"/>
                  <a:pt x="345" y="52"/>
                  <a:pt x="346" y="53"/>
                </a:cubicBezTo>
                <a:cubicBezTo>
                  <a:pt x="348" y="55"/>
                  <a:pt x="350" y="57"/>
                  <a:pt x="354" y="58"/>
                </a:cubicBezTo>
                <a:cubicBezTo>
                  <a:pt x="355" y="58"/>
                  <a:pt x="356" y="59"/>
                  <a:pt x="357" y="59"/>
                </a:cubicBezTo>
                <a:cubicBezTo>
                  <a:pt x="358" y="60"/>
                  <a:pt x="359" y="61"/>
                  <a:pt x="359" y="62"/>
                </a:cubicBezTo>
                <a:cubicBezTo>
                  <a:pt x="359" y="63"/>
                  <a:pt x="358" y="64"/>
                  <a:pt x="357" y="65"/>
                </a:cubicBezTo>
                <a:cubicBezTo>
                  <a:pt x="357" y="65"/>
                  <a:pt x="356" y="65"/>
                  <a:pt x="355" y="66"/>
                </a:cubicBezTo>
                <a:cubicBezTo>
                  <a:pt x="354" y="66"/>
                  <a:pt x="352" y="67"/>
                  <a:pt x="350" y="67"/>
                </a:cubicBezTo>
                <a:cubicBezTo>
                  <a:pt x="349" y="67"/>
                  <a:pt x="348" y="66"/>
                  <a:pt x="347" y="66"/>
                </a:cubicBezTo>
                <a:cubicBezTo>
                  <a:pt x="346" y="66"/>
                  <a:pt x="345" y="66"/>
                  <a:pt x="343" y="66"/>
                </a:cubicBezTo>
                <a:cubicBezTo>
                  <a:pt x="338" y="66"/>
                  <a:pt x="332" y="67"/>
                  <a:pt x="328" y="71"/>
                </a:cubicBezTo>
                <a:cubicBezTo>
                  <a:pt x="325" y="74"/>
                  <a:pt x="323" y="76"/>
                  <a:pt x="322" y="77"/>
                </a:cubicBezTo>
                <a:cubicBezTo>
                  <a:pt x="320" y="79"/>
                  <a:pt x="318" y="79"/>
                  <a:pt x="317" y="79"/>
                </a:cubicBezTo>
                <a:cubicBezTo>
                  <a:pt x="316" y="79"/>
                  <a:pt x="315" y="79"/>
                  <a:pt x="314" y="80"/>
                </a:cubicBezTo>
                <a:cubicBezTo>
                  <a:pt x="313" y="81"/>
                  <a:pt x="312" y="82"/>
                  <a:pt x="309" y="84"/>
                </a:cubicBezTo>
                <a:cubicBezTo>
                  <a:pt x="307" y="85"/>
                  <a:pt x="305" y="85"/>
                  <a:pt x="303" y="85"/>
                </a:cubicBezTo>
                <a:cubicBezTo>
                  <a:pt x="299" y="85"/>
                  <a:pt x="297" y="83"/>
                  <a:pt x="295" y="83"/>
                </a:cubicBezTo>
                <a:cubicBezTo>
                  <a:pt x="294" y="83"/>
                  <a:pt x="294" y="82"/>
                  <a:pt x="294" y="82"/>
                </a:cubicBezTo>
                <a:cubicBezTo>
                  <a:pt x="294" y="83"/>
                  <a:pt x="294" y="83"/>
                  <a:pt x="294" y="83"/>
                </a:cubicBezTo>
                <a:cubicBezTo>
                  <a:pt x="294" y="83"/>
                  <a:pt x="293" y="85"/>
                  <a:pt x="293" y="86"/>
                </a:cubicBezTo>
                <a:cubicBezTo>
                  <a:pt x="293" y="87"/>
                  <a:pt x="293" y="87"/>
                  <a:pt x="293" y="87"/>
                </a:cubicBezTo>
                <a:cubicBezTo>
                  <a:pt x="293" y="87"/>
                  <a:pt x="293" y="88"/>
                  <a:pt x="293" y="89"/>
                </a:cubicBezTo>
                <a:cubicBezTo>
                  <a:pt x="293" y="89"/>
                  <a:pt x="294" y="90"/>
                  <a:pt x="294" y="92"/>
                </a:cubicBezTo>
                <a:cubicBezTo>
                  <a:pt x="294" y="93"/>
                  <a:pt x="294" y="95"/>
                  <a:pt x="292" y="96"/>
                </a:cubicBezTo>
                <a:cubicBezTo>
                  <a:pt x="288" y="100"/>
                  <a:pt x="284" y="101"/>
                  <a:pt x="278" y="106"/>
                </a:cubicBezTo>
                <a:cubicBezTo>
                  <a:pt x="276" y="108"/>
                  <a:pt x="274" y="109"/>
                  <a:pt x="272" y="109"/>
                </a:cubicBezTo>
                <a:cubicBezTo>
                  <a:pt x="268" y="109"/>
                  <a:pt x="265" y="107"/>
                  <a:pt x="256" y="107"/>
                </a:cubicBezTo>
                <a:cubicBezTo>
                  <a:pt x="246" y="107"/>
                  <a:pt x="244" y="110"/>
                  <a:pt x="242" y="112"/>
                </a:cubicBezTo>
                <a:cubicBezTo>
                  <a:pt x="241" y="113"/>
                  <a:pt x="240" y="113"/>
                  <a:pt x="238" y="114"/>
                </a:cubicBezTo>
                <a:cubicBezTo>
                  <a:pt x="237" y="114"/>
                  <a:pt x="235" y="113"/>
                  <a:pt x="233" y="113"/>
                </a:cubicBezTo>
                <a:cubicBezTo>
                  <a:pt x="230" y="112"/>
                  <a:pt x="226" y="111"/>
                  <a:pt x="218" y="109"/>
                </a:cubicBezTo>
                <a:cubicBezTo>
                  <a:pt x="212" y="108"/>
                  <a:pt x="210" y="107"/>
                  <a:pt x="208" y="106"/>
                </a:cubicBezTo>
                <a:cubicBezTo>
                  <a:pt x="208" y="106"/>
                  <a:pt x="208" y="106"/>
                  <a:pt x="208" y="105"/>
                </a:cubicBezTo>
                <a:cubicBezTo>
                  <a:pt x="207" y="105"/>
                  <a:pt x="207" y="105"/>
                  <a:pt x="207" y="105"/>
                </a:cubicBezTo>
                <a:cubicBezTo>
                  <a:pt x="206" y="105"/>
                  <a:pt x="205" y="105"/>
                  <a:pt x="204" y="105"/>
                </a:cubicBezTo>
                <a:cubicBezTo>
                  <a:pt x="200" y="105"/>
                  <a:pt x="194" y="106"/>
                  <a:pt x="188" y="106"/>
                </a:cubicBezTo>
                <a:cubicBezTo>
                  <a:pt x="186" y="106"/>
                  <a:pt x="185" y="106"/>
                  <a:pt x="183" y="105"/>
                </a:cubicBezTo>
                <a:cubicBezTo>
                  <a:pt x="179" y="105"/>
                  <a:pt x="178" y="105"/>
                  <a:pt x="176" y="105"/>
                </a:cubicBezTo>
                <a:cubicBezTo>
                  <a:pt x="175" y="104"/>
                  <a:pt x="174" y="104"/>
                  <a:pt x="171" y="102"/>
                </a:cubicBezTo>
                <a:cubicBezTo>
                  <a:pt x="168" y="101"/>
                  <a:pt x="166" y="99"/>
                  <a:pt x="165" y="98"/>
                </a:cubicBezTo>
                <a:cubicBezTo>
                  <a:pt x="164" y="97"/>
                  <a:pt x="163" y="96"/>
                  <a:pt x="162" y="94"/>
                </a:cubicBezTo>
                <a:cubicBezTo>
                  <a:pt x="159" y="91"/>
                  <a:pt x="152" y="86"/>
                  <a:pt x="149" y="84"/>
                </a:cubicBezTo>
                <a:cubicBezTo>
                  <a:pt x="145" y="82"/>
                  <a:pt x="141" y="83"/>
                  <a:pt x="132" y="82"/>
                </a:cubicBezTo>
                <a:cubicBezTo>
                  <a:pt x="130" y="81"/>
                  <a:pt x="129" y="81"/>
                  <a:pt x="128" y="80"/>
                </a:cubicBezTo>
                <a:cubicBezTo>
                  <a:pt x="127" y="80"/>
                  <a:pt x="126" y="78"/>
                  <a:pt x="126" y="77"/>
                </a:cubicBezTo>
                <a:cubicBezTo>
                  <a:pt x="126" y="75"/>
                  <a:pt x="127" y="74"/>
                  <a:pt x="127" y="73"/>
                </a:cubicBezTo>
                <a:cubicBezTo>
                  <a:pt x="128" y="72"/>
                  <a:pt x="128" y="71"/>
                  <a:pt x="128" y="70"/>
                </a:cubicBezTo>
                <a:cubicBezTo>
                  <a:pt x="128" y="66"/>
                  <a:pt x="128" y="65"/>
                  <a:pt x="126" y="58"/>
                </a:cubicBezTo>
                <a:cubicBezTo>
                  <a:pt x="125" y="55"/>
                  <a:pt x="125" y="54"/>
                  <a:pt x="124" y="54"/>
                </a:cubicBezTo>
                <a:cubicBezTo>
                  <a:pt x="124" y="54"/>
                  <a:pt x="123" y="53"/>
                  <a:pt x="121" y="53"/>
                </a:cubicBezTo>
                <a:cubicBezTo>
                  <a:pt x="120" y="53"/>
                  <a:pt x="119" y="54"/>
                  <a:pt x="118" y="54"/>
                </a:cubicBezTo>
                <a:cubicBezTo>
                  <a:pt x="115" y="53"/>
                  <a:pt x="113" y="52"/>
                  <a:pt x="111" y="50"/>
                </a:cubicBezTo>
                <a:cubicBezTo>
                  <a:pt x="109" y="48"/>
                  <a:pt x="107" y="46"/>
                  <a:pt x="106" y="44"/>
                </a:cubicBezTo>
                <a:cubicBezTo>
                  <a:pt x="106" y="43"/>
                  <a:pt x="105" y="43"/>
                  <a:pt x="105" y="43"/>
                </a:cubicBezTo>
                <a:close/>
              </a:path>
            </a:pathLst>
          </a:custGeom>
          <a:solidFill>
            <a:schemeClr val="bg1">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endParaRPr lang="zh-CN" altLang="en-US" sz="1900">
              <a:solidFill>
                <a:prstClr val="black"/>
              </a:solidFill>
            </a:endParaRPr>
          </a:p>
        </p:txBody>
      </p:sp>
      <p:sp>
        <p:nvSpPr>
          <p:cNvPr id="119" name="淘宝店chenying0907出品 77"/>
          <p:cNvSpPr/>
          <p:nvPr/>
        </p:nvSpPr>
        <p:spPr bwMode="auto">
          <a:xfrm rot="16613425">
            <a:off x="6377876" y="2768920"/>
            <a:ext cx="382543" cy="137138"/>
          </a:xfrm>
          <a:custGeom>
            <a:gdLst>
              <a:gd name="T0" fmla="*/ 106 w 106"/>
              <a:gd name="T1" fmla="*/ 0 h 38"/>
              <a:gd name="T2" fmla="*/ 11 w 106"/>
              <a:gd name="T3" fmla="*/ 22 h 38"/>
              <a:gd name="T4" fmla="*/ 11 w 106"/>
              <a:gd name="T5" fmla="*/ 27 h 38"/>
              <a:gd name="T6" fmla="*/ 7 w 106"/>
              <a:gd name="T7" fmla="*/ 22 h 38"/>
              <a:gd name="T8" fmla="*/ 0 w 106"/>
              <a:gd name="T9" fmla="*/ 24 h 38"/>
              <a:gd name="T10" fmla="*/ 2 w 106"/>
              <a:gd name="T11" fmla="*/ 38 h 38"/>
              <a:gd name="T12" fmla="*/ 106 w 106"/>
              <a:gd name="T13" fmla="*/ 0 h 38"/>
            </a:gdLst>
            <a:cxnLst>
              <a:cxn ang="0">
                <a:pos x="T0" y="T1"/>
              </a:cxn>
              <a:cxn ang="0">
                <a:pos x="T2" y="T3"/>
              </a:cxn>
              <a:cxn ang="0">
                <a:pos x="T4" y="T5"/>
              </a:cxn>
              <a:cxn ang="0">
                <a:pos x="T6" y="T7"/>
              </a:cxn>
              <a:cxn ang="0">
                <a:pos x="T8" y="T9"/>
              </a:cxn>
              <a:cxn ang="0">
                <a:pos x="T10" y="T11"/>
              </a:cxn>
              <a:cxn ang="0">
                <a:pos x="T12" y="T13"/>
              </a:cxn>
            </a:cxnLst>
            <a:rect l="0" t="0" r="r" b="b"/>
            <a:pathLst>
              <a:path w="105" h="38">
                <a:moveTo>
                  <a:pt x="106" y="0"/>
                </a:moveTo>
                <a:lnTo>
                  <a:pt x="11" y="22"/>
                </a:lnTo>
                <a:lnTo>
                  <a:pt x="11" y="27"/>
                </a:lnTo>
                <a:lnTo>
                  <a:pt x="7" y="22"/>
                </a:lnTo>
                <a:lnTo>
                  <a:pt x="0" y="24"/>
                </a:lnTo>
                <a:lnTo>
                  <a:pt x="2" y="38"/>
                </a:lnTo>
                <a:lnTo>
                  <a:pt x="1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endParaRPr lang="zh-CN" altLang="en-US" sz="1900">
              <a:solidFill>
                <a:prstClr val="black"/>
              </a:solidFill>
            </a:endParaRPr>
          </a:p>
        </p:txBody>
      </p:sp>
      <p:sp>
        <p:nvSpPr>
          <p:cNvPr id="120" name="淘宝店chenying0907出品 79"/>
          <p:cNvSpPr>
            <a:spLocks noEditPoints="1"/>
          </p:cNvSpPr>
          <p:nvPr/>
        </p:nvSpPr>
        <p:spPr bwMode="auto">
          <a:xfrm rot="16613425">
            <a:off x="6237182" y="3276938"/>
            <a:ext cx="905831" cy="368108"/>
          </a:xfrm>
          <a:custGeom>
            <a:gdLst>
              <a:gd name="T0" fmla="*/ 240 w 251"/>
              <a:gd name="T1" fmla="*/ 2 h 102"/>
              <a:gd name="T2" fmla="*/ 0 w 251"/>
              <a:gd name="T3" fmla="*/ 54 h 102"/>
              <a:gd name="T4" fmla="*/ 0 w 251"/>
              <a:gd name="T5" fmla="*/ 102 h 102"/>
              <a:gd name="T6" fmla="*/ 242 w 251"/>
              <a:gd name="T7" fmla="*/ 16 h 102"/>
              <a:gd name="T8" fmla="*/ 240 w 251"/>
              <a:gd name="T9" fmla="*/ 2 h 102"/>
              <a:gd name="T10" fmla="*/ 251 w 251"/>
              <a:gd name="T11" fmla="*/ 0 h 102"/>
              <a:gd name="T12" fmla="*/ 247 w 251"/>
              <a:gd name="T13" fmla="*/ 0 h 102"/>
              <a:gd name="T14" fmla="*/ 251 w 251"/>
              <a:gd name="T15" fmla="*/ 5 h 102"/>
              <a:gd name="T16" fmla="*/ 251 w 251"/>
              <a:gd name="T17" fmla="*/ 0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 h="102">
                <a:moveTo>
                  <a:pt x="240" y="2"/>
                </a:moveTo>
                <a:lnTo>
                  <a:pt x="0" y="54"/>
                </a:lnTo>
                <a:lnTo>
                  <a:pt x="0" y="102"/>
                </a:lnTo>
                <a:lnTo>
                  <a:pt x="242" y="16"/>
                </a:lnTo>
                <a:lnTo>
                  <a:pt x="240" y="2"/>
                </a:lnTo>
                <a:moveTo>
                  <a:pt x="251" y="0"/>
                </a:moveTo>
                <a:lnTo>
                  <a:pt x="247" y="0"/>
                </a:lnTo>
                <a:lnTo>
                  <a:pt x="251" y="5"/>
                </a:lnTo>
                <a:lnTo>
                  <a:pt x="25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endParaRPr lang="zh-CN" altLang="en-US" sz="1900">
              <a:solidFill>
                <a:prstClr val="black"/>
              </a:solidFill>
            </a:endParaRPr>
          </a:p>
        </p:txBody>
      </p:sp>
      <p:sp>
        <p:nvSpPr>
          <p:cNvPr id="122" name="淘宝店chenying0907出品 85"/>
          <p:cNvSpPr/>
          <p:nvPr/>
        </p:nvSpPr>
        <p:spPr bwMode="auto">
          <a:xfrm rot="16613425">
            <a:off x="8769283" y="3334375"/>
            <a:ext cx="617120" cy="292321"/>
          </a:xfrm>
          <a:custGeom>
            <a:gdLst>
              <a:gd name="T0" fmla="*/ 152 w 171"/>
              <a:gd name="T1" fmla="*/ 0 h 81"/>
              <a:gd name="T2" fmla="*/ 0 w 171"/>
              <a:gd name="T3" fmla="*/ 33 h 81"/>
              <a:gd name="T4" fmla="*/ 0 w 171"/>
              <a:gd name="T5" fmla="*/ 81 h 81"/>
              <a:gd name="T6" fmla="*/ 171 w 171"/>
              <a:gd name="T7" fmla="*/ 19 h 81"/>
              <a:gd name="T8" fmla="*/ 166 w 171"/>
              <a:gd name="T9" fmla="*/ 9 h 81"/>
              <a:gd name="T10" fmla="*/ 152 w 171"/>
              <a:gd name="T11" fmla="*/ 0 h 81"/>
            </a:gdLst>
            <a:cxnLst>
              <a:cxn ang="0">
                <a:pos x="T0" y="T1"/>
              </a:cxn>
              <a:cxn ang="0">
                <a:pos x="T2" y="T3"/>
              </a:cxn>
              <a:cxn ang="0">
                <a:pos x="T4" y="T5"/>
              </a:cxn>
              <a:cxn ang="0">
                <a:pos x="T6" y="T7"/>
              </a:cxn>
              <a:cxn ang="0">
                <a:pos x="T8" y="T9"/>
              </a:cxn>
              <a:cxn ang="0">
                <a:pos x="T10" y="T11"/>
              </a:cxn>
            </a:cxnLst>
            <a:rect l="0" t="0" r="r" b="b"/>
            <a:pathLst>
              <a:path w="171" h="81">
                <a:moveTo>
                  <a:pt x="152" y="0"/>
                </a:moveTo>
                <a:lnTo>
                  <a:pt x="0" y="33"/>
                </a:lnTo>
                <a:lnTo>
                  <a:pt x="0" y="81"/>
                </a:lnTo>
                <a:lnTo>
                  <a:pt x="171" y="19"/>
                </a:lnTo>
                <a:lnTo>
                  <a:pt x="166" y="9"/>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endParaRPr lang="zh-CN" altLang="en-US" sz="1900">
              <a:solidFill>
                <a:prstClr val="black"/>
              </a:solidFill>
            </a:endParaRPr>
          </a:p>
        </p:txBody>
      </p:sp>
      <p:sp>
        <p:nvSpPr>
          <p:cNvPr id="123" name="淘宝店chenying0907出品 87"/>
          <p:cNvSpPr/>
          <p:nvPr/>
        </p:nvSpPr>
        <p:spPr bwMode="auto">
          <a:xfrm rot="16613425">
            <a:off x="8610472" y="2760138"/>
            <a:ext cx="700125" cy="223752"/>
          </a:xfrm>
          <a:custGeom>
            <a:gdLst>
              <a:gd name="T0" fmla="*/ 194 w 194"/>
              <a:gd name="T1" fmla="*/ 0 h 62"/>
              <a:gd name="T2" fmla="*/ 0 w 194"/>
              <a:gd name="T3" fmla="*/ 43 h 62"/>
              <a:gd name="T4" fmla="*/ 14 w 194"/>
              <a:gd name="T5" fmla="*/ 52 h 62"/>
              <a:gd name="T6" fmla="*/ 19 w 194"/>
              <a:gd name="T7" fmla="*/ 62 h 62"/>
              <a:gd name="T8" fmla="*/ 194 w 194"/>
              <a:gd name="T9" fmla="*/ 0 h 62"/>
            </a:gdLst>
            <a:cxnLst>
              <a:cxn ang="0">
                <a:pos x="T0" y="T1"/>
              </a:cxn>
              <a:cxn ang="0">
                <a:pos x="T2" y="T3"/>
              </a:cxn>
              <a:cxn ang="0">
                <a:pos x="T4" y="T5"/>
              </a:cxn>
              <a:cxn ang="0">
                <a:pos x="T6" y="T7"/>
              </a:cxn>
              <a:cxn ang="0">
                <a:pos x="T8" y="T9"/>
              </a:cxn>
            </a:cxnLst>
            <a:rect l="0" t="0" r="r" b="b"/>
            <a:pathLst>
              <a:path w="194" h="62">
                <a:moveTo>
                  <a:pt x="194" y="0"/>
                </a:moveTo>
                <a:lnTo>
                  <a:pt x="0" y="43"/>
                </a:lnTo>
                <a:lnTo>
                  <a:pt x="14" y="52"/>
                </a:lnTo>
                <a:lnTo>
                  <a:pt x="19" y="62"/>
                </a:lnTo>
                <a:lnTo>
                  <a:pt x="1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endParaRPr lang="zh-CN" altLang="en-US" sz="1900">
              <a:solidFill>
                <a:prstClr val="black"/>
              </a:solidFill>
            </a:endParaRPr>
          </a:p>
        </p:txBody>
      </p:sp>
      <p:sp>
        <p:nvSpPr>
          <p:cNvPr id="124" name="淘宝店chenying0907出品 89"/>
          <p:cNvSpPr>
            <a:spLocks noEditPoints="1"/>
          </p:cNvSpPr>
          <p:nvPr/>
        </p:nvSpPr>
        <p:spPr bwMode="auto">
          <a:xfrm rot="16613425">
            <a:off x="9241481" y="2109446"/>
            <a:ext cx="1053796" cy="368108"/>
          </a:xfrm>
          <a:custGeom>
            <a:gdLst>
              <a:gd name="T0" fmla="*/ 0 w 292"/>
              <a:gd name="T1" fmla="*/ 87 h 102"/>
              <a:gd name="T2" fmla="*/ 10 w 292"/>
              <a:gd name="T3" fmla="*/ 102 h 102"/>
              <a:gd name="T4" fmla="*/ 31 w 292"/>
              <a:gd name="T5" fmla="*/ 92 h 102"/>
              <a:gd name="T6" fmla="*/ 0 w 292"/>
              <a:gd name="T7" fmla="*/ 87 h 102"/>
              <a:gd name="T8" fmla="*/ 292 w 292"/>
              <a:gd name="T9" fmla="*/ 0 h 102"/>
              <a:gd name="T10" fmla="*/ 86 w 292"/>
              <a:gd name="T11" fmla="*/ 45 h 102"/>
              <a:gd name="T12" fmla="*/ 76 w 292"/>
              <a:gd name="T13" fmla="*/ 66 h 102"/>
              <a:gd name="T14" fmla="*/ 74 w 292"/>
              <a:gd name="T15" fmla="*/ 47 h 102"/>
              <a:gd name="T16" fmla="*/ 71 w 292"/>
              <a:gd name="T17" fmla="*/ 50 h 102"/>
              <a:gd name="T18" fmla="*/ 52 w 292"/>
              <a:gd name="T19" fmla="*/ 85 h 102"/>
              <a:gd name="T20" fmla="*/ 292 w 292"/>
              <a:gd name="T21" fmla="*/ 0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2" h="102">
                <a:moveTo>
                  <a:pt x="0" y="87"/>
                </a:moveTo>
                <a:lnTo>
                  <a:pt x="10" y="102"/>
                </a:lnTo>
                <a:lnTo>
                  <a:pt x="31" y="92"/>
                </a:lnTo>
                <a:lnTo>
                  <a:pt x="0" y="87"/>
                </a:lnTo>
                <a:moveTo>
                  <a:pt x="292" y="0"/>
                </a:moveTo>
                <a:lnTo>
                  <a:pt x="86" y="45"/>
                </a:lnTo>
                <a:lnTo>
                  <a:pt x="76" y="66"/>
                </a:lnTo>
                <a:lnTo>
                  <a:pt x="74" y="47"/>
                </a:lnTo>
                <a:lnTo>
                  <a:pt x="71" y="50"/>
                </a:lnTo>
                <a:lnTo>
                  <a:pt x="52" y="85"/>
                </a:lnTo>
                <a:lnTo>
                  <a:pt x="2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endParaRPr lang="zh-CN" altLang="en-US" sz="1900">
              <a:solidFill>
                <a:prstClr val="black"/>
              </a:solidFill>
            </a:endParaRPr>
          </a:p>
        </p:txBody>
      </p:sp>
      <p:sp>
        <p:nvSpPr>
          <p:cNvPr id="125" name="淘宝店chenying0907出品 91"/>
          <p:cNvSpPr>
            <a:spLocks noEditPoints="1"/>
          </p:cNvSpPr>
          <p:nvPr/>
        </p:nvSpPr>
        <p:spPr bwMode="auto">
          <a:xfrm rot="16613425">
            <a:off x="9577705" y="2632806"/>
            <a:ext cx="505245" cy="281493"/>
          </a:xfrm>
          <a:custGeom>
            <a:gdLst>
              <a:gd name="T0" fmla="*/ 125 w 140"/>
              <a:gd name="T1" fmla="*/ 5 h 78"/>
              <a:gd name="T2" fmla="*/ 0 w 140"/>
              <a:gd name="T3" fmla="*/ 31 h 78"/>
              <a:gd name="T4" fmla="*/ 0 w 140"/>
              <a:gd name="T5" fmla="*/ 78 h 78"/>
              <a:gd name="T6" fmla="*/ 64 w 140"/>
              <a:gd name="T7" fmla="*/ 57 h 78"/>
              <a:gd name="T8" fmla="*/ 54 w 140"/>
              <a:gd name="T9" fmla="*/ 42 h 78"/>
              <a:gd name="T10" fmla="*/ 85 w 140"/>
              <a:gd name="T11" fmla="*/ 47 h 78"/>
              <a:gd name="T12" fmla="*/ 106 w 140"/>
              <a:gd name="T13" fmla="*/ 40 h 78"/>
              <a:gd name="T14" fmla="*/ 125 w 140"/>
              <a:gd name="T15" fmla="*/ 5 h 78"/>
              <a:gd name="T16" fmla="*/ 140 w 140"/>
              <a:gd name="T17" fmla="*/ 0 h 78"/>
              <a:gd name="T18" fmla="*/ 128 w 140"/>
              <a:gd name="T19" fmla="*/ 2 h 78"/>
              <a:gd name="T20" fmla="*/ 130 w 140"/>
              <a:gd name="T21" fmla="*/ 21 h 78"/>
              <a:gd name="T22" fmla="*/ 140 w 140"/>
              <a:gd name="T23" fmla="*/ 0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 h="78">
                <a:moveTo>
                  <a:pt x="125" y="5"/>
                </a:moveTo>
                <a:lnTo>
                  <a:pt x="0" y="31"/>
                </a:lnTo>
                <a:lnTo>
                  <a:pt x="0" y="78"/>
                </a:lnTo>
                <a:lnTo>
                  <a:pt x="64" y="57"/>
                </a:lnTo>
                <a:lnTo>
                  <a:pt x="54" y="42"/>
                </a:lnTo>
                <a:lnTo>
                  <a:pt x="85" y="47"/>
                </a:lnTo>
                <a:lnTo>
                  <a:pt x="106" y="40"/>
                </a:lnTo>
                <a:lnTo>
                  <a:pt x="125" y="5"/>
                </a:lnTo>
                <a:moveTo>
                  <a:pt x="140" y="0"/>
                </a:moveTo>
                <a:lnTo>
                  <a:pt x="128" y="2"/>
                </a:lnTo>
                <a:lnTo>
                  <a:pt x="130" y="21"/>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endParaRPr lang="zh-CN" altLang="en-US" sz="1900">
              <a:solidFill>
                <a:prstClr val="black"/>
              </a:solidFill>
            </a:endParaRPr>
          </a:p>
        </p:txBody>
      </p:sp>
      <p:sp>
        <p:nvSpPr>
          <p:cNvPr id="127" name="淘宝店chenying0907出品 96"/>
          <p:cNvSpPr>
            <a:spLocks noEditPoints="1"/>
          </p:cNvSpPr>
          <p:nvPr/>
        </p:nvSpPr>
        <p:spPr bwMode="auto">
          <a:xfrm rot="16613425">
            <a:off x="4928238" y="2386086"/>
            <a:ext cx="1349725" cy="436676"/>
          </a:xfrm>
          <a:custGeom>
            <a:gdLst>
              <a:gd name="T0" fmla="*/ 97 w 374"/>
              <a:gd name="T1" fmla="*/ 62 h 121"/>
              <a:gd name="T2" fmla="*/ 0 w 374"/>
              <a:gd name="T3" fmla="*/ 83 h 121"/>
              <a:gd name="T4" fmla="*/ 0 w 374"/>
              <a:gd name="T5" fmla="*/ 90 h 121"/>
              <a:gd name="T6" fmla="*/ 0 w 374"/>
              <a:gd name="T7" fmla="*/ 90 h 121"/>
              <a:gd name="T8" fmla="*/ 30 w 374"/>
              <a:gd name="T9" fmla="*/ 95 h 121"/>
              <a:gd name="T10" fmla="*/ 52 w 374"/>
              <a:gd name="T11" fmla="*/ 102 h 121"/>
              <a:gd name="T12" fmla="*/ 47 w 374"/>
              <a:gd name="T13" fmla="*/ 121 h 121"/>
              <a:gd name="T14" fmla="*/ 71 w 374"/>
              <a:gd name="T15" fmla="*/ 114 h 121"/>
              <a:gd name="T16" fmla="*/ 66 w 374"/>
              <a:gd name="T17" fmla="*/ 105 h 121"/>
              <a:gd name="T18" fmla="*/ 83 w 374"/>
              <a:gd name="T19" fmla="*/ 95 h 121"/>
              <a:gd name="T20" fmla="*/ 99 w 374"/>
              <a:gd name="T21" fmla="*/ 64 h 121"/>
              <a:gd name="T22" fmla="*/ 97 w 374"/>
              <a:gd name="T23" fmla="*/ 62 h 121"/>
              <a:gd name="T24" fmla="*/ 374 w 374"/>
              <a:gd name="T25" fmla="*/ 0 h 121"/>
              <a:gd name="T26" fmla="*/ 225 w 374"/>
              <a:gd name="T27" fmla="*/ 33 h 121"/>
              <a:gd name="T28" fmla="*/ 239 w 374"/>
              <a:gd name="T29" fmla="*/ 52 h 121"/>
              <a:gd name="T30" fmla="*/ 374 w 374"/>
              <a:gd name="T31" fmla="*/ 3 h 121"/>
              <a:gd name="T32" fmla="*/ 374 w 374"/>
              <a:gd name="T33" fmla="*/ 0 h 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4" h="120">
                <a:moveTo>
                  <a:pt x="97" y="62"/>
                </a:moveTo>
                <a:lnTo>
                  <a:pt x="0" y="83"/>
                </a:lnTo>
                <a:lnTo>
                  <a:pt x="0" y="90"/>
                </a:lnTo>
                <a:lnTo>
                  <a:pt x="0" y="90"/>
                </a:lnTo>
                <a:lnTo>
                  <a:pt x="30" y="95"/>
                </a:lnTo>
                <a:lnTo>
                  <a:pt x="52" y="102"/>
                </a:lnTo>
                <a:lnTo>
                  <a:pt x="47" y="121"/>
                </a:lnTo>
                <a:lnTo>
                  <a:pt x="71" y="114"/>
                </a:lnTo>
                <a:lnTo>
                  <a:pt x="66" y="105"/>
                </a:lnTo>
                <a:lnTo>
                  <a:pt x="83" y="95"/>
                </a:lnTo>
                <a:lnTo>
                  <a:pt x="99" y="64"/>
                </a:lnTo>
                <a:lnTo>
                  <a:pt x="97" y="62"/>
                </a:lnTo>
                <a:moveTo>
                  <a:pt x="374" y="0"/>
                </a:moveTo>
                <a:lnTo>
                  <a:pt x="225" y="33"/>
                </a:lnTo>
                <a:lnTo>
                  <a:pt x="239" y="52"/>
                </a:lnTo>
                <a:lnTo>
                  <a:pt x="374" y="3"/>
                </a:lnTo>
                <a:lnTo>
                  <a:pt x="3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endParaRPr lang="zh-CN" altLang="en-US" sz="1900">
              <a:solidFill>
                <a:prstClr val="black"/>
              </a:solidFill>
            </a:endParaRPr>
          </a:p>
        </p:txBody>
      </p:sp>
      <p:sp>
        <p:nvSpPr>
          <p:cNvPr id="130" name="淘宝店chenying0907出品 100"/>
          <p:cNvSpPr>
            <a:spLocks noEditPoints="1"/>
          </p:cNvSpPr>
          <p:nvPr/>
        </p:nvSpPr>
        <p:spPr bwMode="auto">
          <a:xfrm rot="16613425">
            <a:off x="4903013" y="2959408"/>
            <a:ext cx="1728657" cy="692907"/>
          </a:xfrm>
          <a:custGeom>
            <a:gdLst>
              <a:gd name="T0" fmla="*/ 240 w 479"/>
              <a:gd name="T1" fmla="*/ 57 h 192"/>
              <a:gd name="T2" fmla="*/ 247 w 479"/>
              <a:gd name="T3" fmla="*/ 102 h 192"/>
              <a:gd name="T4" fmla="*/ 287 w 479"/>
              <a:gd name="T5" fmla="*/ 88 h 192"/>
              <a:gd name="T6" fmla="*/ 292 w 479"/>
              <a:gd name="T7" fmla="*/ 69 h 192"/>
              <a:gd name="T8" fmla="*/ 270 w 479"/>
              <a:gd name="T9" fmla="*/ 62 h 192"/>
              <a:gd name="T10" fmla="*/ 240 w 479"/>
              <a:gd name="T11" fmla="*/ 57 h 192"/>
              <a:gd name="T12" fmla="*/ 240 w 479"/>
              <a:gd name="T13" fmla="*/ 57 h 192"/>
              <a:gd name="T14" fmla="*/ 225 w 479"/>
              <a:gd name="T15" fmla="*/ 53 h 192"/>
              <a:gd name="T16" fmla="*/ 0 w 479"/>
              <a:gd name="T17" fmla="*/ 102 h 192"/>
              <a:gd name="T18" fmla="*/ 0 w 479"/>
              <a:gd name="T19" fmla="*/ 192 h 192"/>
              <a:gd name="T20" fmla="*/ 225 w 479"/>
              <a:gd name="T21" fmla="*/ 109 h 192"/>
              <a:gd name="T22" fmla="*/ 225 w 479"/>
              <a:gd name="T23" fmla="*/ 53 h 192"/>
              <a:gd name="T24" fmla="*/ 465 w 479"/>
              <a:gd name="T25" fmla="*/ 0 h 192"/>
              <a:gd name="T26" fmla="*/ 337 w 479"/>
              <a:gd name="T27" fmla="*/ 29 h 192"/>
              <a:gd name="T28" fmla="*/ 339 w 479"/>
              <a:gd name="T29" fmla="*/ 31 h 192"/>
              <a:gd name="T30" fmla="*/ 323 w 479"/>
              <a:gd name="T31" fmla="*/ 62 h 192"/>
              <a:gd name="T32" fmla="*/ 306 w 479"/>
              <a:gd name="T33" fmla="*/ 72 h 192"/>
              <a:gd name="T34" fmla="*/ 311 w 479"/>
              <a:gd name="T35" fmla="*/ 81 h 192"/>
              <a:gd name="T36" fmla="*/ 479 w 479"/>
              <a:gd name="T37" fmla="*/ 19 h 192"/>
              <a:gd name="T38" fmla="*/ 465 w 479"/>
              <a:gd name="T39" fmla="*/ 0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9" h="192">
                <a:moveTo>
                  <a:pt x="240" y="57"/>
                </a:moveTo>
                <a:lnTo>
                  <a:pt x="247" y="102"/>
                </a:lnTo>
                <a:lnTo>
                  <a:pt x="287" y="88"/>
                </a:lnTo>
                <a:lnTo>
                  <a:pt x="292" y="69"/>
                </a:lnTo>
                <a:lnTo>
                  <a:pt x="270" y="62"/>
                </a:lnTo>
                <a:lnTo>
                  <a:pt x="240" y="57"/>
                </a:lnTo>
                <a:lnTo>
                  <a:pt x="240" y="57"/>
                </a:lnTo>
                <a:moveTo>
                  <a:pt x="225" y="53"/>
                </a:moveTo>
                <a:lnTo>
                  <a:pt x="0" y="102"/>
                </a:lnTo>
                <a:lnTo>
                  <a:pt x="0" y="192"/>
                </a:lnTo>
                <a:lnTo>
                  <a:pt x="225" y="109"/>
                </a:lnTo>
                <a:lnTo>
                  <a:pt x="225" y="53"/>
                </a:lnTo>
                <a:moveTo>
                  <a:pt x="465" y="0"/>
                </a:moveTo>
                <a:lnTo>
                  <a:pt x="337" y="29"/>
                </a:lnTo>
                <a:lnTo>
                  <a:pt x="339" y="31"/>
                </a:lnTo>
                <a:lnTo>
                  <a:pt x="323" y="62"/>
                </a:lnTo>
                <a:lnTo>
                  <a:pt x="306" y="72"/>
                </a:lnTo>
                <a:lnTo>
                  <a:pt x="311" y="81"/>
                </a:lnTo>
                <a:lnTo>
                  <a:pt x="479" y="19"/>
                </a:lnTo>
                <a:lnTo>
                  <a:pt x="4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endParaRPr lang="zh-CN" altLang="en-US" sz="1900">
              <a:solidFill>
                <a:prstClr val="black"/>
              </a:solidFill>
            </a:endParaRPr>
          </a:p>
        </p:txBody>
      </p:sp>
      <p:sp>
        <p:nvSpPr>
          <p:cNvPr id="134" name="淘宝店chenying0907出品 108"/>
          <p:cNvSpPr/>
          <p:nvPr/>
        </p:nvSpPr>
        <p:spPr bwMode="auto">
          <a:xfrm rot="16613425">
            <a:off x="5678411" y="2737671"/>
            <a:ext cx="122703" cy="1111537"/>
          </a:xfrm>
          <a:custGeom>
            <a:gdLst>
              <a:gd name="T0" fmla="*/ 0 w 34"/>
              <a:gd name="T1" fmla="*/ 0 h 308"/>
              <a:gd name="T2" fmla="*/ 0 w 34"/>
              <a:gd name="T3" fmla="*/ 308 h 308"/>
              <a:gd name="T4" fmla="*/ 34 w 34"/>
              <a:gd name="T5" fmla="*/ 275 h 308"/>
              <a:gd name="T6" fmla="*/ 0 w 34"/>
              <a:gd name="T7" fmla="*/ 0 h 308"/>
            </a:gdLst>
            <a:cxnLst>
              <a:cxn ang="0">
                <a:pos x="T0" y="T1"/>
              </a:cxn>
              <a:cxn ang="0">
                <a:pos x="T2" y="T3"/>
              </a:cxn>
              <a:cxn ang="0">
                <a:pos x="T4" y="T5"/>
              </a:cxn>
              <a:cxn ang="0">
                <a:pos x="T6" y="T7"/>
              </a:cxn>
            </a:cxnLst>
            <a:rect l="0" t="0" r="r" b="b"/>
            <a:pathLst>
              <a:path w="34" h="308">
                <a:moveTo>
                  <a:pt x="0" y="0"/>
                </a:moveTo>
                <a:lnTo>
                  <a:pt x="0" y="308"/>
                </a:lnTo>
                <a:lnTo>
                  <a:pt x="34" y="27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endParaRPr lang="zh-CN" altLang="en-US" sz="1900">
              <a:solidFill>
                <a:prstClr val="black"/>
              </a:solidFill>
            </a:endParaRPr>
          </a:p>
        </p:txBody>
      </p:sp>
      <p:sp>
        <p:nvSpPr>
          <p:cNvPr id="135" name="淘宝店chenying0907出品 114"/>
          <p:cNvSpPr/>
          <p:nvPr/>
        </p:nvSpPr>
        <p:spPr bwMode="auto">
          <a:xfrm rot="16613425">
            <a:off x="4951458" y="3254262"/>
            <a:ext cx="212924" cy="1887449"/>
          </a:xfrm>
          <a:custGeom>
            <a:gdLst>
              <a:gd name="T0" fmla="*/ 59 w 59"/>
              <a:gd name="T1" fmla="*/ 0 h 523"/>
              <a:gd name="T2" fmla="*/ 59 w 59"/>
              <a:gd name="T3" fmla="*/ 523 h 523"/>
              <a:gd name="T4" fmla="*/ 0 w 59"/>
              <a:gd name="T5" fmla="*/ 467 h 523"/>
              <a:gd name="T6" fmla="*/ 59 w 59"/>
              <a:gd name="T7" fmla="*/ 0 h 523"/>
            </a:gdLst>
            <a:cxnLst>
              <a:cxn ang="0">
                <a:pos x="T0" y="T1"/>
              </a:cxn>
              <a:cxn ang="0">
                <a:pos x="T2" y="T3"/>
              </a:cxn>
              <a:cxn ang="0">
                <a:pos x="T4" y="T5"/>
              </a:cxn>
              <a:cxn ang="0">
                <a:pos x="T6" y="T7"/>
              </a:cxn>
            </a:cxnLst>
            <a:rect l="0" t="0" r="r" b="b"/>
            <a:pathLst>
              <a:path w="59" h="523">
                <a:moveTo>
                  <a:pt x="59" y="0"/>
                </a:moveTo>
                <a:lnTo>
                  <a:pt x="59" y="523"/>
                </a:lnTo>
                <a:lnTo>
                  <a:pt x="0" y="467"/>
                </a:lnTo>
                <a:lnTo>
                  <a:pt x="5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endParaRPr lang="zh-CN" altLang="en-US" sz="1900">
              <a:solidFill>
                <a:prstClr val="black"/>
              </a:solidFill>
            </a:endParaRPr>
          </a:p>
        </p:txBody>
      </p:sp>
      <p:sp>
        <p:nvSpPr>
          <p:cNvPr id="148" name="淘宝店chenying0907出品 140"/>
          <p:cNvSpPr/>
          <p:nvPr/>
        </p:nvSpPr>
        <p:spPr bwMode="auto">
          <a:xfrm rot="16613425">
            <a:off x="5881417" y="4236658"/>
            <a:ext cx="43307" cy="43307"/>
          </a:xfrm>
          <a:custGeom>
            <a:gdLst>
              <a:gd name="T0" fmla="*/ 4 w 5"/>
              <a:gd name="T1" fmla="*/ 0 h 5"/>
              <a:gd name="T2" fmla="*/ 0 w 5"/>
              <a:gd name="T3" fmla="*/ 4 h 5"/>
              <a:gd name="T4" fmla="*/ 1 w 5"/>
              <a:gd name="T5" fmla="*/ 5 h 5"/>
              <a:gd name="T6" fmla="*/ 5 w 5"/>
              <a:gd name="T7" fmla="*/ 1 h 5"/>
              <a:gd name="T8" fmla="*/ 4 w 5"/>
              <a:gd name="T9" fmla="*/ 0 h 5"/>
            </a:gdLst>
            <a:cxnLst>
              <a:cxn ang="0">
                <a:pos x="T0" y="T1"/>
              </a:cxn>
              <a:cxn ang="0">
                <a:pos x="T2" y="T3"/>
              </a:cxn>
              <a:cxn ang="0">
                <a:pos x="T4" y="T5"/>
              </a:cxn>
              <a:cxn ang="0">
                <a:pos x="T6" y="T7"/>
              </a:cxn>
              <a:cxn ang="0">
                <a:pos x="T8" y="T9"/>
              </a:cxn>
            </a:cxnLst>
            <a:rect l="0" t="0" r="r" b="b"/>
            <a:pathLst>
              <a:path w="5" h="5">
                <a:moveTo>
                  <a:pt x="4" y="0"/>
                </a:moveTo>
                <a:cubicBezTo>
                  <a:pt x="4" y="0"/>
                  <a:pt x="2" y="2"/>
                  <a:pt x="0" y="4"/>
                </a:cubicBezTo>
                <a:cubicBezTo>
                  <a:pt x="1" y="5"/>
                  <a:pt x="1" y="5"/>
                  <a:pt x="1" y="5"/>
                </a:cubicBezTo>
                <a:cubicBezTo>
                  <a:pt x="3" y="3"/>
                  <a:pt x="5" y="1"/>
                  <a:pt x="5" y="1"/>
                </a:cubicBezTo>
                <a:cubicBezTo>
                  <a:pt x="4" y="0"/>
                  <a:pt x="4" y="0"/>
                  <a:pt x="4" y="0"/>
                </a:cubicBezTo>
              </a:path>
            </a:pathLst>
          </a:custGeom>
          <a:solidFill>
            <a:srgbClr val="E6B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endParaRPr lang="zh-CN" altLang="en-US" sz="1900">
              <a:solidFill>
                <a:prstClr val="black"/>
              </a:solidFill>
            </a:endParaRPr>
          </a:p>
        </p:txBody>
      </p:sp>
      <p:grpSp>
        <p:nvGrpSpPr>
          <p:cNvPr id="157" name="淘宝店chenying0907出品 156"/>
          <p:cNvGrpSpPr/>
          <p:nvPr/>
        </p:nvGrpSpPr>
        <p:grpSpPr>
          <a:xfrm rot="4814661">
            <a:off x="7479741" y="3769709"/>
            <a:ext cx="854230" cy="186304"/>
            <a:chOff x="2821154" y="3224696"/>
            <a:chExt cx="1445980" cy="315361"/>
          </a:xfrm>
          <a:solidFill>
            <a:schemeClr val="accent2">
              <a:lumMod val="40000"/>
              <a:lumOff val="60000"/>
            </a:schemeClr>
          </a:solidFill>
          <a:effectLst>
            <a:outerShdw blurRad="76200" dir="13500000" sy="23000" kx="1200000" algn="br" rotWithShape="0">
              <a:prstClr val="black">
                <a:alpha val="20000"/>
              </a:prstClr>
            </a:outerShdw>
          </a:effectLst>
        </p:grpSpPr>
        <p:sp>
          <p:nvSpPr>
            <p:cNvPr id="190" name="淘宝店chenying0907出品 113"/>
            <p:cNvSpPr/>
            <p:nvPr/>
          </p:nvSpPr>
          <p:spPr bwMode="auto">
            <a:xfrm rot="16613425">
              <a:off x="3454161" y="2746070"/>
              <a:ext cx="160980" cy="1426994"/>
            </a:xfrm>
            <a:custGeom>
              <a:gdLst>
                <a:gd name="T0" fmla="*/ 59 w 59"/>
                <a:gd name="T1" fmla="*/ 0 h 523"/>
                <a:gd name="T2" fmla="*/ 59 w 59"/>
                <a:gd name="T3" fmla="*/ 523 h 523"/>
                <a:gd name="T4" fmla="*/ 0 w 59"/>
                <a:gd name="T5" fmla="*/ 467 h 523"/>
                <a:gd name="T6" fmla="*/ 59 w 59"/>
                <a:gd name="T7" fmla="*/ 0 h 523"/>
              </a:gdLst>
              <a:cxnLst>
                <a:cxn ang="0">
                  <a:pos x="T0" y="T1"/>
                </a:cxn>
                <a:cxn ang="0">
                  <a:pos x="T2" y="T3"/>
                </a:cxn>
                <a:cxn ang="0">
                  <a:pos x="T4" y="T5"/>
                </a:cxn>
                <a:cxn ang="0">
                  <a:pos x="T6" y="T7"/>
                </a:cxn>
              </a:cxnLst>
              <a:rect l="0" t="0" r="r" b="b"/>
              <a:pathLst>
                <a:path w="59" h="523">
                  <a:moveTo>
                    <a:pt x="59" y="0"/>
                  </a:moveTo>
                  <a:lnTo>
                    <a:pt x="59" y="523"/>
                  </a:lnTo>
                  <a:lnTo>
                    <a:pt x="0" y="467"/>
                  </a:lnTo>
                  <a:lnTo>
                    <a:pt x="59"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endParaRPr lang="zh-CN" altLang="en-US" sz="1900">
                <a:solidFill>
                  <a:prstClr val="black"/>
                </a:solidFill>
              </a:endParaRPr>
            </a:p>
          </p:txBody>
        </p:sp>
        <p:sp>
          <p:nvSpPr>
            <p:cNvPr id="191" name="淘宝店chenying0907出品 115"/>
            <p:cNvSpPr/>
            <p:nvPr/>
          </p:nvSpPr>
          <p:spPr bwMode="auto">
            <a:xfrm rot="16613425">
              <a:off x="3475875" y="2588961"/>
              <a:ext cx="155523" cy="1426994"/>
            </a:xfrm>
            <a:custGeom>
              <a:gdLst>
                <a:gd name="T0" fmla="*/ 0 w 57"/>
                <a:gd name="T1" fmla="*/ 0 h 523"/>
                <a:gd name="T2" fmla="*/ 0 w 57"/>
                <a:gd name="T3" fmla="*/ 523 h 523"/>
                <a:gd name="T4" fmla="*/ 57 w 57"/>
                <a:gd name="T5" fmla="*/ 467 h 523"/>
                <a:gd name="T6" fmla="*/ 0 w 57"/>
                <a:gd name="T7" fmla="*/ 0 h 523"/>
              </a:gdLst>
              <a:cxnLst>
                <a:cxn ang="0">
                  <a:pos x="T0" y="T1"/>
                </a:cxn>
                <a:cxn ang="0">
                  <a:pos x="T2" y="T3"/>
                </a:cxn>
                <a:cxn ang="0">
                  <a:pos x="T4" y="T5"/>
                </a:cxn>
                <a:cxn ang="0">
                  <a:pos x="T6" y="T7"/>
                </a:cxn>
              </a:cxnLst>
              <a:rect l="0" t="0" r="r" b="b"/>
              <a:pathLst>
                <a:path w="57" h="523">
                  <a:moveTo>
                    <a:pt x="0" y="0"/>
                  </a:moveTo>
                  <a:lnTo>
                    <a:pt x="0" y="523"/>
                  </a:lnTo>
                  <a:lnTo>
                    <a:pt x="57" y="467"/>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endParaRPr lang="zh-CN" altLang="en-US" sz="1900">
                <a:solidFill>
                  <a:prstClr val="black"/>
                </a:solidFill>
              </a:endParaRPr>
            </a:p>
          </p:txBody>
        </p:sp>
      </p:grpSp>
      <p:grpSp>
        <p:nvGrpSpPr>
          <p:cNvPr id="159" name="淘宝店chenying0907出品 158"/>
          <p:cNvGrpSpPr/>
          <p:nvPr/>
        </p:nvGrpSpPr>
        <p:grpSpPr>
          <a:xfrm rot="4814661">
            <a:off x="5881630" y="3045362"/>
            <a:ext cx="1046416" cy="228218"/>
            <a:chOff x="2821154" y="3224696"/>
            <a:chExt cx="1445980" cy="315361"/>
          </a:xfrm>
          <a:solidFill>
            <a:schemeClr val="accent6">
              <a:lumMod val="60000"/>
              <a:lumOff val="40000"/>
            </a:schemeClr>
          </a:solidFill>
          <a:effectLst>
            <a:outerShdw blurRad="76200" dir="13500000" sy="23000" kx="1200000" algn="br" rotWithShape="0">
              <a:prstClr val="black">
                <a:alpha val="20000"/>
              </a:prstClr>
            </a:outerShdw>
          </a:effectLst>
        </p:grpSpPr>
        <p:sp>
          <p:nvSpPr>
            <p:cNvPr id="188" name="淘宝店chenying0907出品 113"/>
            <p:cNvSpPr/>
            <p:nvPr/>
          </p:nvSpPr>
          <p:spPr bwMode="auto">
            <a:xfrm rot="16613425">
              <a:off x="3454161" y="2746070"/>
              <a:ext cx="160980" cy="1426994"/>
            </a:xfrm>
            <a:custGeom>
              <a:gdLst>
                <a:gd name="T0" fmla="*/ 59 w 59"/>
                <a:gd name="T1" fmla="*/ 0 h 523"/>
                <a:gd name="T2" fmla="*/ 59 w 59"/>
                <a:gd name="T3" fmla="*/ 523 h 523"/>
                <a:gd name="T4" fmla="*/ 0 w 59"/>
                <a:gd name="T5" fmla="*/ 467 h 523"/>
                <a:gd name="T6" fmla="*/ 59 w 59"/>
                <a:gd name="T7" fmla="*/ 0 h 523"/>
              </a:gdLst>
              <a:cxnLst>
                <a:cxn ang="0">
                  <a:pos x="T0" y="T1"/>
                </a:cxn>
                <a:cxn ang="0">
                  <a:pos x="T2" y="T3"/>
                </a:cxn>
                <a:cxn ang="0">
                  <a:pos x="T4" y="T5"/>
                </a:cxn>
                <a:cxn ang="0">
                  <a:pos x="T6" y="T7"/>
                </a:cxn>
              </a:cxnLst>
              <a:rect l="0" t="0" r="r" b="b"/>
              <a:pathLst>
                <a:path w="59" h="523">
                  <a:moveTo>
                    <a:pt x="59" y="0"/>
                  </a:moveTo>
                  <a:lnTo>
                    <a:pt x="59" y="523"/>
                  </a:lnTo>
                  <a:lnTo>
                    <a:pt x="0" y="467"/>
                  </a:lnTo>
                  <a:lnTo>
                    <a:pt x="59"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endParaRPr lang="zh-CN" altLang="en-US" sz="1900">
                <a:solidFill>
                  <a:prstClr val="black"/>
                </a:solidFill>
              </a:endParaRPr>
            </a:p>
          </p:txBody>
        </p:sp>
        <p:sp>
          <p:nvSpPr>
            <p:cNvPr id="189" name="淘宝店chenying0907出品 115"/>
            <p:cNvSpPr/>
            <p:nvPr/>
          </p:nvSpPr>
          <p:spPr bwMode="auto">
            <a:xfrm rot="16613425">
              <a:off x="3475875" y="2588961"/>
              <a:ext cx="155523" cy="1426994"/>
            </a:xfrm>
            <a:custGeom>
              <a:gdLst>
                <a:gd name="T0" fmla="*/ 0 w 57"/>
                <a:gd name="T1" fmla="*/ 0 h 523"/>
                <a:gd name="T2" fmla="*/ 0 w 57"/>
                <a:gd name="T3" fmla="*/ 523 h 523"/>
                <a:gd name="T4" fmla="*/ 57 w 57"/>
                <a:gd name="T5" fmla="*/ 467 h 523"/>
                <a:gd name="T6" fmla="*/ 0 w 57"/>
                <a:gd name="T7" fmla="*/ 0 h 523"/>
              </a:gdLst>
              <a:cxnLst>
                <a:cxn ang="0">
                  <a:pos x="T0" y="T1"/>
                </a:cxn>
                <a:cxn ang="0">
                  <a:pos x="T2" y="T3"/>
                </a:cxn>
                <a:cxn ang="0">
                  <a:pos x="T4" y="T5"/>
                </a:cxn>
                <a:cxn ang="0">
                  <a:pos x="T6" y="T7"/>
                </a:cxn>
              </a:cxnLst>
              <a:rect l="0" t="0" r="r" b="b"/>
              <a:pathLst>
                <a:path w="57" h="523">
                  <a:moveTo>
                    <a:pt x="0" y="0"/>
                  </a:moveTo>
                  <a:lnTo>
                    <a:pt x="0" y="523"/>
                  </a:lnTo>
                  <a:lnTo>
                    <a:pt x="57" y="467"/>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endParaRPr lang="zh-CN" altLang="en-US" sz="1900">
                <a:solidFill>
                  <a:prstClr val="black"/>
                </a:solidFill>
              </a:endParaRPr>
            </a:p>
          </p:txBody>
        </p:sp>
      </p:grpSp>
      <p:grpSp>
        <p:nvGrpSpPr>
          <p:cNvPr id="165" name="淘宝店chenying0907出品 164"/>
          <p:cNvGrpSpPr/>
          <p:nvPr/>
        </p:nvGrpSpPr>
        <p:grpSpPr>
          <a:xfrm rot="4814661">
            <a:off x="8573626" y="4864954"/>
            <a:ext cx="1046416" cy="228218"/>
            <a:chOff x="2821154" y="3224696"/>
            <a:chExt cx="1445980" cy="315361"/>
          </a:xfrm>
          <a:solidFill>
            <a:schemeClr val="accent3">
              <a:lumMod val="40000"/>
              <a:lumOff val="60000"/>
            </a:schemeClr>
          </a:solidFill>
          <a:effectLst>
            <a:outerShdw blurRad="76200" dir="13500000" sy="23000" kx="1200000" algn="br" rotWithShape="0">
              <a:prstClr val="black">
                <a:alpha val="20000"/>
              </a:prstClr>
            </a:outerShdw>
          </a:effectLst>
        </p:grpSpPr>
        <p:sp>
          <p:nvSpPr>
            <p:cNvPr id="182" name="淘宝店chenying0907出品 113"/>
            <p:cNvSpPr/>
            <p:nvPr/>
          </p:nvSpPr>
          <p:spPr bwMode="auto">
            <a:xfrm rot="16613425">
              <a:off x="3454161" y="2746070"/>
              <a:ext cx="160980" cy="1426994"/>
            </a:xfrm>
            <a:custGeom>
              <a:gdLst>
                <a:gd name="T0" fmla="*/ 59 w 59"/>
                <a:gd name="T1" fmla="*/ 0 h 523"/>
                <a:gd name="T2" fmla="*/ 59 w 59"/>
                <a:gd name="T3" fmla="*/ 523 h 523"/>
                <a:gd name="T4" fmla="*/ 0 w 59"/>
                <a:gd name="T5" fmla="*/ 467 h 523"/>
                <a:gd name="T6" fmla="*/ 59 w 59"/>
                <a:gd name="T7" fmla="*/ 0 h 523"/>
              </a:gdLst>
              <a:cxnLst>
                <a:cxn ang="0">
                  <a:pos x="T0" y="T1"/>
                </a:cxn>
                <a:cxn ang="0">
                  <a:pos x="T2" y="T3"/>
                </a:cxn>
                <a:cxn ang="0">
                  <a:pos x="T4" y="T5"/>
                </a:cxn>
                <a:cxn ang="0">
                  <a:pos x="T6" y="T7"/>
                </a:cxn>
              </a:cxnLst>
              <a:rect l="0" t="0" r="r" b="b"/>
              <a:pathLst>
                <a:path w="59" h="523">
                  <a:moveTo>
                    <a:pt x="59" y="0"/>
                  </a:moveTo>
                  <a:lnTo>
                    <a:pt x="59" y="523"/>
                  </a:lnTo>
                  <a:lnTo>
                    <a:pt x="0" y="467"/>
                  </a:lnTo>
                  <a:lnTo>
                    <a:pt x="59"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endParaRPr lang="zh-CN" altLang="en-US" sz="1900">
                <a:solidFill>
                  <a:prstClr val="black"/>
                </a:solidFill>
              </a:endParaRPr>
            </a:p>
          </p:txBody>
        </p:sp>
        <p:sp>
          <p:nvSpPr>
            <p:cNvPr id="183" name="淘宝店chenying0907出品 115"/>
            <p:cNvSpPr/>
            <p:nvPr/>
          </p:nvSpPr>
          <p:spPr bwMode="auto">
            <a:xfrm rot="16613425">
              <a:off x="3475875" y="2588961"/>
              <a:ext cx="155523" cy="1426994"/>
            </a:xfrm>
            <a:custGeom>
              <a:gdLst>
                <a:gd name="T0" fmla="*/ 0 w 57"/>
                <a:gd name="T1" fmla="*/ 0 h 523"/>
                <a:gd name="T2" fmla="*/ 0 w 57"/>
                <a:gd name="T3" fmla="*/ 523 h 523"/>
                <a:gd name="T4" fmla="*/ 57 w 57"/>
                <a:gd name="T5" fmla="*/ 467 h 523"/>
                <a:gd name="T6" fmla="*/ 0 w 57"/>
                <a:gd name="T7" fmla="*/ 0 h 523"/>
              </a:gdLst>
              <a:cxnLst>
                <a:cxn ang="0">
                  <a:pos x="T0" y="T1"/>
                </a:cxn>
                <a:cxn ang="0">
                  <a:pos x="T2" y="T3"/>
                </a:cxn>
                <a:cxn ang="0">
                  <a:pos x="T4" y="T5"/>
                </a:cxn>
                <a:cxn ang="0">
                  <a:pos x="T6" y="T7"/>
                </a:cxn>
              </a:cxnLst>
              <a:rect l="0" t="0" r="r" b="b"/>
              <a:pathLst>
                <a:path w="57" h="523">
                  <a:moveTo>
                    <a:pt x="0" y="0"/>
                  </a:moveTo>
                  <a:lnTo>
                    <a:pt x="0" y="523"/>
                  </a:lnTo>
                  <a:lnTo>
                    <a:pt x="57" y="467"/>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endParaRPr lang="zh-CN" altLang="en-US" sz="1900">
                <a:solidFill>
                  <a:prstClr val="black"/>
                </a:solidFill>
              </a:endParaRPr>
            </a:p>
          </p:txBody>
        </p:sp>
      </p:grpSp>
      <p:grpSp>
        <p:nvGrpSpPr>
          <p:cNvPr id="172" name="淘宝店chenying0907出品 171"/>
          <p:cNvGrpSpPr/>
          <p:nvPr/>
        </p:nvGrpSpPr>
        <p:grpSpPr>
          <a:xfrm rot="4814661">
            <a:off x="9626126" y="2204390"/>
            <a:ext cx="1166552" cy="254420"/>
            <a:chOff x="2821154" y="3224696"/>
            <a:chExt cx="1445980" cy="315361"/>
          </a:xfrm>
          <a:solidFill>
            <a:schemeClr val="accent4">
              <a:lumMod val="60000"/>
              <a:lumOff val="40000"/>
            </a:schemeClr>
          </a:solidFill>
          <a:effectLst>
            <a:outerShdw blurRad="76200" dir="13500000" sy="23000" kx="1200000" algn="br" rotWithShape="0">
              <a:prstClr val="black">
                <a:alpha val="20000"/>
              </a:prstClr>
            </a:outerShdw>
          </a:effectLst>
        </p:grpSpPr>
        <p:sp>
          <p:nvSpPr>
            <p:cNvPr id="180" name="淘宝店chenying0907出品 113"/>
            <p:cNvSpPr/>
            <p:nvPr/>
          </p:nvSpPr>
          <p:spPr bwMode="auto">
            <a:xfrm rot="16613425">
              <a:off x="3454161" y="2746070"/>
              <a:ext cx="160980" cy="1426994"/>
            </a:xfrm>
            <a:custGeom>
              <a:gdLst>
                <a:gd name="T0" fmla="*/ 59 w 59"/>
                <a:gd name="T1" fmla="*/ 0 h 523"/>
                <a:gd name="T2" fmla="*/ 59 w 59"/>
                <a:gd name="T3" fmla="*/ 523 h 523"/>
                <a:gd name="T4" fmla="*/ 0 w 59"/>
                <a:gd name="T5" fmla="*/ 467 h 523"/>
                <a:gd name="T6" fmla="*/ 59 w 59"/>
                <a:gd name="T7" fmla="*/ 0 h 523"/>
              </a:gdLst>
              <a:cxnLst>
                <a:cxn ang="0">
                  <a:pos x="T0" y="T1"/>
                </a:cxn>
                <a:cxn ang="0">
                  <a:pos x="T2" y="T3"/>
                </a:cxn>
                <a:cxn ang="0">
                  <a:pos x="T4" y="T5"/>
                </a:cxn>
                <a:cxn ang="0">
                  <a:pos x="T6" y="T7"/>
                </a:cxn>
              </a:cxnLst>
              <a:rect l="0" t="0" r="r" b="b"/>
              <a:pathLst>
                <a:path w="59" h="523">
                  <a:moveTo>
                    <a:pt x="59" y="0"/>
                  </a:moveTo>
                  <a:lnTo>
                    <a:pt x="59" y="523"/>
                  </a:lnTo>
                  <a:lnTo>
                    <a:pt x="0" y="467"/>
                  </a:lnTo>
                  <a:lnTo>
                    <a:pt x="59"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endParaRPr lang="zh-CN" altLang="en-US" sz="1900">
                <a:solidFill>
                  <a:prstClr val="black"/>
                </a:solidFill>
              </a:endParaRPr>
            </a:p>
          </p:txBody>
        </p:sp>
        <p:sp>
          <p:nvSpPr>
            <p:cNvPr id="181" name="淘宝店chenying0907出品 115"/>
            <p:cNvSpPr/>
            <p:nvPr/>
          </p:nvSpPr>
          <p:spPr bwMode="auto">
            <a:xfrm rot="16613425">
              <a:off x="3475875" y="2588961"/>
              <a:ext cx="155523" cy="1426994"/>
            </a:xfrm>
            <a:custGeom>
              <a:gdLst>
                <a:gd name="T0" fmla="*/ 0 w 57"/>
                <a:gd name="T1" fmla="*/ 0 h 523"/>
                <a:gd name="T2" fmla="*/ 0 w 57"/>
                <a:gd name="T3" fmla="*/ 523 h 523"/>
                <a:gd name="T4" fmla="*/ 57 w 57"/>
                <a:gd name="T5" fmla="*/ 467 h 523"/>
                <a:gd name="T6" fmla="*/ 0 w 57"/>
                <a:gd name="T7" fmla="*/ 0 h 523"/>
              </a:gdLst>
              <a:cxnLst>
                <a:cxn ang="0">
                  <a:pos x="T0" y="T1"/>
                </a:cxn>
                <a:cxn ang="0">
                  <a:pos x="T2" y="T3"/>
                </a:cxn>
                <a:cxn ang="0">
                  <a:pos x="T4" y="T5"/>
                </a:cxn>
                <a:cxn ang="0">
                  <a:pos x="T6" y="T7"/>
                </a:cxn>
              </a:cxnLst>
              <a:rect l="0" t="0" r="r" b="b"/>
              <a:pathLst>
                <a:path w="57" h="523">
                  <a:moveTo>
                    <a:pt x="0" y="0"/>
                  </a:moveTo>
                  <a:lnTo>
                    <a:pt x="0" y="523"/>
                  </a:lnTo>
                  <a:lnTo>
                    <a:pt x="57" y="467"/>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endParaRPr lang="zh-CN" altLang="en-US" sz="1900">
                <a:solidFill>
                  <a:prstClr val="black"/>
                </a:solidFill>
              </a:endParaRPr>
            </a:p>
          </p:txBody>
        </p:sp>
      </p:grpSp>
      <p:sp>
        <p:nvSpPr>
          <p:cNvPr id="174" name="淘宝店chenying0907出品 264"/>
          <p:cNvSpPr txBox="1"/>
          <p:nvPr/>
        </p:nvSpPr>
        <p:spPr>
          <a:xfrm>
            <a:off x="4481001" y="3412185"/>
            <a:ext cx="1016625" cy="64633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r>
              <a:rPr lang="en-US" altLang="zh-CN" sz="3600">
                <a:solidFill>
                  <a:schemeClr val="accent4"/>
                </a:solidFill>
                <a:latin typeface="Impact" panose="020b0806030902050204" pitchFamily="34" charset="0"/>
                <a:ea typeface="幼圆" panose="02010509060101010101" pitchFamily="49" charset="-122"/>
              </a:rPr>
              <a:t>40%</a:t>
            </a:r>
            <a:endParaRPr lang="zh-CN" altLang="en-US" sz="3600">
              <a:solidFill>
                <a:schemeClr val="accent4"/>
              </a:solidFill>
              <a:latin typeface="Impact" panose="020b0806030902050204" pitchFamily="34" charset="0"/>
              <a:ea typeface="幼圆" panose="02010509060101010101" pitchFamily="49" charset="-122"/>
            </a:endParaRPr>
          </a:p>
        </p:txBody>
      </p:sp>
      <p:sp>
        <p:nvSpPr>
          <p:cNvPr id="175" name="淘宝店chenying0907出品 265"/>
          <p:cNvSpPr txBox="1"/>
          <p:nvPr/>
        </p:nvSpPr>
        <p:spPr>
          <a:xfrm>
            <a:off x="10274241" y="1716667"/>
            <a:ext cx="833883" cy="52322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r>
              <a:rPr lang="en-US" altLang="zh-CN" sz="2800">
                <a:solidFill>
                  <a:schemeClr val="accent4"/>
                </a:solidFill>
                <a:latin typeface="Impact" panose="020b0806030902050204" pitchFamily="34" charset="0"/>
                <a:ea typeface="幼圆" panose="02010509060101010101" pitchFamily="49" charset="-122"/>
              </a:rPr>
              <a:t>25%</a:t>
            </a:r>
            <a:endParaRPr lang="zh-CN" altLang="en-US" sz="2800">
              <a:solidFill>
                <a:schemeClr val="accent4"/>
              </a:solidFill>
              <a:latin typeface="Impact" panose="020b0806030902050204" pitchFamily="34" charset="0"/>
              <a:ea typeface="幼圆" panose="02010509060101010101" pitchFamily="49" charset="-122"/>
            </a:endParaRPr>
          </a:p>
        </p:txBody>
      </p:sp>
      <p:sp>
        <p:nvSpPr>
          <p:cNvPr id="176" name="淘宝店chenying0907出品 266"/>
          <p:cNvSpPr txBox="1"/>
          <p:nvPr/>
        </p:nvSpPr>
        <p:spPr>
          <a:xfrm>
            <a:off x="9132675" y="4545294"/>
            <a:ext cx="761747" cy="52322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r>
              <a:rPr lang="en-US" altLang="zh-CN" sz="2800">
                <a:solidFill>
                  <a:schemeClr val="accent4"/>
                </a:solidFill>
                <a:latin typeface="Impact" panose="020b0806030902050204" pitchFamily="34" charset="0"/>
                <a:ea typeface="幼圆" panose="02010509060101010101" pitchFamily="49" charset="-122"/>
              </a:rPr>
              <a:t>10%</a:t>
            </a:r>
            <a:endParaRPr lang="zh-CN" altLang="en-US" sz="2800">
              <a:solidFill>
                <a:schemeClr val="accent4"/>
              </a:solidFill>
              <a:latin typeface="Impact" panose="020b0806030902050204" pitchFamily="34" charset="0"/>
              <a:ea typeface="幼圆" panose="02010509060101010101" pitchFamily="49" charset="-122"/>
            </a:endParaRPr>
          </a:p>
        </p:txBody>
      </p:sp>
      <p:sp>
        <p:nvSpPr>
          <p:cNvPr id="178" name="淘宝店chenying0907出品 272"/>
          <p:cNvSpPr txBox="1"/>
          <p:nvPr/>
        </p:nvSpPr>
        <p:spPr>
          <a:xfrm>
            <a:off x="6476703" y="2820603"/>
            <a:ext cx="50045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r>
              <a:rPr lang="en-US" altLang="zh-CN" sz="2000">
                <a:solidFill>
                  <a:schemeClr val="accent4"/>
                </a:solidFill>
                <a:latin typeface="Impact" panose="020b0806030902050204" pitchFamily="34" charset="0"/>
                <a:ea typeface="幼圆" panose="02010509060101010101" pitchFamily="49" charset="-122"/>
              </a:rPr>
              <a:t>5%</a:t>
            </a:r>
            <a:endParaRPr lang="zh-CN" altLang="en-US" sz="2000">
              <a:solidFill>
                <a:schemeClr val="accent4"/>
              </a:solidFill>
              <a:latin typeface="Impact" panose="020b0806030902050204" pitchFamily="34" charset="0"/>
              <a:ea typeface="幼圆" panose="02010509060101010101" pitchFamily="49" charset="-122"/>
            </a:endParaRPr>
          </a:p>
        </p:txBody>
      </p:sp>
      <p:sp>
        <p:nvSpPr>
          <p:cNvPr id="179" name="淘宝店chenying0907出品 14"/>
          <p:cNvSpPr/>
          <p:nvPr/>
        </p:nvSpPr>
        <p:spPr bwMode="auto">
          <a:xfrm>
            <a:off x="9522441" y="5314932"/>
            <a:ext cx="228635" cy="479299"/>
          </a:xfrm>
          <a:custGeom>
            <a:gdLst>
              <a:gd name="T0" fmla="*/ 76 w 156"/>
              <a:gd name="T1" fmla="*/ 390 h 390"/>
              <a:gd name="T2" fmla="*/ 76 w 156"/>
              <a:gd name="T3" fmla="*/ 390 h 390"/>
              <a:gd name="T4" fmla="*/ 46 w 156"/>
              <a:gd name="T5" fmla="*/ 344 h 390"/>
              <a:gd name="T6" fmla="*/ 46 w 156"/>
              <a:gd name="T7" fmla="*/ 344 h 390"/>
              <a:gd name="T8" fmla="*/ 26 w 156"/>
              <a:gd name="T9" fmla="*/ 338 h 390"/>
              <a:gd name="T10" fmla="*/ 26 w 156"/>
              <a:gd name="T11" fmla="*/ 338 h 390"/>
              <a:gd name="T12" fmla="*/ 22 w 156"/>
              <a:gd name="T13" fmla="*/ 324 h 390"/>
              <a:gd name="T14" fmla="*/ 14 w 156"/>
              <a:gd name="T15" fmla="*/ 310 h 390"/>
              <a:gd name="T16" fmla="*/ 6 w 156"/>
              <a:gd name="T17" fmla="*/ 300 h 390"/>
              <a:gd name="T18" fmla="*/ 0 w 156"/>
              <a:gd name="T19" fmla="*/ 294 h 390"/>
              <a:gd name="T20" fmla="*/ 0 w 156"/>
              <a:gd name="T21" fmla="*/ 294 h 390"/>
              <a:gd name="T22" fmla="*/ 0 w 156"/>
              <a:gd name="T23" fmla="*/ 272 h 390"/>
              <a:gd name="T24" fmla="*/ 0 w 156"/>
              <a:gd name="T25" fmla="*/ 272 h 390"/>
              <a:gd name="T26" fmla="*/ 4 w 156"/>
              <a:gd name="T27" fmla="*/ 242 h 390"/>
              <a:gd name="T28" fmla="*/ 6 w 156"/>
              <a:gd name="T29" fmla="*/ 230 h 390"/>
              <a:gd name="T30" fmla="*/ 8 w 156"/>
              <a:gd name="T31" fmla="*/ 216 h 390"/>
              <a:gd name="T32" fmla="*/ 8 w 156"/>
              <a:gd name="T33" fmla="*/ 216 h 390"/>
              <a:gd name="T34" fmla="*/ 4 w 156"/>
              <a:gd name="T35" fmla="*/ 202 h 390"/>
              <a:gd name="T36" fmla="*/ 4 w 156"/>
              <a:gd name="T37" fmla="*/ 192 h 390"/>
              <a:gd name="T38" fmla="*/ 4 w 156"/>
              <a:gd name="T39" fmla="*/ 182 h 390"/>
              <a:gd name="T40" fmla="*/ 8 w 156"/>
              <a:gd name="T41" fmla="*/ 174 h 390"/>
              <a:gd name="T42" fmla="*/ 18 w 156"/>
              <a:gd name="T43" fmla="*/ 158 h 390"/>
              <a:gd name="T44" fmla="*/ 30 w 156"/>
              <a:gd name="T45" fmla="*/ 142 h 390"/>
              <a:gd name="T46" fmla="*/ 30 w 156"/>
              <a:gd name="T47" fmla="*/ 142 h 390"/>
              <a:gd name="T48" fmla="*/ 38 w 156"/>
              <a:gd name="T49" fmla="*/ 108 h 390"/>
              <a:gd name="T50" fmla="*/ 38 w 156"/>
              <a:gd name="T51" fmla="*/ 108 h 390"/>
              <a:gd name="T52" fmla="*/ 48 w 156"/>
              <a:gd name="T53" fmla="*/ 84 h 390"/>
              <a:gd name="T54" fmla="*/ 56 w 156"/>
              <a:gd name="T55" fmla="*/ 64 h 390"/>
              <a:gd name="T56" fmla="*/ 68 w 156"/>
              <a:gd name="T57" fmla="*/ 46 h 390"/>
              <a:gd name="T58" fmla="*/ 84 w 156"/>
              <a:gd name="T59" fmla="*/ 28 h 390"/>
              <a:gd name="T60" fmla="*/ 84 w 156"/>
              <a:gd name="T61" fmla="*/ 28 h 390"/>
              <a:gd name="T62" fmla="*/ 116 w 156"/>
              <a:gd name="T63" fmla="*/ 2 h 390"/>
              <a:gd name="T64" fmla="*/ 116 w 156"/>
              <a:gd name="T65" fmla="*/ 2 h 390"/>
              <a:gd name="T66" fmla="*/ 150 w 156"/>
              <a:gd name="T67" fmla="*/ 0 h 390"/>
              <a:gd name="T68" fmla="*/ 150 w 156"/>
              <a:gd name="T69" fmla="*/ 0 h 390"/>
              <a:gd name="T70" fmla="*/ 154 w 156"/>
              <a:gd name="T71" fmla="*/ 18 h 390"/>
              <a:gd name="T72" fmla="*/ 156 w 156"/>
              <a:gd name="T73" fmla="*/ 32 h 390"/>
              <a:gd name="T74" fmla="*/ 156 w 156"/>
              <a:gd name="T75" fmla="*/ 44 h 390"/>
              <a:gd name="T76" fmla="*/ 156 w 156"/>
              <a:gd name="T77" fmla="*/ 44 h 390"/>
              <a:gd name="T78" fmla="*/ 150 w 156"/>
              <a:gd name="T79" fmla="*/ 56 h 390"/>
              <a:gd name="T80" fmla="*/ 146 w 156"/>
              <a:gd name="T81" fmla="*/ 70 h 390"/>
              <a:gd name="T82" fmla="*/ 144 w 156"/>
              <a:gd name="T83" fmla="*/ 86 h 390"/>
              <a:gd name="T84" fmla="*/ 142 w 156"/>
              <a:gd name="T85" fmla="*/ 102 h 390"/>
              <a:gd name="T86" fmla="*/ 144 w 156"/>
              <a:gd name="T87" fmla="*/ 138 h 390"/>
              <a:gd name="T88" fmla="*/ 146 w 156"/>
              <a:gd name="T89" fmla="*/ 174 h 390"/>
              <a:gd name="T90" fmla="*/ 146 w 156"/>
              <a:gd name="T91" fmla="*/ 174 h 390"/>
              <a:gd name="T92" fmla="*/ 138 w 156"/>
              <a:gd name="T93" fmla="*/ 196 h 390"/>
              <a:gd name="T94" fmla="*/ 126 w 156"/>
              <a:gd name="T95" fmla="*/ 222 h 390"/>
              <a:gd name="T96" fmla="*/ 102 w 156"/>
              <a:gd name="T97" fmla="*/ 270 h 390"/>
              <a:gd name="T98" fmla="*/ 102 w 156"/>
              <a:gd name="T99" fmla="*/ 270 h 390"/>
              <a:gd name="T100" fmla="*/ 96 w 156"/>
              <a:gd name="T101" fmla="*/ 290 h 390"/>
              <a:gd name="T102" fmla="*/ 96 w 156"/>
              <a:gd name="T103" fmla="*/ 290 h 390"/>
              <a:gd name="T104" fmla="*/ 84 w 156"/>
              <a:gd name="T105" fmla="*/ 382 h 390"/>
              <a:gd name="T106" fmla="*/ 84 w 156"/>
              <a:gd name="T107" fmla="*/ 382 h 390"/>
              <a:gd name="T108" fmla="*/ 80 w 156"/>
              <a:gd name="T109" fmla="*/ 386 h 390"/>
              <a:gd name="T110" fmla="*/ 76 w 156"/>
              <a:gd name="T111" fmla="*/ 390 h 390"/>
              <a:gd name="T112" fmla="*/ 76 w 156"/>
              <a:gd name="T113" fmla="*/ 390 h 3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6" h="390">
                <a:moveTo>
                  <a:pt x="76" y="390"/>
                </a:moveTo>
                <a:lnTo>
                  <a:pt x="76" y="390"/>
                </a:lnTo>
                <a:lnTo>
                  <a:pt x="46" y="344"/>
                </a:lnTo>
                <a:lnTo>
                  <a:pt x="46" y="344"/>
                </a:lnTo>
                <a:lnTo>
                  <a:pt x="26" y="338"/>
                </a:lnTo>
                <a:lnTo>
                  <a:pt x="26" y="338"/>
                </a:lnTo>
                <a:lnTo>
                  <a:pt x="22" y="324"/>
                </a:lnTo>
                <a:lnTo>
                  <a:pt x="14" y="310"/>
                </a:lnTo>
                <a:lnTo>
                  <a:pt x="6" y="300"/>
                </a:lnTo>
                <a:lnTo>
                  <a:pt x="0" y="294"/>
                </a:lnTo>
                <a:lnTo>
                  <a:pt x="0" y="294"/>
                </a:lnTo>
                <a:lnTo>
                  <a:pt x="0" y="272"/>
                </a:lnTo>
                <a:lnTo>
                  <a:pt x="0" y="272"/>
                </a:lnTo>
                <a:lnTo>
                  <a:pt x="4" y="242"/>
                </a:lnTo>
                <a:lnTo>
                  <a:pt x="6" y="230"/>
                </a:lnTo>
                <a:lnTo>
                  <a:pt x="8" y="216"/>
                </a:lnTo>
                <a:lnTo>
                  <a:pt x="8" y="216"/>
                </a:lnTo>
                <a:lnTo>
                  <a:pt x="4" y="202"/>
                </a:lnTo>
                <a:lnTo>
                  <a:pt x="4" y="192"/>
                </a:lnTo>
                <a:lnTo>
                  <a:pt x="4" y="182"/>
                </a:lnTo>
                <a:lnTo>
                  <a:pt x="8" y="174"/>
                </a:lnTo>
                <a:lnTo>
                  <a:pt x="18" y="158"/>
                </a:lnTo>
                <a:lnTo>
                  <a:pt x="30" y="142"/>
                </a:lnTo>
                <a:lnTo>
                  <a:pt x="30" y="142"/>
                </a:lnTo>
                <a:lnTo>
                  <a:pt x="38" y="108"/>
                </a:lnTo>
                <a:lnTo>
                  <a:pt x="38" y="108"/>
                </a:lnTo>
                <a:lnTo>
                  <a:pt x="48" y="84"/>
                </a:lnTo>
                <a:lnTo>
                  <a:pt x="56" y="64"/>
                </a:lnTo>
                <a:lnTo>
                  <a:pt x="68" y="46"/>
                </a:lnTo>
                <a:lnTo>
                  <a:pt x="84" y="28"/>
                </a:lnTo>
                <a:lnTo>
                  <a:pt x="84" y="28"/>
                </a:lnTo>
                <a:lnTo>
                  <a:pt x="116" y="2"/>
                </a:lnTo>
                <a:lnTo>
                  <a:pt x="116" y="2"/>
                </a:lnTo>
                <a:lnTo>
                  <a:pt x="150" y="0"/>
                </a:lnTo>
                <a:lnTo>
                  <a:pt x="150" y="0"/>
                </a:lnTo>
                <a:lnTo>
                  <a:pt x="154" y="18"/>
                </a:lnTo>
                <a:lnTo>
                  <a:pt x="156" y="32"/>
                </a:lnTo>
                <a:lnTo>
                  <a:pt x="156" y="44"/>
                </a:lnTo>
                <a:lnTo>
                  <a:pt x="156" y="44"/>
                </a:lnTo>
                <a:lnTo>
                  <a:pt x="150" y="56"/>
                </a:lnTo>
                <a:lnTo>
                  <a:pt x="146" y="70"/>
                </a:lnTo>
                <a:lnTo>
                  <a:pt x="144" y="86"/>
                </a:lnTo>
                <a:lnTo>
                  <a:pt x="142" y="102"/>
                </a:lnTo>
                <a:lnTo>
                  <a:pt x="144" y="138"/>
                </a:lnTo>
                <a:lnTo>
                  <a:pt x="146" y="174"/>
                </a:lnTo>
                <a:lnTo>
                  <a:pt x="146" y="174"/>
                </a:lnTo>
                <a:lnTo>
                  <a:pt x="138" y="196"/>
                </a:lnTo>
                <a:lnTo>
                  <a:pt x="126" y="222"/>
                </a:lnTo>
                <a:lnTo>
                  <a:pt x="102" y="270"/>
                </a:lnTo>
                <a:lnTo>
                  <a:pt x="102" y="270"/>
                </a:lnTo>
                <a:lnTo>
                  <a:pt x="96" y="290"/>
                </a:lnTo>
                <a:lnTo>
                  <a:pt x="96" y="290"/>
                </a:lnTo>
                <a:lnTo>
                  <a:pt x="84" y="382"/>
                </a:lnTo>
                <a:lnTo>
                  <a:pt x="84" y="382"/>
                </a:lnTo>
                <a:lnTo>
                  <a:pt x="80" y="386"/>
                </a:lnTo>
                <a:lnTo>
                  <a:pt x="76" y="390"/>
                </a:lnTo>
                <a:lnTo>
                  <a:pt x="76" y="390"/>
                </a:lnTo>
                <a:close/>
              </a:path>
            </a:pathLst>
          </a:custGeom>
          <a:solidFill>
            <a:schemeClr val="bg1">
              <a:lumMod val="75000"/>
            </a:schemeClr>
          </a:solidFill>
          <a:ln>
            <a:noFill/>
          </a:ln>
          <a:effectLst>
            <a:outerShdw blurRad="50800" dist="38100" dir="2700000" algn="tl" rotWithShape="0">
              <a:prstClr val="black">
                <a:alpha val="40000"/>
              </a:prstClr>
            </a:outerShdw>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endParaRPr lang="zh-CN" altLang="en-US" sz="1900">
              <a:solidFill>
                <a:prstClr val="black"/>
              </a:solidFill>
            </a:endParaRPr>
          </a:p>
        </p:txBody>
      </p:sp>
      <p:sp>
        <p:nvSpPr>
          <p:cNvPr id="194" name="淘宝店chenying0907出品 263"/>
          <p:cNvSpPr txBox="1"/>
          <p:nvPr/>
        </p:nvSpPr>
        <p:spPr>
          <a:xfrm>
            <a:off x="7929525" y="3583883"/>
            <a:ext cx="50045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r>
              <a:rPr lang="en-US" altLang="zh-CN" sz="2000">
                <a:solidFill>
                  <a:schemeClr val="accent4"/>
                </a:solidFill>
                <a:latin typeface="Impact" panose="020b0806030902050204" pitchFamily="34" charset="0"/>
                <a:ea typeface="幼圆" panose="02010509060101010101" pitchFamily="49" charset="-122"/>
              </a:rPr>
              <a:t>5%</a:t>
            </a:r>
            <a:endParaRPr lang="zh-CN" altLang="en-US" sz="2000">
              <a:solidFill>
                <a:schemeClr val="accent4"/>
              </a:solidFill>
              <a:latin typeface="Impact" panose="020b0806030902050204" pitchFamily="34" charset="0"/>
              <a:ea typeface="幼圆" panose="02010509060101010101" pitchFamily="49" charset="-122"/>
            </a:endParaRPr>
          </a:p>
        </p:txBody>
      </p:sp>
      <p:sp>
        <p:nvSpPr>
          <p:cNvPr id="196" name="淘宝店chenying0907出品 34"/>
          <p:cNvSpPr/>
          <p:nvPr/>
        </p:nvSpPr>
        <p:spPr>
          <a:xfrm>
            <a:off x="519241" y="1643359"/>
            <a:ext cx="3477414" cy="744050"/>
          </a:xfrm>
          <a:prstGeom prst="rect">
            <a:avLst/>
          </a:prstGeom>
          <a:noFill/>
          <a:ln>
            <a:noFill/>
          </a:ln>
        </p:spPr>
        <p:txBody>
          <a:bodyPr wrap="square">
            <a:spAutoFit/>
          </a:bodyPr>
          <a:lstStyle/>
          <a:p>
            <a:pPr>
              <a:lnSpc>
                <a:spcPct val="150000"/>
              </a:lnSpc>
            </a:pPr>
            <a:r>
              <a:rPr lang="zh-CN" altLang="zh-CN" sz="1500">
                <a:latin typeface="方正兰亭黑_GBK" pitchFamily="2" charset="-122"/>
                <a:ea typeface="方正兰亭黑_GBK" pitchFamily="2" charset="-122"/>
                <a:cs typeface="宋体" panose="02010600030101010101" pitchFamily="2" charset="-122"/>
              </a:rPr>
              <a:t>这里用输入你的文字，概述出</a:t>
            </a:r>
            <a:r>
              <a:rPr lang="zh-CN" altLang="en-US" sz="1500">
                <a:latin typeface="方正兰亭黑_GBK" pitchFamily="2" charset="-122"/>
                <a:ea typeface="方正兰亭黑_GBK" pitchFamily="2" charset="-122"/>
                <a:cs typeface="宋体" panose="02010600030101010101" pitchFamily="2" charset="-122"/>
              </a:rPr>
              <a:t>本半年</a:t>
            </a:r>
            <a:r>
              <a:rPr lang="zh-CN" altLang="zh-CN" sz="1500">
                <a:latin typeface="方正兰亭黑_GBK" pitchFamily="2" charset="-122"/>
                <a:ea typeface="方正兰亭黑_GBK" pitchFamily="2" charset="-122"/>
                <a:cs typeface="宋体" panose="02010600030101010101" pitchFamily="2" charset="-122"/>
              </a:rPr>
              <a:t>度</a:t>
            </a:r>
            <a:r>
              <a:rPr lang="zh-CN" altLang="en-US" sz="1500">
                <a:latin typeface="方正兰亭黑_GBK" pitchFamily="2" charset="-122"/>
                <a:ea typeface="方正兰亭黑_GBK" pitchFamily="2" charset="-122"/>
              </a:rPr>
              <a:t>，并选择只保留文字；</a:t>
            </a:r>
            <a:endParaRPr lang="en-US" altLang="zh-CN" sz="1500">
              <a:latin typeface="方正兰亭黑_GBK" pitchFamily="2" charset="-122"/>
              <a:ea typeface="方正兰亭黑_GBK" pitchFamily="2" charset="-122"/>
            </a:endParaRPr>
          </a:p>
        </p:txBody>
      </p:sp>
      <p:pic>
        <p:nvPicPr>
          <p:cNvPr id="198" name="图片 19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23" y="3935815"/>
            <a:ext cx="3155808" cy="2086267"/>
          </a:xfrm>
          <a:prstGeom prst="rect">
            <a:avLst/>
          </a:prstGeom>
        </p:spPr>
      </p:pic>
      <p:grpSp>
        <p:nvGrpSpPr>
          <p:cNvPr id="155" name="淘宝店chenying0907出品 154"/>
          <p:cNvGrpSpPr/>
          <p:nvPr/>
        </p:nvGrpSpPr>
        <p:grpSpPr>
          <a:xfrm rot="4814661">
            <a:off x="4781225" y="3359292"/>
            <a:ext cx="1912561" cy="417120"/>
            <a:chOff x="2821154" y="3224696"/>
            <a:chExt cx="1445980" cy="315361"/>
          </a:xfrm>
          <a:solidFill>
            <a:schemeClr val="accent4">
              <a:lumMod val="60000"/>
              <a:lumOff val="40000"/>
            </a:schemeClr>
          </a:solidFill>
          <a:effectLst>
            <a:outerShdw blurRad="76200" dir="13500000" sy="23000" kx="1200000" algn="br" rotWithShape="0">
              <a:prstClr val="black">
                <a:alpha val="20000"/>
              </a:prstClr>
            </a:outerShdw>
          </a:effectLst>
        </p:grpSpPr>
        <p:sp>
          <p:nvSpPr>
            <p:cNvPr id="192" name="淘宝店chenying0907出品 113"/>
            <p:cNvSpPr/>
            <p:nvPr/>
          </p:nvSpPr>
          <p:spPr bwMode="auto">
            <a:xfrm rot="16613425">
              <a:off x="3454161" y="2746070"/>
              <a:ext cx="160980" cy="1426994"/>
            </a:xfrm>
            <a:custGeom>
              <a:gdLst>
                <a:gd name="T0" fmla="*/ 59 w 59"/>
                <a:gd name="T1" fmla="*/ 0 h 523"/>
                <a:gd name="T2" fmla="*/ 59 w 59"/>
                <a:gd name="T3" fmla="*/ 523 h 523"/>
                <a:gd name="T4" fmla="*/ 0 w 59"/>
                <a:gd name="T5" fmla="*/ 467 h 523"/>
                <a:gd name="T6" fmla="*/ 59 w 59"/>
                <a:gd name="T7" fmla="*/ 0 h 523"/>
              </a:gdLst>
              <a:cxnLst>
                <a:cxn ang="0">
                  <a:pos x="T0" y="T1"/>
                </a:cxn>
                <a:cxn ang="0">
                  <a:pos x="T2" y="T3"/>
                </a:cxn>
                <a:cxn ang="0">
                  <a:pos x="T4" y="T5"/>
                </a:cxn>
                <a:cxn ang="0">
                  <a:pos x="T6" y="T7"/>
                </a:cxn>
              </a:cxnLst>
              <a:rect l="0" t="0" r="r" b="b"/>
              <a:pathLst>
                <a:path w="59" h="523">
                  <a:moveTo>
                    <a:pt x="59" y="0"/>
                  </a:moveTo>
                  <a:lnTo>
                    <a:pt x="59" y="523"/>
                  </a:lnTo>
                  <a:lnTo>
                    <a:pt x="0" y="467"/>
                  </a:lnTo>
                  <a:lnTo>
                    <a:pt x="59"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endParaRPr lang="zh-CN" altLang="en-US" sz="1900">
                <a:solidFill>
                  <a:prstClr val="black"/>
                </a:solidFill>
              </a:endParaRPr>
            </a:p>
          </p:txBody>
        </p:sp>
        <p:sp>
          <p:nvSpPr>
            <p:cNvPr id="193" name="淘宝店chenying0907出品 115"/>
            <p:cNvSpPr/>
            <p:nvPr/>
          </p:nvSpPr>
          <p:spPr bwMode="auto">
            <a:xfrm rot="16613425">
              <a:off x="3475875" y="2588961"/>
              <a:ext cx="155523" cy="1426994"/>
            </a:xfrm>
            <a:custGeom>
              <a:gdLst>
                <a:gd name="T0" fmla="*/ 0 w 57"/>
                <a:gd name="T1" fmla="*/ 0 h 523"/>
                <a:gd name="T2" fmla="*/ 0 w 57"/>
                <a:gd name="T3" fmla="*/ 523 h 523"/>
                <a:gd name="T4" fmla="*/ 57 w 57"/>
                <a:gd name="T5" fmla="*/ 467 h 523"/>
                <a:gd name="T6" fmla="*/ 0 w 57"/>
                <a:gd name="T7" fmla="*/ 0 h 523"/>
              </a:gdLst>
              <a:cxnLst>
                <a:cxn ang="0">
                  <a:pos x="T0" y="T1"/>
                </a:cxn>
                <a:cxn ang="0">
                  <a:pos x="T2" y="T3"/>
                </a:cxn>
                <a:cxn ang="0">
                  <a:pos x="T4" y="T5"/>
                </a:cxn>
                <a:cxn ang="0">
                  <a:pos x="T6" y="T7"/>
                </a:cxn>
              </a:cxnLst>
              <a:rect l="0" t="0" r="r" b="b"/>
              <a:pathLst>
                <a:path w="57" h="523">
                  <a:moveTo>
                    <a:pt x="0" y="0"/>
                  </a:moveTo>
                  <a:lnTo>
                    <a:pt x="0" y="523"/>
                  </a:lnTo>
                  <a:lnTo>
                    <a:pt x="57" y="467"/>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endParaRPr lang="zh-CN" altLang="en-US" sz="1900">
                <a:solidFill>
                  <a:prstClr val="black"/>
                </a:solidFill>
              </a:endParaRPr>
            </a:p>
          </p:txBody>
        </p:sp>
      </p:grpSp>
    </p:spTree>
  </p:cSld>
  <p:clrMapOvr>
    <a:masterClrMapping/>
  </p:clrMapOvr>
  <mc:AlternateContent>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additive="base">
                                        <p:cTn id="7" dur="300" fill="hold"/>
                                        <p:tgtEl>
                                          <p:spTgt spid="106"/>
                                        </p:tgtEl>
                                        <p:attrNameLst>
                                          <p:attrName>ppt_x</p:attrName>
                                        </p:attrNameLst>
                                      </p:cBhvr>
                                      <p:tavLst>
                                        <p:tav tm="0">
                                          <p:val>
                                            <p:strVal val="0-#ppt_w/2"/>
                                          </p:val>
                                        </p:tav>
                                        <p:tav tm="100000">
                                          <p:val>
                                            <p:strVal val="#ppt_x"/>
                                          </p:val>
                                        </p:tav>
                                      </p:tavLst>
                                    </p:anim>
                                    <p:anim calcmode="lin" valueType="num">
                                      <p:cBhvr additive="base">
                                        <p:cTn id="8" dur="300" fill="hold"/>
                                        <p:tgtEl>
                                          <p:spTgt spid="10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05"/>
                                        </p:tgtEl>
                                        <p:attrNameLst>
                                          <p:attrName>style.visibility</p:attrName>
                                        </p:attrNameLst>
                                      </p:cBhvr>
                                      <p:to>
                                        <p:strVal val="visible"/>
                                      </p:to>
                                    </p:set>
                                    <p:anim calcmode="lin" valueType="num">
                                      <p:cBhvr>
                                        <p:cTn id="12" dur="4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105"/>
                                        </p:tgtEl>
                                        <p:attrNameLst>
                                          <p:attrName>ppt_y</p:attrName>
                                        </p:attrNameLst>
                                      </p:cBhvr>
                                      <p:tavLst>
                                        <p:tav tm="0">
                                          <p:val>
                                            <p:strVal val="#ppt_y"/>
                                          </p:val>
                                        </p:tav>
                                        <p:tav tm="100000">
                                          <p:val>
                                            <p:strVal val="#ppt_y"/>
                                          </p:val>
                                        </p:tav>
                                      </p:tavLst>
                                    </p:anim>
                                    <p:anim calcmode="lin" valueType="num">
                                      <p:cBhvr>
                                        <p:cTn id="14" dur="4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105"/>
                                        </p:tgtEl>
                                      </p:cBhvr>
                                    </p:animEffect>
                                  </p:childTnLst>
                                </p:cTn>
                              </p:par>
                            </p:childTnLst>
                          </p:cTn>
                        </p:par>
                        <p:par>
                          <p:cTn id="17" fill="hold" nodeType="afterGroup">
                            <p:stCondLst>
                              <p:cond delay="7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110"/>
                                        </p:tgtEl>
                                        <p:attrNameLst>
                                          <p:attrName>style.visibility</p:attrName>
                                        </p:attrNameLst>
                                      </p:cBhvr>
                                      <p:to>
                                        <p:strVal val="visible"/>
                                      </p:to>
                                    </p:set>
                                    <p:anim by="(-#ppt_w*2)" calcmode="lin" valueType="num">
                                      <p:cBhvr rctx="PPT">
                                        <p:cTn id="20" dur="250" autoRev="1" fill="hold">
                                          <p:stCondLst>
                                            <p:cond delay="0"/>
                                          </p:stCondLst>
                                        </p:cTn>
                                        <p:tgtEl>
                                          <p:spTgt spid="110"/>
                                        </p:tgtEl>
                                        <p:attrNameLst>
                                          <p:attrName>ppt_w</p:attrName>
                                        </p:attrNameLst>
                                      </p:cBhvr>
                                    </p:anim>
                                    <p:anim by="(#ppt_w*0.50)" calcmode="lin" valueType="num">
                                      <p:cBhvr>
                                        <p:cTn id="21" dur="250" decel="50000" autoRev="1" fill="hold">
                                          <p:stCondLst>
                                            <p:cond delay="0"/>
                                          </p:stCondLst>
                                        </p:cTn>
                                        <p:tgtEl>
                                          <p:spTgt spid="110"/>
                                        </p:tgtEl>
                                        <p:attrNameLst>
                                          <p:attrName>ppt_x</p:attrName>
                                        </p:attrNameLst>
                                      </p:cBhvr>
                                    </p:anim>
                                    <p:anim from="(-#ppt_h/2)" to="(#ppt_y)" calcmode="lin" valueType="num">
                                      <p:cBhvr>
                                        <p:cTn id="22" dur="500" fill="hold">
                                          <p:stCondLst>
                                            <p:cond delay="0"/>
                                          </p:stCondLst>
                                        </p:cTn>
                                        <p:tgtEl>
                                          <p:spTgt spid="110"/>
                                        </p:tgtEl>
                                        <p:attrNameLst>
                                          <p:attrName>ppt_y</p:attrName>
                                        </p:attrNameLst>
                                      </p:cBhvr>
                                    </p:anim>
                                    <p:animRot by="21600000">
                                      <p:cBhvr>
                                        <p:cTn id="23" dur="500" fill="hold">
                                          <p:stCondLst>
                                            <p:cond delay="0"/>
                                          </p:stCondLst>
                                        </p:cTn>
                                        <p:tgtEl>
                                          <p:spTgt spid="110"/>
                                        </p:tgtEl>
                                        <p:attrNameLst>
                                          <p:attrName>r</p:attrName>
                                        </p:attrNameLst>
                                      </p:cBhvr>
                                    </p:animRot>
                                  </p:childTnLst>
                                </p:cTn>
                              </p:par>
                            </p:childTnLst>
                          </p:cTn>
                        </p:par>
                        <p:par>
                          <p:cTn id="24" fill="hold" nodeType="afterGroup">
                            <p:stCondLst>
                              <p:cond delay="1200"/>
                            </p:stCondLst>
                            <p:childTnLst>
                              <p:par>
                                <p:cTn id="25" presetID="42" presetClass="entr" presetSubtype="0" fill="hold" grpId="0" nodeType="afterEffect">
                                  <p:stCondLst>
                                    <p:cond delay="0"/>
                                  </p:stCondLst>
                                  <p:childTnLst>
                                    <p:set>
                                      <p:cBhvr>
                                        <p:cTn id="26" dur="1" fill="hold">
                                          <p:stCondLst>
                                            <p:cond delay="0"/>
                                          </p:stCondLst>
                                        </p:cTn>
                                        <p:tgtEl>
                                          <p:spTgt spid="196"/>
                                        </p:tgtEl>
                                        <p:attrNameLst>
                                          <p:attrName>style.visibility</p:attrName>
                                        </p:attrNameLst>
                                      </p:cBhvr>
                                      <p:to>
                                        <p:strVal val="visible"/>
                                      </p:to>
                                    </p:set>
                                    <p:animEffect transition="in" filter="fade">
                                      <p:cBhvr>
                                        <p:cTn id="27" dur="1000"/>
                                        <p:tgtEl>
                                          <p:spTgt spid="196"/>
                                        </p:tgtEl>
                                      </p:cBhvr>
                                    </p:animEffect>
                                    <p:anim calcmode="lin" valueType="num">
                                      <p:cBhvr>
                                        <p:cTn id="28" dur="1000" fill="hold"/>
                                        <p:tgtEl>
                                          <p:spTgt spid="196"/>
                                        </p:tgtEl>
                                        <p:attrNameLst>
                                          <p:attrName>ppt_x</p:attrName>
                                        </p:attrNameLst>
                                      </p:cBhvr>
                                      <p:tavLst>
                                        <p:tav tm="0">
                                          <p:val>
                                            <p:strVal val="#ppt_x"/>
                                          </p:val>
                                        </p:tav>
                                        <p:tav tm="100000">
                                          <p:val>
                                            <p:strVal val="#ppt_x"/>
                                          </p:val>
                                        </p:tav>
                                      </p:tavLst>
                                    </p:anim>
                                    <p:anim calcmode="lin" valueType="num">
                                      <p:cBhvr>
                                        <p:cTn id="29" dur="1000" fill="hold"/>
                                        <p:tgtEl>
                                          <p:spTgt spid="196"/>
                                        </p:tgtEl>
                                        <p:attrNameLst>
                                          <p:attrName>ppt_y</p:attrName>
                                        </p:attrNameLst>
                                      </p:cBhvr>
                                      <p:tavLst>
                                        <p:tav tm="0">
                                          <p:val>
                                            <p:strVal val="#ppt_y+.1"/>
                                          </p:val>
                                        </p:tav>
                                        <p:tav tm="100000">
                                          <p:val>
                                            <p:strVal val="#ppt_y"/>
                                          </p:val>
                                        </p:tav>
                                      </p:tavLst>
                                    </p:anim>
                                  </p:childTnLst>
                                </p:cTn>
                              </p:par>
                              <p:par>
                                <p:cTn id="30" presetID="55" presetClass="entr" presetSubtype="0" fill="hold" grpId="0" nodeType="withEffect">
                                  <p:stCondLst>
                                    <p:cond delay="0"/>
                                  </p:stCondLst>
                                  <p:childTnLst>
                                    <p:set>
                                      <p:cBhvr>
                                        <p:cTn id="31" dur="1" fill="hold">
                                          <p:stCondLst>
                                            <p:cond delay="0"/>
                                          </p:stCondLst>
                                        </p:cTn>
                                        <p:tgtEl>
                                          <p:spTgt spid="115"/>
                                        </p:tgtEl>
                                        <p:attrNameLst>
                                          <p:attrName>style.visibility</p:attrName>
                                        </p:attrNameLst>
                                      </p:cBhvr>
                                      <p:to>
                                        <p:strVal val="visible"/>
                                      </p:to>
                                    </p:set>
                                    <p:anim calcmode="lin" valueType="num">
                                      <p:cBhvr>
                                        <p:cTn id="32" dur="1000" fill="hold"/>
                                        <p:tgtEl>
                                          <p:spTgt spid="115"/>
                                        </p:tgtEl>
                                        <p:attrNameLst>
                                          <p:attrName>ppt_w</p:attrName>
                                        </p:attrNameLst>
                                      </p:cBhvr>
                                      <p:tavLst>
                                        <p:tav tm="0">
                                          <p:val>
                                            <p:strVal val="#ppt_w*0.70"/>
                                          </p:val>
                                        </p:tav>
                                        <p:tav tm="100000">
                                          <p:val>
                                            <p:strVal val="#ppt_w"/>
                                          </p:val>
                                        </p:tav>
                                      </p:tavLst>
                                    </p:anim>
                                    <p:anim calcmode="lin" valueType="num">
                                      <p:cBhvr>
                                        <p:cTn id="33" dur="1000" fill="hold"/>
                                        <p:tgtEl>
                                          <p:spTgt spid="115"/>
                                        </p:tgtEl>
                                        <p:attrNameLst>
                                          <p:attrName>ppt_h</p:attrName>
                                        </p:attrNameLst>
                                      </p:cBhvr>
                                      <p:tavLst>
                                        <p:tav tm="0">
                                          <p:val>
                                            <p:strVal val="#ppt_h"/>
                                          </p:val>
                                        </p:tav>
                                        <p:tav tm="100000">
                                          <p:val>
                                            <p:strVal val="#ppt_h"/>
                                          </p:val>
                                        </p:tav>
                                      </p:tavLst>
                                    </p:anim>
                                    <p:animEffect transition="in" filter="fade">
                                      <p:cBhvr>
                                        <p:cTn id="34" dur="1000"/>
                                        <p:tgtEl>
                                          <p:spTgt spid="115"/>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113"/>
                                        </p:tgtEl>
                                        <p:attrNameLst>
                                          <p:attrName>style.visibility</p:attrName>
                                        </p:attrNameLst>
                                      </p:cBhvr>
                                      <p:to>
                                        <p:strVal val="visible"/>
                                      </p:to>
                                    </p:set>
                                    <p:anim calcmode="lin" valueType="num">
                                      <p:cBhvr>
                                        <p:cTn id="37" dur="1000" fill="hold"/>
                                        <p:tgtEl>
                                          <p:spTgt spid="113"/>
                                        </p:tgtEl>
                                        <p:attrNameLst>
                                          <p:attrName>ppt_w</p:attrName>
                                        </p:attrNameLst>
                                      </p:cBhvr>
                                      <p:tavLst>
                                        <p:tav tm="0">
                                          <p:val>
                                            <p:strVal val="#ppt_w*0.70"/>
                                          </p:val>
                                        </p:tav>
                                        <p:tav tm="100000">
                                          <p:val>
                                            <p:strVal val="#ppt_w"/>
                                          </p:val>
                                        </p:tav>
                                      </p:tavLst>
                                    </p:anim>
                                    <p:anim calcmode="lin" valueType="num">
                                      <p:cBhvr>
                                        <p:cTn id="38" dur="1000" fill="hold"/>
                                        <p:tgtEl>
                                          <p:spTgt spid="113"/>
                                        </p:tgtEl>
                                        <p:attrNameLst>
                                          <p:attrName>ppt_h</p:attrName>
                                        </p:attrNameLst>
                                      </p:cBhvr>
                                      <p:tavLst>
                                        <p:tav tm="0">
                                          <p:val>
                                            <p:strVal val="#ppt_h"/>
                                          </p:val>
                                        </p:tav>
                                        <p:tav tm="100000">
                                          <p:val>
                                            <p:strVal val="#ppt_h"/>
                                          </p:val>
                                        </p:tav>
                                      </p:tavLst>
                                    </p:anim>
                                    <p:animEffect transition="in" filter="fade">
                                      <p:cBhvr>
                                        <p:cTn id="39" dur="1000"/>
                                        <p:tgtEl>
                                          <p:spTgt spid="113"/>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179"/>
                                        </p:tgtEl>
                                        <p:attrNameLst>
                                          <p:attrName>style.visibility</p:attrName>
                                        </p:attrNameLst>
                                      </p:cBhvr>
                                      <p:to>
                                        <p:strVal val="visible"/>
                                      </p:to>
                                    </p:set>
                                    <p:anim calcmode="lin" valueType="num">
                                      <p:cBhvr>
                                        <p:cTn id="42" dur="1000" fill="hold"/>
                                        <p:tgtEl>
                                          <p:spTgt spid="179"/>
                                        </p:tgtEl>
                                        <p:attrNameLst>
                                          <p:attrName>ppt_w</p:attrName>
                                        </p:attrNameLst>
                                      </p:cBhvr>
                                      <p:tavLst>
                                        <p:tav tm="0">
                                          <p:val>
                                            <p:strVal val="#ppt_w*0.70"/>
                                          </p:val>
                                        </p:tav>
                                        <p:tav tm="100000">
                                          <p:val>
                                            <p:strVal val="#ppt_w"/>
                                          </p:val>
                                        </p:tav>
                                      </p:tavLst>
                                    </p:anim>
                                    <p:anim calcmode="lin" valueType="num">
                                      <p:cBhvr>
                                        <p:cTn id="43" dur="1000" fill="hold"/>
                                        <p:tgtEl>
                                          <p:spTgt spid="179"/>
                                        </p:tgtEl>
                                        <p:attrNameLst>
                                          <p:attrName>ppt_h</p:attrName>
                                        </p:attrNameLst>
                                      </p:cBhvr>
                                      <p:tavLst>
                                        <p:tav tm="0">
                                          <p:val>
                                            <p:strVal val="#ppt_h"/>
                                          </p:val>
                                        </p:tav>
                                        <p:tav tm="100000">
                                          <p:val>
                                            <p:strVal val="#ppt_h"/>
                                          </p:val>
                                        </p:tav>
                                      </p:tavLst>
                                    </p:anim>
                                    <p:animEffect transition="in" filter="fade">
                                      <p:cBhvr>
                                        <p:cTn id="44" dur="1000"/>
                                        <p:tgtEl>
                                          <p:spTgt spid="179"/>
                                        </p:tgtEl>
                                      </p:cBhvr>
                                    </p:animEffect>
                                  </p:childTnLst>
                                </p:cTn>
                              </p:par>
                            </p:childTnLst>
                          </p:cTn>
                        </p:par>
                        <p:par>
                          <p:cTn id="45" fill="hold" nodeType="afterGroup">
                            <p:stCondLst>
                              <p:cond delay="2200"/>
                            </p:stCondLst>
                            <p:childTnLst>
                              <p:par>
                                <p:cTn id="46" presetID="47" presetClass="entr" presetSubtype="0" fill="hold" nodeType="afterEffect">
                                  <p:stCondLst>
                                    <p:cond delay="0"/>
                                  </p:stCondLst>
                                  <p:childTnLst>
                                    <p:set>
                                      <p:cBhvr>
                                        <p:cTn id="47" dur="1" fill="hold">
                                          <p:stCondLst>
                                            <p:cond delay="0"/>
                                          </p:stCondLst>
                                        </p:cTn>
                                        <p:tgtEl>
                                          <p:spTgt spid="155"/>
                                        </p:tgtEl>
                                        <p:attrNameLst>
                                          <p:attrName>style.visibility</p:attrName>
                                        </p:attrNameLst>
                                      </p:cBhvr>
                                      <p:to>
                                        <p:strVal val="visible"/>
                                      </p:to>
                                    </p:set>
                                    <p:animEffect transition="in" filter="fade">
                                      <p:cBhvr>
                                        <p:cTn id="48" dur="1000"/>
                                        <p:tgtEl>
                                          <p:spTgt spid="155"/>
                                        </p:tgtEl>
                                      </p:cBhvr>
                                    </p:animEffect>
                                    <p:anim calcmode="lin" valueType="num">
                                      <p:cBhvr>
                                        <p:cTn id="49" dur="1000" fill="hold"/>
                                        <p:tgtEl>
                                          <p:spTgt spid="155"/>
                                        </p:tgtEl>
                                        <p:attrNameLst>
                                          <p:attrName>ppt_x</p:attrName>
                                        </p:attrNameLst>
                                      </p:cBhvr>
                                      <p:tavLst>
                                        <p:tav tm="0">
                                          <p:val>
                                            <p:strVal val="#ppt_x"/>
                                          </p:val>
                                        </p:tav>
                                        <p:tav tm="100000">
                                          <p:val>
                                            <p:strVal val="#ppt_x"/>
                                          </p:val>
                                        </p:tav>
                                      </p:tavLst>
                                    </p:anim>
                                    <p:anim calcmode="lin" valueType="num">
                                      <p:cBhvr>
                                        <p:cTn id="50" dur="1000" fill="hold"/>
                                        <p:tgtEl>
                                          <p:spTgt spid="1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74"/>
                                        </p:tgtEl>
                                        <p:attrNameLst>
                                          <p:attrName>style.visibility</p:attrName>
                                        </p:attrNameLst>
                                      </p:cBhvr>
                                      <p:to>
                                        <p:strVal val="visible"/>
                                      </p:to>
                                    </p:set>
                                    <p:animEffect transition="in" filter="fade">
                                      <p:cBhvr>
                                        <p:cTn id="53" dur="1000"/>
                                        <p:tgtEl>
                                          <p:spTgt spid="174"/>
                                        </p:tgtEl>
                                      </p:cBhvr>
                                    </p:animEffect>
                                    <p:anim calcmode="lin" valueType="num">
                                      <p:cBhvr>
                                        <p:cTn id="54" dur="1000" fill="hold"/>
                                        <p:tgtEl>
                                          <p:spTgt spid="174"/>
                                        </p:tgtEl>
                                        <p:attrNameLst>
                                          <p:attrName>ppt_x</p:attrName>
                                        </p:attrNameLst>
                                      </p:cBhvr>
                                      <p:tavLst>
                                        <p:tav tm="0">
                                          <p:val>
                                            <p:strVal val="#ppt_x"/>
                                          </p:val>
                                        </p:tav>
                                        <p:tav tm="100000">
                                          <p:val>
                                            <p:strVal val="#ppt_x"/>
                                          </p:val>
                                        </p:tav>
                                      </p:tavLst>
                                    </p:anim>
                                    <p:anim calcmode="lin" valueType="num">
                                      <p:cBhvr>
                                        <p:cTn id="55" dur="1000" fill="hold"/>
                                        <p:tgtEl>
                                          <p:spTgt spid="174"/>
                                        </p:tgtEl>
                                        <p:attrNameLst>
                                          <p:attrName>ppt_y</p:attrName>
                                        </p:attrNameLst>
                                      </p:cBhvr>
                                      <p:tavLst>
                                        <p:tav tm="0">
                                          <p:val>
                                            <p:strVal val="#ppt_y+.1"/>
                                          </p:val>
                                        </p:tav>
                                        <p:tav tm="100000">
                                          <p:val>
                                            <p:strVal val="#ppt_y"/>
                                          </p:val>
                                        </p:tav>
                                      </p:tavLst>
                                    </p:anim>
                                  </p:childTnLst>
                                </p:cTn>
                              </p:par>
                            </p:childTnLst>
                          </p:cTn>
                        </p:par>
                        <p:par>
                          <p:cTn id="56" fill="hold" nodeType="afterGroup">
                            <p:stCondLst>
                              <p:cond delay="3200"/>
                            </p:stCondLst>
                            <p:childTnLst>
                              <p:par>
                                <p:cTn id="57" presetID="47" presetClass="entr" presetSubtype="0" fill="hold" nodeType="afterEffect">
                                  <p:stCondLst>
                                    <p:cond delay="0"/>
                                  </p:stCondLst>
                                  <p:childTnLst>
                                    <p:set>
                                      <p:cBhvr>
                                        <p:cTn id="58" dur="1" fill="hold">
                                          <p:stCondLst>
                                            <p:cond delay="0"/>
                                          </p:stCondLst>
                                        </p:cTn>
                                        <p:tgtEl>
                                          <p:spTgt spid="159"/>
                                        </p:tgtEl>
                                        <p:attrNameLst>
                                          <p:attrName>style.visibility</p:attrName>
                                        </p:attrNameLst>
                                      </p:cBhvr>
                                      <p:to>
                                        <p:strVal val="visible"/>
                                      </p:to>
                                    </p:set>
                                    <p:animEffect transition="in" filter="fade">
                                      <p:cBhvr>
                                        <p:cTn id="59" dur="1000"/>
                                        <p:tgtEl>
                                          <p:spTgt spid="159"/>
                                        </p:tgtEl>
                                      </p:cBhvr>
                                    </p:animEffect>
                                    <p:anim calcmode="lin" valueType="num">
                                      <p:cBhvr>
                                        <p:cTn id="60" dur="1000" fill="hold"/>
                                        <p:tgtEl>
                                          <p:spTgt spid="159"/>
                                        </p:tgtEl>
                                        <p:attrNameLst>
                                          <p:attrName>ppt_x</p:attrName>
                                        </p:attrNameLst>
                                      </p:cBhvr>
                                      <p:tavLst>
                                        <p:tav tm="0">
                                          <p:val>
                                            <p:strVal val="#ppt_x"/>
                                          </p:val>
                                        </p:tav>
                                        <p:tav tm="100000">
                                          <p:val>
                                            <p:strVal val="#ppt_x"/>
                                          </p:val>
                                        </p:tav>
                                      </p:tavLst>
                                    </p:anim>
                                    <p:anim calcmode="lin" valueType="num">
                                      <p:cBhvr>
                                        <p:cTn id="61" dur="1000" fill="hold"/>
                                        <p:tgtEl>
                                          <p:spTgt spid="159"/>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78"/>
                                        </p:tgtEl>
                                        <p:attrNameLst>
                                          <p:attrName>style.visibility</p:attrName>
                                        </p:attrNameLst>
                                      </p:cBhvr>
                                      <p:to>
                                        <p:strVal val="visible"/>
                                      </p:to>
                                    </p:set>
                                    <p:animEffect transition="in" filter="fade">
                                      <p:cBhvr>
                                        <p:cTn id="64" dur="1000"/>
                                        <p:tgtEl>
                                          <p:spTgt spid="178"/>
                                        </p:tgtEl>
                                      </p:cBhvr>
                                    </p:animEffect>
                                    <p:anim calcmode="lin" valueType="num">
                                      <p:cBhvr>
                                        <p:cTn id="65" dur="1000" fill="hold"/>
                                        <p:tgtEl>
                                          <p:spTgt spid="178"/>
                                        </p:tgtEl>
                                        <p:attrNameLst>
                                          <p:attrName>ppt_x</p:attrName>
                                        </p:attrNameLst>
                                      </p:cBhvr>
                                      <p:tavLst>
                                        <p:tav tm="0">
                                          <p:val>
                                            <p:strVal val="#ppt_x"/>
                                          </p:val>
                                        </p:tav>
                                        <p:tav tm="100000">
                                          <p:val>
                                            <p:strVal val="#ppt_x"/>
                                          </p:val>
                                        </p:tav>
                                      </p:tavLst>
                                    </p:anim>
                                    <p:anim calcmode="lin" valueType="num">
                                      <p:cBhvr>
                                        <p:cTn id="66" dur="1000" fill="hold"/>
                                        <p:tgtEl>
                                          <p:spTgt spid="178"/>
                                        </p:tgtEl>
                                        <p:attrNameLst>
                                          <p:attrName>ppt_y</p:attrName>
                                        </p:attrNameLst>
                                      </p:cBhvr>
                                      <p:tavLst>
                                        <p:tav tm="0">
                                          <p:val>
                                            <p:strVal val="#ppt_y+.1"/>
                                          </p:val>
                                        </p:tav>
                                        <p:tav tm="100000">
                                          <p:val>
                                            <p:strVal val="#ppt_y"/>
                                          </p:val>
                                        </p:tav>
                                      </p:tavLst>
                                    </p:anim>
                                  </p:childTnLst>
                                </p:cTn>
                              </p:par>
                            </p:childTnLst>
                          </p:cTn>
                        </p:par>
                        <p:par>
                          <p:cTn id="67" fill="hold" nodeType="afterGroup">
                            <p:stCondLst>
                              <p:cond delay="4200"/>
                            </p:stCondLst>
                            <p:childTnLst>
                              <p:par>
                                <p:cTn id="68" presetID="47" presetClass="entr" presetSubtype="0" fill="hold" nodeType="afterEffect">
                                  <p:stCondLst>
                                    <p:cond delay="0"/>
                                  </p:stCondLst>
                                  <p:childTnLst>
                                    <p:set>
                                      <p:cBhvr>
                                        <p:cTn id="69" dur="1" fill="hold">
                                          <p:stCondLst>
                                            <p:cond delay="0"/>
                                          </p:stCondLst>
                                        </p:cTn>
                                        <p:tgtEl>
                                          <p:spTgt spid="157"/>
                                        </p:tgtEl>
                                        <p:attrNameLst>
                                          <p:attrName>style.visibility</p:attrName>
                                        </p:attrNameLst>
                                      </p:cBhvr>
                                      <p:to>
                                        <p:strVal val="visible"/>
                                      </p:to>
                                    </p:set>
                                    <p:animEffect transition="in" filter="fade">
                                      <p:cBhvr>
                                        <p:cTn id="70" dur="1000"/>
                                        <p:tgtEl>
                                          <p:spTgt spid="157"/>
                                        </p:tgtEl>
                                      </p:cBhvr>
                                    </p:animEffect>
                                    <p:anim calcmode="lin" valueType="num">
                                      <p:cBhvr>
                                        <p:cTn id="71" dur="1000" fill="hold"/>
                                        <p:tgtEl>
                                          <p:spTgt spid="157"/>
                                        </p:tgtEl>
                                        <p:attrNameLst>
                                          <p:attrName>ppt_x</p:attrName>
                                        </p:attrNameLst>
                                      </p:cBhvr>
                                      <p:tavLst>
                                        <p:tav tm="0">
                                          <p:val>
                                            <p:strVal val="#ppt_x"/>
                                          </p:val>
                                        </p:tav>
                                        <p:tav tm="100000">
                                          <p:val>
                                            <p:strVal val="#ppt_x"/>
                                          </p:val>
                                        </p:tav>
                                      </p:tavLst>
                                    </p:anim>
                                    <p:anim calcmode="lin" valueType="num">
                                      <p:cBhvr>
                                        <p:cTn id="72" dur="1000" fill="hold"/>
                                        <p:tgtEl>
                                          <p:spTgt spid="157"/>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94"/>
                                        </p:tgtEl>
                                        <p:attrNameLst>
                                          <p:attrName>style.visibility</p:attrName>
                                        </p:attrNameLst>
                                      </p:cBhvr>
                                      <p:to>
                                        <p:strVal val="visible"/>
                                      </p:to>
                                    </p:set>
                                    <p:animEffect transition="in" filter="fade">
                                      <p:cBhvr>
                                        <p:cTn id="75" dur="1000"/>
                                        <p:tgtEl>
                                          <p:spTgt spid="194"/>
                                        </p:tgtEl>
                                      </p:cBhvr>
                                    </p:animEffect>
                                    <p:anim calcmode="lin" valueType="num">
                                      <p:cBhvr>
                                        <p:cTn id="76" dur="1000" fill="hold"/>
                                        <p:tgtEl>
                                          <p:spTgt spid="194"/>
                                        </p:tgtEl>
                                        <p:attrNameLst>
                                          <p:attrName>ppt_x</p:attrName>
                                        </p:attrNameLst>
                                      </p:cBhvr>
                                      <p:tavLst>
                                        <p:tav tm="0">
                                          <p:val>
                                            <p:strVal val="#ppt_x"/>
                                          </p:val>
                                        </p:tav>
                                        <p:tav tm="100000">
                                          <p:val>
                                            <p:strVal val="#ppt_x"/>
                                          </p:val>
                                        </p:tav>
                                      </p:tavLst>
                                    </p:anim>
                                    <p:anim calcmode="lin" valueType="num">
                                      <p:cBhvr>
                                        <p:cTn id="77" dur="1000" fill="hold"/>
                                        <p:tgtEl>
                                          <p:spTgt spid="194"/>
                                        </p:tgtEl>
                                        <p:attrNameLst>
                                          <p:attrName>ppt_y</p:attrName>
                                        </p:attrNameLst>
                                      </p:cBhvr>
                                      <p:tavLst>
                                        <p:tav tm="0">
                                          <p:val>
                                            <p:strVal val="#ppt_y+.1"/>
                                          </p:val>
                                        </p:tav>
                                        <p:tav tm="100000">
                                          <p:val>
                                            <p:strVal val="#ppt_y"/>
                                          </p:val>
                                        </p:tav>
                                      </p:tavLst>
                                    </p:anim>
                                  </p:childTnLst>
                                </p:cTn>
                              </p:par>
                            </p:childTnLst>
                          </p:cTn>
                        </p:par>
                        <p:par>
                          <p:cTn id="78" fill="hold" nodeType="afterGroup">
                            <p:stCondLst>
                              <p:cond delay="5200"/>
                            </p:stCondLst>
                            <p:childTnLst>
                              <p:par>
                                <p:cTn id="79" presetID="47" presetClass="entr" presetSubtype="0" fill="hold" nodeType="afterEffect">
                                  <p:stCondLst>
                                    <p:cond delay="0"/>
                                  </p:stCondLst>
                                  <p:childTnLst>
                                    <p:set>
                                      <p:cBhvr>
                                        <p:cTn id="80" dur="1" fill="hold">
                                          <p:stCondLst>
                                            <p:cond delay="0"/>
                                          </p:stCondLst>
                                        </p:cTn>
                                        <p:tgtEl>
                                          <p:spTgt spid="165"/>
                                        </p:tgtEl>
                                        <p:attrNameLst>
                                          <p:attrName>style.visibility</p:attrName>
                                        </p:attrNameLst>
                                      </p:cBhvr>
                                      <p:to>
                                        <p:strVal val="visible"/>
                                      </p:to>
                                    </p:set>
                                    <p:animEffect transition="in" filter="fade">
                                      <p:cBhvr>
                                        <p:cTn id="81" dur="1000"/>
                                        <p:tgtEl>
                                          <p:spTgt spid="165"/>
                                        </p:tgtEl>
                                      </p:cBhvr>
                                    </p:animEffect>
                                    <p:anim calcmode="lin" valueType="num">
                                      <p:cBhvr>
                                        <p:cTn id="82" dur="1000" fill="hold"/>
                                        <p:tgtEl>
                                          <p:spTgt spid="165"/>
                                        </p:tgtEl>
                                        <p:attrNameLst>
                                          <p:attrName>ppt_x</p:attrName>
                                        </p:attrNameLst>
                                      </p:cBhvr>
                                      <p:tavLst>
                                        <p:tav tm="0">
                                          <p:val>
                                            <p:strVal val="#ppt_x"/>
                                          </p:val>
                                        </p:tav>
                                        <p:tav tm="100000">
                                          <p:val>
                                            <p:strVal val="#ppt_x"/>
                                          </p:val>
                                        </p:tav>
                                      </p:tavLst>
                                    </p:anim>
                                    <p:anim calcmode="lin" valueType="num">
                                      <p:cBhvr>
                                        <p:cTn id="83" dur="1000" fill="hold"/>
                                        <p:tgtEl>
                                          <p:spTgt spid="165"/>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76"/>
                                        </p:tgtEl>
                                        <p:attrNameLst>
                                          <p:attrName>style.visibility</p:attrName>
                                        </p:attrNameLst>
                                      </p:cBhvr>
                                      <p:to>
                                        <p:strVal val="visible"/>
                                      </p:to>
                                    </p:set>
                                    <p:animEffect transition="in" filter="fade">
                                      <p:cBhvr>
                                        <p:cTn id="86" dur="1000"/>
                                        <p:tgtEl>
                                          <p:spTgt spid="176"/>
                                        </p:tgtEl>
                                      </p:cBhvr>
                                    </p:animEffect>
                                    <p:anim calcmode="lin" valueType="num">
                                      <p:cBhvr>
                                        <p:cTn id="87" dur="1000" fill="hold"/>
                                        <p:tgtEl>
                                          <p:spTgt spid="176"/>
                                        </p:tgtEl>
                                        <p:attrNameLst>
                                          <p:attrName>ppt_x</p:attrName>
                                        </p:attrNameLst>
                                      </p:cBhvr>
                                      <p:tavLst>
                                        <p:tav tm="0">
                                          <p:val>
                                            <p:strVal val="#ppt_x"/>
                                          </p:val>
                                        </p:tav>
                                        <p:tav tm="100000">
                                          <p:val>
                                            <p:strVal val="#ppt_x"/>
                                          </p:val>
                                        </p:tav>
                                      </p:tavLst>
                                    </p:anim>
                                    <p:anim calcmode="lin" valueType="num">
                                      <p:cBhvr>
                                        <p:cTn id="88" dur="1000" fill="hold"/>
                                        <p:tgtEl>
                                          <p:spTgt spid="176"/>
                                        </p:tgtEl>
                                        <p:attrNameLst>
                                          <p:attrName>ppt_y</p:attrName>
                                        </p:attrNameLst>
                                      </p:cBhvr>
                                      <p:tavLst>
                                        <p:tav tm="0">
                                          <p:val>
                                            <p:strVal val="#ppt_y+.1"/>
                                          </p:val>
                                        </p:tav>
                                        <p:tav tm="100000">
                                          <p:val>
                                            <p:strVal val="#ppt_y"/>
                                          </p:val>
                                        </p:tav>
                                      </p:tavLst>
                                    </p:anim>
                                  </p:childTnLst>
                                </p:cTn>
                              </p:par>
                            </p:childTnLst>
                          </p:cTn>
                        </p:par>
                        <p:par>
                          <p:cTn id="89" fill="hold" nodeType="afterGroup">
                            <p:stCondLst>
                              <p:cond delay="6200"/>
                            </p:stCondLst>
                            <p:childTnLst>
                              <p:par>
                                <p:cTn id="90" presetID="47" presetClass="entr" presetSubtype="0" fill="hold" nodeType="afterEffect">
                                  <p:stCondLst>
                                    <p:cond delay="0"/>
                                  </p:stCondLst>
                                  <p:childTnLst>
                                    <p:set>
                                      <p:cBhvr>
                                        <p:cTn id="91" dur="1" fill="hold">
                                          <p:stCondLst>
                                            <p:cond delay="0"/>
                                          </p:stCondLst>
                                        </p:cTn>
                                        <p:tgtEl>
                                          <p:spTgt spid="172"/>
                                        </p:tgtEl>
                                        <p:attrNameLst>
                                          <p:attrName>style.visibility</p:attrName>
                                        </p:attrNameLst>
                                      </p:cBhvr>
                                      <p:to>
                                        <p:strVal val="visible"/>
                                      </p:to>
                                    </p:set>
                                    <p:animEffect transition="in" filter="fade">
                                      <p:cBhvr>
                                        <p:cTn id="92" dur="1000"/>
                                        <p:tgtEl>
                                          <p:spTgt spid="172"/>
                                        </p:tgtEl>
                                      </p:cBhvr>
                                    </p:animEffect>
                                    <p:anim calcmode="lin" valueType="num">
                                      <p:cBhvr>
                                        <p:cTn id="93" dur="1000" fill="hold"/>
                                        <p:tgtEl>
                                          <p:spTgt spid="172"/>
                                        </p:tgtEl>
                                        <p:attrNameLst>
                                          <p:attrName>ppt_x</p:attrName>
                                        </p:attrNameLst>
                                      </p:cBhvr>
                                      <p:tavLst>
                                        <p:tav tm="0">
                                          <p:val>
                                            <p:strVal val="#ppt_x"/>
                                          </p:val>
                                        </p:tav>
                                        <p:tav tm="100000">
                                          <p:val>
                                            <p:strVal val="#ppt_x"/>
                                          </p:val>
                                        </p:tav>
                                      </p:tavLst>
                                    </p:anim>
                                    <p:anim calcmode="lin" valueType="num">
                                      <p:cBhvr>
                                        <p:cTn id="94" dur="1000" fill="hold"/>
                                        <p:tgtEl>
                                          <p:spTgt spid="172"/>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175"/>
                                        </p:tgtEl>
                                        <p:attrNameLst>
                                          <p:attrName>style.visibility</p:attrName>
                                        </p:attrNameLst>
                                      </p:cBhvr>
                                      <p:to>
                                        <p:strVal val="visible"/>
                                      </p:to>
                                    </p:set>
                                    <p:animEffect transition="in" filter="fade">
                                      <p:cBhvr>
                                        <p:cTn id="97" dur="1000"/>
                                        <p:tgtEl>
                                          <p:spTgt spid="175"/>
                                        </p:tgtEl>
                                      </p:cBhvr>
                                    </p:animEffect>
                                    <p:anim calcmode="lin" valueType="num">
                                      <p:cBhvr>
                                        <p:cTn id="98" dur="1000" fill="hold"/>
                                        <p:tgtEl>
                                          <p:spTgt spid="175"/>
                                        </p:tgtEl>
                                        <p:attrNameLst>
                                          <p:attrName>ppt_x</p:attrName>
                                        </p:attrNameLst>
                                      </p:cBhvr>
                                      <p:tavLst>
                                        <p:tav tm="0">
                                          <p:val>
                                            <p:strVal val="#ppt_x"/>
                                          </p:val>
                                        </p:tav>
                                        <p:tav tm="100000">
                                          <p:val>
                                            <p:strVal val="#ppt_x"/>
                                          </p:val>
                                        </p:tav>
                                      </p:tavLst>
                                    </p:anim>
                                    <p:anim calcmode="lin" valueType="num">
                                      <p:cBhvr>
                                        <p:cTn id="99" dur="1000" fill="hold"/>
                                        <p:tgtEl>
                                          <p:spTgt spid="175"/>
                                        </p:tgtEl>
                                        <p:attrNameLst>
                                          <p:attrName>ppt_y</p:attrName>
                                        </p:attrNameLst>
                                      </p:cBhvr>
                                      <p:tavLst>
                                        <p:tav tm="0">
                                          <p:val>
                                            <p:strVal val="#ppt_y+.1"/>
                                          </p:val>
                                        </p:tav>
                                        <p:tav tm="100000">
                                          <p:val>
                                            <p:strVal val="#ppt_y"/>
                                          </p:val>
                                        </p:tav>
                                      </p:tavLst>
                                    </p:anim>
                                  </p:childTnLst>
                                </p:cTn>
                              </p:par>
                            </p:childTnLst>
                          </p:cTn>
                        </p:par>
                        <p:par>
                          <p:cTn id="100" fill="hold" nodeType="afterGroup">
                            <p:stCondLst>
                              <p:cond delay="7200"/>
                            </p:stCondLst>
                            <p:childTnLst>
                              <p:par>
                                <p:cTn id="101" presetID="5" presetClass="entr" presetSubtype="10" fill="hold" nodeType="afterEffect">
                                  <p:stCondLst>
                                    <p:cond delay="0"/>
                                  </p:stCondLst>
                                  <p:childTnLst>
                                    <p:set>
                                      <p:cBhvr>
                                        <p:cTn id="102" dur="1" fill="hold">
                                          <p:stCondLst>
                                            <p:cond delay="0"/>
                                          </p:stCondLst>
                                        </p:cTn>
                                        <p:tgtEl>
                                          <p:spTgt spid="198"/>
                                        </p:tgtEl>
                                        <p:attrNameLst>
                                          <p:attrName>style.visibility</p:attrName>
                                        </p:attrNameLst>
                                      </p:cBhvr>
                                      <p:to>
                                        <p:strVal val="visible"/>
                                      </p:to>
                                    </p:set>
                                    <p:animEffect transition="in" filter="checkerboard(across)">
                                      <p:cBhvr>
                                        <p:cTn id="103"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10" grpId="0"/>
      <p:bldP spid="113" grpId="0" animBg="1"/>
      <p:bldP spid="115" grpId="0" animBg="1"/>
      <p:bldP spid="174" grpId="0"/>
      <p:bldP spid="175" grpId="0"/>
      <p:bldP spid="176" grpId="0"/>
      <p:bldP spid="178" grpId="0"/>
      <p:bldP spid="179" grpId="0" animBg="1"/>
      <p:bldP spid="194" grpId="0"/>
      <p:bldP spid="196"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淘宝店chenying0907出品 3"/>
          <p:cNvGrpSpPr/>
          <p:nvPr/>
        </p:nvGrpSpPr>
        <p:grpSpPr>
          <a:xfrm>
            <a:off x="288059" y="1989634"/>
            <a:ext cx="8580062" cy="4536504"/>
            <a:chOff x="3162454" y="1898153"/>
            <a:chExt cx="5805711" cy="3069632"/>
          </a:xfrm>
          <a:solidFill>
            <a:schemeClr val="bg1">
              <a:lumMod val="75000"/>
            </a:schemeClr>
          </a:solidFill>
          <a:effectLst>
            <a:outerShdw blurRad="50800" dist="38100" dir="2700000" algn="tl" rotWithShape="0">
              <a:prstClr val="black">
                <a:alpha val="40000"/>
              </a:prstClr>
            </a:outerShdw>
          </a:effectLst>
        </p:grpSpPr>
        <p:sp>
          <p:nvSpPr>
            <p:cNvPr id="5" name="淘宝店chenying0907出品 5"/>
            <p:cNvSpPr/>
            <p:nvPr/>
          </p:nvSpPr>
          <p:spPr bwMode="auto">
            <a:xfrm>
              <a:off x="8438447" y="2388228"/>
              <a:ext cx="46478" cy="21189"/>
            </a:xfrm>
            <a:custGeom>
              <a:gdLst>
                <a:gd name="T0" fmla="*/ 4 w 29"/>
                <a:gd name="T1" fmla="*/ 8 h 13"/>
                <a:gd name="T2" fmla="*/ 10 w 29"/>
                <a:gd name="T3" fmla="*/ 7 h 13"/>
                <a:gd name="T4" fmla="*/ 23 w 29"/>
                <a:gd name="T5" fmla="*/ 13 h 13"/>
                <a:gd name="T6" fmla="*/ 28 w 29"/>
                <a:gd name="T7" fmla="*/ 10 h 13"/>
                <a:gd name="T8" fmla="*/ 17 w 29"/>
                <a:gd name="T9" fmla="*/ 2 h 13"/>
                <a:gd name="T10" fmla="*/ 10 w 29"/>
                <a:gd name="T11" fmla="*/ 4 h 13"/>
                <a:gd name="T12" fmla="*/ 2 w 29"/>
                <a:gd name="T13" fmla="*/ 2 h 13"/>
                <a:gd name="T14" fmla="*/ 4 w 29"/>
                <a:gd name="T15" fmla="*/ 8 h 1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3">
                  <a:moveTo>
                    <a:pt x="4" y="8"/>
                  </a:moveTo>
                  <a:cubicBezTo>
                    <a:pt x="7" y="10"/>
                    <a:pt x="8" y="7"/>
                    <a:pt x="10" y="7"/>
                  </a:cubicBezTo>
                  <a:cubicBezTo>
                    <a:pt x="11" y="6"/>
                    <a:pt x="18" y="12"/>
                    <a:pt x="23" y="13"/>
                  </a:cubicBezTo>
                  <a:cubicBezTo>
                    <a:pt x="25" y="13"/>
                    <a:pt x="27" y="11"/>
                    <a:pt x="28" y="10"/>
                  </a:cubicBezTo>
                  <a:cubicBezTo>
                    <a:pt x="29" y="9"/>
                    <a:pt x="20" y="4"/>
                    <a:pt x="17" y="2"/>
                  </a:cubicBezTo>
                  <a:cubicBezTo>
                    <a:pt x="14" y="0"/>
                    <a:pt x="12" y="4"/>
                    <a:pt x="10" y="4"/>
                  </a:cubicBezTo>
                  <a:cubicBezTo>
                    <a:pt x="8" y="4"/>
                    <a:pt x="4" y="3"/>
                    <a:pt x="2" y="2"/>
                  </a:cubicBezTo>
                  <a:cubicBezTo>
                    <a:pt x="0" y="1"/>
                    <a:pt x="2" y="6"/>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 name="淘宝店chenying0907出品 6"/>
            <p:cNvSpPr/>
            <p:nvPr/>
          </p:nvSpPr>
          <p:spPr bwMode="auto">
            <a:xfrm>
              <a:off x="4425575" y="1988376"/>
              <a:ext cx="49896" cy="42377"/>
            </a:xfrm>
            <a:custGeom>
              <a:gdLst>
                <a:gd name="T0" fmla="*/ 4 w 31"/>
                <a:gd name="T1" fmla="*/ 6 h 26"/>
                <a:gd name="T2" fmla="*/ 10 w 31"/>
                <a:gd name="T3" fmla="*/ 4 h 26"/>
                <a:gd name="T4" fmla="*/ 15 w 31"/>
                <a:gd name="T5" fmla="*/ 3 h 26"/>
                <a:gd name="T6" fmla="*/ 15 w 31"/>
                <a:gd name="T7" fmla="*/ 5 h 26"/>
                <a:gd name="T8" fmla="*/ 9 w 31"/>
                <a:gd name="T9" fmla="*/ 9 h 26"/>
                <a:gd name="T10" fmla="*/ 5 w 31"/>
                <a:gd name="T11" fmla="*/ 15 h 26"/>
                <a:gd name="T12" fmla="*/ 8 w 31"/>
                <a:gd name="T13" fmla="*/ 16 h 26"/>
                <a:gd name="T14" fmla="*/ 11 w 31"/>
                <a:gd name="T15" fmla="*/ 21 h 26"/>
                <a:gd name="T16" fmla="*/ 18 w 31"/>
                <a:gd name="T17" fmla="*/ 25 h 26"/>
                <a:gd name="T18" fmla="*/ 26 w 31"/>
                <a:gd name="T19" fmla="*/ 25 h 26"/>
                <a:gd name="T20" fmla="*/ 27 w 31"/>
                <a:gd name="T21" fmla="*/ 19 h 26"/>
                <a:gd name="T22" fmla="*/ 29 w 31"/>
                <a:gd name="T23" fmla="*/ 14 h 26"/>
                <a:gd name="T24" fmla="*/ 29 w 31"/>
                <a:gd name="T25" fmla="*/ 7 h 26"/>
                <a:gd name="T26" fmla="*/ 27 w 31"/>
                <a:gd name="T27" fmla="*/ 1 h 26"/>
                <a:gd name="T28" fmla="*/ 17 w 31"/>
                <a:gd name="T29" fmla="*/ 0 h 26"/>
                <a:gd name="T30" fmla="*/ 5 w 31"/>
                <a:gd name="T31" fmla="*/ 0 h 26"/>
                <a:gd name="T32" fmla="*/ 1 w 31"/>
                <a:gd name="T33" fmla="*/ 2 h 26"/>
                <a:gd name="T34" fmla="*/ 4 w 31"/>
                <a:gd name="T35" fmla="*/ 6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26">
                  <a:moveTo>
                    <a:pt x="4" y="6"/>
                  </a:moveTo>
                  <a:cubicBezTo>
                    <a:pt x="6" y="8"/>
                    <a:pt x="8" y="5"/>
                    <a:pt x="10" y="4"/>
                  </a:cubicBezTo>
                  <a:cubicBezTo>
                    <a:pt x="11" y="3"/>
                    <a:pt x="13" y="3"/>
                    <a:pt x="15" y="3"/>
                  </a:cubicBezTo>
                  <a:cubicBezTo>
                    <a:pt x="16" y="2"/>
                    <a:pt x="15" y="4"/>
                    <a:pt x="15" y="5"/>
                  </a:cubicBezTo>
                  <a:cubicBezTo>
                    <a:pt x="15" y="7"/>
                    <a:pt x="11" y="8"/>
                    <a:pt x="9" y="9"/>
                  </a:cubicBezTo>
                  <a:cubicBezTo>
                    <a:pt x="7" y="10"/>
                    <a:pt x="5" y="13"/>
                    <a:pt x="5" y="15"/>
                  </a:cubicBezTo>
                  <a:cubicBezTo>
                    <a:pt x="6" y="17"/>
                    <a:pt x="7" y="16"/>
                    <a:pt x="8" y="16"/>
                  </a:cubicBezTo>
                  <a:cubicBezTo>
                    <a:pt x="10" y="16"/>
                    <a:pt x="9" y="20"/>
                    <a:pt x="11" y="21"/>
                  </a:cubicBezTo>
                  <a:cubicBezTo>
                    <a:pt x="13" y="22"/>
                    <a:pt x="16" y="24"/>
                    <a:pt x="18" y="25"/>
                  </a:cubicBezTo>
                  <a:cubicBezTo>
                    <a:pt x="20" y="26"/>
                    <a:pt x="24" y="26"/>
                    <a:pt x="26" y="25"/>
                  </a:cubicBezTo>
                  <a:cubicBezTo>
                    <a:pt x="28" y="24"/>
                    <a:pt x="28" y="20"/>
                    <a:pt x="27" y="19"/>
                  </a:cubicBezTo>
                  <a:cubicBezTo>
                    <a:pt x="27" y="18"/>
                    <a:pt x="29" y="15"/>
                    <a:pt x="29" y="14"/>
                  </a:cubicBezTo>
                  <a:cubicBezTo>
                    <a:pt x="30" y="13"/>
                    <a:pt x="31" y="7"/>
                    <a:pt x="29" y="7"/>
                  </a:cubicBezTo>
                  <a:cubicBezTo>
                    <a:pt x="28" y="6"/>
                    <a:pt x="28" y="1"/>
                    <a:pt x="27" y="1"/>
                  </a:cubicBezTo>
                  <a:cubicBezTo>
                    <a:pt x="25" y="0"/>
                    <a:pt x="20" y="0"/>
                    <a:pt x="17" y="0"/>
                  </a:cubicBezTo>
                  <a:cubicBezTo>
                    <a:pt x="14" y="1"/>
                    <a:pt x="10" y="0"/>
                    <a:pt x="5" y="0"/>
                  </a:cubicBezTo>
                  <a:cubicBezTo>
                    <a:pt x="0" y="0"/>
                    <a:pt x="0" y="1"/>
                    <a:pt x="1" y="2"/>
                  </a:cubicBezTo>
                  <a:cubicBezTo>
                    <a:pt x="2" y="3"/>
                    <a:pt x="3" y="5"/>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 name="淘宝店chenying0907出品 7"/>
            <p:cNvSpPr/>
            <p:nvPr/>
          </p:nvSpPr>
          <p:spPr bwMode="auto">
            <a:xfrm>
              <a:off x="4060583" y="3608972"/>
              <a:ext cx="21189" cy="19822"/>
            </a:xfrm>
            <a:custGeom>
              <a:gdLst>
                <a:gd name="T0" fmla="*/ 4 w 13"/>
                <a:gd name="T1" fmla="*/ 12 h 12"/>
                <a:gd name="T2" fmla="*/ 12 w 13"/>
                <a:gd name="T3" fmla="*/ 8 h 12"/>
                <a:gd name="T4" fmla="*/ 7 w 13"/>
                <a:gd name="T5" fmla="*/ 1 h 12"/>
                <a:gd name="T6" fmla="*/ 6 w 13"/>
                <a:gd name="T7" fmla="*/ 6 h 12"/>
                <a:gd name="T8" fmla="*/ 4 w 13"/>
                <a:gd name="T9" fmla="*/ 12 h 12"/>
              </a:gdLst>
              <a:cxnLst>
                <a:cxn ang="0">
                  <a:pos x="T0" y="T1"/>
                </a:cxn>
                <a:cxn ang="0">
                  <a:pos x="T2" y="T3"/>
                </a:cxn>
                <a:cxn ang="0">
                  <a:pos x="T4" y="T5"/>
                </a:cxn>
                <a:cxn ang="0">
                  <a:pos x="T6" y="T7"/>
                </a:cxn>
                <a:cxn ang="0">
                  <a:pos x="T8" y="T9"/>
                </a:cxn>
              </a:cxnLst>
              <a:rect l="0" t="0" r="r" b="b"/>
              <a:pathLst>
                <a:path w="13" h="12">
                  <a:moveTo>
                    <a:pt x="4" y="12"/>
                  </a:moveTo>
                  <a:cubicBezTo>
                    <a:pt x="6" y="12"/>
                    <a:pt x="10" y="9"/>
                    <a:pt x="12" y="8"/>
                  </a:cubicBezTo>
                  <a:cubicBezTo>
                    <a:pt x="13" y="7"/>
                    <a:pt x="9" y="2"/>
                    <a:pt x="7" y="1"/>
                  </a:cubicBezTo>
                  <a:cubicBezTo>
                    <a:pt x="5" y="0"/>
                    <a:pt x="5" y="4"/>
                    <a:pt x="6" y="6"/>
                  </a:cubicBezTo>
                  <a:cubicBezTo>
                    <a:pt x="6" y="8"/>
                    <a:pt x="0" y="12"/>
                    <a:pt x="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 name="淘宝店chenying0907出品 8"/>
            <p:cNvSpPr/>
            <p:nvPr/>
          </p:nvSpPr>
          <p:spPr bwMode="auto">
            <a:xfrm>
              <a:off x="5381802" y="2320561"/>
              <a:ext cx="161308" cy="88856"/>
            </a:xfrm>
            <a:custGeom>
              <a:gdLst>
                <a:gd name="T0" fmla="*/ 8 w 100"/>
                <a:gd name="T1" fmla="*/ 20 h 55"/>
                <a:gd name="T2" fmla="*/ 23 w 100"/>
                <a:gd name="T3" fmla="*/ 20 h 55"/>
                <a:gd name="T4" fmla="*/ 21 w 100"/>
                <a:gd name="T5" fmla="*/ 23 h 55"/>
                <a:gd name="T6" fmla="*/ 22 w 100"/>
                <a:gd name="T7" fmla="*/ 25 h 55"/>
                <a:gd name="T8" fmla="*/ 25 w 100"/>
                <a:gd name="T9" fmla="*/ 27 h 55"/>
                <a:gd name="T10" fmla="*/ 6 w 100"/>
                <a:gd name="T11" fmla="*/ 29 h 55"/>
                <a:gd name="T12" fmla="*/ 16 w 100"/>
                <a:gd name="T13" fmla="*/ 31 h 55"/>
                <a:gd name="T14" fmla="*/ 21 w 100"/>
                <a:gd name="T15" fmla="*/ 36 h 55"/>
                <a:gd name="T16" fmla="*/ 23 w 100"/>
                <a:gd name="T17" fmla="*/ 41 h 55"/>
                <a:gd name="T18" fmla="*/ 13 w 100"/>
                <a:gd name="T19" fmla="*/ 45 h 55"/>
                <a:gd name="T20" fmla="*/ 19 w 100"/>
                <a:gd name="T21" fmla="*/ 48 h 55"/>
                <a:gd name="T22" fmla="*/ 32 w 100"/>
                <a:gd name="T23" fmla="*/ 51 h 55"/>
                <a:gd name="T24" fmla="*/ 48 w 100"/>
                <a:gd name="T25" fmla="*/ 55 h 55"/>
                <a:gd name="T26" fmla="*/ 55 w 100"/>
                <a:gd name="T27" fmla="*/ 49 h 55"/>
                <a:gd name="T28" fmla="*/ 64 w 100"/>
                <a:gd name="T29" fmla="*/ 48 h 55"/>
                <a:gd name="T30" fmla="*/ 73 w 100"/>
                <a:gd name="T31" fmla="*/ 42 h 55"/>
                <a:gd name="T32" fmla="*/ 83 w 100"/>
                <a:gd name="T33" fmla="*/ 40 h 55"/>
                <a:gd name="T34" fmla="*/ 88 w 100"/>
                <a:gd name="T35" fmla="*/ 33 h 55"/>
                <a:gd name="T36" fmla="*/ 97 w 100"/>
                <a:gd name="T37" fmla="*/ 26 h 55"/>
                <a:gd name="T38" fmla="*/ 96 w 100"/>
                <a:gd name="T39" fmla="*/ 19 h 55"/>
                <a:gd name="T40" fmla="*/ 90 w 100"/>
                <a:gd name="T41" fmla="*/ 14 h 55"/>
                <a:gd name="T42" fmla="*/ 87 w 100"/>
                <a:gd name="T43" fmla="*/ 9 h 55"/>
                <a:gd name="T44" fmla="*/ 88 w 100"/>
                <a:gd name="T45" fmla="*/ 5 h 55"/>
                <a:gd name="T46" fmla="*/ 87 w 100"/>
                <a:gd name="T47" fmla="*/ 2 h 55"/>
                <a:gd name="T48" fmla="*/ 81 w 100"/>
                <a:gd name="T49" fmla="*/ 6 h 55"/>
                <a:gd name="T50" fmla="*/ 78 w 100"/>
                <a:gd name="T51" fmla="*/ 0 h 55"/>
                <a:gd name="T52" fmla="*/ 74 w 100"/>
                <a:gd name="T53" fmla="*/ 4 h 55"/>
                <a:gd name="T54" fmla="*/ 70 w 100"/>
                <a:gd name="T55" fmla="*/ 7 h 55"/>
                <a:gd name="T56" fmla="*/ 66 w 100"/>
                <a:gd name="T57" fmla="*/ 10 h 55"/>
                <a:gd name="T58" fmla="*/ 61 w 100"/>
                <a:gd name="T59" fmla="*/ 8 h 55"/>
                <a:gd name="T60" fmla="*/ 60 w 100"/>
                <a:gd name="T61" fmla="*/ 14 h 55"/>
                <a:gd name="T62" fmla="*/ 56 w 100"/>
                <a:gd name="T63" fmla="*/ 11 h 55"/>
                <a:gd name="T64" fmla="*/ 51 w 100"/>
                <a:gd name="T65" fmla="*/ 8 h 55"/>
                <a:gd name="T66" fmla="*/ 48 w 100"/>
                <a:gd name="T67" fmla="*/ 14 h 55"/>
                <a:gd name="T68" fmla="*/ 40 w 100"/>
                <a:gd name="T69" fmla="*/ 10 h 55"/>
                <a:gd name="T70" fmla="*/ 39 w 100"/>
                <a:gd name="T71" fmla="*/ 15 h 55"/>
                <a:gd name="T72" fmla="*/ 36 w 100"/>
                <a:gd name="T73" fmla="*/ 16 h 55"/>
                <a:gd name="T74" fmla="*/ 31 w 100"/>
                <a:gd name="T75" fmla="*/ 22 h 55"/>
                <a:gd name="T76" fmla="*/ 30 w 100"/>
                <a:gd name="T77" fmla="*/ 11 h 55"/>
                <a:gd name="T78" fmla="*/ 26 w 100"/>
                <a:gd name="T79" fmla="*/ 7 h 55"/>
                <a:gd name="T80" fmla="*/ 17 w 100"/>
                <a:gd name="T81" fmla="*/ 4 h 55"/>
                <a:gd name="T82" fmla="*/ 21 w 100"/>
                <a:gd name="T83" fmla="*/ 12 h 55"/>
                <a:gd name="T84" fmla="*/ 13 w 100"/>
                <a:gd name="T85" fmla="*/ 9 h 55"/>
                <a:gd name="T86" fmla="*/ 13 w 100"/>
                <a:gd name="T87" fmla="*/ 14 h 55"/>
                <a:gd name="T88" fmla="*/ 6 w 100"/>
                <a:gd name="T89" fmla="*/ 14 h 55"/>
                <a:gd name="T90" fmla="*/ 9 w 100"/>
                <a:gd name="T91" fmla="*/ 16 h 55"/>
                <a:gd name="T92" fmla="*/ 2 w 100"/>
                <a:gd name="T93" fmla="*/ 19 h 55"/>
                <a:gd name="T94" fmla="*/ 8 w 100"/>
                <a:gd name="T95" fmla="*/ 20 h 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55">
                  <a:moveTo>
                    <a:pt x="8" y="20"/>
                  </a:moveTo>
                  <a:cubicBezTo>
                    <a:pt x="11" y="20"/>
                    <a:pt x="20" y="19"/>
                    <a:pt x="23" y="20"/>
                  </a:cubicBezTo>
                  <a:cubicBezTo>
                    <a:pt x="26" y="21"/>
                    <a:pt x="25" y="21"/>
                    <a:pt x="21" y="23"/>
                  </a:cubicBezTo>
                  <a:cubicBezTo>
                    <a:pt x="18" y="25"/>
                    <a:pt x="20" y="25"/>
                    <a:pt x="22" y="25"/>
                  </a:cubicBezTo>
                  <a:cubicBezTo>
                    <a:pt x="24" y="25"/>
                    <a:pt x="25" y="24"/>
                    <a:pt x="25" y="27"/>
                  </a:cubicBezTo>
                  <a:cubicBezTo>
                    <a:pt x="26" y="30"/>
                    <a:pt x="10" y="27"/>
                    <a:pt x="6" y="29"/>
                  </a:cubicBezTo>
                  <a:cubicBezTo>
                    <a:pt x="2" y="32"/>
                    <a:pt x="13" y="31"/>
                    <a:pt x="16" y="31"/>
                  </a:cubicBezTo>
                  <a:cubicBezTo>
                    <a:pt x="18" y="31"/>
                    <a:pt x="19" y="36"/>
                    <a:pt x="21" y="36"/>
                  </a:cubicBezTo>
                  <a:cubicBezTo>
                    <a:pt x="23" y="36"/>
                    <a:pt x="22" y="36"/>
                    <a:pt x="23" y="41"/>
                  </a:cubicBezTo>
                  <a:cubicBezTo>
                    <a:pt x="24" y="45"/>
                    <a:pt x="17" y="44"/>
                    <a:pt x="13" y="45"/>
                  </a:cubicBezTo>
                  <a:cubicBezTo>
                    <a:pt x="9" y="46"/>
                    <a:pt x="15" y="48"/>
                    <a:pt x="19" y="48"/>
                  </a:cubicBezTo>
                  <a:cubicBezTo>
                    <a:pt x="24" y="49"/>
                    <a:pt x="30" y="50"/>
                    <a:pt x="32" y="51"/>
                  </a:cubicBezTo>
                  <a:cubicBezTo>
                    <a:pt x="34" y="53"/>
                    <a:pt x="42" y="55"/>
                    <a:pt x="48" y="55"/>
                  </a:cubicBezTo>
                  <a:cubicBezTo>
                    <a:pt x="50" y="55"/>
                    <a:pt x="53" y="51"/>
                    <a:pt x="55" y="49"/>
                  </a:cubicBezTo>
                  <a:cubicBezTo>
                    <a:pt x="57" y="48"/>
                    <a:pt x="61" y="48"/>
                    <a:pt x="64" y="48"/>
                  </a:cubicBezTo>
                  <a:cubicBezTo>
                    <a:pt x="67" y="48"/>
                    <a:pt x="71" y="44"/>
                    <a:pt x="73" y="42"/>
                  </a:cubicBezTo>
                  <a:cubicBezTo>
                    <a:pt x="76" y="40"/>
                    <a:pt x="80" y="40"/>
                    <a:pt x="83" y="40"/>
                  </a:cubicBezTo>
                  <a:cubicBezTo>
                    <a:pt x="85" y="40"/>
                    <a:pt x="88" y="35"/>
                    <a:pt x="88" y="33"/>
                  </a:cubicBezTo>
                  <a:cubicBezTo>
                    <a:pt x="89" y="30"/>
                    <a:pt x="93" y="27"/>
                    <a:pt x="97" y="26"/>
                  </a:cubicBezTo>
                  <a:cubicBezTo>
                    <a:pt x="100" y="25"/>
                    <a:pt x="96" y="23"/>
                    <a:pt x="96" y="19"/>
                  </a:cubicBezTo>
                  <a:cubicBezTo>
                    <a:pt x="96" y="16"/>
                    <a:pt x="94" y="15"/>
                    <a:pt x="90" y="14"/>
                  </a:cubicBezTo>
                  <a:cubicBezTo>
                    <a:pt x="87" y="13"/>
                    <a:pt x="89" y="10"/>
                    <a:pt x="87" y="9"/>
                  </a:cubicBezTo>
                  <a:cubicBezTo>
                    <a:pt x="85" y="8"/>
                    <a:pt x="86" y="6"/>
                    <a:pt x="88" y="5"/>
                  </a:cubicBezTo>
                  <a:cubicBezTo>
                    <a:pt x="90" y="3"/>
                    <a:pt x="90" y="2"/>
                    <a:pt x="87" y="2"/>
                  </a:cubicBezTo>
                  <a:cubicBezTo>
                    <a:pt x="84" y="3"/>
                    <a:pt x="84" y="5"/>
                    <a:pt x="81" y="6"/>
                  </a:cubicBezTo>
                  <a:cubicBezTo>
                    <a:pt x="79" y="6"/>
                    <a:pt x="80" y="0"/>
                    <a:pt x="78" y="0"/>
                  </a:cubicBezTo>
                  <a:cubicBezTo>
                    <a:pt x="76" y="0"/>
                    <a:pt x="73" y="3"/>
                    <a:pt x="74" y="4"/>
                  </a:cubicBezTo>
                  <a:cubicBezTo>
                    <a:pt x="75" y="6"/>
                    <a:pt x="73" y="7"/>
                    <a:pt x="70" y="7"/>
                  </a:cubicBezTo>
                  <a:cubicBezTo>
                    <a:pt x="67" y="7"/>
                    <a:pt x="68" y="9"/>
                    <a:pt x="66" y="10"/>
                  </a:cubicBezTo>
                  <a:cubicBezTo>
                    <a:pt x="64" y="12"/>
                    <a:pt x="63" y="8"/>
                    <a:pt x="61" y="8"/>
                  </a:cubicBezTo>
                  <a:cubicBezTo>
                    <a:pt x="58" y="9"/>
                    <a:pt x="60" y="12"/>
                    <a:pt x="60" y="14"/>
                  </a:cubicBezTo>
                  <a:cubicBezTo>
                    <a:pt x="61" y="16"/>
                    <a:pt x="57" y="14"/>
                    <a:pt x="56" y="11"/>
                  </a:cubicBezTo>
                  <a:cubicBezTo>
                    <a:pt x="54" y="8"/>
                    <a:pt x="54" y="7"/>
                    <a:pt x="51" y="8"/>
                  </a:cubicBezTo>
                  <a:cubicBezTo>
                    <a:pt x="47" y="9"/>
                    <a:pt x="50" y="12"/>
                    <a:pt x="48" y="14"/>
                  </a:cubicBezTo>
                  <a:cubicBezTo>
                    <a:pt x="46" y="17"/>
                    <a:pt x="43" y="9"/>
                    <a:pt x="40" y="10"/>
                  </a:cubicBezTo>
                  <a:cubicBezTo>
                    <a:pt x="38" y="10"/>
                    <a:pt x="40" y="13"/>
                    <a:pt x="39" y="15"/>
                  </a:cubicBezTo>
                  <a:cubicBezTo>
                    <a:pt x="38" y="17"/>
                    <a:pt x="37" y="14"/>
                    <a:pt x="36" y="16"/>
                  </a:cubicBezTo>
                  <a:cubicBezTo>
                    <a:pt x="34" y="17"/>
                    <a:pt x="33" y="22"/>
                    <a:pt x="31" y="22"/>
                  </a:cubicBezTo>
                  <a:cubicBezTo>
                    <a:pt x="29" y="23"/>
                    <a:pt x="31" y="12"/>
                    <a:pt x="30" y="11"/>
                  </a:cubicBezTo>
                  <a:cubicBezTo>
                    <a:pt x="28" y="11"/>
                    <a:pt x="28" y="10"/>
                    <a:pt x="26" y="7"/>
                  </a:cubicBezTo>
                  <a:cubicBezTo>
                    <a:pt x="25" y="5"/>
                    <a:pt x="20" y="3"/>
                    <a:pt x="17" y="4"/>
                  </a:cubicBezTo>
                  <a:cubicBezTo>
                    <a:pt x="13" y="6"/>
                    <a:pt x="21" y="9"/>
                    <a:pt x="21" y="12"/>
                  </a:cubicBezTo>
                  <a:cubicBezTo>
                    <a:pt x="21" y="14"/>
                    <a:pt x="15" y="7"/>
                    <a:pt x="13" y="9"/>
                  </a:cubicBezTo>
                  <a:cubicBezTo>
                    <a:pt x="11" y="10"/>
                    <a:pt x="14" y="12"/>
                    <a:pt x="13" y="14"/>
                  </a:cubicBezTo>
                  <a:cubicBezTo>
                    <a:pt x="13" y="16"/>
                    <a:pt x="10" y="13"/>
                    <a:pt x="6" y="14"/>
                  </a:cubicBezTo>
                  <a:cubicBezTo>
                    <a:pt x="3" y="14"/>
                    <a:pt x="8" y="15"/>
                    <a:pt x="9" y="16"/>
                  </a:cubicBezTo>
                  <a:cubicBezTo>
                    <a:pt x="9" y="17"/>
                    <a:pt x="5" y="17"/>
                    <a:pt x="2" y="19"/>
                  </a:cubicBezTo>
                  <a:cubicBezTo>
                    <a:pt x="0" y="20"/>
                    <a:pt x="5" y="20"/>
                    <a:pt x="8"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 name="淘宝店chenying0907出品 9"/>
            <p:cNvSpPr/>
            <p:nvPr/>
          </p:nvSpPr>
          <p:spPr bwMode="auto">
            <a:xfrm>
              <a:off x="5621030" y="2526980"/>
              <a:ext cx="124398" cy="197534"/>
            </a:xfrm>
            <a:custGeom>
              <a:gdLst>
                <a:gd name="T0" fmla="*/ 4 w 77"/>
                <a:gd name="T1" fmla="*/ 20 h 122"/>
                <a:gd name="T2" fmla="*/ 0 w 77"/>
                <a:gd name="T3" fmla="*/ 24 h 122"/>
                <a:gd name="T4" fmla="*/ 6 w 77"/>
                <a:gd name="T5" fmla="*/ 29 h 122"/>
                <a:gd name="T6" fmla="*/ 10 w 77"/>
                <a:gd name="T7" fmla="*/ 28 h 122"/>
                <a:gd name="T8" fmla="*/ 8 w 77"/>
                <a:gd name="T9" fmla="*/ 32 h 122"/>
                <a:gd name="T10" fmla="*/ 5 w 77"/>
                <a:gd name="T11" fmla="*/ 36 h 122"/>
                <a:gd name="T12" fmla="*/ 12 w 77"/>
                <a:gd name="T13" fmla="*/ 34 h 122"/>
                <a:gd name="T14" fmla="*/ 14 w 77"/>
                <a:gd name="T15" fmla="*/ 39 h 122"/>
                <a:gd name="T16" fmla="*/ 15 w 77"/>
                <a:gd name="T17" fmla="*/ 45 h 122"/>
                <a:gd name="T18" fmla="*/ 13 w 77"/>
                <a:gd name="T19" fmla="*/ 53 h 122"/>
                <a:gd name="T20" fmla="*/ 16 w 77"/>
                <a:gd name="T21" fmla="*/ 58 h 122"/>
                <a:gd name="T22" fmla="*/ 26 w 77"/>
                <a:gd name="T23" fmla="*/ 57 h 122"/>
                <a:gd name="T24" fmla="*/ 28 w 77"/>
                <a:gd name="T25" fmla="*/ 66 h 122"/>
                <a:gd name="T26" fmla="*/ 30 w 77"/>
                <a:gd name="T27" fmla="*/ 72 h 122"/>
                <a:gd name="T28" fmla="*/ 22 w 77"/>
                <a:gd name="T29" fmla="*/ 78 h 122"/>
                <a:gd name="T30" fmla="*/ 15 w 77"/>
                <a:gd name="T31" fmla="*/ 80 h 122"/>
                <a:gd name="T32" fmla="*/ 17 w 77"/>
                <a:gd name="T33" fmla="*/ 86 h 122"/>
                <a:gd name="T34" fmla="*/ 18 w 77"/>
                <a:gd name="T35" fmla="*/ 89 h 122"/>
                <a:gd name="T36" fmla="*/ 8 w 77"/>
                <a:gd name="T37" fmla="*/ 97 h 122"/>
                <a:gd name="T38" fmla="*/ 18 w 77"/>
                <a:gd name="T39" fmla="*/ 101 h 122"/>
                <a:gd name="T40" fmla="*/ 26 w 77"/>
                <a:gd name="T41" fmla="*/ 104 h 122"/>
                <a:gd name="T42" fmla="*/ 16 w 77"/>
                <a:gd name="T43" fmla="*/ 108 h 122"/>
                <a:gd name="T44" fmla="*/ 11 w 77"/>
                <a:gd name="T45" fmla="*/ 115 h 122"/>
                <a:gd name="T46" fmla="*/ 5 w 77"/>
                <a:gd name="T47" fmla="*/ 121 h 122"/>
                <a:gd name="T48" fmla="*/ 16 w 77"/>
                <a:gd name="T49" fmla="*/ 118 h 122"/>
                <a:gd name="T50" fmla="*/ 24 w 77"/>
                <a:gd name="T51" fmla="*/ 117 h 122"/>
                <a:gd name="T52" fmla="*/ 31 w 77"/>
                <a:gd name="T53" fmla="*/ 112 h 122"/>
                <a:gd name="T54" fmla="*/ 41 w 77"/>
                <a:gd name="T55" fmla="*/ 113 h 122"/>
                <a:gd name="T56" fmla="*/ 55 w 77"/>
                <a:gd name="T57" fmla="*/ 110 h 122"/>
                <a:gd name="T58" fmla="*/ 69 w 77"/>
                <a:gd name="T59" fmla="*/ 106 h 122"/>
                <a:gd name="T60" fmla="*/ 65 w 77"/>
                <a:gd name="T61" fmla="*/ 100 h 122"/>
                <a:gd name="T62" fmla="*/ 74 w 77"/>
                <a:gd name="T63" fmla="*/ 87 h 122"/>
                <a:gd name="T64" fmla="*/ 62 w 77"/>
                <a:gd name="T65" fmla="*/ 84 h 122"/>
                <a:gd name="T66" fmla="*/ 61 w 77"/>
                <a:gd name="T67" fmla="*/ 80 h 122"/>
                <a:gd name="T68" fmla="*/ 59 w 77"/>
                <a:gd name="T69" fmla="*/ 73 h 122"/>
                <a:gd name="T70" fmla="*/ 53 w 77"/>
                <a:gd name="T71" fmla="*/ 63 h 122"/>
                <a:gd name="T72" fmla="*/ 44 w 77"/>
                <a:gd name="T73" fmla="*/ 53 h 122"/>
                <a:gd name="T74" fmla="*/ 40 w 77"/>
                <a:gd name="T75" fmla="*/ 41 h 122"/>
                <a:gd name="T76" fmla="*/ 35 w 77"/>
                <a:gd name="T77" fmla="*/ 35 h 122"/>
                <a:gd name="T78" fmla="*/ 43 w 77"/>
                <a:gd name="T79" fmla="*/ 25 h 122"/>
                <a:gd name="T80" fmla="*/ 44 w 77"/>
                <a:gd name="T81" fmla="*/ 17 h 122"/>
                <a:gd name="T82" fmla="*/ 35 w 77"/>
                <a:gd name="T83" fmla="*/ 15 h 122"/>
                <a:gd name="T84" fmla="*/ 22 w 77"/>
                <a:gd name="T85" fmla="*/ 19 h 122"/>
                <a:gd name="T86" fmla="*/ 29 w 77"/>
                <a:gd name="T87" fmla="*/ 10 h 122"/>
                <a:gd name="T88" fmla="*/ 35 w 77"/>
                <a:gd name="T89" fmla="*/ 2 h 122"/>
                <a:gd name="T90" fmla="*/ 27 w 77"/>
                <a:gd name="T91" fmla="*/ 2 h 122"/>
                <a:gd name="T92" fmla="*/ 14 w 77"/>
                <a:gd name="T93" fmla="*/ 2 h 122"/>
                <a:gd name="T94" fmla="*/ 11 w 77"/>
                <a:gd name="T95" fmla="*/ 8 h 122"/>
                <a:gd name="T96" fmla="*/ 14 w 77"/>
                <a:gd name="T97" fmla="*/ 13 h 122"/>
                <a:gd name="T98" fmla="*/ 8 w 77"/>
                <a:gd name="T99" fmla="*/ 18 h 122"/>
                <a:gd name="T100" fmla="*/ 7 w 77"/>
                <a:gd name="T101" fmla="*/ 23 h 122"/>
                <a:gd name="T102" fmla="*/ 4 w 77"/>
                <a:gd name="T103" fmla="*/ 20 h 1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 h="122">
                  <a:moveTo>
                    <a:pt x="4" y="20"/>
                  </a:moveTo>
                  <a:cubicBezTo>
                    <a:pt x="3" y="21"/>
                    <a:pt x="0" y="23"/>
                    <a:pt x="0" y="24"/>
                  </a:cubicBezTo>
                  <a:cubicBezTo>
                    <a:pt x="1" y="26"/>
                    <a:pt x="3" y="29"/>
                    <a:pt x="6" y="29"/>
                  </a:cubicBezTo>
                  <a:cubicBezTo>
                    <a:pt x="8" y="28"/>
                    <a:pt x="11" y="27"/>
                    <a:pt x="10" y="28"/>
                  </a:cubicBezTo>
                  <a:cubicBezTo>
                    <a:pt x="10" y="30"/>
                    <a:pt x="10" y="31"/>
                    <a:pt x="8" y="32"/>
                  </a:cubicBezTo>
                  <a:cubicBezTo>
                    <a:pt x="6" y="33"/>
                    <a:pt x="3" y="36"/>
                    <a:pt x="5" y="36"/>
                  </a:cubicBezTo>
                  <a:cubicBezTo>
                    <a:pt x="6" y="37"/>
                    <a:pt x="13" y="33"/>
                    <a:pt x="12" y="34"/>
                  </a:cubicBezTo>
                  <a:cubicBezTo>
                    <a:pt x="12" y="36"/>
                    <a:pt x="13" y="38"/>
                    <a:pt x="14" y="39"/>
                  </a:cubicBezTo>
                  <a:cubicBezTo>
                    <a:pt x="15" y="40"/>
                    <a:pt x="15" y="43"/>
                    <a:pt x="15" y="45"/>
                  </a:cubicBezTo>
                  <a:cubicBezTo>
                    <a:pt x="14" y="47"/>
                    <a:pt x="14" y="51"/>
                    <a:pt x="13" y="53"/>
                  </a:cubicBezTo>
                  <a:cubicBezTo>
                    <a:pt x="12" y="54"/>
                    <a:pt x="13" y="58"/>
                    <a:pt x="16" y="58"/>
                  </a:cubicBezTo>
                  <a:cubicBezTo>
                    <a:pt x="20" y="58"/>
                    <a:pt x="25" y="55"/>
                    <a:pt x="26" y="57"/>
                  </a:cubicBezTo>
                  <a:cubicBezTo>
                    <a:pt x="26" y="58"/>
                    <a:pt x="25" y="64"/>
                    <a:pt x="28" y="66"/>
                  </a:cubicBezTo>
                  <a:cubicBezTo>
                    <a:pt x="30" y="68"/>
                    <a:pt x="32" y="70"/>
                    <a:pt x="30" y="72"/>
                  </a:cubicBezTo>
                  <a:cubicBezTo>
                    <a:pt x="29" y="74"/>
                    <a:pt x="23" y="78"/>
                    <a:pt x="22" y="78"/>
                  </a:cubicBezTo>
                  <a:cubicBezTo>
                    <a:pt x="20" y="78"/>
                    <a:pt x="15" y="78"/>
                    <a:pt x="15" y="80"/>
                  </a:cubicBezTo>
                  <a:cubicBezTo>
                    <a:pt x="14" y="83"/>
                    <a:pt x="15" y="86"/>
                    <a:pt x="17" y="86"/>
                  </a:cubicBezTo>
                  <a:cubicBezTo>
                    <a:pt x="19" y="85"/>
                    <a:pt x="22" y="86"/>
                    <a:pt x="18" y="89"/>
                  </a:cubicBezTo>
                  <a:cubicBezTo>
                    <a:pt x="15" y="93"/>
                    <a:pt x="8" y="96"/>
                    <a:pt x="8" y="97"/>
                  </a:cubicBezTo>
                  <a:cubicBezTo>
                    <a:pt x="8" y="99"/>
                    <a:pt x="14" y="100"/>
                    <a:pt x="18" y="101"/>
                  </a:cubicBezTo>
                  <a:cubicBezTo>
                    <a:pt x="21" y="102"/>
                    <a:pt x="27" y="103"/>
                    <a:pt x="26" y="104"/>
                  </a:cubicBezTo>
                  <a:cubicBezTo>
                    <a:pt x="26" y="105"/>
                    <a:pt x="17" y="106"/>
                    <a:pt x="16" y="108"/>
                  </a:cubicBezTo>
                  <a:cubicBezTo>
                    <a:pt x="14" y="109"/>
                    <a:pt x="12" y="114"/>
                    <a:pt x="11" y="115"/>
                  </a:cubicBezTo>
                  <a:cubicBezTo>
                    <a:pt x="9" y="117"/>
                    <a:pt x="2" y="121"/>
                    <a:pt x="5" y="121"/>
                  </a:cubicBezTo>
                  <a:cubicBezTo>
                    <a:pt x="8" y="122"/>
                    <a:pt x="14" y="118"/>
                    <a:pt x="16" y="118"/>
                  </a:cubicBezTo>
                  <a:cubicBezTo>
                    <a:pt x="19" y="118"/>
                    <a:pt x="21" y="120"/>
                    <a:pt x="24" y="117"/>
                  </a:cubicBezTo>
                  <a:cubicBezTo>
                    <a:pt x="27" y="114"/>
                    <a:pt x="29" y="111"/>
                    <a:pt x="31" y="112"/>
                  </a:cubicBezTo>
                  <a:cubicBezTo>
                    <a:pt x="33" y="113"/>
                    <a:pt x="35" y="116"/>
                    <a:pt x="41" y="113"/>
                  </a:cubicBezTo>
                  <a:cubicBezTo>
                    <a:pt x="46" y="110"/>
                    <a:pt x="51" y="110"/>
                    <a:pt x="55" y="110"/>
                  </a:cubicBezTo>
                  <a:cubicBezTo>
                    <a:pt x="60" y="109"/>
                    <a:pt x="71" y="107"/>
                    <a:pt x="69" y="106"/>
                  </a:cubicBezTo>
                  <a:cubicBezTo>
                    <a:pt x="67" y="104"/>
                    <a:pt x="62" y="103"/>
                    <a:pt x="65" y="100"/>
                  </a:cubicBezTo>
                  <a:cubicBezTo>
                    <a:pt x="68" y="97"/>
                    <a:pt x="77" y="91"/>
                    <a:pt x="74" y="87"/>
                  </a:cubicBezTo>
                  <a:cubicBezTo>
                    <a:pt x="72" y="84"/>
                    <a:pt x="65" y="83"/>
                    <a:pt x="62" y="84"/>
                  </a:cubicBezTo>
                  <a:cubicBezTo>
                    <a:pt x="58" y="85"/>
                    <a:pt x="61" y="82"/>
                    <a:pt x="61" y="80"/>
                  </a:cubicBezTo>
                  <a:cubicBezTo>
                    <a:pt x="61" y="78"/>
                    <a:pt x="59" y="76"/>
                    <a:pt x="59" y="73"/>
                  </a:cubicBezTo>
                  <a:cubicBezTo>
                    <a:pt x="59" y="70"/>
                    <a:pt x="56" y="64"/>
                    <a:pt x="53" y="63"/>
                  </a:cubicBezTo>
                  <a:cubicBezTo>
                    <a:pt x="50" y="61"/>
                    <a:pt x="45" y="57"/>
                    <a:pt x="44" y="53"/>
                  </a:cubicBezTo>
                  <a:cubicBezTo>
                    <a:pt x="43" y="49"/>
                    <a:pt x="44" y="44"/>
                    <a:pt x="40" y="41"/>
                  </a:cubicBezTo>
                  <a:cubicBezTo>
                    <a:pt x="36" y="39"/>
                    <a:pt x="32" y="39"/>
                    <a:pt x="35" y="35"/>
                  </a:cubicBezTo>
                  <a:cubicBezTo>
                    <a:pt x="39" y="32"/>
                    <a:pt x="41" y="27"/>
                    <a:pt x="43" y="25"/>
                  </a:cubicBezTo>
                  <a:cubicBezTo>
                    <a:pt x="45" y="22"/>
                    <a:pt x="49" y="18"/>
                    <a:pt x="44" y="17"/>
                  </a:cubicBezTo>
                  <a:cubicBezTo>
                    <a:pt x="41" y="16"/>
                    <a:pt x="37" y="15"/>
                    <a:pt x="35" y="15"/>
                  </a:cubicBezTo>
                  <a:cubicBezTo>
                    <a:pt x="33" y="15"/>
                    <a:pt x="22" y="20"/>
                    <a:pt x="22" y="19"/>
                  </a:cubicBezTo>
                  <a:cubicBezTo>
                    <a:pt x="23" y="18"/>
                    <a:pt x="27" y="11"/>
                    <a:pt x="29" y="10"/>
                  </a:cubicBezTo>
                  <a:cubicBezTo>
                    <a:pt x="31" y="8"/>
                    <a:pt x="34" y="5"/>
                    <a:pt x="35" y="2"/>
                  </a:cubicBezTo>
                  <a:cubicBezTo>
                    <a:pt x="35" y="0"/>
                    <a:pt x="30" y="2"/>
                    <a:pt x="27" y="2"/>
                  </a:cubicBezTo>
                  <a:cubicBezTo>
                    <a:pt x="23" y="2"/>
                    <a:pt x="15" y="2"/>
                    <a:pt x="14" y="2"/>
                  </a:cubicBezTo>
                  <a:cubicBezTo>
                    <a:pt x="13" y="3"/>
                    <a:pt x="12" y="7"/>
                    <a:pt x="11" y="8"/>
                  </a:cubicBezTo>
                  <a:cubicBezTo>
                    <a:pt x="10" y="9"/>
                    <a:pt x="15" y="11"/>
                    <a:pt x="14" y="13"/>
                  </a:cubicBezTo>
                  <a:cubicBezTo>
                    <a:pt x="12" y="14"/>
                    <a:pt x="7" y="17"/>
                    <a:pt x="8" y="18"/>
                  </a:cubicBezTo>
                  <a:cubicBezTo>
                    <a:pt x="9" y="19"/>
                    <a:pt x="9" y="23"/>
                    <a:pt x="7" y="23"/>
                  </a:cubicBezTo>
                  <a:cubicBezTo>
                    <a:pt x="5" y="23"/>
                    <a:pt x="4" y="19"/>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 name="淘宝店chenying0907出品 10"/>
            <p:cNvSpPr/>
            <p:nvPr/>
          </p:nvSpPr>
          <p:spPr bwMode="auto">
            <a:xfrm>
              <a:off x="5547894" y="2613102"/>
              <a:ext cx="81338" cy="77237"/>
            </a:xfrm>
            <a:custGeom>
              <a:gdLst>
                <a:gd name="T0" fmla="*/ 15 w 50"/>
                <a:gd name="T1" fmla="*/ 48 h 48"/>
                <a:gd name="T2" fmla="*/ 30 w 50"/>
                <a:gd name="T3" fmla="*/ 42 h 48"/>
                <a:gd name="T4" fmla="*/ 42 w 50"/>
                <a:gd name="T5" fmla="*/ 39 h 48"/>
                <a:gd name="T6" fmla="*/ 48 w 50"/>
                <a:gd name="T7" fmla="*/ 25 h 48"/>
                <a:gd name="T8" fmla="*/ 47 w 50"/>
                <a:gd name="T9" fmla="*/ 15 h 48"/>
                <a:gd name="T10" fmla="*/ 48 w 50"/>
                <a:gd name="T11" fmla="*/ 14 h 48"/>
                <a:gd name="T12" fmla="*/ 48 w 50"/>
                <a:gd name="T13" fmla="*/ 14 h 48"/>
                <a:gd name="T14" fmla="*/ 48 w 50"/>
                <a:gd name="T15" fmla="*/ 13 h 48"/>
                <a:gd name="T16" fmla="*/ 49 w 50"/>
                <a:gd name="T17" fmla="*/ 12 h 48"/>
                <a:gd name="T18" fmla="*/ 49 w 50"/>
                <a:gd name="T19" fmla="*/ 11 h 48"/>
                <a:gd name="T20" fmla="*/ 49 w 50"/>
                <a:gd name="T21" fmla="*/ 10 h 48"/>
                <a:gd name="T22" fmla="*/ 49 w 50"/>
                <a:gd name="T23" fmla="*/ 9 h 48"/>
                <a:gd name="T24" fmla="*/ 50 w 50"/>
                <a:gd name="T25" fmla="*/ 8 h 48"/>
                <a:gd name="T26" fmla="*/ 50 w 50"/>
                <a:gd name="T27" fmla="*/ 7 h 48"/>
                <a:gd name="T28" fmla="*/ 50 w 50"/>
                <a:gd name="T29" fmla="*/ 6 h 48"/>
                <a:gd name="T30" fmla="*/ 50 w 50"/>
                <a:gd name="T31" fmla="*/ 6 h 48"/>
                <a:gd name="T32" fmla="*/ 50 w 50"/>
                <a:gd name="T33" fmla="*/ 5 h 48"/>
                <a:gd name="T34" fmla="*/ 50 w 50"/>
                <a:gd name="T35" fmla="*/ 4 h 48"/>
                <a:gd name="T36" fmla="*/ 50 w 50"/>
                <a:gd name="T37" fmla="*/ 4 h 48"/>
                <a:gd name="T38" fmla="*/ 50 w 50"/>
                <a:gd name="T39" fmla="*/ 3 h 48"/>
                <a:gd name="T40" fmla="*/ 49 w 50"/>
                <a:gd name="T41" fmla="*/ 2 h 48"/>
                <a:gd name="T42" fmla="*/ 49 w 50"/>
                <a:gd name="T43" fmla="*/ 2 h 48"/>
                <a:gd name="T44" fmla="*/ 48 w 50"/>
                <a:gd name="T45" fmla="*/ 1 h 48"/>
                <a:gd name="T46" fmla="*/ 47 w 50"/>
                <a:gd name="T47" fmla="*/ 1 h 48"/>
                <a:gd name="T48" fmla="*/ 46 w 50"/>
                <a:gd name="T49" fmla="*/ 1 h 48"/>
                <a:gd name="T50" fmla="*/ 45 w 50"/>
                <a:gd name="T51" fmla="*/ 1 h 48"/>
                <a:gd name="T52" fmla="*/ 44 w 50"/>
                <a:gd name="T53" fmla="*/ 1 h 48"/>
                <a:gd name="T54" fmla="*/ 43 w 50"/>
                <a:gd name="T55" fmla="*/ 0 h 48"/>
                <a:gd name="T56" fmla="*/ 41 w 50"/>
                <a:gd name="T57" fmla="*/ 0 h 48"/>
                <a:gd name="T58" fmla="*/ 40 w 50"/>
                <a:gd name="T59" fmla="*/ 0 h 48"/>
                <a:gd name="T60" fmla="*/ 39 w 50"/>
                <a:gd name="T61" fmla="*/ 0 h 48"/>
                <a:gd name="T62" fmla="*/ 38 w 50"/>
                <a:gd name="T63" fmla="*/ 0 h 48"/>
                <a:gd name="T64" fmla="*/ 36 w 50"/>
                <a:gd name="T65" fmla="*/ 0 h 48"/>
                <a:gd name="T66" fmla="*/ 36 w 50"/>
                <a:gd name="T67" fmla="*/ 0 h 48"/>
                <a:gd name="T68" fmla="*/ 34 w 50"/>
                <a:gd name="T69" fmla="*/ 0 h 48"/>
                <a:gd name="T70" fmla="*/ 24 w 50"/>
                <a:gd name="T71" fmla="*/ 6 h 48"/>
                <a:gd name="T72" fmla="*/ 25 w 50"/>
                <a:gd name="T73" fmla="*/ 12 h 48"/>
                <a:gd name="T74" fmla="*/ 12 w 50"/>
                <a:gd name="T75" fmla="*/ 12 h 48"/>
                <a:gd name="T76" fmla="*/ 15 w 50"/>
                <a:gd name="T77" fmla="*/ 17 h 48"/>
                <a:gd name="T78" fmla="*/ 12 w 50"/>
                <a:gd name="T79" fmla="*/ 22 h 48"/>
                <a:gd name="T80" fmla="*/ 16 w 50"/>
                <a:gd name="T81" fmla="*/ 25 h 48"/>
                <a:gd name="T82" fmla="*/ 18 w 50"/>
                <a:gd name="T83" fmla="*/ 27 h 48"/>
                <a:gd name="T84" fmla="*/ 15 w 50"/>
                <a:gd name="T85" fmla="*/ 34 h 48"/>
                <a:gd name="T86" fmla="*/ 16 w 50"/>
                <a:gd name="T87" fmla="*/ 36 h 48"/>
                <a:gd name="T88" fmla="*/ 6 w 50"/>
                <a:gd name="T89" fmla="*/ 40 h 48"/>
                <a:gd name="T90" fmla="*/ 15 w 50"/>
                <a:gd name="T91" fmla="*/ 48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 h="48">
                  <a:moveTo>
                    <a:pt x="15" y="48"/>
                  </a:moveTo>
                  <a:cubicBezTo>
                    <a:pt x="20" y="48"/>
                    <a:pt x="28" y="43"/>
                    <a:pt x="30" y="42"/>
                  </a:cubicBezTo>
                  <a:cubicBezTo>
                    <a:pt x="33" y="40"/>
                    <a:pt x="40" y="39"/>
                    <a:pt x="42" y="39"/>
                  </a:cubicBezTo>
                  <a:cubicBezTo>
                    <a:pt x="44" y="39"/>
                    <a:pt x="48" y="28"/>
                    <a:pt x="48" y="25"/>
                  </a:cubicBezTo>
                  <a:cubicBezTo>
                    <a:pt x="49" y="23"/>
                    <a:pt x="46" y="18"/>
                    <a:pt x="47" y="15"/>
                  </a:cubicBezTo>
                  <a:cubicBezTo>
                    <a:pt x="47" y="15"/>
                    <a:pt x="48" y="14"/>
                    <a:pt x="48" y="14"/>
                  </a:cubicBezTo>
                  <a:cubicBezTo>
                    <a:pt x="48" y="14"/>
                    <a:pt x="48" y="14"/>
                    <a:pt x="48" y="14"/>
                  </a:cubicBezTo>
                  <a:cubicBezTo>
                    <a:pt x="48" y="14"/>
                    <a:pt x="48" y="13"/>
                    <a:pt x="48" y="13"/>
                  </a:cubicBezTo>
                  <a:cubicBezTo>
                    <a:pt x="48" y="12"/>
                    <a:pt x="48" y="12"/>
                    <a:pt x="49" y="12"/>
                  </a:cubicBezTo>
                  <a:cubicBezTo>
                    <a:pt x="49" y="11"/>
                    <a:pt x="49" y="11"/>
                    <a:pt x="49" y="11"/>
                  </a:cubicBezTo>
                  <a:cubicBezTo>
                    <a:pt x="49" y="11"/>
                    <a:pt x="49" y="10"/>
                    <a:pt x="49" y="10"/>
                  </a:cubicBezTo>
                  <a:cubicBezTo>
                    <a:pt x="49" y="10"/>
                    <a:pt x="49" y="9"/>
                    <a:pt x="49" y="9"/>
                  </a:cubicBezTo>
                  <a:cubicBezTo>
                    <a:pt x="49" y="9"/>
                    <a:pt x="49" y="9"/>
                    <a:pt x="50" y="8"/>
                  </a:cubicBezTo>
                  <a:cubicBezTo>
                    <a:pt x="50" y="8"/>
                    <a:pt x="50" y="8"/>
                    <a:pt x="50" y="7"/>
                  </a:cubicBezTo>
                  <a:cubicBezTo>
                    <a:pt x="50" y="7"/>
                    <a:pt x="50" y="7"/>
                    <a:pt x="50" y="6"/>
                  </a:cubicBezTo>
                  <a:cubicBezTo>
                    <a:pt x="50" y="6"/>
                    <a:pt x="50" y="6"/>
                    <a:pt x="50" y="6"/>
                  </a:cubicBezTo>
                  <a:cubicBezTo>
                    <a:pt x="50" y="5"/>
                    <a:pt x="50" y="5"/>
                    <a:pt x="50" y="5"/>
                  </a:cubicBezTo>
                  <a:cubicBezTo>
                    <a:pt x="50" y="5"/>
                    <a:pt x="50" y="4"/>
                    <a:pt x="50" y="4"/>
                  </a:cubicBezTo>
                  <a:cubicBezTo>
                    <a:pt x="50" y="4"/>
                    <a:pt x="50" y="4"/>
                    <a:pt x="50" y="4"/>
                  </a:cubicBezTo>
                  <a:cubicBezTo>
                    <a:pt x="50" y="3"/>
                    <a:pt x="50" y="3"/>
                    <a:pt x="50" y="3"/>
                  </a:cubicBezTo>
                  <a:cubicBezTo>
                    <a:pt x="50" y="2"/>
                    <a:pt x="50" y="2"/>
                    <a:pt x="49" y="2"/>
                  </a:cubicBezTo>
                  <a:cubicBezTo>
                    <a:pt x="49" y="2"/>
                    <a:pt x="49" y="2"/>
                    <a:pt x="49" y="2"/>
                  </a:cubicBezTo>
                  <a:cubicBezTo>
                    <a:pt x="49" y="2"/>
                    <a:pt x="48" y="2"/>
                    <a:pt x="48" y="1"/>
                  </a:cubicBezTo>
                  <a:cubicBezTo>
                    <a:pt x="48" y="1"/>
                    <a:pt x="47" y="1"/>
                    <a:pt x="47" y="1"/>
                  </a:cubicBezTo>
                  <a:cubicBezTo>
                    <a:pt x="47" y="1"/>
                    <a:pt x="46" y="1"/>
                    <a:pt x="46" y="1"/>
                  </a:cubicBezTo>
                  <a:cubicBezTo>
                    <a:pt x="46" y="1"/>
                    <a:pt x="45" y="1"/>
                    <a:pt x="45" y="1"/>
                  </a:cubicBezTo>
                  <a:cubicBezTo>
                    <a:pt x="45" y="1"/>
                    <a:pt x="44" y="1"/>
                    <a:pt x="44" y="1"/>
                  </a:cubicBezTo>
                  <a:cubicBezTo>
                    <a:pt x="43" y="0"/>
                    <a:pt x="43" y="0"/>
                    <a:pt x="43" y="0"/>
                  </a:cubicBezTo>
                  <a:cubicBezTo>
                    <a:pt x="42" y="0"/>
                    <a:pt x="42" y="0"/>
                    <a:pt x="41" y="0"/>
                  </a:cubicBezTo>
                  <a:cubicBezTo>
                    <a:pt x="41" y="0"/>
                    <a:pt x="41" y="0"/>
                    <a:pt x="40" y="0"/>
                  </a:cubicBezTo>
                  <a:cubicBezTo>
                    <a:pt x="40" y="0"/>
                    <a:pt x="39" y="0"/>
                    <a:pt x="39" y="0"/>
                  </a:cubicBezTo>
                  <a:cubicBezTo>
                    <a:pt x="38" y="0"/>
                    <a:pt x="38" y="0"/>
                    <a:pt x="38" y="0"/>
                  </a:cubicBezTo>
                  <a:cubicBezTo>
                    <a:pt x="37" y="0"/>
                    <a:pt x="36" y="0"/>
                    <a:pt x="36" y="0"/>
                  </a:cubicBezTo>
                  <a:cubicBezTo>
                    <a:pt x="36" y="0"/>
                    <a:pt x="36" y="0"/>
                    <a:pt x="36" y="0"/>
                  </a:cubicBezTo>
                  <a:cubicBezTo>
                    <a:pt x="35" y="0"/>
                    <a:pt x="34" y="0"/>
                    <a:pt x="34" y="0"/>
                  </a:cubicBezTo>
                  <a:cubicBezTo>
                    <a:pt x="29" y="1"/>
                    <a:pt x="25" y="5"/>
                    <a:pt x="24" y="6"/>
                  </a:cubicBezTo>
                  <a:cubicBezTo>
                    <a:pt x="23" y="7"/>
                    <a:pt x="27" y="11"/>
                    <a:pt x="25" y="12"/>
                  </a:cubicBezTo>
                  <a:cubicBezTo>
                    <a:pt x="24" y="13"/>
                    <a:pt x="18" y="12"/>
                    <a:pt x="12" y="12"/>
                  </a:cubicBezTo>
                  <a:cubicBezTo>
                    <a:pt x="7" y="13"/>
                    <a:pt x="13" y="14"/>
                    <a:pt x="15" y="17"/>
                  </a:cubicBezTo>
                  <a:cubicBezTo>
                    <a:pt x="18" y="20"/>
                    <a:pt x="16" y="19"/>
                    <a:pt x="12" y="22"/>
                  </a:cubicBezTo>
                  <a:cubicBezTo>
                    <a:pt x="8" y="25"/>
                    <a:pt x="11" y="24"/>
                    <a:pt x="16" y="25"/>
                  </a:cubicBezTo>
                  <a:cubicBezTo>
                    <a:pt x="21" y="25"/>
                    <a:pt x="21" y="26"/>
                    <a:pt x="18" y="27"/>
                  </a:cubicBezTo>
                  <a:cubicBezTo>
                    <a:pt x="16" y="29"/>
                    <a:pt x="12" y="34"/>
                    <a:pt x="15" y="34"/>
                  </a:cubicBezTo>
                  <a:cubicBezTo>
                    <a:pt x="18" y="34"/>
                    <a:pt x="19" y="35"/>
                    <a:pt x="16" y="36"/>
                  </a:cubicBezTo>
                  <a:cubicBezTo>
                    <a:pt x="14" y="37"/>
                    <a:pt x="11" y="38"/>
                    <a:pt x="6" y="40"/>
                  </a:cubicBezTo>
                  <a:cubicBezTo>
                    <a:pt x="0" y="43"/>
                    <a:pt x="11" y="48"/>
                    <a:pt x="15"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 name="淘宝店chenying0907出品 11"/>
            <p:cNvSpPr/>
            <p:nvPr/>
          </p:nvSpPr>
          <p:spPr bwMode="auto">
            <a:xfrm>
              <a:off x="5614195" y="2533815"/>
              <a:ext cx="21189" cy="21189"/>
            </a:xfrm>
            <a:custGeom>
              <a:gdLst>
                <a:gd name="T0" fmla="*/ 3 w 13"/>
                <a:gd name="T1" fmla="*/ 12 h 13"/>
                <a:gd name="T2" fmla="*/ 10 w 13"/>
                <a:gd name="T3" fmla="*/ 2 h 13"/>
                <a:gd name="T4" fmla="*/ 1 w 13"/>
                <a:gd name="T5" fmla="*/ 8 h 13"/>
                <a:gd name="T6" fmla="*/ 3 w 13"/>
                <a:gd name="T7" fmla="*/ 12 h 13"/>
              </a:gdLst>
              <a:cxnLst>
                <a:cxn ang="0">
                  <a:pos x="T0" y="T1"/>
                </a:cxn>
                <a:cxn ang="0">
                  <a:pos x="T2" y="T3"/>
                </a:cxn>
                <a:cxn ang="0">
                  <a:pos x="T4" y="T5"/>
                </a:cxn>
                <a:cxn ang="0">
                  <a:pos x="T6" y="T7"/>
                </a:cxn>
              </a:cxnLst>
              <a:rect l="0" t="0" r="r" b="b"/>
              <a:pathLst>
                <a:path w="13" h="13">
                  <a:moveTo>
                    <a:pt x="3" y="12"/>
                  </a:moveTo>
                  <a:cubicBezTo>
                    <a:pt x="6" y="10"/>
                    <a:pt x="13" y="0"/>
                    <a:pt x="10" y="2"/>
                  </a:cubicBezTo>
                  <a:cubicBezTo>
                    <a:pt x="7" y="4"/>
                    <a:pt x="1" y="6"/>
                    <a:pt x="1" y="8"/>
                  </a:cubicBezTo>
                  <a:cubicBezTo>
                    <a:pt x="0" y="10"/>
                    <a:pt x="1" y="13"/>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 name="淘宝店chenying0907出品 12"/>
            <p:cNvSpPr/>
            <p:nvPr/>
          </p:nvSpPr>
          <p:spPr bwMode="auto">
            <a:xfrm>
              <a:off x="5834284" y="2865316"/>
              <a:ext cx="21189" cy="32125"/>
            </a:xfrm>
            <a:custGeom>
              <a:gdLst>
                <a:gd name="T0" fmla="*/ 11 w 13"/>
                <a:gd name="T1" fmla="*/ 11 h 20"/>
                <a:gd name="T2" fmla="*/ 10 w 13"/>
                <a:gd name="T3" fmla="*/ 1 h 20"/>
                <a:gd name="T4" fmla="*/ 2 w 13"/>
                <a:gd name="T5" fmla="*/ 7 h 20"/>
                <a:gd name="T6" fmla="*/ 5 w 13"/>
                <a:gd name="T7" fmla="*/ 20 h 20"/>
                <a:gd name="T8" fmla="*/ 11 w 13"/>
                <a:gd name="T9" fmla="*/ 11 h 20"/>
              </a:gdLst>
              <a:cxnLst>
                <a:cxn ang="0">
                  <a:pos x="T0" y="T1"/>
                </a:cxn>
                <a:cxn ang="0">
                  <a:pos x="T2" y="T3"/>
                </a:cxn>
                <a:cxn ang="0">
                  <a:pos x="T4" y="T5"/>
                </a:cxn>
                <a:cxn ang="0">
                  <a:pos x="T6" y="T7"/>
                </a:cxn>
                <a:cxn ang="0">
                  <a:pos x="T8" y="T9"/>
                </a:cxn>
              </a:cxnLst>
              <a:rect l="0" t="0" r="r" b="b"/>
              <a:pathLst>
                <a:path w="13" h="20">
                  <a:moveTo>
                    <a:pt x="11" y="11"/>
                  </a:moveTo>
                  <a:cubicBezTo>
                    <a:pt x="11" y="7"/>
                    <a:pt x="13" y="0"/>
                    <a:pt x="10" y="1"/>
                  </a:cubicBezTo>
                  <a:cubicBezTo>
                    <a:pt x="8" y="2"/>
                    <a:pt x="4" y="5"/>
                    <a:pt x="2" y="7"/>
                  </a:cubicBezTo>
                  <a:cubicBezTo>
                    <a:pt x="0" y="10"/>
                    <a:pt x="3" y="20"/>
                    <a:pt x="5" y="20"/>
                  </a:cubicBezTo>
                  <a:cubicBezTo>
                    <a:pt x="7" y="20"/>
                    <a:pt x="11" y="15"/>
                    <a:pt x="1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 name="淘宝店chenying0907出品 13"/>
            <p:cNvSpPr/>
            <p:nvPr/>
          </p:nvSpPr>
          <p:spPr bwMode="auto">
            <a:xfrm>
              <a:off x="5829499" y="2894023"/>
              <a:ext cx="28707" cy="50580"/>
            </a:xfrm>
            <a:custGeom>
              <a:gdLst>
                <a:gd name="T0" fmla="*/ 2 w 18"/>
                <a:gd name="T1" fmla="*/ 29 h 31"/>
                <a:gd name="T2" fmla="*/ 13 w 18"/>
                <a:gd name="T3" fmla="*/ 23 h 31"/>
                <a:gd name="T4" fmla="*/ 10 w 18"/>
                <a:gd name="T5" fmla="*/ 5 h 31"/>
                <a:gd name="T6" fmla="*/ 2 w 18"/>
                <a:gd name="T7" fmla="*/ 16 h 31"/>
                <a:gd name="T8" fmla="*/ 2 w 18"/>
                <a:gd name="T9" fmla="*/ 29 h 31"/>
              </a:gdLst>
              <a:cxnLst>
                <a:cxn ang="0">
                  <a:pos x="T0" y="T1"/>
                </a:cxn>
                <a:cxn ang="0">
                  <a:pos x="T2" y="T3"/>
                </a:cxn>
                <a:cxn ang="0">
                  <a:pos x="T4" y="T5"/>
                </a:cxn>
                <a:cxn ang="0">
                  <a:pos x="T6" y="T7"/>
                </a:cxn>
                <a:cxn ang="0">
                  <a:pos x="T8" y="T9"/>
                </a:cxn>
              </a:cxnLst>
              <a:rect l="0" t="0" r="r" b="b"/>
              <a:pathLst>
                <a:path w="18" h="31">
                  <a:moveTo>
                    <a:pt x="2" y="29"/>
                  </a:moveTo>
                  <a:cubicBezTo>
                    <a:pt x="5" y="31"/>
                    <a:pt x="13" y="26"/>
                    <a:pt x="13" y="23"/>
                  </a:cubicBezTo>
                  <a:cubicBezTo>
                    <a:pt x="14" y="20"/>
                    <a:pt x="18" y="0"/>
                    <a:pt x="10" y="5"/>
                  </a:cubicBezTo>
                  <a:cubicBezTo>
                    <a:pt x="7" y="7"/>
                    <a:pt x="2" y="14"/>
                    <a:pt x="2" y="16"/>
                  </a:cubicBezTo>
                  <a:cubicBezTo>
                    <a:pt x="2" y="18"/>
                    <a:pt x="0" y="28"/>
                    <a:pt x="2"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 name="淘宝店chenying0907出品 14"/>
            <p:cNvSpPr/>
            <p:nvPr/>
          </p:nvSpPr>
          <p:spPr bwMode="auto">
            <a:xfrm>
              <a:off x="5892382" y="2958957"/>
              <a:ext cx="49896" cy="27340"/>
            </a:xfrm>
            <a:custGeom>
              <a:gdLst>
                <a:gd name="T0" fmla="*/ 20 w 31"/>
                <a:gd name="T1" fmla="*/ 3 h 17"/>
                <a:gd name="T2" fmla="*/ 8 w 31"/>
                <a:gd name="T3" fmla="*/ 1 h 17"/>
                <a:gd name="T4" fmla="*/ 1 w 31"/>
                <a:gd name="T5" fmla="*/ 3 h 17"/>
                <a:gd name="T6" fmla="*/ 13 w 31"/>
                <a:gd name="T7" fmla="*/ 9 h 17"/>
                <a:gd name="T8" fmla="*/ 24 w 31"/>
                <a:gd name="T9" fmla="*/ 15 h 17"/>
                <a:gd name="T10" fmla="*/ 28 w 31"/>
                <a:gd name="T11" fmla="*/ 9 h 17"/>
                <a:gd name="T12" fmla="*/ 30 w 31"/>
                <a:gd name="T13" fmla="*/ 2 h 17"/>
                <a:gd name="T14" fmla="*/ 20 w 31"/>
                <a:gd name="T15" fmla="*/ 3 h 1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7">
                  <a:moveTo>
                    <a:pt x="20" y="3"/>
                  </a:moveTo>
                  <a:cubicBezTo>
                    <a:pt x="17" y="4"/>
                    <a:pt x="11" y="3"/>
                    <a:pt x="8" y="1"/>
                  </a:cubicBezTo>
                  <a:cubicBezTo>
                    <a:pt x="5" y="0"/>
                    <a:pt x="2" y="2"/>
                    <a:pt x="1" y="3"/>
                  </a:cubicBezTo>
                  <a:cubicBezTo>
                    <a:pt x="0" y="4"/>
                    <a:pt x="10" y="8"/>
                    <a:pt x="13" y="9"/>
                  </a:cubicBezTo>
                  <a:cubicBezTo>
                    <a:pt x="15" y="10"/>
                    <a:pt x="19" y="13"/>
                    <a:pt x="24" y="15"/>
                  </a:cubicBezTo>
                  <a:cubicBezTo>
                    <a:pt x="30" y="17"/>
                    <a:pt x="29" y="12"/>
                    <a:pt x="28" y="9"/>
                  </a:cubicBezTo>
                  <a:cubicBezTo>
                    <a:pt x="28" y="6"/>
                    <a:pt x="29" y="3"/>
                    <a:pt x="30" y="2"/>
                  </a:cubicBezTo>
                  <a:cubicBezTo>
                    <a:pt x="31" y="0"/>
                    <a:pt x="23" y="1"/>
                    <a:pt x="2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 name="淘宝店chenying0907出品 15"/>
            <p:cNvSpPr/>
            <p:nvPr/>
          </p:nvSpPr>
          <p:spPr bwMode="auto">
            <a:xfrm>
              <a:off x="6068727" y="3002701"/>
              <a:ext cx="54681" cy="9569"/>
            </a:xfrm>
            <a:custGeom>
              <a:gdLst>
                <a:gd name="T0" fmla="*/ 27 w 34"/>
                <a:gd name="T1" fmla="*/ 6 h 6"/>
                <a:gd name="T2" fmla="*/ 12 w 34"/>
                <a:gd name="T3" fmla="*/ 1 h 6"/>
                <a:gd name="T4" fmla="*/ 1 w 34"/>
                <a:gd name="T5" fmla="*/ 2 h 6"/>
                <a:gd name="T6" fmla="*/ 11 w 34"/>
                <a:gd name="T7" fmla="*/ 5 h 6"/>
                <a:gd name="T8" fmla="*/ 27 w 34"/>
                <a:gd name="T9" fmla="*/ 6 h 6"/>
              </a:gdLst>
              <a:cxnLst>
                <a:cxn ang="0">
                  <a:pos x="T0" y="T1"/>
                </a:cxn>
                <a:cxn ang="0">
                  <a:pos x="T2" y="T3"/>
                </a:cxn>
                <a:cxn ang="0">
                  <a:pos x="T4" y="T5"/>
                </a:cxn>
                <a:cxn ang="0">
                  <a:pos x="T6" y="T7"/>
                </a:cxn>
                <a:cxn ang="0">
                  <a:pos x="T8" y="T9"/>
                </a:cxn>
              </a:cxnLst>
              <a:rect l="0" t="0" r="r" b="b"/>
              <a:pathLst>
                <a:path w="34" h="6">
                  <a:moveTo>
                    <a:pt x="27" y="6"/>
                  </a:moveTo>
                  <a:cubicBezTo>
                    <a:pt x="34" y="5"/>
                    <a:pt x="16" y="1"/>
                    <a:pt x="12" y="1"/>
                  </a:cubicBezTo>
                  <a:cubicBezTo>
                    <a:pt x="7" y="0"/>
                    <a:pt x="2" y="1"/>
                    <a:pt x="1" y="2"/>
                  </a:cubicBezTo>
                  <a:cubicBezTo>
                    <a:pt x="0" y="3"/>
                    <a:pt x="8" y="4"/>
                    <a:pt x="11" y="5"/>
                  </a:cubicBezTo>
                  <a:cubicBezTo>
                    <a:pt x="15" y="6"/>
                    <a:pt x="21" y="6"/>
                    <a:pt x="2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 name="淘宝店chenying0907出品 16"/>
            <p:cNvSpPr/>
            <p:nvPr/>
          </p:nvSpPr>
          <p:spPr bwMode="auto">
            <a:xfrm>
              <a:off x="5378385" y="1898153"/>
              <a:ext cx="3070998" cy="2414148"/>
            </a:xfrm>
            <a:custGeom>
              <a:gdLst>
                <a:gd name="T0" fmla="*/ 1277 w 1901"/>
                <a:gd name="T1" fmla="*/ 1044 h 1493"/>
                <a:gd name="T2" fmla="*/ 1218 w 1901"/>
                <a:gd name="T3" fmla="*/ 941 h 1493"/>
                <a:gd name="T4" fmla="*/ 1271 w 1901"/>
                <a:gd name="T5" fmla="*/ 865 h 1493"/>
                <a:gd name="T6" fmla="*/ 1395 w 1901"/>
                <a:gd name="T7" fmla="*/ 791 h 1493"/>
                <a:gd name="T8" fmla="*/ 1401 w 1901"/>
                <a:gd name="T9" fmla="*/ 638 h 1493"/>
                <a:gd name="T10" fmla="*/ 1461 w 1901"/>
                <a:gd name="T11" fmla="*/ 693 h 1493"/>
                <a:gd name="T12" fmla="*/ 1516 w 1901"/>
                <a:gd name="T13" fmla="*/ 460 h 1493"/>
                <a:gd name="T14" fmla="*/ 1635 w 1901"/>
                <a:gd name="T15" fmla="*/ 386 h 1493"/>
                <a:gd name="T16" fmla="*/ 1662 w 1901"/>
                <a:gd name="T17" fmla="*/ 470 h 1493"/>
                <a:gd name="T18" fmla="*/ 1725 w 1901"/>
                <a:gd name="T19" fmla="*/ 370 h 1493"/>
                <a:gd name="T20" fmla="*/ 1813 w 1901"/>
                <a:gd name="T21" fmla="*/ 262 h 1493"/>
                <a:gd name="T22" fmla="*/ 1807 w 1901"/>
                <a:gd name="T23" fmla="*/ 223 h 1493"/>
                <a:gd name="T24" fmla="*/ 1567 w 1901"/>
                <a:gd name="T25" fmla="*/ 170 h 1493"/>
                <a:gd name="T26" fmla="*/ 1418 w 1901"/>
                <a:gd name="T27" fmla="*/ 167 h 1493"/>
                <a:gd name="T28" fmla="*/ 1286 w 1901"/>
                <a:gd name="T29" fmla="*/ 108 h 1493"/>
                <a:gd name="T30" fmla="*/ 1183 w 1901"/>
                <a:gd name="T31" fmla="*/ 43 h 1493"/>
                <a:gd name="T32" fmla="*/ 1049 w 1901"/>
                <a:gd name="T33" fmla="*/ 51 h 1493"/>
                <a:gd name="T34" fmla="*/ 899 w 1901"/>
                <a:gd name="T35" fmla="*/ 131 h 1493"/>
                <a:gd name="T36" fmla="*/ 901 w 1901"/>
                <a:gd name="T37" fmla="*/ 226 h 1493"/>
                <a:gd name="T38" fmla="*/ 806 w 1901"/>
                <a:gd name="T39" fmla="*/ 189 h 1493"/>
                <a:gd name="T40" fmla="*/ 703 w 1901"/>
                <a:gd name="T41" fmla="*/ 209 h 1493"/>
                <a:gd name="T42" fmla="*/ 555 w 1901"/>
                <a:gd name="T43" fmla="*/ 284 h 1493"/>
                <a:gd name="T44" fmla="*/ 561 w 1901"/>
                <a:gd name="T45" fmla="*/ 221 h 1493"/>
                <a:gd name="T46" fmla="*/ 472 w 1901"/>
                <a:gd name="T47" fmla="*/ 168 h 1493"/>
                <a:gd name="T48" fmla="*/ 407 w 1901"/>
                <a:gd name="T49" fmla="*/ 191 h 1493"/>
                <a:gd name="T50" fmla="*/ 336 w 1901"/>
                <a:gd name="T51" fmla="*/ 262 h 1493"/>
                <a:gd name="T52" fmla="*/ 260 w 1901"/>
                <a:gd name="T53" fmla="*/ 358 h 1493"/>
                <a:gd name="T54" fmla="*/ 317 w 1901"/>
                <a:gd name="T55" fmla="*/ 397 h 1493"/>
                <a:gd name="T56" fmla="*/ 419 w 1901"/>
                <a:gd name="T57" fmla="*/ 274 h 1493"/>
                <a:gd name="T58" fmla="*/ 469 w 1901"/>
                <a:gd name="T59" fmla="*/ 377 h 1493"/>
                <a:gd name="T60" fmla="*/ 390 w 1901"/>
                <a:gd name="T61" fmla="*/ 451 h 1493"/>
                <a:gd name="T62" fmla="*/ 300 w 1901"/>
                <a:gd name="T63" fmla="*/ 441 h 1493"/>
                <a:gd name="T64" fmla="*/ 271 w 1901"/>
                <a:gd name="T65" fmla="*/ 465 h 1493"/>
                <a:gd name="T66" fmla="*/ 184 w 1901"/>
                <a:gd name="T67" fmla="*/ 552 h 1493"/>
                <a:gd name="T68" fmla="*/ 118 w 1901"/>
                <a:gd name="T69" fmla="*/ 667 h 1493"/>
                <a:gd name="T70" fmla="*/ 270 w 1901"/>
                <a:gd name="T71" fmla="*/ 593 h 1493"/>
                <a:gd name="T72" fmla="*/ 323 w 1901"/>
                <a:gd name="T73" fmla="*/ 575 h 1493"/>
                <a:gd name="T74" fmla="*/ 387 w 1901"/>
                <a:gd name="T75" fmla="*/ 611 h 1493"/>
                <a:gd name="T76" fmla="*/ 433 w 1901"/>
                <a:gd name="T77" fmla="*/ 649 h 1493"/>
                <a:gd name="T78" fmla="*/ 475 w 1901"/>
                <a:gd name="T79" fmla="*/ 591 h 1493"/>
                <a:gd name="T80" fmla="*/ 572 w 1901"/>
                <a:gd name="T81" fmla="*/ 545 h 1493"/>
                <a:gd name="T82" fmla="*/ 506 w 1901"/>
                <a:gd name="T83" fmla="*/ 615 h 1493"/>
                <a:gd name="T84" fmla="*/ 550 w 1901"/>
                <a:gd name="T85" fmla="*/ 677 h 1493"/>
                <a:gd name="T86" fmla="*/ 415 w 1901"/>
                <a:gd name="T87" fmla="*/ 714 h 1493"/>
                <a:gd name="T88" fmla="*/ 205 w 1901"/>
                <a:gd name="T89" fmla="*/ 676 h 1493"/>
                <a:gd name="T90" fmla="*/ 13 w 1901"/>
                <a:gd name="T91" fmla="*/ 831 h 1493"/>
                <a:gd name="T92" fmla="*/ 19 w 1901"/>
                <a:gd name="T93" fmla="*/ 944 h 1493"/>
                <a:gd name="T94" fmla="*/ 129 w 1901"/>
                <a:gd name="T95" fmla="*/ 1004 h 1493"/>
                <a:gd name="T96" fmla="*/ 193 w 1901"/>
                <a:gd name="T97" fmla="*/ 995 h 1493"/>
                <a:gd name="T98" fmla="*/ 277 w 1901"/>
                <a:gd name="T99" fmla="*/ 1036 h 1493"/>
                <a:gd name="T100" fmla="*/ 296 w 1901"/>
                <a:gd name="T101" fmla="*/ 1114 h 1493"/>
                <a:gd name="T102" fmla="*/ 324 w 1901"/>
                <a:gd name="T103" fmla="*/ 1377 h 1493"/>
                <a:gd name="T104" fmla="*/ 498 w 1901"/>
                <a:gd name="T105" fmla="*/ 1427 h 1493"/>
                <a:gd name="T106" fmla="*/ 598 w 1901"/>
                <a:gd name="T107" fmla="*/ 1158 h 1493"/>
                <a:gd name="T108" fmla="*/ 633 w 1901"/>
                <a:gd name="T109" fmla="*/ 935 h 1493"/>
                <a:gd name="T110" fmla="*/ 533 w 1901"/>
                <a:gd name="T111" fmla="*/ 766 h 1493"/>
                <a:gd name="T112" fmla="*/ 725 w 1901"/>
                <a:gd name="T113" fmla="*/ 885 h 1493"/>
                <a:gd name="T114" fmla="*/ 761 w 1901"/>
                <a:gd name="T115" fmla="*/ 803 h 1493"/>
                <a:gd name="T116" fmla="*/ 671 w 1901"/>
                <a:gd name="T117" fmla="*/ 751 h 1493"/>
                <a:gd name="T118" fmla="*/ 820 w 1901"/>
                <a:gd name="T119" fmla="*/ 795 h 1493"/>
                <a:gd name="T120" fmla="*/ 1012 w 1901"/>
                <a:gd name="T121" fmla="*/ 928 h 1493"/>
                <a:gd name="T122" fmla="*/ 1124 w 1901"/>
                <a:gd name="T123" fmla="*/ 839 h 14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01" h="1493">
                  <a:moveTo>
                    <a:pt x="1184" y="885"/>
                  </a:moveTo>
                  <a:cubicBezTo>
                    <a:pt x="1186" y="886"/>
                    <a:pt x="1192" y="902"/>
                    <a:pt x="1197" y="910"/>
                  </a:cubicBezTo>
                  <a:cubicBezTo>
                    <a:pt x="1201" y="917"/>
                    <a:pt x="1201" y="921"/>
                    <a:pt x="1204" y="925"/>
                  </a:cubicBezTo>
                  <a:cubicBezTo>
                    <a:pt x="1207" y="929"/>
                    <a:pt x="1204" y="936"/>
                    <a:pt x="1204" y="939"/>
                  </a:cubicBezTo>
                  <a:cubicBezTo>
                    <a:pt x="1205" y="941"/>
                    <a:pt x="1204" y="945"/>
                    <a:pt x="1204" y="948"/>
                  </a:cubicBezTo>
                  <a:cubicBezTo>
                    <a:pt x="1204" y="949"/>
                    <a:pt x="1203" y="950"/>
                    <a:pt x="1203" y="951"/>
                  </a:cubicBezTo>
                  <a:cubicBezTo>
                    <a:pt x="1202" y="952"/>
                    <a:pt x="1202" y="953"/>
                    <a:pt x="1202" y="954"/>
                  </a:cubicBezTo>
                  <a:cubicBezTo>
                    <a:pt x="1202" y="954"/>
                    <a:pt x="1202" y="954"/>
                    <a:pt x="1202" y="954"/>
                  </a:cubicBezTo>
                  <a:cubicBezTo>
                    <a:pt x="1202" y="954"/>
                    <a:pt x="1202" y="954"/>
                    <a:pt x="1202" y="954"/>
                  </a:cubicBezTo>
                  <a:cubicBezTo>
                    <a:pt x="1202" y="955"/>
                    <a:pt x="1202" y="955"/>
                    <a:pt x="1202" y="956"/>
                  </a:cubicBezTo>
                  <a:cubicBezTo>
                    <a:pt x="1203" y="959"/>
                    <a:pt x="1206" y="968"/>
                    <a:pt x="1208" y="971"/>
                  </a:cubicBezTo>
                  <a:cubicBezTo>
                    <a:pt x="1210" y="974"/>
                    <a:pt x="1211" y="973"/>
                    <a:pt x="1213" y="975"/>
                  </a:cubicBezTo>
                  <a:cubicBezTo>
                    <a:pt x="1214" y="975"/>
                    <a:pt x="1214" y="975"/>
                    <a:pt x="1215" y="976"/>
                  </a:cubicBezTo>
                  <a:cubicBezTo>
                    <a:pt x="1215" y="976"/>
                    <a:pt x="1215" y="976"/>
                    <a:pt x="1216" y="977"/>
                  </a:cubicBezTo>
                  <a:cubicBezTo>
                    <a:pt x="1216" y="977"/>
                    <a:pt x="1216" y="977"/>
                    <a:pt x="1217" y="978"/>
                  </a:cubicBezTo>
                  <a:cubicBezTo>
                    <a:pt x="1217" y="978"/>
                    <a:pt x="1218" y="978"/>
                    <a:pt x="1218" y="979"/>
                  </a:cubicBezTo>
                  <a:cubicBezTo>
                    <a:pt x="1219" y="979"/>
                    <a:pt x="1219" y="980"/>
                    <a:pt x="1219" y="980"/>
                  </a:cubicBezTo>
                  <a:cubicBezTo>
                    <a:pt x="1220" y="980"/>
                    <a:pt x="1221" y="981"/>
                    <a:pt x="1221" y="982"/>
                  </a:cubicBezTo>
                  <a:cubicBezTo>
                    <a:pt x="1222" y="982"/>
                    <a:pt x="1222" y="982"/>
                    <a:pt x="1223" y="983"/>
                  </a:cubicBezTo>
                  <a:cubicBezTo>
                    <a:pt x="1223" y="983"/>
                    <a:pt x="1224" y="984"/>
                    <a:pt x="1224" y="984"/>
                  </a:cubicBezTo>
                  <a:cubicBezTo>
                    <a:pt x="1225" y="985"/>
                    <a:pt x="1225" y="985"/>
                    <a:pt x="1226" y="986"/>
                  </a:cubicBezTo>
                  <a:cubicBezTo>
                    <a:pt x="1226" y="986"/>
                    <a:pt x="1227" y="987"/>
                    <a:pt x="1228" y="988"/>
                  </a:cubicBezTo>
                  <a:cubicBezTo>
                    <a:pt x="1228" y="988"/>
                    <a:pt x="1228" y="989"/>
                    <a:pt x="1229" y="989"/>
                  </a:cubicBezTo>
                  <a:cubicBezTo>
                    <a:pt x="1230" y="990"/>
                    <a:pt x="1230" y="991"/>
                    <a:pt x="1231" y="991"/>
                  </a:cubicBezTo>
                  <a:cubicBezTo>
                    <a:pt x="1231" y="992"/>
                    <a:pt x="1232" y="992"/>
                    <a:pt x="1232" y="993"/>
                  </a:cubicBezTo>
                  <a:cubicBezTo>
                    <a:pt x="1233" y="994"/>
                    <a:pt x="1234" y="995"/>
                    <a:pt x="1234" y="995"/>
                  </a:cubicBezTo>
                  <a:cubicBezTo>
                    <a:pt x="1236" y="1000"/>
                    <a:pt x="1233" y="1001"/>
                    <a:pt x="1235" y="1005"/>
                  </a:cubicBezTo>
                  <a:cubicBezTo>
                    <a:pt x="1238" y="1009"/>
                    <a:pt x="1240" y="1016"/>
                    <a:pt x="1243" y="1020"/>
                  </a:cubicBezTo>
                  <a:cubicBezTo>
                    <a:pt x="1245" y="1024"/>
                    <a:pt x="1248" y="1029"/>
                    <a:pt x="1252" y="1031"/>
                  </a:cubicBezTo>
                  <a:cubicBezTo>
                    <a:pt x="1257" y="1034"/>
                    <a:pt x="1268" y="1042"/>
                    <a:pt x="1272" y="1043"/>
                  </a:cubicBezTo>
                  <a:cubicBezTo>
                    <a:pt x="1273" y="1043"/>
                    <a:pt x="1275" y="1044"/>
                    <a:pt x="1276" y="1044"/>
                  </a:cubicBezTo>
                  <a:cubicBezTo>
                    <a:pt x="1276" y="1044"/>
                    <a:pt x="1277" y="1044"/>
                    <a:pt x="1277" y="1044"/>
                  </a:cubicBezTo>
                  <a:cubicBezTo>
                    <a:pt x="1278" y="1044"/>
                    <a:pt x="1278" y="1044"/>
                    <a:pt x="1279" y="1044"/>
                  </a:cubicBezTo>
                  <a:cubicBezTo>
                    <a:pt x="1279" y="1045"/>
                    <a:pt x="1280" y="1045"/>
                    <a:pt x="1280" y="1045"/>
                  </a:cubicBezTo>
                  <a:cubicBezTo>
                    <a:pt x="1280" y="1045"/>
                    <a:pt x="1281" y="1045"/>
                    <a:pt x="1281" y="1045"/>
                  </a:cubicBezTo>
                  <a:cubicBezTo>
                    <a:pt x="1282" y="1045"/>
                    <a:pt x="1282" y="1045"/>
                    <a:pt x="1283" y="1045"/>
                  </a:cubicBezTo>
                  <a:cubicBezTo>
                    <a:pt x="1283" y="1045"/>
                    <a:pt x="1283" y="1045"/>
                    <a:pt x="1283" y="1044"/>
                  </a:cubicBezTo>
                  <a:cubicBezTo>
                    <a:pt x="1283" y="1044"/>
                    <a:pt x="1283" y="1044"/>
                    <a:pt x="1283" y="1044"/>
                  </a:cubicBezTo>
                  <a:cubicBezTo>
                    <a:pt x="1283" y="1043"/>
                    <a:pt x="1283" y="1043"/>
                    <a:pt x="1283" y="1043"/>
                  </a:cubicBezTo>
                  <a:cubicBezTo>
                    <a:pt x="1283" y="1043"/>
                    <a:pt x="1283" y="1042"/>
                    <a:pt x="1283" y="1042"/>
                  </a:cubicBezTo>
                  <a:cubicBezTo>
                    <a:pt x="1282" y="1042"/>
                    <a:pt x="1282" y="1041"/>
                    <a:pt x="1282" y="1040"/>
                  </a:cubicBezTo>
                  <a:cubicBezTo>
                    <a:pt x="1282" y="1040"/>
                    <a:pt x="1282" y="1040"/>
                    <a:pt x="1282" y="1040"/>
                  </a:cubicBezTo>
                  <a:cubicBezTo>
                    <a:pt x="1281" y="1039"/>
                    <a:pt x="1281" y="1038"/>
                    <a:pt x="1281" y="1038"/>
                  </a:cubicBezTo>
                  <a:cubicBezTo>
                    <a:pt x="1281" y="1038"/>
                    <a:pt x="1281" y="1038"/>
                    <a:pt x="1281" y="1038"/>
                  </a:cubicBezTo>
                  <a:cubicBezTo>
                    <a:pt x="1281" y="1037"/>
                    <a:pt x="1280" y="1037"/>
                    <a:pt x="1280" y="1036"/>
                  </a:cubicBezTo>
                  <a:cubicBezTo>
                    <a:pt x="1280" y="1036"/>
                    <a:pt x="1280" y="1036"/>
                    <a:pt x="1280" y="1035"/>
                  </a:cubicBezTo>
                  <a:cubicBezTo>
                    <a:pt x="1279" y="1034"/>
                    <a:pt x="1279" y="1034"/>
                    <a:pt x="1278" y="1033"/>
                  </a:cubicBezTo>
                  <a:cubicBezTo>
                    <a:pt x="1278" y="1033"/>
                    <a:pt x="1278" y="1033"/>
                    <a:pt x="1278" y="1033"/>
                  </a:cubicBezTo>
                  <a:cubicBezTo>
                    <a:pt x="1278" y="1032"/>
                    <a:pt x="1277" y="1031"/>
                    <a:pt x="1277" y="1031"/>
                  </a:cubicBezTo>
                  <a:cubicBezTo>
                    <a:pt x="1277" y="1031"/>
                    <a:pt x="1277" y="1030"/>
                    <a:pt x="1277" y="1030"/>
                  </a:cubicBezTo>
                  <a:cubicBezTo>
                    <a:pt x="1276" y="1030"/>
                    <a:pt x="1276" y="1029"/>
                    <a:pt x="1275" y="1029"/>
                  </a:cubicBezTo>
                  <a:cubicBezTo>
                    <a:pt x="1272" y="1025"/>
                    <a:pt x="1270" y="1012"/>
                    <a:pt x="1270" y="1009"/>
                  </a:cubicBezTo>
                  <a:cubicBezTo>
                    <a:pt x="1269" y="1007"/>
                    <a:pt x="1258" y="999"/>
                    <a:pt x="1252" y="994"/>
                  </a:cubicBezTo>
                  <a:cubicBezTo>
                    <a:pt x="1251" y="993"/>
                    <a:pt x="1250" y="992"/>
                    <a:pt x="1249" y="992"/>
                  </a:cubicBezTo>
                  <a:cubicBezTo>
                    <a:pt x="1249" y="992"/>
                    <a:pt x="1249" y="992"/>
                    <a:pt x="1248" y="992"/>
                  </a:cubicBezTo>
                  <a:cubicBezTo>
                    <a:pt x="1248" y="991"/>
                    <a:pt x="1247" y="991"/>
                    <a:pt x="1247" y="991"/>
                  </a:cubicBezTo>
                  <a:cubicBezTo>
                    <a:pt x="1246" y="990"/>
                    <a:pt x="1246" y="990"/>
                    <a:pt x="1245" y="990"/>
                  </a:cubicBezTo>
                  <a:cubicBezTo>
                    <a:pt x="1245" y="989"/>
                    <a:pt x="1244" y="989"/>
                    <a:pt x="1244" y="989"/>
                  </a:cubicBezTo>
                  <a:cubicBezTo>
                    <a:pt x="1243" y="989"/>
                    <a:pt x="1243" y="989"/>
                    <a:pt x="1243" y="988"/>
                  </a:cubicBezTo>
                  <a:cubicBezTo>
                    <a:pt x="1241" y="988"/>
                    <a:pt x="1240" y="987"/>
                    <a:pt x="1238" y="986"/>
                  </a:cubicBezTo>
                  <a:cubicBezTo>
                    <a:pt x="1233" y="984"/>
                    <a:pt x="1226" y="967"/>
                    <a:pt x="1224" y="964"/>
                  </a:cubicBezTo>
                  <a:cubicBezTo>
                    <a:pt x="1222" y="960"/>
                    <a:pt x="1220" y="962"/>
                    <a:pt x="1219" y="962"/>
                  </a:cubicBezTo>
                  <a:cubicBezTo>
                    <a:pt x="1217" y="963"/>
                    <a:pt x="1214" y="954"/>
                    <a:pt x="1215" y="952"/>
                  </a:cubicBezTo>
                  <a:cubicBezTo>
                    <a:pt x="1216" y="950"/>
                    <a:pt x="1217" y="946"/>
                    <a:pt x="1218" y="941"/>
                  </a:cubicBezTo>
                  <a:cubicBezTo>
                    <a:pt x="1220" y="936"/>
                    <a:pt x="1221" y="921"/>
                    <a:pt x="1222" y="919"/>
                  </a:cubicBezTo>
                  <a:cubicBezTo>
                    <a:pt x="1223" y="917"/>
                    <a:pt x="1226" y="922"/>
                    <a:pt x="1228" y="924"/>
                  </a:cubicBezTo>
                  <a:cubicBezTo>
                    <a:pt x="1230" y="926"/>
                    <a:pt x="1232" y="924"/>
                    <a:pt x="1234" y="924"/>
                  </a:cubicBezTo>
                  <a:cubicBezTo>
                    <a:pt x="1237" y="924"/>
                    <a:pt x="1239" y="929"/>
                    <a:pt x="1241" y="931"/>
                  </a:cubicBezTo>
                  <a:cubicBezTo>
                    <a:pt x="1243" y="934"/>
                    <a:pt x="1244" y="933"/>
                    <a:pt x="1246" y="933"/>
                  </a:cubicBezTo>
                  <a:cubicBezTo>
                    <a:pt x="1246" y="933"/>
                    <a:pt x="1247" y="933"/>
                    <a:pt x="1247" y="933"/>
                  </a:cubicBezTo>
                  <a:cubicBezTo>
                    <a:pt x="1247" y="933"/>
                    <a:pt x="1247" y="933"/>
                    <a:pt x="1248" y="934"/>
                  </a:cubicBezTo>
                  <a:cubicBezTo>
                    <a:pt x="1248" y="934"/>
                    <a:pt x="1248" y="934"/>
                    <a:pt x="1248" y="934"/>
                  </a:cubicBezTo>
                  <a:cubicBezTo>
                    <a:pt x="1249" y="935"/>
                    <a:pt x="1249" y="936"/>
                    <a:pt x="1250" y="936"/>
                  </a:cubicBezTo>
                  <a:cubicBezTo>
                    <a:pt x="1250" y="937"/>
                    <a:pt x="1250" y="937"/>
                    <a:pt x="1250" y="937"/>
                  </a:cubicBezTo>
                  <a:cubicBezTo>
                    <a:pt x="1251" y="938"/>
                    <a:pt x="1251" y="939"/>
                    <a:pt x="1252" y="940"/>
                  </a:cubicBezTo>
                  <a:cubicBezTo>
                    <a:pt x="1252" y="940"/>
                    <a:pt x="1252" y="940"/>
                    <a:pt x="1252" y="940"/>
                  </a:cubicBezTo>
                  <a:cubicBezTo>
                    <a:pt x="1252" y="941"/>
                    <a:pt x="1253" y="942"/>
                    <a:pt x="1254" y="943"/>
                  </a:cubicBezTo>
                  <a:cubicBezTo>
                    <a:pt x="1254" y="944"/>
                    <a:pt x="1255" y="945"/>
                    <a:pt x="1255" y="945"/>
                  </a:cubicBezTo>
                  <a:cubicBezTo>
                    <a:pt x="1257" y="948"/>
                    <a:pt x="1263" y="942"/>
                    <a:pt x="1266" y="946"/>
                  </a:cubicBezTo>
                  <a:cubicBezTo>
                    <a:pt x="1266" y="947"/>
                    <a:pt x="1267" y="948"/>
                    <a:pt x="1268" y="949"/>
                  </a:cubicBezTo>
                  <a:cubicBezTo>
                    <a:pt x="1268" y="949"/>
                    <a:pt x="1269" y="949"/>
                    <a:pt x="1269" y="950"/>
                  </a:cubicBezTo>
                  <a:cubicBezTo>
                    <a:pt x="1269" y="950"/>
                    <a:pt x="1269" y="950"/>
                    <a:pt x="1270" y="950"/>
                  </a:cubicBezTo>
                  <a:cubicBezTo>
                    <a:pt x="1270" y="951"/>
                    <a:pt x="1270" y="951"/>
                    <a:pt x="1270" y="951"/>
                  </a:cubicBezTo>
                  <a:cubicBezTo>
                    <a:pt x="1272" y="952"/>
                    <a:pt x="1273" y="952"/>
                    <a:pt x="1273" y="953"/>
                  </a:cubicBezTo>
                  <a:cubicBezTo>
                    <a:pt x="1275" y="954"/>
                    <a:pt x="1275" y="954"/>
                    <a:pt x="1276" y="955"/>
                  </a:cubicBezTo>
                  <a:cubicBezTo>
                    <a:pt x="1278" y="957"/>
                    <a:pt x="1274" y="968"/>
                    <a:pt x="1276" y="971"/>
                  </a:cubicBezTo>
                  <a:cubicBezTo>
                    <a:pt x="1278" y="973"/>
                    <a:pt x="1282" y="965"/>
                    <a:pt x="1283" y="963"/>
                  </a:cubicBezTo>
                  <a:cubicBezTo>
                    <a:pt x="1284" y="961"/>
                    <a:pt x="1290" y="961"/>
                    <a:pt x="1291" y="960"/>
                  </a:cubicBezTo>
                  <a:cubicBezTo>
                    <a:pt x="1292" y="958"/>
                    <a:pt x="1292" y="954"/>
                    <a:pt x="1293" y="951"/>
                  </a:cubicBezTo>
                  <a:cubicBezTo>
                    <a:pt x="1294" y="948"/>
                    <a:pt x="1298" y="950"/>
                    <a:pt x="1301" y="950"/>
                  </a:cubicBezTo>
                  <a:cubicBezTo>
                    <a:pt x="1304" y="950"/>
                    <a:pt x="1311" y="942"/>
                    <a:pt x="1314" y="939"/>
                  </a:cubicBezTo>
                  <a:cubicBezTo>
                    <a:pt x="1317" y="936"/>
                    <a:pt x="1316" y="922"/>
                    <a:pt x="1314" y="918"/>
                  </a:cubicBezTo>
                  <a:cubicBezTo>
                    <a:pt x="1313" y="913"/>
                    <a:pt x="1309" y="902"/>
                    <a:pt x="1307" y="898"/>
                  </a:cubicBezTo>
                  <a:cubicBezTo>
                    <a:pt x="1304" y="894"/>
                    <a:pt x="1295" y="888"/>
                    <a:pt x="1291" y="886"/>
                  </a:cubicBezTo>
                  <a:cubicBezTo>
                    <a:pt x="1288" y="884"/>
                    <a:pt x="1285" y="881"/>
                    <a:pt x="1281" y="874"/>
                  </a:cubicBezTo>
                  <a:cubicBezTo>
                    <a:pt x="1276" y="868"/>
                    <a:pt x="1275" y="868"/>
                    <a:pt x="1271" y="865"/>
                  </a:cubicBezTo>
                  <a:cubicBezTo>
                    <a:pt x="1267" y="862"/>
                    <a:pt x="1269" y="861"/>
                    <a:pt x="1269" y="857"/>
                  </a:cubicBezTo>
                  <a:cubicBezTo>
                    <a:pt x="1269" y="854"/>
                    <a:pt x="1268" y="853"/>
                    <a:pt x="1270" y="851"/>
                  </a:cubicBezTo>
                  <a:cubicBezTo>
                    <a:pt x="1272" y="849"/>
                    <a:pt x="1272" y="848"/>
                    <a:pt x="1274" y="844"/>
                  </a:cubicBezTo>
                  <a:cubicBezTo>
                    <a:pt x="1274" y="844"/>
                    <a:pt x="1275" y="843"/>
                    <a:pt x="1275" y="843"/>
                  </a:cubicBezTo>
                  <a:cubicBezTo>
                    <a:pt x="1275" y="843"/>
                    <a:pt x="1275" y="842"/>
                    <a:pt x="1276" y="842"/>
                  </a:cubicBezTo>
                  <a:cubicBezTo>
                    <a:pt x="1276" y="842"/>
                    <a:pt x="1276" y="842"/>
                    <a:pt x="1277" y="841"/>
                  </a:cubicBezTo>
                  <a:cubicBezTo>
                    <a:pt x="1277" y="841"/>
                    <a:pt x="1277" y="841"/>
                    <a:pt x="1278" y="841"/>
                  </a:cubicBezTo>
                  <a:cubicBezTo>
                    <a:pt x="1278" y="841"/>
                    <a:pt x="1278" y="840"/>
                    <a:pt x="1279" y="840"/>
                  </a:cubicBezTo>
                  <a:cubicBezTo>
                    <a:pt x="1279" y="840"/>
                    <a:pt x="1280" y="840"/>
                    <a:pt x="1280" y="840"/>
                  </a:cubicBezTo>
                  <a:cubicBezTo>
                    <a:pt x="1280" y="839"/>
                    <a:pt x="1281" y="839"/>
                    <a:pt x="1281" y="839"/>
                  </a:cubicBezTo>
                  <a:cubicBezTo>
                    <a:pt x="1282" y="839"/>
                    <a:pt x="1282" y="839"/>
                    <a:pt x="1282" y="839"/>
                  </a:cubicBezTo>
                  <a:cubicBezTo>
                    <a:pt x="1284" y="838"/>
                    <a:pt x="1286" y="837"/>
                    <a:pt x="1287" y="836"/>
                  </a:cubicBezTo>
                  <a:cubicBezTo>
                    <a:pt x="1288" y="836"/>
                    <a:pt x="1288" y="836"/>
                    <a:pt x="1288" y="836"/>
                  </a:cubicBezTo>
                  <a:cubicBezTo>
                    <a:pt x="1288" y="836"/>
                    <a:pt x="1288" y="836"/>
                    <a:pt x="1288" y="836"/>
                  </a:cubicBezTo>
                  <a:cubicBezTo>
                    <a:pt x="1289" y="836"/>
                    <a:pt x="1289" y="835"/>
                    <a:pt x="1290" y="835"/>
                  </a:cubicBezTo>
                  <a:cubicBezTo>
                    <a:pt x="1292" y="833"/>
                    <a:pt x="1292" y="837"/>
                    <a:pt x="1295" y="838"/>
                  </a:cubicBezTo>
                  <a:cubicBezTo>
                    <a:pt x="1298" y="838"/>
                    <a:pt x="1299" y="835"/>
                    <a:pt x="1302" y="835"/>
                  </a:cubicBezTo>
                  <a:cubicBezTo>
                    <a:pt x="1304" y="835"/>
                    <a:pt x="1303" y="837"/>
                    <a:pt x="1305" y="841"/>
                  </a:cubicBezTo>
                  <a:cubicBezTo>
                    <a:pt x="1306" y="845"/>
                    <a:pt x="1312" y="845"/>
                    <a:pt x="1312" y="843"/>
                  </a:cubicBezTo>
                  <a:cubicBezTo>
                    <a:pt x="1311" y="841"/>
                    <a:pt x="1312" y="840"/>
                    <a:pt x="1314" y="837"/>
                  </a:cubicBezTo>
                  <a:cubicBezTo>
                    <a:pt x="1316" y="835"/>
                    <a:pt x="1322" y="835"/>
                    <a:pt x="1326" y="835"/>
                  </a:cubicBezTo>
                  <a:cubicBezTo>
                    <a:pt x="1330" y="835"/>
                    <a:pt x="1339" y="832"/>
                    <a:pt x="1341" y="831"/>
                  </a:cubicBezTo>
                  <a:cubicBezTo>
                    <a:pt x="1342" y="830"/>
                    <a:pt x="1341" y="826"/>
                    <a:pt x="1341" y="824"/>
                  </a:cubicBezTo>
                  <a:cubicBezTo>
                    <a:pt x="1341" y="823"/>
                    <a:pt x="1345" y="826"/>
                    <a:pt x="1348" y="826"/>
                  </a:cubicBezTo>
                  <a:cubicBezTo>
                    <a:pt x="1351" y="826"/>
                    <a:pt x="1352" y="822"/>
                    <a:pt x="1353" y="820"/>
                  </a:cubicBezTo>
                  <a:cubicBezTo>
                    <a:pt x="1355" y="818"/>
                    <a:pt x="1359" y="821"/>
                    <a:pt x="1362" y="821"/>
                  </a:cubicBezTo>
                  <a:cubicBezTo>
                    <a:pt x="1365" y="821"/>
                    <a:pt x="1367" y="819"/>
                    <a:pt x="1368" y="818"/>
                  </a:cubicBezTo>
                  <a:cubicBezTo>
                    <a:pt x="1369" y="816"/>
                    <a:pt x="1371" y="815"/>
                    <a:pt x="1374" y="815"/>
                  </a:cubicBezTo>
                  <a:cubicBezTo>
                    <a:pt x="1376" y="815"/>
                    <a:pt x="1380" y="810"/>
                    <a:pt x="1382" y="807"/>
                  </a:cubicBezTo>
                  <a:cubicBezTo>
                    <a:pt x="1384" y="804"/>
                    <a:pt x="1382" y="802"/>
                    <a:pt x="1386" y="801"/>
                  </a:cubicBezTo>
                  <a:cubicBezTo>
                    <a:pt x="1389" y="801"/>
                    <a:pt x="1388" y="797"/>
                    <a:pt x="1388" y="796"/>
                  </a:cubicBezTo>
                  <a:cubicBezTo>
                    <a:pt x="1387" y="795"/>
                    <a:pt x="1393" y="794"/>
                    <a:pt x="1395" y="791"/>
                  </a:cubicBezTo>
                  <a:cubicBezTo>
                    <a:pt x="1397" y="789"/>
                    <a:pt x="1394" y="786"/>
                    <a:pt x="1395" y="785"/>
                  </a:cubicBezTo>
                  <a:cubicBezTo>
                    <a:pt x="1396" y="783"/>
                    <a:pt x="1397" y="775"/>
                    <a:pt x="1397" y="772"/>
                  </a:cubicBezTo>
                  <a:cubicBezTo>
                    <a:pt x="1398" y="769"/>
                    <a:pt x="1402" y="766"/>
                    <a:pt x="1405" y="766"/>
                  </a:cubicBezTo>
                  <a:cubicBezTo>
                    <a:pt x="1409" y="765"/>
                    <a:pt x="1410" y="765"/>
                    <a:pt x="1409" y="761"/>
                  </a:cubicBezTo>
                  <a:cubicBezTo>
                    <a:pt x="1409" y="756"/>
                    <a:pt x="1411" y="755"/>
                    <a:pt x="1411" y="754"/>
                  </a:cubicBezTo>
                  <a:cubicBezTo>
                    <a:pt x="1412" y="753"/>
                    <a:pt x="1411" y="749"/>
                    <a:pt x="1410" y="747"/>
                  </a:cubicBezTo>
                  <a:cubicBezTo>
                    <a:pt x="1409" y="744"/>
                    <a:pt x="1402" y="744"/>
                    <a:pt x="1399" y="743"/>
                  </a:cubicBezTo>
                  <a:cubicBezTo>
                    <a:pt x="1397" y="742"/>
                    <a:pt x="1405" y="734"/>
                    <a:pt x="1405" y="733"/>
                  </a:cubicBezTo>
                  <a:cubicBezTo>
                    <a:pt x="1406" y="732"/>
                    <a:pt x="1402" y="728"/>
                    <a:pt x="1401" y="728"/>
                  </a:cubicBezTo>
                  <a:cubicBezTo>
                    <a:pt x="1400" y="727"/>
                    <a:pt x="1401" y="727"/>
                    <a:pt x="1402" y="726"/>
                  </a:cubicBezTo>
                  <a:cubicBezTo>
                    <a:pt x="1403" y="724"/>
                    <a:pt x="1398" y="718"/>
                    <a:pt x="1396" y="717"/>
                  </a:cubicBezTo>
                  <a:cubicBezTo>
                    <a:pt x="1393" y="716"/>
                    <a:pt x="1387" y="711"/>
                    <a:pt x="1385" y="707"/>
                  </a:cubicBezTo>
                  <a:cubicBezTo>
                    <a:pt x="1383" y="703"/>
                    <a:pt x="1377" y="695"/>
                    <a:pt x="1374" y="693"/>
                  </a:cubicBezTo>
                  <a:cubicBezTo>
                    <a:pt x="1371" y="691"/>
                    <a:pt x="1370" y="689"/>
                    <a:pt x="1372" y="687"/>
                  </a:cubicBezTo>
                  <a:cubicBezTo>
                    <a:pt x="1374" y="685"/>
                    <a:pt x="1378" y="680"/>
                    <a:pt x="1378" y="678"/>
                  </a:cubicBezTo>
                  <a:cubicBezTo>
                    <a:pt x="1379" y="676"/>
                    <a:pt x="1381" y="672"/>
                    <a:pt x="1384" y="672"/>
                  </a:cubicBezTo>
                  <a:cubicBezTo>
                    <a:pt x="1388" y="671"/>
                    <a:pt x="1394" y="670"/>
                    <a:pt x="1399" y="669"/>
                  </a:cubicBezTo>
                  <a:cubicBezTo>
                    <a:pt x="1403" y="668"/>
                    <a:pt x="1402" y="665"/>
                    <a:pt x="1397" y="665"/>
                  </a:cubicBezTo>
                  <a:cubicBezTo>
                    <a:pt x="1391" y="665"/>
                    <a:pt x="1385" y="662"/>
                    <a:pt x="1382" y="661"/>
                  </a:cubicBezTo>
                  <a:cubicBezTo>
                    <a:pt x="1378" y="660"/>
                    <a:pt x="1370" y="665"/>
                    <a:pt x="1368" y="666"/>
                  </a:cubicBezTo>
                  <a:cubicBezTo>
                    <a:pt x="1366" y="668"/>
                    <a:pt x="1362" y="664"/>
                    <a:pt x="1359" y="661"/>
                  </a:cubicBezTo>
                  <a:cubicBezTo>
                    <a:pt x="1356" y="657"/>
                    <a:pt x="1350" y="653"/>
                    <a:pt x="1347" y="650"/>
                  </a:cubicBezTo>
                  <a:cubicBezTo>
                    <a:pt x="1344" y="646"/>
                    <a:pt x="1343" y="645"/>
                    <a:pt x="1347" y="644"/>
                  </a:cubicBezTo>
                  <a:cubicBezTo>
                    <a:pt x="1351" y="643"/>
                    <a:pt x="1356" y="643"/>
                    <a:pt x="1360" y="643"/>
                  </a:cubicBezTo>
                  <a:cubicBezTo>
                    <a:pt x="1363" y="642"/>
                    <a:pt x="1360" y="638"/>
                    <a:pt x="1362" y="636"/>
                  </a:cubicBezTo>
                  <a:cubicBezTo>
                    <a:pt x="1364" y="633"/>
                    <a:pt x="1375" y="625"/>
                    <a:pt x="1376" y="624"/>
                  </a:cubicBezTo>
                  <a:cubicBezTo>
                    <a:pt x="1378" y="623"/>
                    <a:pt x="1379" y="623"/>
                    <a:pt x="1381" y="623"/>
                  </a:cubicBezTo>
                  <a:cubicBezTo>
                    <a:pt x="1382" y="623"/>
                    <a:pt x="1384" y="624"/>
                    <a:pt x="1385" y="627"/>
                  </a:cubicBezTo>
                  <a:cubicBezTo>
                    <a:pt x="1386" y="630"/>
                    <a:pt x="1384" y="633"/>
                    <a:pt x="1382" y="635"/>
                  </a:cubicBezTo>
                  <a:cubicBezTo>
                    <a:pt x="1380" y="637"/>
                    <a:pt x="1382" y="638"/>
                    <a:pt x="1383" y="640"/>
                  </a:cubicBezTo>
                  <a:cubicBezTo>
                    <a:pt x="1384" y="643"/>
                    <a:pt x="1383" y="645"/>
                    <a:pt x="1385" y="646"/>
                  </a:cubicBezTo>
                  <a:cubicBezTo>
                    <a:pt x="1386" y="647"/>
                    <a:pt x="1396" y="638"/>
                    <a:pt x="1401" y="638"/>
                  </a:cubicBezTo>
                  <a:cubicBezTo>
                    <a:pt x="1402" y="638"/>
                    <a:pt x="1403" y="638"/>
                    <a:pt x="1404" y="638"/>
                  </a:cubicBezTo>
                  <a:cubicBezTo>
                    <a:pt x="1404" y="638"/>
                    <a:pt x="1404" y="638"/>
                    <a:pt x="1404" y="637"/>
                  </a:cubicBezTo>
                  <a:cubicBezTo>
                    <a:pt x="1405" y="637"/>
                    <a:pt x="1406" y="637"/>
                    <a:pt x="1406" y="637"/>
                  </a:cubicBezTo>
                  <a:cubicBezTo>
                    <a:pt x="1407" y="637"/>
                    <a:pt x="1407" y="637"/>
                    <a:pt x="1407" y="637"/>
                  </a:cubicBezTo>
                  <a:cubicBezTo>
                    <a:pt x="1408" y="637"/>
                    <a:pt x="1408" y="637"/>
                    <a:pt x="1408" y="637"/>
                  </a:cubicBezTo>
                  <a:cubicBezTo>
                    <a:pt x="1408" y="637"/>
                    <a:pt x="1408" y="637"/>
                    <a:pt x="1409" y="637"/>
                  </a:cubicBezTo>
                  <a:cubicBezTo>
                    <a:pt x="1409" y="637"/>
                    <a:pt x="1409" y="637"/>
                    <a:pt x="1409" y="637"/>
                  </a:cubicBezTo>
                  <a:cubicBezTo>
                    <a:pt x="1409" y="637"/>
                    <a:pt x="1409" y="637"/>
                    <a:pt x="1410" y="637"/>
                  </a:cubicBezTo>
                  <a:cubicBezTo>
                    <a:pt x="1410" y="637"/>
                    <a:pt x="1410" y="637"/>
                    <a:pt x="1410" y="637"/>
                  </a:cubicBezTo>
                  <a:cubicBezTo>
                    <a:pt x="1410" y="637"/>
                    <a:pt x="1410" y="637"/>
                    <a:pt x="1411" y="637"/>
                  </a:cubicBezTo>
                  <a:cubicBezTo>
                    <a:pt x="1413" y="640"/>
                    <a:pt x="1416" y="639"/>
                    <a:pt x="1418" y="639"/>
                  </a:cubicBezTo>
                  <a:cubicBezTo>
                    <a:pt x="1419" y="639"/>
                    <a:pt x="1418" y="643"/>
                    <a:pt x="1419" y="646"/>
                  </a:cubicBezTo>
                  <a:cubicBezTo>
                    <a:pt x="1420" y="650"/>
                    <a:pt x="1416" y="654"/>
                    <a:pt x="1416" y="655"/>
                  </a:cubicBezTo>
                  <a:cubicBezTo>
                    <a:pt x="1416" y="656"/>
                    <a:pt x="1416" y="656"/>
                    <a:pt x="1417" y="656"/>
                  </a:cubicBezTo>
                  <a:cubicBezTo>
                    <a:pt x="1417" y="656"/>
                    <a:pt x="1417" y="656"/>
                    <a:pt x="1417" y="656"/>
                  </a:cubicBezTo>
                  <a:cubicBezTo>
                    <a:pt x="1418" y="656"/>
                    <a:pt x="1418" y="657"/>
                    <a:pt x="1419" y="657"/>
                  </a:cubicBezTo>
                  <a:cubicBezTo>
                    <a:pt x="1419" y="657"/>
                    <a:pt x="1419" y="657"/>
                    <a:pt x="1419" y="657"/>
                  </a:cubicBezTo>
                  <a:cubicBezTo>
                    <a:pt x="1420" y="657"/>
                    <a:pt x="1421" y="657"/>
                    <a:pt x="1421" y="658"/>
                  </a:cubicBezTo>
                  <a:cubicBezTo>
                    <a:pt x="1422" y="658"/>
                    <a:pt x="1422" y="658"/>
                    <a:pt x="1422" y="658"/>
                  </a:cubicBezTo>
                  <a:cubicBezTo>
                    <a:pt x="1423" y="658"/>
                    <a:pt x="1424" y="658"/>
                    <a:pt x="1425" y="658"/>
                  </a:cubicBezTo>
                  <a:cubicBezTo>
                    <a:pt x="1425" y="658"/>
                    <a:pt x="1425" y="658"/>
                    <a:pt x="1425" y="658"/>
                  </a:cubicBezTo>
                  <a:cubicBezTo>
                    <a:pt x="1428" y="659"/>
                    <a:pt x="1431" y="660"/>
                    <a:pt x="1433" y="660"/>
                  </a:cubicBezTo>
                  <a:cubicBezTo>
                    <a:pt x="1433" y="660"/>
                    <a:pt x="1433" y="660"/>
                    <a:pt x="1434" y="660"/>
                  </a:cubicBezTo>
                  <a:cubicBezTo>
                    <a:pt x="1434" y="660"/>
                    <a:pt x="1434" y="660"/>
                    <a:pt x="1434" y="660"/>
                  </a:cubicBezTo>
                  <a:cubicBezTo>
                    <a:pt x="1435" y="660"/>
                    <a:pt x="1435" y="661"/>
                    <a:pt x="1436" y="661"/>
                  </a:cubicBezTo>
                  <a:cubicBezTo>
                    <a:pt x="1437" y="661"/>
                    <a:pt x="1440" y="667"/>
                    <a:pt x="1440" y="669"/>
                  </a:cubicBezTo>
                  <a:cubicBezTo>
                    <a:pt x="1440" y="670"/>
                    <a:pt x="1437" y="668"/>
                    <a:pt x="1435" y="669"/>
                  </a:cubicBezTo>
                  <a:cubicBezTo>
                    <a:pt x="1433" y="669"/>
                    <a:pt x="1439" y="678"/>
                    <a:pt x="1441" y="680"/>
                  </a:cubicBezTo>
                  <a:cubicBezTo>
                    <a:pt x="1442" y="682"/>
                    <a:pt x="1439" y="687"/>
                    <a:pt x="1439" y="690"/>
                  </a:cubicBezTo>
                  <a:cubicBezTo>
                    <a:pt x="1438" y="693"/>
                    <a:pt x="1442" y="698"/>
                    <a:pt x="1444" y="699"/>
                  </a:cubicBezTo>
                  <a:cubicBezTo>
                    <a:pt x="1446" y="699"/>
                    <a:pt x="1451" y="694"/>
                    <a:pt x="1453" y="693"/>
                  </a:cubicBezTo>
                  <a:cubicBezTo>
                    <a:pt x="1455" y="692"/>
                    <a:pt x="1459" y="692"/>
                    <a:pt x="1461" y="693"/>
                  </a:cubicBezTo>
                  <a:cubicBezTo>
                    <a:pt x="1463" y="693"/>
                    <a:pt x="1466" y="688"/>
                    <a:pt x="1467" y="685"/>
                  </a:cubicBezTo>
                  <a:cubicBezTo>
                    <a:pt x="1469" y="682"/>
                    <a:pt x="1466" y="678"/>
                    <a:pt x="1464" y="674"/>
                  </a:cubicBezTo>
                  <a:cubicBezTo>
                    <a:pt x="1462" y="671"/>
                    <a:pt x="1460" y="662"/>
                    <a:pt x="1458" y="659"/>
                  </a:cubicBezTo>
                  <a:cubicBezTo>
                    <a:pt x="1458" y="659"/>
                    <a:pt x="1458" y="658"/>
                    <a:pt x="1457" y="657"/>
                  </a:cubicBezTo>
                  <a:cubicBezTo>
                    <a:pt x="1457" y="657"/>
                    <a:pt x="1457" y="657"/>
                    <a:pt x="1457" y="657"/>
                  </a:cubicBezTo>
                  <a:cubicBezTo>
                    <a:pt x="1455" y="654"/>
                    <a:pt x="1452" y="650"/>
                    <a:pt x="1448" y="647"/>
                  </a:cubicBezTo>
                  <a:cubicBezTo>
                    <a:pt x="1448" y="647"/>
                    <a:pt x="1448" y="647"/>
                    <a:pt x="1447" y="647"/>
                  </a:cubicBezTo>
                  <a:cubicBezTo>
                    <a:pt x="1447" y="646"/>
                    <a:pt x="1445" y="645"/>
                    <a:pt x="1444" y="645"/>
                  </a:cubicBezTo>
                  <a:cubicBezTo>
                    <a:pt x="1437" y="641"/>
                    <a:pt x="1440" y="639"/>
                    <a:pt x="1440" y="637"/>
                  </a:cubicBezTo>
                  <a:cubicBezTo>
                    <a:pt x="1441" y="635"/>
                    <a:pt x="1446" y="633"/>
                    <a:pt x="1448" y="632"/>
                  </a:cubicBezTo>
                  <a:cubicBezTo>
                    <a:pt x="1450" y="630"/>
                    <a:pt x="1456" y="620"/>
                    <a:pt x="1457" y="618"/>
                  </a:cubicBezTo>
                  <a:cubicBezTo>
                    <a:pt x="1457" y="616"/>
                    <a:pt x="1460" y="607"/>
                    <a:pt x="1461" y="605"/>
                  </a:cubicBezTo>
                  <a:cubicBezTo>
                    <a:pt x="1461" y="605"/>
                    <a:pt x="1461" y="605"/>
                    <a:pt x="1462" y="604"/>
                  </a:cubicBezTo>
                  <a:cubicBezTo>
                    <a:pt x="1463" y="603"/>
                    <a:pt x="1465" y="602"/>
                    <a:pt x="1467" y="602"/>
                  </a:cubicBezTo>
                  <a:cubicBezTo>
                    <a:pt x="1467" y="602"/>
                    <a:pt x="1467" y="602"/>
                    <a:pt x="1467" y="602"/>
                  </a:cubicBezTo>
                  <a:cubicBezTo>
                    <a:pt x="1467" y="602"/>
                    <a:pt x="1468" y="602"/>
                    <a:pt x="1468" y="602"/>
                  </a:cubicBezTo>
                  <a:cubicBezTo>
                    <a:pt x="1469" y="601"/>
                    <a:pt x="1470" y="596"/>
                    <a:pt x="1471" y="595"/>
                  </a:cubicBezTo>
                  <a:cubicBezTo>
                    <a:pt x="1473" y="594"/>
                    <a:pt x="1477" y="598"/>
                    <a:pt x="1481" y="601"/>
                  </a:cubicBezTo>
                  <a:cubicBezTo>
                    <a:pt x="1484" y="603"/>
                    <a:pt x="1493" y="599"/>
                    <a:pt x="1496" y="598"/>
                  </a:cubicBezTo>
                  <a:cubicBezTo>
                    <a:pt x="1500" y="597"/>
                    <a:pt x="1504" y="589"/>
                    <a:pt x="1505" y="587"/>
                  </a:cubicBezTo>
                  <a:cubicBezTo>
                    <a:pt x="1506" y="585"/>
                    <a:pt x="1509" y="580"/>
                    <a:pt x="1511" y="577"/>
                  </a:cubicBezTo>
                  <a:cubicBezTo>
                    <a:pt x="1513" y="575"/>
                    <a:pt x="1516" y="572"/>
                    <a:pt x="1519" y="570"/>
                  </a:cubicBezTo>
                  <a:cubicBezTo>
                    <a:pt x="1523" y="567"/>
                    <a:pt x="1525" y="560"/>
                    <a:pt x="1525" y="557"/>
                  </a:cubicBezTo>
                  <a:cubicBezTo>
                    <a:pt x="1525" y="554"/>
                    <a:pt x="1529" y="546"/>
                    <a:pt x="1531" y="542"/>
                  </a:cubicBezTo>
                  <a:cubicBezTo>
                    <a:pt x="1533" y="538"/>
                    <a:pt x="1534" y="537"/>
                    <a:pt x="1536" y="535"/>
                  </a:cubicBezTo>
                  <a:cubicBezTo>
                    <a:pt x="1538" y="532"/>
                    <a:pt x="1535" y="519"/>
                    <a:pt x="1535" y="512"/>
                  </a:cubicBezTo>
                  <a:cubicBezTo>
                    <a:pt x="1535" y="504"/>
                    <a:pt x="1532" y="502"/>
                    <a:pt x="1532" y="498"/>
                  </a:cubicBezTo>
                  <a:cubicBezTo>
                    <a:pt x="1532" y="494"/>
                    <a:pt x="1535" y="486"/>
                    <a:pt x="1536" y="483"/>
                  </a:cubicBezTo>
                  <a:cubicBezTo>
                    <a:pt x="1536" y="480"/>
                    <a:pt x="1533" y="478"/>
                    <a:pt x="1531" y="479"/>
                  </a:cubicBezTo>
                  <a:cubicBezTo>
                    <a:pt x="1530" y="480"/>
                    <a:pt x="1526" y="471"/>
                    <a:pt x="1525" y="470"/>
                  </a:cubicBezTo>
                  <a:cubicBezTo>
                    <a:pt x="1523" y="468"/>
                    <a:pt x="1525" y="468"/>
                    <a:pt x="1526" y="467"/>
                  </a:cubicBezTo>
                  <a:cubicBezTo>
                    <a:pt x="1528" y="466"/>
                    <a:pt x="1519" y="461"/>
                    <a:pt x="1516" y="460"/>
                  </a:cubicBezTo>
                  <a:cubicBezTo>
                    <a:pt x="1512" y="460"/>
                    <a:pt x="1513" y="455"/>
                    <a:pt x="1510" y="454"/>
                  </a:cubicBezTo>
                  <a:cubicBezTo>
                    <a:pt x="1506" y="452"/>
                    <a:pt x="1498" y="450"/>
                    <a:pt x="1496" y="450"/>
                  </a:cubicBezTo>
                  <a:cubicBezTo>
                    <a:pt x="1493" y="450"/>
                    <a:pt x="1500" y="456"/>
                    <a:pt x="1498" y="456"/>
                  </a:cubicBezTo>
                  <a:cubicBezTo>
                    <a:pt x="1495" y="456"/>
                    <a:pt x="1495" y="459"/>
                    <a:pt x="1490" y="459"/>
                  </a:cubicBezTo>
                  <a:cubicBezTo>
                    <a:pt x="1485" y="459"/>
                    <a:pt x="1490" y="457"/>
                    <a:pt x="1489" y="456"/>
                  </a:cubicBezTo>
                  <a:cubicBezTo>
                    <a:pt x="1489" y="454"/>
                    <a:pt x="1482" y="457"/>
                    <a:pt x="1480" y="457"/>
                  </a:cubicBezTo>
                  <a:cubicBezTo>
                    <a:pt x="1478" y="458"/>
                    <a:pt x="1481" y="453"/>
                    <a:pt x="1481" y="452"/>
                  </a:cubicBezTo>
                  <a:cubicBezTo>
                    <a:pt x="1480" y="450"/>
                    <a:pt x="1478" y="451"/>
                    <a:pt x="1477" y="451"/>
                  </a:cubicBezTo>
                  <a:cubicBezTo>
                    <a:pt x="1475" y="452"/>
                    <a:pt x="1468" y="448"/>
                    <a:pt x="1466" y="448"/>
                  </a:cubicBezTo>
                  <a:cubicBezTo>
                    <a:pt x="1463" y="449"/>
                    <a:pt x="1460" y="446"/>
                    <a:pt x="1466" y="442"/>
                  </a:cubicBezTo>
                  <a:cubicBezTo>
                    <a:pt x="1471" y="438"/>
                    <a:pt x="1483" y="426"/>
                    <a:pt x="1484" y="423"/>
                  </a:cubicBezTo>
                  <a:cubicBezTo>
                    <a:pt x="1485" y="420"/>
                    <a:pt x="1493" y="415"/>
                    <a:pt x="1496" y="413"/>
                  </a:cubicBezTo>
                  <a:cubicBezTo>
                    <a:pt x="1499" y="411"/>
                    <a:pt x="1502" y="403"/>
                    <a:pt x="1505" y="399"/>
                  </a:cubicBezTo>
                  <a:cubicBezTo>
                    <a:pt x="1508" y="395"/>
                    <a:pt x="1506" y="393"/>
                    <a:pt x="1512" y="386"/>
                  </a:cubicBezTo>
                  <a:cubicBezTo>
                    <a:pt x="1519" y="379"/>
                    <a:pt x="1540" y="382"/>
                    <a:pt x="1545" y="383"/>
                  </a:cubicBezTo>
                  <a:cubicBezTo>
                    <a:pt x="1549" y="384"/>
                    <a:pt x="1556" y="384"/>
                    <a:pt x="1560" y="384"/>
                  </a:cubicBezTo>
                  <a:cubicBezTo>
                    <a:pt x="1563" y="385"/>
                    <a:pt x="1572" y="387"/>
                    <a:pt x="1574" y="385"/>
                  </a:cubicBezTo>
                  <a:cubicBezTo>
                    <a:pt x="1577" y="383"/>
                    <a:pt x="1574" y="383"/>
                    <a:pt x="1569" y="383"/>
                  </a:cubicBezTo>
                  <a:cubicBezTo>
                    <a:pt x="1564" y="382"/>
                    <a:pt x="1573" y="380"/>
                    <a:pt x="1575" y="379"/>
                  </a:cubicBezTo>
                  <a:cubicBezTo>
                    <a:pt x="1577" y="379"/>
                    <a:pt x="1576" y="379"/>
                    <a:pt x="1574" y="378"/>
                  </a:cubicBezTo>
                  <a:cubicBezTo>
                    <a:pt x="1572" y="377"/>
                    <a:pt x="1581" y="377"/>
                    <a:pt x="1584" y="377"/>
                  </a:cubicBezTo>
                  <a:cubicBezTo>
                    <a:pt x="1587" y="377"/>
                    <a:pt x="1586" y="379"/>
                    <a:pt x="1587" y="380"/>
                  </a:cubicBezTo>
                  <a:cubicBezTo>
                    <a:pt x="1587" y="380"/>
                    <a:pt x="1590" y="378"/>
                    <a:pt x="1591" y="377"/>
                  </a:cubicBezTo>
                  <a:cubicBezTo>
                    <a:pt x="1592" y="377"/>
                    <a:pt x="1593" y="380"/>
                    <a:pt x="1593" y="382"/>
                  </a:cubicBezTo>
                  <a:cubicBezTo>
                    <a:pt x="1594" y="383"/>
                    <a:pt x="1597" y="383"/>
                    <a:pt x="1599" y="386"/>
                  </a:cubicBezTo>
                  <a:cubicBezTo>
                    <a:pt x="1602" y="388"/>
                    <a:pt x="1596" y="388"/>
                    <a:pt x="1594" y="388"/>
                  </a:cubicBezTo>
                  <a:cubicBezTo>
                    <a:pt x="1593" y="389"/>
                    <a:pt x="1598" y="393"/>
                    <a:pt x="1600" y="393"/>
                  </a:cubicBezTo>
                  <a:cubicBezTo>
                    <a:pt x="1601" y="393"/>
                    <a:pt x="1609" y="390"/>
                    <a:pt x="1612" y="388"/>
                  </a:cubicBezTo>
                  <a:cubicBezTo>
                    <a:pt x="1614" y="386"/>
                    <a:pt x="1615" y="387"/>
                    <a:pt x="1618" y="387"/>
                  </a:cubicBezTo>
                  <a:cubicBezTo>
                    <a:pt x="1622" y="388"/>
                    <a:pt x="1622" y="388"/>
                    <a:pt x="1623" y="388"/>
                  </a:cubicBezTo>
                  <a:cubicBezTo>
                    <a:pt x="1625" y="387"/>
                    <a:pt x="1627" y="388"/>
                    <a:pt x="1629" y="388"/>
                  </a:cubicBezTo>
                  <a:cubicBezTo>
                    <a:pt x="1631" y="388"/>
                    <a:pt x="1632" y="387"/>
                    <a:pt x="1635" y="386"/>
                  </a:cubicBezTo>
                  <a:cubicBezTo>
                    <a:pt x="1637" y="385"/>
                    <a:pt x="1638" y="385"/>
                    <a:pt x="1637" y="382"/>
                  </a:cubicBezTo>
                  <a:cubicBezTo>
                    <a:pt x="1636" y="380"/>
                    <a:pt x="1629" y="381"/>
                    <a:pt x="1627" y="381"/>
                  </a:cubicBezTo>
                  <a:cubicBezTo>
                    <a:pt x="1624" y="382"/>
                    <a:pt x="1625" y="379"/>
                    <a:pt x="1627" y="378"/>
                  </a:cubicBezTo>
                  <a:cubicBezTo>
                    <a:pt x="1629" y="376"/>
                    <a:pt x="1630" y="372"/>
                    <a:pt x="1631" y="370"/>
                  </a:cubicBezTo>
                  <a:cubicBezTo>
                    <a:pt x="1632" y="368"/>
                    <a:pt x="1635" y="368"/>
                    <a:pt x="1638" y="366"/>
                  </a:cubicBezTo>
                  <a:cubicBezTo>
                    <a:pt x="1641" y="365"/>
                    <a:pt x="1641" y="352"/>
                    <a:pt x="1643" y="348"/>
                  </a:cubicBezTo>
                  <a:cubicBezTo>
                    <a:pt x="1646" y="345"/>
                    <a:pt x="1654" y="344"/>
                    <a:pt x="1655" y="343"/>
                  </a:cubicBezTo>
                  <a:cubicBezTo>
                    <a:pt x="1657" y="342"/>
                    <a:pt x="1658" y="343"/>
                    <a:pt x="1661" y="342"/>
                  </a:cubicBezTo>
                  <a:cubicBezTo>
                    <a:pt x="1664" y="342"/>
                    <a:pt x="1665" y="336"/>
                    <a:pt x="1666" y="335"/>
                  </a:cubicBezTo>
                  <a:cubicBezTo>
                    <a:pt x="1668" y="335"/>
                    <a:pt x="1665" y="342"/>
                    <a:pt x="1665" y="345"/>
                  </a:cubicBezTo>
                  <a:cubicBezTo>
                    <a:pt x="1666" y="348"/>
                    <a:pt x="1663" y="350"/>
                    <a:pt x="1663" y="353"/>
                  </a:cubicBezTo>
                  <a:cubicBezTo>
                    <a:pt x="1664" y="356"/>
                    <a:pt x="1669" y="357"/>
                    <a:pt x="1671" y="358"/>
                  </a:cubicBezTo>
                  <a:cubicBezTo>
                    <a:pt x="1672" y="359"/>
                    <a:pt x="1673" y="357"/>
                    <a:pt x="1674" y="355"/>
                  </a:cubicBezTo>
                  <a:cubicBezTo>
                    <a:pt x="1675" y="353"/>
                    <a:pt x="1681" y="346"/>
                    <a:pt x="1682" y="345"/>
                  </a:cubicBezTo>
                  <a:cubicBezTo>
                    <a:pt x="1683" y="344"/>
                    <a:pt x="1680" y="340"/>
                    <a:pt x="1678" y="337"/>
                  </a:cubicBezTo>
                  <a:cubicBezTo>
                    <a:pt x="1676" y="334"/>
                    <a:pt x="1679" y="332"/>
                    <a:pt x="1681" y="331"/>
                  </a:cubicBezTo>
                  <a:cubicBezTo>
                    <a:pt x="1684" y="331"/>
                    <a:pt x="1685" y="329"/>
                    <a:pt x="1686" y="329"/>
                  </a:cubicBezTo>
                  <a:cubicBezTo>
                    <a:pt x="1688" y="328"/>
                    <a:pt x="1688" y="331"/>
                    <a:pt x="1689" y="333"/>
                  </a:cubicBezTo>
                  <a:cubicBezTo>
                    <a:pt x="1689" y="334"/>
                    <a:pt x="1689" y="334"/>
                    <a:pt x="1688" y="336"/>
                  </a:cubicBezTo>
                  <a:cubicBezTo>
                    <a:pt x="1686" y="338"/>
                    <a:pt x="1687" y="346"/>
                    <a:pt x="1687" y="347"/>
                  </a:cubicBezTo>
                  <a:cubicBezTo>
                    <a:pt x="1688" y="348"/>
                    <a:pt x="1689" y="351"/>
                    <a:pt x="1691" y="352"/>
                  </a:cubicBezTo>
                  <a:cubicBezTo>
                    <a:pt x="1692" y="353"/>
                    <a:pt x="1690" y="354"/>
                    <a:pt x="1689" y="355"/>
                  </a:cubicBezTo>
                  <a:cubicBezTo>
                    <a:pt x="1688" y="356"/>
                    <a:pt x="1691" y="358"/>
                    <a:pt x="1692" y="359"/>
                  </a:cubicBezTo>
                  <a:cubicBezTo>
                    <a:pt x="1693" y="359"/>
                    <a:pt x="1684" y="365"/>
                    <a:pt x="1685" y="367"/>
                  </a:cubicBezTo>
                  <a:cubicBezTo>
                    <a:pt x="1685" y="370"/>
                    <a:pt x="1683" y="371"/>
                    <a:pt x="1680" y="373"/>
                  </a:cubicBezTo>
                  <a:cubicBezTo>
                    <a:pt x="1678" y="375"/>
                    <a:pt x="1671" y="383"/>
                    <a:pt x="1669" y="386"/>
                  </a:cubicBezTo>
                  <a:cubicBezTo>
                    <a:pt x="1666" y="389"/>
                    <a:pt x="1664" y="399"/>
                    <a:pt x="1664" y="402"/>
                  </a:cubicBezTo>
                  <a:cubicBezTo>
                    <a:pt x="1663" y="404"/>
                    <a:pt x="1657" y="404"/>
                    <a:pt x="1655" y="405"/>
                  </a:cubicBezTo>
                  <a:cubicBezTo>
                    <a:pt x="1653" y="406"/>
                    <a:pt x="1654" y="407"/>
                    <a:pt x="1654" y="410"/>
                  </a:cubicBezTo>
                  <a:cubicBezTo>
                    <a:pt x="1655" y="413"/>
                    <a:pt x="1648" y="424"/>
                    <a:pt x="1647" y="426"/>
                  </a:cubicBezTo>
                  <a:cubicBezTo>
                    <a:pt x="1646" y="429"/>
                    <a:pt x="1650" y="444"/>
                    <a:pt x="1654" y="449"/>
                  </a:cubicBezTo>
                  <a:cubicBezTo>
                    <a:pt x="1658" y="455"/>
                    <a:pt x="1661" y="465"/>
                    <a:pt x="1662" y="470"/>
                  </a:cubicBezTo>
                  <a:cubicBezTo>
                    <a:pt x="1664" y="475"/>
                    <a:pt x="1668" y="479"/>
                    <a:pt x="1669" y="480"/>
                  </a:cubicBezTo>
                  <a:cubicBezTo>
                    <a:pt x="1670" y="480"/>
                    <a:pt x="1674" y="484"/>
                    <a:pt x="1676" y="487"/>
                  </a:cubicBezTo>
                  <a:cubicBezTo>
                    <a:pt x="1678" y="490"/>
                    <a:pt x="1679" y="496"/>
                    <a:pt x="1683" y="500"/>
                  </a:cubicBezTo>
                  <a:cubicBezTo>
                    <a:pt x="1687" y="503"/>
                    <a:pt x="1686" y="494"/>
                    <a:pt x="1688" y="493"/>
                  </a:cubicBezTo>
                  <a:cubicBezTo>
                    <a:pt x="1691" y="492"/>
                    <a:pt x="1692" y="486"/>
                    <a:pt x="1693" y="484"/>
                  </a:cubicBezTo>
                  <a:cubicBezTo>
                    <a:pt x="1693" y="481"/>
                    <a:pt x="1689" y="481"/>
                    <a:pt x="1689" y="480"/>
                  </a:cubicBezTo>
                  <a:cubicBezTo>
                    <a:pt x="1690" y="478"/>
                    <a:pt x="1688" y="477"/>
                    <a:pt x="1687" y="475"/>
                  </a:cubicBezTo>
                  <a:cubicBezTo>
                    <a:pt x="1686" y="473"/>
                    <a:pt x="1689" y="469"/>
                    <a:pt x="1690" y="468"/>
                  </a:cubicBezTo>
                  <a:cubicBezTo>
                    <a:pt x="1692" y="467"/>
                    <a:pt x="1697" y="468"/>
                    <a:pt x="1698" y="468"/>
                  </a:cubicBezTo>
                  <a:cubicBezTo>
                    <a:pt x="1699" y="468"/>
                    <a:pt x="1693" y="461"/>
                    <a:pt x="1694" y="458"/>
                  </a:cubicBezTo>
                  <a:cubicBezTo>
                    <a:pt x="1694" y="455"/>
                    <a:pt x="1697" y="454"/>
                    <a:pt x="1698" y="452"/>
                  </a:cubicBezTo>
                  <a:cubicBezTo>
                    <a:pt x="1699" y="449"/>
                    <a:pt x="1705" y="447"/>
                    <a:pt x="1707" y="447"/>
                  </a:cubicBezTo>
                  <a:cubicBezTo>
                    <a:pt x="1709" y="447"/>
                    <a:pt x="1712" y="448"/>
                    <a:pt x="1713" y="446"/>
                  </a:cubicBezTo>
                  <a:cubicBezTo>
                    <a:pt x="1713" y="444"/>
                    <a:pt x="1712" y="441"/>
                    <a:pt x="1710" y="440"/>
                  </a:cubicBezTo>
                  <a:cubicBezTo>
                    <a:pt x="1708" y="439"/>
                    <a:pt x="1707" y="437"/>
                    <a:pt x="1708" y="436"/>
                  </a:cubicBezTo>
                  <a:cubicBezTo>
                    <a:pt x="1709" y="435"/>
                    <a:pt x="1708" y="434"/>
                    <a:pt x="1708" y="432"/>
                  </a:cubicBezTo>
                  <a:cubicBezTo>
                    <a:pt x="1707" y="431"/>
                    <a:pt x="1710" y="427"/>
                    <a:pt x="1712" y="427"/>
                  </a:cubicBezTo>
                  <a:cubicBezTo>
                    <a:pt x="1714" y="426"/>
                    <a:pt x="1715" y="428"/>
                    <a:pt x="1717" y="428"/>
                  </a:cubicBezTo>
                  <a:cubicBezTo>
                    <a:pt x="1719" y="427"/>
                    <a:pt x="1719" y="424"/>
                    <a:pt x="1718" y="422"/>
                  </a:cubicBezTo>
                  <a:cubicBezTo>
                    <a:pt x="1717" y="420"/>
                    <a:pt x="1714" y="419"/>
                    <a:pt x="1712" y="419"/>
                  </a:cubicBezTo>
                  <a:cubicBezTo>
                    <a:pt x="1710" y="420"/>
                    <a:pt x="1708" y="416"/>
                    <a:pt x="1706" y="412"/>
                  </a:cubicBezTo>
                  <a:cubicBezTo>
                    <a:pt x="1705" y="408"/>
                    <a:pt x="1709" y="408"/>
                    <a:pt x="1710" y="407"/>
                  </a:cubicBezTo>
                  <a:cubicBezTo>
                    <a:pt x="1711" y="405"/>
                    <a:pt x="1706" y="401"/>
                    <a:pt x="1704" y="401"/>
                  </a:cubicBezTo>
                  <a:cubicBezTo>
                    <a:pt x="1702" y="402"/>
                    <a:pt x="1701" y="400"/>
                    <a:pt x="1702" y="399"/>
                  </a:cubicBezTo>
                  <a:cubicBezTo>
                    <a:pt x="1702" y="398"/>
                    <a:pt x="1699" y="393"/>
                    <a:pt x="1699" y="391"/>
                  </a:cubicBezTo>
                  <a:cubicBezTo>
                    <a:pt x="1700" y="389"/>
                    <a:pt x="1702" y="382"/>
                    <a:pt x="1704" y="380"/>
                  </a:cubicBezTo>
                  <a:cubicBezTo>
                    <a:pt x="1706" y="379"/>
                    <a:pt x="1706" y="377"/>
                    <a:pt x="1705" y="375"/>
                  </a:cubicBezTo>
                  <a:cubicBezTo>
                    <a:pt x="1705" y="373"/>
                    <a:pt x="1707" y="372"/>
                    <a:pt x="1709" y="371"/>
                  </a:cubicBezTo>
                  <a:cubicBezTo>
                    <a:pt x="1712" y="370"/>
                    <a:pt x="1712" y="372"/>
                    <a:pt x="1714" y="372"/>
                  </a:cubicBezTo>
                  <a:cubicBezTo>
                    <a:pt x="1716" y="372"/>
                    <a:pt x="1715" y="371"/>
                    <a:pt x="1716" y="369"/>
                  </a:cubicBezTo>
                  <a:cubicBezTo>
                    <a:pt x="1717" y="366"/>
                    <a:pt x="1722" y="364"/>
                    <a:pt x="1724" y="364"/>
                  </a:cubicBezTo>
                  <a:cubicBezTo>
                    <a:pt x="1725" y="364"/>
                    <a:pt x="1724" y="369"/>
                    <a:pt x="1725" y="370"/>
                  </a:cubicBezTo>
                  <a:cubicBezTo>
                    <a:pt x="1727" y="371"/>
                    <a:pt x="1731" y="365"/>
                    <a:pt x="1733" y="364"/>
                  </a:cubicBezTo>
                  <a:cubicBezTo>
                    <a:pt x="1735" y="362"/>
                    <a:pt x="1735" y="361"/>
                    <a:pt x="1736" y="360"/>
                  </a:cubicBezTo>
                  <a:cubicBezTo>
                    <a:pt x="1736" y="359"/>
                    <a:pt x="1740" y="358"/>
                    <a:pt x="1743" y="358"/>
                  </a:cubicBezTo>
                  <a:cubicBezTo>
                    <a:pt x="1746" y="359"/>
                    <a:pt x="1749" y="364"/>
                    <a:pt x="1750" y="366"/>
                  </a:cubicBezTo>
                  <a:cubicBezTo>
                    <a:pt x="1752" y="369"/>
                    <a:pt x="1755" y="368"/>
                    <a:pt x="1755" y="366"/>
                  </a:cubicBezTo>
                  <a:cubicBezTo>
                    <a:pt x="1755" y="363"/>
                    <a:pt x="1757" y="360"/>
                    <a:pt x="1757" y="359"/>
                  </a:cubicBezTo>
                  <a:cubicBezTo>
                    <a:pt x="1758" y="358"/>
                    <a:pt x="1762" y="357"/>
                    <a:pt x="1763" y="357"/>
                  </a:cubicBezTo>
                  <a:cubicBezTo>
                    <a:pt x="1764" y="357"/>
                    <a:pt x="1762" y="354"/>
                    <a:pt x="1762" y="352"/>
                  </a:cubicBezTo>
                  <a:cubicBezTo>
                    <a:pt x="1762" y="350"/>
                    <a:pt x="1765" y="353"/>
                    <a:pt x="1767" y="352"/>
                  </a:cubicBezTo>
                  <a:cubicBezTo>
                    <a:pt x="1769" y="352"/>
                    <a:pt x="1764" y="349"/>
                    <a:pt x="1764" y="347"/>
                  </a:cubicBezTo>
                  <a:cubicBezTo>
                    <a:pt x="1764" y="347"/>
                    <a:pt x="1766" y="348"/>
                    <a:pt x="1767" y="348"/>
                  </a:cubicBezTo>
                  <a:cubicBezTo>
                    <a:pt x="1768" y="348"/>
                    <a:pt x="1771" y="345"/>
                    <a:pt x="1771" y="344"/>
                  </a:cubicBezTo>
                  <a:cubicBezTo>
                    <a:pt x="1772" y="344"/>
                    <a:pt x="1773" y="345"/>
                    <a:pt x="1774" y="345"/>
                  </a:cubicBezTo>
                  <a:cubicBezTo>
                    <a:pt x="1776" y="345"/>
                    <a:pt x="1778" y="339"/>
                    <a:pt x="1786" y="332"/>
                  </a:cubicBezTo>
                  <a:cubicBezTo>
                    <a:pt x="1794" y="324"/>
                    <a:pt x="1805" y="324"/>
                    <a:pt x="1808" y="324"/>
                  </a:cubicBezTo>
                  <a:cubicBezTo>
                    <a:pt x="1811" y="324"/>
                    <a:pt x="1812" y="325"/>
                    <a:pt x="1816" y="326"/>
                  </a:cubicBezTo>
                  <a:cubicBezTo>
                    <a:pt x="1821" y="328"/>
                    <a:pt x="1820" y="326"/>
                    <a:pt x="1822" y="325"/>
                  </a:cubicBezTo>
                  <a:cubicBezTo>
                    <a:pt x="1823" y="324"/>
                    <a:pt x="1822" y="321"/>
                    <a:pt x="1822" y="319"/>
                  </a:cubicBezTo>
                  <a:cubicBezTo>
                    <a:pt x="1821" y="318"/>
                    <a:pt x="1819" y="313"/>
                    <a:pt x="1816" y="312"/>
                  </a:cubicBezTo>
                  <a:cubicBezTo>
                    <a:pt x="1813" y="312"/>
                    <a:pt x="1813" y="308"/>
                    <a:pt x="1809" y="307"/>
                  </a:cubicBezTo>
                  <a:cubicBezTo>
                    <a:pt x="1805" y="306"/>
                    <a:pt x="1806" y="304"/>
                    <a:pt x="1805" y="302"/>
                  </a:cubicBezTo>
                  <a:cubicBezTo>
                    <a:pt x="1804" y="300"/>
                    <a:pt x="1804" y="302"/>
                    <a:pt x="1803" y="303"/>
                  </a:cubicBezTo>
                  <a:cubicBezTo>
                    <a:pt x="1802" y="305"/>
                    <a:pt x="1803" y="305"/>
                    <a:pt x="1796" y="304"/>
                  </a:cubicBezTo>
                  <a:cubicBezTo>
                    <a:pt x="1790" y="303"/>
                    <a:pt x="1791" y="295"/>
                    <a:pt x="1791" y="293"/>
                  </a:cubicBezTo>
                  <a:cubicBezTo>
                    <a:pt x="1791" y="291"/>
                    <a:pt x="1791" y="290"/>
                    <a:pt x="1787" y="289"/>
                  </a:cubicBezTo>
                  <a:cubicBezTo>
                    <a:pt x="1782" y="288"/>
                    <a:pt x="1785" y="286"/>
                    <a:pt x="1787" y="286"/>
                  </a:cubicBezTo>
                  <a:cubicBezTo>
                    <a:pt x="1789" y="286"/>
                    <a:pt x="1794" y="288"/>
                    <a:pt x="1796" y="288"/>
                  </a:cubicBezTo>
                  <a:cubicBezTo>
                    <a:pt x="1798" y="288"/>
                    <a:pt x="1801" y="289"/>
                    <a:pt x="1803" y="289"/>
                  </a:cubicBezTo>
                  <a:cubicBezTo>
                    <a:pt x="1806" y="289"/>
                    <a:pt x="1811" y="287"/>
                    <a:pt x="1814" y="285"/>
                  </a:cubicBezTo>
                  <a:cubicBezTo>
                    <a:pt x="1818" y="283"/>
                    <a:pt x="1817" y="277"/>
                    <a:pt x="1817" y="275"/>
                  </a:cubicBezTo>
                  <a:cubicBezTo>
                    <a:pt x="1816" y="274"/>
                    <a:pt x="1815" y="272"/>
                    <a:pt x="1814" y="272"/>
                  </a:cubicBezTo>
                  <a:cubicBezTo>
                    <a:pt x="1813" y="272"/>
                    <a:pt x="1813" y="264"/>
                    <a:pt x="1813" y="262"/>
                  </a:cubicBezTo>
                  <a:cubicBezTo>
                    <a:pt x="1812" y="261"/>
                    <a:pt x="1815" y="263"/>
                    <a:pt x="1817" y="264"/>
                  </a:cubicBezTo>
                  <a:cubicBezTo>
                    <a:pt x="1819" y="265"/>
                    <a:pt x="1820" y="266"/>
                    <a:pt x="1819" y="267"/>
                  </a:cubicBezTo>
                  <a:cubicBezTo>
                    <a:pt x="1818" y="268"/>
                    <a:pt x="1819" y="270"/>
                    <a:pt x="1821" y="271"/>
                  </a:cubicBezTo>
                  <a:cubicBezTo>
                    <a:pt x="1823" y="273"/>
                    <a:pt x="1824" y="274"/>
                    <a:pt x="1827" y="275"/>
                  </a:cubicBezTo>
                  <a:cubicBezTo>
                    <a:pt x="1830" y="277"/>
                    <a:pt x="1843" y="276"/>
                    <a:pt x="1845" y="277"/>
                  </a:cubicBezTo>
                  <a:cubicBezTo>
                    <a:pt x="1847" y="277"/>
                    <a:pt x="1852" y="283"/>
                    <a:pt x="1851" y="284"/>
                  </a:cubicBezTo>
                  <a:cubicBezTo>
                    <a:pt x="1849" y="285"/>
                    <a:pt x="1853" y="288"/>
                    <a:pt x="1855" y="289"/>
                  </a:cubicBezTo>
                  <a:cubicBezTo>
                    <a:pt x="1857" y="290"/>
                    <a:pt x="1865" y="290"/>
                    <a:pt x="1869" y="291"/>
                  </a:cubicBezTo>
                  <a:cubicBezTo>
                    <a:pt x="1873" y="292"/>
                    <a:pt x="1875" y="295"/>
                    <a:pt x="1878" y="296"/>
                  </a:cubicBezTo>
                  <a:cubicBezTo>
                    <a:pt x="1882" y="296"/>
                    <a:pt x="1887" y="294"/>
                    <a:pt x="1886" y="292"/>
                  </a:cubicBezTo>
                  <a:cubicBezTo>
                    <a:pt x="1886" y="290"/>
                    <a:pt x="1883" y="290"/>
                    <a:pt x="1882" y="290"/>
                  </a:cubicBezTo>
                  <a:cubicBezTo>
                    <a:pt x="1880" y="291"/>
                    <a:pt x="1879" y="290"/>
                    <a:pt x="1878" y="288"/>
                  </a:cubicBezTo>
                  <a:cubicBezTo>
                    <a:pt x="1877" y="287"/>
                    <a:pt x="1880" y="287"/>
                    <a:pt x="1882" y="286"/>
                  </a:cubicBezTo>
                  <a:cubicBezTo>
                    <a:pt x="1884" y="285"/>
                    <a:pt x="1881" y="281"/>
                    <a:pt x="1880" y="279"/>
                  </a:cubicBezTo>
                  <a:cubicBezTo>
                    <a:pt x="1879" y="277"/>
                    <a:pt x="1877" y="275"/>
                    <a:pt x="1878" y="275"/>
                  </a:cubicBezTo>
                  <a:cubicBezTo>
                    <a:pt x="1879" y="275"/>
                    <a:pt x="1885" y="275"/>
                    <a:pt x="1887" y="275"/>
                  </a:cubicBezTo>
                  <a:cubicBezTo>
                    <a:pt x="1890" y="275"/>
                    <a:pt x="1887" y="273"/>
                    <a:pt x="1886" y="271"/>
                  </a:cubicBezTo>
                  <a:cubicBezTo>
                    <a:pt x="1885" y="269"/>
                    <a:pt x="1890" y="273"/>
                    <a:pt x="1893" y="274"/>
                  </a:cubicBezTo>
                  <a:cubicBezTo>
                    <a:pt x="1896" y="276"/>
                    <a:pt x="1894" y="274"/>
                    <a:pt x="1895" y="271"/>
                  </a:cubicBezTo>
                  <a:cubicBezTo>
                    <a:pt x="1895" y="268"/>
                    <a:pt x="1896" y="267"/>
                    <a:pt x="1898" y="266"/>
                  </a:cubicBezTo>
                  <a:cubicBezTo>
                    <a:pt x="1901" y="266"/>
                    <a:pt x="1899" y="265"/>
                    <a:pt x="1893" y="263"/>
                  </a:cubicBezTo>
                  <a:cubicBezTo>
                    <a:pt x="1888" y="261"/>
                    <a:pt x="1887" y="257"/>
                    <a:pt x="1885" y="255"/>
                  </a:cubicBezTo>
                  <a:cubicBezTo>
                    <a:pt x="1883" y="253"/>
                    <a:pt x="1883" y="254"/>
                    <a:pt x="1881" y="255"/>
                  </a:cubicBezTo>
                  <a:cubicBezTo>
                    <a:pt x="1879" y="256"/>
                    <a:pt x="1877" y="249"/>
                    <a:pt x="1874" y="249"/>
                  </a:cubicBezTo>
                  <a:cubicBezTo>
                    <a:pt x="1872" y="249"/>
                    <a:pt x="1868" y="247"/>
                    <a:pt x="1867" y="248"/>
                  </a:cubicBezTo>
                  <a:cubicBezTo>
                    <a:pt x="1866" y="248"/>
                    <a:pt x="1859" y="247"/>
                    <a:pt x="1858" y="248"/>
                  </a:cubicBezTo>
                  <a:cubicBezTo>
                    <a:pt x="1856" y="249"/>
                    <a:pt x="1860" y="259"/>
                    <a:pt x="1858" y="259"/>
                  </a:cubicBezTo>
                  <a:cubicBezTo>
                    <a:pt x="1857" y="259"/>
                    <a:pt x="1852" y="244"/>
                    <a:pt x="1851" y="242"/>
                  </a:cubicBezTo>
                  <a:cubicBezTo>
                    <a:pt x="1850" y="240"/>
                    <a:pt x="1848" y="236"/>
                    <a:pt x="1846" y="236"/>
                  </a:cubicBezTo>
                  <a:cubicBezTo>
                    <a:pt x="1845" y="236"/>
                    <a:pt x="1836" y="236"/>
                    <a:pt x="1832" y="235"/>
                  </a:cubicBezTo>
                  <a:cubicBezTo>
                    <a:pt x="1828" y="235"/>
                    <a:pt x="1824" y="228"/>
                    <a:pt x="1821" y="227"/>
                  </a:cubicBezTo>
                  <a:cubicBezTo>
                    <a:pt x="1817" y="226"/>
                    <a:pt x="1811" y="225"/>
                    <a:pt x="1807" y="223"/>
                  </a:cubicBezTo>
                  <a:cubicBezTo>
                    <a:pt x="1803" y="221"/>
                    <a:pt x="1802" y="220"/>
                    <a:pt x="1796" y="217"/>
                  </a:cubicBezTo>
                  <a:cubicBezTo>
                    <a:pt x="1790" y="215"/>
                    <a:pt x="1789" y="213"/>
                    <a:pt x="1786" y="211"/>
                  </a:cubicBezTo>
                  <a:cubicBezTo>
                    <a:pt x="1783" y="209"/>
                    <a:pt x="1781" y="210"/>
                    <a:pt x="1779" y="209"/>
                  </a:cubicBezTo>
                  <a:cubicBezTo>
                    <a:pt x="1776" y="209"/>
                    <a:pt x="1775" y="203"/>
                    <a:pt x="1772" y="203"/>
                  </a:cubicBezTo>
                  <a:cubicBezTo>
                    <a:pt x="1769" y="202"/>
                    <a:pt x="1763" y="200"/>
                    <a:pt x="1759" y="199"/>
                  </a:cubicBezTo>
                  <a:cubicBezTo>
                    <a:pt x="1755" y="198"/>
                    <a:pt x="1755" y="194"/>
                    <a:pt x="1749" y="192"/>
                  </a:cubicBezTo>
                  <a:cubicBezTo>
                    <a:pt x="1742" y="189"/>
                    <a:pt x="1723" y="191"/>
                    <a:pt x="1716" y="191"/>
                  </a:cubicBezTo>
                  <a:cubicBezTo>
                    <a:pt x="1709" y="190"/>
                    <a:pt x="1705" y="186"/>
                    <a:pt x="1703" y="188"/>
                  </a:cubicBezTo>
                  <a:cubicBezTo>
                    <a:pt x="1702" y="190"/>
                    <a:pt x="1704" y="191"/>
                    <a:pt x="1706" y="192"/>
                  </a:cubicBezTo>
                  <a:cubicBezTo>
                    <a:pt x="1708" y="193"/>
                    <a:pt x="1702" y="193"/>
                    <a:pt x="1702" y="195"/>
                  </a:cubicBezTo>
                  <a:cubicBezTo>
                    <a:pt x="1703" y="197"/>
                    <a:pt x="1705" y="199"/>
                    <a:pt x="1708" y="200"/>
                  </a:cubicBezTo>
                  <a:cubicBezTo>
                    <a:pt x="1710" y="200"/>
                    <a:pt x="1710" y="201"/>
                    <a:pt x="1709" y="203"/>
                  </a:cubicBezTo>
                  <a:cubicBezTo>
                    <a:pt x="1709" y="205"/>
                    <a:pt x="1710" y="207"/>
                    <a:pt x="1712" y="208"/>
                  </a:cubicBezTo>
                  <a:cubicBezTo>
                    <a:pt x="1715" y="210"/>
                    <a:pt x="1713" y="211"/>
                    <a:pt x="1711" y="212"/>
                  </a:cubicBezTo>
                  <a:cubicBezTo>
                    <a:pt x="1710" y="212"/>
                    <a:pt x="1711" y="217"/>
                    <a:pt x="1709" y="217"/>
                  </a:cubicBezTo>
                  <a:cubicBezTo>
                    <a:pt x="1707" y="218"/>
                    <a:pt x="1704" y="214"/>
                    <a:pt x="1703" y="213"/>
                  </a:cubicBezTo>
                  <a:cubicBezTo>
                    <a:pt x="1702" y="213"/>
                    <a:pt x="1703" y="217"/>
                    <a:pt x="1703" y="218"/>
                  </a:cubicBezTo>
                  <a:cubicBezTo>
                    <a:pt x="1703" y="219"/>
                    <a:pt x="1698" y="212"/>
                    <a:pt x="1698" y="210"/>
                  </a:cubicBezTo>
                  <a:cubicBezTo>
                    <a:pt x="1697" y="208"/>
                    <a:pt x="1690" y="206"/>
                    <a:pt x="1687" y="203"/>
                  </a:cubicBezTo>
                  <a:cubicBezTo>
                    <a:pt x="1685" y="201"/>
                    <a:pt x="1684" y="195"/>
                    <a:pt x="1682" y="194"/>
                  </a:cubicBezTo>
                  <a:cubicBezTo>
                    <a:pt x="1680" y="193"/>
                    <a:pt x="1680" y="195"/>
                    <a:pt x="1680" y="197"/>
                  </a:cubicBezTo>
                  <a:cubicBezTo>
                    <a:pt x="1681" y="199"/>
                    <a:pt x="1664" y="198"/>
                    <a:pt x="1658" y="196"/>
                  </a:cubicBezTo>
                  <a:cubicBezTo>
                    <a:pt x="1653" y="195"/>
                    <a:pt x="1642" y="193"/>
                    <a:pt x="1638" y="194"/>
                  </a:cubicBezTo>
                  <a:cubicBezTo>
                    <a:pt x="1634" y="196"/>
                    <a:pt x="1632" y="199"/>
                    <a:pt x="1631" y="201"/>
                  </a:cubicBezTo>
                  <a:cubicBezTo>
                    <a:pt x="1631" y="203"/>
                    <a:pt x="1634" y="211"/>
                    <a:pt x="1633" y="212"/>
                  </a:cubicBezTo>
                  <a:cubicBezTo>
                    <a:pt x="1631" y="213"/>
                    <a:pt x="1628" y="205"/>
                    <a:pt x="1628" y="204"/>
                  </a:cubicBezTo>
                  <a:cubicBezTo>
                    <a:pt x="1629" y="202"/>
                    <a:pt x="1625" y="202"/>
                    <a:pt x="1622" y="199"/>
                  </a:cubicBezTo>
                  <a:cubicBezTo>
                    <a:pt x="1618" y="196"/>
                    <a:pt x="1616" y="195"/>
                    <a:pt x="1613" y="193"/>
                  </a:cubicBezTo>
                  <a:cubicBezTo>
                    <a:pt x="1610" y="190"/>
                    <a:pt x="1612" y="192"/>
                    <a:pt x="1612" y="190"/>
                  </a:cubicBezTo>
                  <a:cubicBezTo>
                    <a:pt x="1613" y="187"/>
                    <a:pt x="1610" y="186"/>
                    <a:pt x="1608" y="182"/>
                  </a:cubicBezTo>
                  <a:cubicBezTo>
                    <a:pt x="1606" y="179"/>
                    <a:pt x="1600" y="172"/>
                    <a:pt x="1595" y="170"/>
                  </a:cubicBezTo>
                  <a:cubicBezTo>
                    <a:pt x="1589" y="168"/>
                    <a:pt x="1574" y="170"/>
                    <a:pt x="1567" y="170"/>
                  </a:cubicBezTo>
                  <a:cubicBezTo>
                    <a:pt x="1560" y="171"/>
                    <a:pt x="1550" y="174"/>
                    <a:pt x="1546" y="174"/>
                  </a:cubicBezTo>
                  <a:cubicBezTo>
                    <a:pt x="1542" y="174"/>
                    <a:pt x="1536" y="171"/>
                    <a:pt x="1534" y="169"/>
                  </a:cubicBezTo>
                  <a:cubicBezTo>
                    <a:pt x="1531" y="168"/>
                    <a:pt x="1522" y="159"/>
                    <a:pt x="1520" y="157"/>
                  </a:cubicBezTo>
                  <a:cubicBezTo>
                    <a:pt x="1517" y="155"/>
                    <a:pt x="1513" y="155"/>
                    <a:pt x="1513" y="154"/>
                  </a:cubicBezTo>
                  <a:cubicBezTo>
                    <a:pt x="1513" y="152"/>
                    <a:pt x="1517" y="154"/>
                    <a:pt x="1519" y="154"/>
                  </a:cubicBezTo>
                  <a:cubicBezTo>
                    <a:pt x="1520" y="154"/>
                    <a:pt x="1518" y="149"/>
                    <a:pt x="1516" y="147"/>
                  </a:cubicBezTo>
                  <a:cubicBezTo>
                    <a:pt x="1515" y="145"/>
                    <a:pt x="1509" y="142"/>
                    <a:pt x="1505" y="142"/>
                  </a:cubicBezTo>
                  <a:cubicBezTo>
                    <a:pt x="1500" y="142"/>
                    <a:pt x="1498" y="140"/>
                    <a:pt x="1493" y="140"/>
                  </a:cubicBezTo>
                  <a:cubicBezTo>
                    <a:pt x="1489" y="140"/>
                    <a:pt x="1491" y="141"/>
                    <a:pt x="1490" y="141"/>
                  </a:cubicBezTo>
                  <a:cubicBezTo>
                    <a:pt x="1488" y="142"/>
                    <a:pt x="1485" y="141"/>
                    <a:pt x="1483" y="141"/>
                  </a:cubicBezTo>
                  <a:cubicBezTo>
                    <a:pt x="1481" y="141"/>
                    <a:pt x="1479" y="144"/>
                    <a:pt x="1477" y="144"/>
                  </a:cubicBezTo>
                  <a:cubicBezTo>
                    <a:pt x="1475" y="145"/>
                    <a:pt x="1470" y="145"/>
                    <a:pt x="1467" y="145"/>
                  </a:cubicBezTo>
                  <a:cubicBezTo>
                    <a:pt x="1463" y="145"/>
                    <a:pt x="1466" y="144"/>
                    <a:pt x="1467" y="142"/>
                  </a:cubicBezTo>
                  <a:cubicBezTo>
                    <a:pt x="1469" y="141"/>
                    <a:pt x="1467" y="139"/>
                    <a:pt x="1467" y="139"/>
                  </a:cubicBezTo>
                  <a:cubicBezTo>
                    <a:pt x="1466" y="138"/>
                    <a:pt x="1467" y="137"/>
                    <a:pt x="1470" y="137"/>
                  </a:cubicBezTo>
                  <a:cubicBezTo>
                    <a:pt x="1472" y="137"/>
                    <a:pt x="1485" y="140"/>
                    <a:pt x="1487" y="140"/>
                  </a:cubicBezTo>
                  <a:cubicBezTo>
                    <a:pt x="1490" y="139"/>
                    <a:pt x="1472" y="134"/>
                    <a:pt x="1465" y="134"/>
                  </a:cubicBezTo>
                  <a:cubicBezTo>
                    <a:pt x="1458" y="134"/>
                    <a:pt x="1443" y="132"/>
                    <a:pt x="1440" y="133"/>
                  </a:cubicBezTo>
                  <a:cubicBezTo>
                    <a:pt x="1438" y="134"/>
                    <a:pt x="1427" y="137"/>
                    <a:pt x="1426" y="137"/>
                  </a:cubicBezTo>
                  <a:cubicBezTo>
                    <a:pt x="1424" y="137"/>
                    <a:pt x="1424" y="141"/>
                    <a:pt x="1425" y="144"/>
                  </a:cubicBezTo>
                  <a:cubicBezTo>
                    <a:pt x="1427" y="147"/>
                    <a:pt x="1427" y="144"/>
                    <a:pt x="1428" y="143"/>
                  </a:cubicBezTo>
                  <a:cubicBezTo>
                    <a:pt x="1429" y="142"/>
                    <a:pt x="1430" y="144"/>
                    <a:pt x="1434" y="145"/>
                  </a:cubicBezTo>
                  <a:cubicBezTo>
                    <a:pt x="1437" y="146"/>
                    <a:pt x="1431" y="145"/>
                    <a:pt x="1431" y="146"/>
                  </a:cubicBezTo>
                  <a:cubicBezTo>
                    <a:pt x="1431" y="147"/>
                    <a:pt x="1430" y="146"/>
                    <a:pt x="1429" y="149"/>
                  </a:cubicBezTo>
                  <a:cubicBezTo>
                    <a:pt x="1428" y="151"/>
                    <a:pt x="1436" y="156"/>
                    <a:pt x="1436" y="158"/>
                  </a:cubicBezTo>
                  <a:cubicBezTo>
                    <a:pt x="1437" y="159"/>
                    <a:pt x="1435" y="158"/>
                    <a:pt x="1433" y="158"/>
                  </a:cubicBezTo>
                  <a:cubicBezTo>
                    <a:pt x="1431" y="158"/>
                    <a:pt x="1432" y="159"/>
                    <a:pt x="1430" y="160"/>
                  </a:cubicBezTo>
                  <a:cubicBezTo>
                    <a:pt x="1428" y="161"/>
                    <a:pt x="1425" y="156"/>
                    <a:pt x="1425" y="156"/>
                  </a:cubicBezTo>
                  <a:cubicBezTo>
                    <a:pt x="1426" y="155"/>
                    <a:pt x="1421" y="154"/>
                    <a:pt x="1419" y="155"/>
                  </a:cubicBezTo>
                  <a:cubicBezTo>
                    <a:pt x="1417" y="157"/>
                    <a:pt x="1421" y="160"/>
                    <a:pt x="1422" y="162"/>
                  </a:cubicBezTo>
                  <a:cubicBezTo>
                    <a:pt x="1423" y="164"/>
                    <a:pt x="1421" y="162"/>
                    <a:pt x="1419" y="162"/>
                  </a:cubicBezTo>
                  <a:cubicBezTo>
                    <a:pt x="1418" y="162"/>
                    <a:pt x="1420" y="167"/>
                    <a:pt x="1418" y="167"/>
                  </a:cubicBezTo>
                  <a:cubicBezTo>
                    <a:pt x="1416" y="167"/>
                    <a:pt x="1412" y="161"/>
                    <a:pt x="1409" y="160"/>
                  </a:cubicBezTo>
                  <a:cubicBezTo>
                    <a:pt x="1405" y="159"/>
                    <a:pt x="1404" y="157"/>
                    <a:pt x="1401" y="158"/>
                  </a:cubicBezTo>
                  <a:cubicBezTo>
                    <a:pt x="1399" y="158"/>
                    <a:pt x="1397" y="156"/>
                    <a:pt x="1393" y="155"/>
                  </a:cubicBezTo>
                  <a:cubicBezTo>
                    <a:pt x="1389" y="155"/>
                    <a:pt x="1387" y="157"/>
                    <a:pt x="1386" y="158"/>
                  </a:cubicBezTo>
                  <a:cubicBezTo>
                    <a:pt x="1385" y="159"/>
                    <a:pt x="1383" y="160"/>
                    <a:pt x="1380" y="159"/>
                  </a:cubicBezTo>
                  <a:cubicBezTo>
                    <a:pt x="1378" y="159"/>
                    <a:pt x="1373" y="152"/>
                    <a:pt x="1371" y="150"/>
                  </a:cubicBezTo>
                  <a:cubicBezTo>
                    <a:pt x="1369" y="147"/>
                    <a:pt x="1370" y="150"/>
                    <a:pt x="1368" y="153"/>
                  </a:cubicBezTo>
                  <a:cubicBezTo>
                    <a:pt x="1366" y="157"/>
                    <a:pt x="1366" y="160"/>
                    <a:pt x="1368" y="165"/>
                  </a:cubicBezTo>
                  <a:cubicBezTo>
                    <a:pt x="1369" y="170"/>
                    <a:pt x="1364" y="174"/>
                    <a:pt x="1363" y="175"/>
                  </a:cubicBezTo>
                  <a:cubicBezTo>
                    <a:pt x="1362" y="176"/>
                    <a:pt x="1361" y="173"/>
                    <a:pt x="1360" y="171"/>
                  </a:cubicBezTo>
                  <a:cubicBezTo>
                    <a:pt x="1359" y="170"/>
                    <a:pt x="1356" y="170"/>
                    <a:pt x="1355" y="170"/>
                  </a:cubicBezTo>
                  <a:cubicBezTo>
                    <a:pt x="1354" y="170"/>
                    <a:pt x="1352" y="167"/>
                    <a:pt x="1352" y="165"/>
                  </a:cubicBezTo>
                  <a:cubicBezTo>
                    <a:pt x="1351" y="164"/>
                    <a:pt x="1350" y="162"/>
                    <a:pt x="1348" y="161"/>
                  </a:cubicBezTo>
                  <a:cubicBezTo>
                    <a:pt x="1347" y="159"/>
                    <a:pt x="1347" y="158"/>
                    <a:pt x="1343" y="157"/>
                  </a:cubicBezTo>
                  <a:cubicBezTo>
                    <a:pt x="1339" y="155"/>
                    <a:pt x="1341" y="154"/>
                    <a:pt x="1339" y="152"/>
                  </a:cubicBezTo>
                  <a:cubicBezTo>
                    <a:pt x="1337" y="150"/>
                    <a:pt x="1337" y="151"/>
                    <a:pt x="1336" y="151"/>
                  </a:cubicBezTo>
                  <a:cubicBezTo>
                    <a:pt x="1335" y="152"/>
                    <a:pt x="1334" y="150"/>
                    <a:pt x="1333" y="148"/>
                  </a:cubicBezTo>
                  <a:cubicBezTo>
                    <a:pt x="1333" y="147"/>
                    <a:pt x="1331" y="148"/>
                    <a:pt x="1330" y="148"/>
                  </a:cubicBezTo>
                  <a:cubicBezTo>
                    <a:pt x="1329" y="149"/>
                    <a:pt x="1327" y="143"/>
                    <a:pt x="1325" y="142"/>
                  </a:cubicBezTo>
                  <a:cubicBezTo>
                    <a:pt x="1323" y="141"/>
                    <a:pt x="1319" y="140"/>
                    <a:pt x="1317" y="140"/>
                  </a:cubicBezTo>
                  <a:cubicBezTo>
                    <a:pt x="1314" y="140"/>
                    <a:pt x="1311" y="136"/>
                    <a:pt x="1310" y="135"/>
                  </a:cubicBezTo>
                  <a:cubicBezTo>
                    <a:pt x="1310" y="134"/>
                    <a:pt x="1320" y="137"/>
                    <a:pt x="1324" y="139"/>
                  </a:cubicBezTo>
                  <a:cubicBezTo>
                    <a:pt x="1328" y="140"/>
                    <a:pt x="1328" y="142"/>
                    <a:pt x="1331" y="145"/>
                  </a:cubicBezTo>
                  <a:cubicBezTo>
                    <a:pt x="1335" y="147"/>
                    <a:pt x="1338" y="147"/>
                    <a:pt x="1337" y="146"/>
                  </a:cubicBezTo>
                  <a:cubicBezTo>
                    <a:pt x="1337" y="144"/>
                    <a:pt x="1336" y="131"/>
                    <a:pt x="1335" y="129"/>
                  </a:cubicBezTo>
                  <a:cubicBezTo>
                    <a:pt x="1335" y="127"/>
                    <a:pt x="1331" y="125"/>
                    <a:pt x="1327" y="123"/>
                  </a:cubicBezTo>
                  <a:cubicBezTo>
                    <a:pt x="1323" y="121"/>
                    <a:pt x="1325" y="118"/>
                    <a:pt x="1321" y="117"/>
                  </a:cubicBezTo>
                  <a:cubicBezTo>
                    <a:pt x="1318" y="116"/>
                    <a:pt x="1319" y="115"/>
                    <a:pt x="1316" y="115"/>
                  </a:cubicBezTo>
                  <a:cubicBezTo>
                    <a:pt x="1313" y="115"/>
                    <a:pt x="1310" y="113"/>
                    <a:pt x="1309" y="114"/>
                  </a:cubicBezTo>
                  <a:cubicBezTo>
                    <a:pt x="1307" y="114"/>
                    <a:pt x="1305" y="114"/>
                    <a:pt x="1301" y="114"/>
                  </a:cubicBezTo>
                  <a:cubicBezTo>
                    <a:pt x="1297" y="113"/>
                    <a:pt x="1294" y="113"/>
                    <a:pt x="1292" y="111"/>
                  </a:cubicBezTo>
                  <a:cubicBezTo>
                    <a:pt x="1290" y="109"/>
                    <a:pt x="1290" y="108"/>
                    <a:pt x="1286" y="108"/>
                  </a:cubicBezTo>
                  <a:cubicBezTo>
                    <a:pt x="1283" y="108"/>
                    <a:pt x="1282" y="106"/>
                    <a:pt x="1279" y="106"/>
                  </a:cubicBezTo>
                  <a:cubicBezTo>
                    <a:pt x="1277" y="106"/>
                    <a:pt x="1275" y="108"/>
                    <a:pt x="1275" y="110"/>
                  </a:cubicBezTo>
                  <a:cubicBezTo>
                    <a:pt x="1274" y="112"/>
                    <a:pt x="1278" y="115"/>
                    <a:pt x="1280" y="116"/>
                  </a:cubicBezTo>
                  <a:cubicBezTo>
                    <a:pt x="1283" y="118"/>
                    <a:pt x="1283" y="118"/>
                    <a:pt x="1281" y="119"/>
                  </a:cubicBezTo>
                  <a:cubicBezTo>
                    <a:pt x="1278" y="120"/>
                    <a:pt x="1279" y="120"/>
                    <a:pt x="1282" y="123"/>
                  </a:cubicBezTo>
                  <a:cubicBezTo>
                    <a:pt x="1285" y="126"/>
                    <a:pt x="1278" y="124"/>
                    <a:pt x="1280" y="126"/>
                  </a:cubicBezTo>
                  <a:cubicBezTo>
                    <a:pt x="1282" y="129"/>
                    <a:pt x="1274" y="128"/>
                    <a:pt x="1268" y="126"/>
                  </a:cubicBezTo>
                  <a:cubicBezTo>
                    <a:pt x="1263" y="124"/>
                    <a:pt x="1257" y="126"/>
                    <a:pt x="1255" y="126"/>
                  </a:cubicBezTo>
                  <a:cubicBezTo>
                    <a:pt x="1253" y="127"/>
                    <a:pt x="1250" y="118"/>
                    <a:pt x="1249" y="117"/>
                  </a:cubicBezTo>
                  <a:cubicBezTo>
                    <a:pt x="1249" y="117"/>
                    <a:pt x="1242" y="116"/>
                    <a:pt x="1238" y="116"/>
                  </a:cubicBezTo>
                  <a:cubicBezTo>
                    <a:pt x="1234" y="117"/>
                    <a:pt x="1227" y="113"/>
                    <a:pt x="1225" y="112"/>
                  </a:cubicBezTo>
                  <a:cubicBezTo>
                    <a:pt x="1223" y="111"/>
                    <a:pt x="1223" y="112"/>
                    <a:pt x="1222" y="114"/>
                  </a:cubicBezTo>
                  <a:cubicBezTo>
                    <a:pt x="1221" y="115"/>
                    <a:pt x="1211" y="109"/>
                    <a:pt x="1207" y="109"/>
                  </a:cubicBezTo>
                  <a:cubicBezTo>
                    <a:pt x="1203" y="109"/>
                    <a:pt x="1199" y="108"/>
                    <a:pt x="1198" y="110"/>
                  </a:cubicBezTo>
                  <a:cubicBezTo>
                    <a:pt x="1197" y="113"/>
                    <a:pt x="1203" y="118"/>
                    <a:pt x="1205" y="120"/>
                  </a:cubicBezTo>
                  <a:cubicBezTo>
                    <a:pt x="1207" y="123"/>
                    <a:pt x="1201" y="126"/>
                    <a:pt x="1199" y="127"/>
                  </a:cubicBezTo>
                  <a:cubicBezTo>
                    <a:pt x="1197" y="128"/>
                    <a:pt x="1200" y="123"/>
                    <a:pt x="1199" y="121"/>
                  </a:cubicBezTo>
                  <a:cubicBezTo>
                    <a:pt x="1199" y="119"/>
                    <a:pt x="1192" y="105"/>
                    <a:pt x="1192" y="103"/>
                  </a:cubicBezTo>
                  <a:cubicBezTo>
                    <a:pt x="1191" y="101"/>
                    <a:pt x="1188" y="101"/>
                    <a:pt x="1184" y="102"/>
                  </a:cubicBezTo>
                  <a:cubicBezTo>
                    <a:pt x="1181" y="102"/>
                    <a:pt x="1180" y="95"/>
                    <a:pt x="1180" y="93"/>
                  </a:cubicBezTo>
                  <a:cubicBezTo>
                    <a:pt x="1179" y="92"/>
                    <a:pt x="1178" y="95"/>
                    <a:pt x="1175" y="96"/>
                  </a:cubicBezTo>
                  <a:cubicBezTo>
                    <a:pt x="1172" y="97"/>
                    <a:pt x="1173" y="97"/>
                    <a:pt x="1169" y="100"/>
                  </a:cubicBezTo>
                  <a:cubicBezTo>
                    <a:pt x="1166" y="103"/>
                    <a:pt x="1164" y="103"/>
                    <a:pt x="1160" y="106"/>
                  </a:cubicBezTo>
                  <a:cubicBezTo>
                    <a:pt x="1157" y="108"/>
                    <a:pt x="1149" y="120"/>
                    <a:pt x="1146" y="122"/>
                  </a:cubicBezTo>
                  <a:cubicBezTo>
                    <a:pt x="1142" y="124"/>
                    <a:pt x="1144" y="116"/>
                    <a:pt x="1144" y="110"/>
                  </a:cubicBezTo>
                  <a:cubicBezTo>
                    <a:pt x="1144" y="105"/>
                    <a:pt x="1142" y="103"/>
                    <a:pt x="1142" y="101"/>
                  </a:cubicBezTo>
                  <a:cubicBezTo>
                    <a:pt x="1141" y="99"/>
                    <a:pt x="1147" y="103"/>
                    <a:pt x="1149" y="102"/>
                  </a:cubicBezTo>
                  <a:cubicBezTo>
                    <a:pt x="1152" y="101"/>
                    <a:pt x="1161" y="88"/>
                    <a:pt x="1164" y="86"/>
                  </a:cubicBezTo>
                  <a:cubicBezTo>
                    <a:pt x="1166" y="85"/>
                    <a:pt x="1167" y="84"/>
                    <a:pt x="1171" y="82"/>
                  </a:cubicBezTo>
                  <a:cubicBezTo>
                    <a:pt x="1175" y="79"/>
                    <a:pt x="1178" y="80"/>
                    <a:pt x="1183" y="76"/>
                  </a:cubicBezTo>
                  <a:cubicBezTo>
                    <a:pt x="1188" y="72"/>
                    <a:pt x="1186" y="59"/>
                    <a:pt x="1186" y="54"/>
                  </a:cubicBezTo>
                  <a:cubicBezTo>
                    <a:pt x="1186" y="49"/>
                    <a:pt x="1186" y="45"/>
                    <a:pt x="1183" y="43"/>
                  </a:cubicBezTo>
                  <a:cubicBezTo>
                    <a:pt x="1181" y="41"/>
                    <a:pt x="1182" y="39"/>
                    <a:pt x="1179" y="36"/>
                  </a:cubicBezTo>
                  <a:cubicBezTo>
                    <a:pt x="1177" y="32"/>
                    <a:pt x="1175" y="32"/>
                    <a:pt x="1173" y="32"/>
                  </a:cubicBezTo>
                  <a:cubicBezTo>
                    <a:pt x="1170" y="32"/>
                    <a:pt x="1167" y="30"/>
                    <a:pt x="1167" y="30"/>
                  </a:cubicBezTo>
                  <a:cubicBezTo>
                    <a:pt x="1166" y="30"/>
                    <a:pt x="1163" y="31"/>
                    <a:pt x="1161" y="32"/>
                  </a:cubicBezTo>
                  <a:cubicBezTo>
                    <a:pt x="1159" y="33"/>
                    <a:pt x="1139" y="31"/>
                    <a:pt x="1132" y="31"/>
                  </a:cubicBezTo>
                  <a:cubicBezTo>
                    <a:pt x="1126" y="31"/>
                    <a:pt x="1128" y="34"/>
                    <a:pt x="1125" y="36"/>
                  </a:cubicBezTo>
                  <a:cubicBezTo>
                    <a:pt x="1122" y="37"/>
                    <a:pt x="1119" y="39"/>
                    <a:pt x="1118" y="40"/>
                  </a:cubicBezTo>
                  <a:cubicBezTo>
                    <a:pt x="1116" y="41"/>
                    <a:pt x="1116" y="35"/>
                    <a:pt x="1117" y="33"/>
                  </a:cubicBezTo>
                  <a:cubicBezTo>
                    <a:pt x="1117" y="32"/>
                    <a:pt x="1119" y="25"/>
                    <a:pt x="1120" y="23"/>
                  </a:cubicBezTo>
                  <a:cubicBezTo>
                    <a:pt x="1121" y="21"/>
                    <a:pt x="1114" y="22"/>
                    <a:pt x="1112" y="22"/>
                  </a:cubicBezTo>
                  <a:cubicBezTo>
                    <a:pt x="1110" y="22"/>
                    <a:pt x="1115" y="18"/>
                    <a:pt x="1116" y="17"/>
                  </a:cubicBezTo>
                  <a:cubicBezTo>
                    <a:pt x="1117" y="16"/>
                    <a:pt x="1119" y="15"/>
                    <a:pt x="1118" y="12"/>
                  </a:cubicBezTo>
                  <a:cubicBezTo>
                    <a:pt x="1117" y="9"/>
                    <a:pt x="1118" y="9"/>
                    <a:pt x="1114" y="7"/>
                  </a:cubicBezTo>
                  <a:cubicBezTo>
                    <a:pt x="1109" y="6"/>
                    <a:pt x="1109" y="3"/>
                    <a:pt x="1105" y="2"/>
                  </a:cubicBezTo>
                  <a:cubicBezTo>
                    <a:pt x="1101" y="1"/>
                    <a:pt x="1100" y="0"/>
                    <a:pt x="1098" y="0"/>
                  </a:cubicBezTo>
                  <a:cubicBezTo>
                    <a:pt x="1096" y="0"/>
                    <a:pt x="1096" y="1"/>
                    <a:pt x="1094" y="2"/>
                  </a:cubicBezTo>
                  <a:cubicBezTo>
                    <a:pt x="1091" y="3"/>
                    <a:pt x="1085" y="6"/>
                    <a:pt x="1084" y="8"/>
                  </a:cubicBezTo>
                  <a:cubicBezTo>
                    <a:pt x="1084" y="10"/>
                    <a:pt x="1084" y="13"/>
                    <a:pt x="1081" y="17"/>
                  </a:cubicBezTo>
                  <a:cubicBezTo>
                    <a:pt x="1077" y="21"/>
                    <a:pt x="1080" y="23"/>
                    <a:pt x="1080" y="29"/>
                  </a:cubicBezTo>
                  <a:cubicBezTo>
                    <a:pt x="1080" y="34"/>
                    <a:pt x="1079" y="35"/>
                    <a:pt x="1071" y="37"/>
                  </a:cubicBezTo>
                  <a:cubicBezTo>
                    <a:pt x="1064" y="38"/>
                    <a:pt x="1064" y="34"/>
                    <a:pt x="1061" y="37"/>
                  </a:cubicBezTo>
                  <a:cubicBezTo>
                    <a:pt x="1058" y="41"/>
                    <a:pt x="1063" y="45"/>
                    <a:pt x="1072" y="49"/>
                  </a:cubicBezTo>
                  <a:cubicBezTo>
                    <a:pt x="1081" y="53"/>
                    <a:pt x="1080" y="51"/>
                    <a:pt x="1080" y="53"/>
                  </a:cubicBezTo>
                  <a:cubicBezTo>
                    <a:pt x="1080" y="54"/>
                    <a:pt x="1074" y="53"/>
                    <a:pt x="1071" y="53"/>
                  </a:cubicBezTo>
                  <a:cubicBezTo>
                    <a:pt x="1069" y="54"/>
                    <a:pt x="1073" y="56"/>
                    <a:pt x="1076" y="56"/>
                  </a:cubicBezTo>
                  <a:cubicBezTo>
                    <a:pt x="1078" y="56"/>
                    <a:pt x="1079" y="57"/>
                    <a:pt x="1081" y="60"/>
                  </a:cubicBezTo>
                  <a:cubicBezTo>
                    <a:pt x="1083" y="64"/>
                    <a:pt x="1080" y="67"/>
                    <a:pt x="1079" y="68"/>
                  </a:cubicBezTo>
                  <a:cubicBezTo>
                    <a:pt x="1079" y="69"/>
                    <a:pt x="1079" y="64"/>
                    <a:pt x="1078" y="62"/>
                  </a:cubicBezTo>
                  <a:cubicBezTo>
                    <a:pt x="1077" y="59"/>
                    <a:pt x="1075" y="60"/>
                    <a:pt x="1072" y="61"/>
                  </a:cubicBezTo>
                  <a:cubicBezTo>
                    <a:pt x="1068" y="61"/>
                    <a:pt x="1067" y="59"/>
                    <a:pt x="1065" y="57"/>
                  </a:cubicBezTo>
                  <a:cubicBezTo>
                    <a:pt x="1064" y="54"/>
                    <a:pt x="1061" y="51"/>
                    <a:pt x="1057" y="50"/>
                  </a:cubicBezTo>
                  <a:cubicBezTo>
                    <a:pt x="1053" y="49"/>
                    <a:pt x="1053" y="50"/>
                    <a:pt x="1049" y="51"/>
                  </a:cubicBezTo>
                  <a:cubicBezTo>
                    <a:pt x="1046" y="52"/>
                    <a:pt x="1048" y="48"/>
                    <a:pt x="1045" y="46"/>
                  </a:cubicBezTo>
                  <a:cubicBezTo>
                    <a:pt x="1043" y="44"/>
                    <a:pt x="1043" y="44"/>
                    <a:pt x="1040" y="44"/>
                  </a:cubicBezTo>
                  <a:cubicBezTo>
                    <a:pt x="1037" y="45"/>
                    <a:pt x="1036" y="46"/>
                    <a:pt x="1032" y="45"/>
                  </a:cubicBezTo>
                  <a:cubicBezTo>
                    <a:pt x="1027" y="45"/>
                    <a:pt x="1028" y="47"/>
                    <a:pt x="1024" y="47"/>
                  </a:cubicBezTo>
                  <a:cubicBezTo>
                    <a:pt x="1020" y="47"/>
                    <a:pt x="1022" y="45"/>
                    <a:pt x="1022" y="43"/>
                  </a:cubicBezTo>
                  <a:cubicBezTo>
                    <a:pt x="1022" y="42"/>
                    <a:pt x="1018" y="46"/>
                    <a:pt x="1015" y="47"/>
                  </a:cubicBezTo>
                  <a:cubicBezTo>
                    <a:pt x="1012" y="47"/>
                    <a:pt x="1008" y="50"/>
                    <a:pt x="1006" y="51"/>
                  </a:cubicBezTo>
                  <a:cubicBezTo>
                    <a:pt x="1004" y="53"/>
                    <a:pt x="994" y="55"/>
                    <a:pt x="987" y="58"/>
                  </a:cubicBezTo>
                  <a:cubicBezTo>
                    <a:pt x="981" y="62"/>
                    <a:pt x="980" y="68"/>
                    <a:pt x="976" y="70"/>
                  </a:cubicBezTo>
                  <a:cubicBezTo>
                    <a:pt x="973" y="73"/>
                    <a:pt x="975" y="74"/>
                    <a:pt x="971" y="76"/>
                  </a:cubicBezTo>
                  <a:cubicBezTo>
                    <a:pt x="968" y="77"/>
                    <a:pt x="964" y="79"/>
                    <a:pt x="961" y="81"/>
                  </a:cubicBezTo>
                  <a:cubicBezTo>
                    <a:pt x="958" y="83"/>
                    <a:pt x="959" y="84"/>
                    <a:pt x="956" y="85"/>
                  </a:cubicBezTo>
                  <a:cubicBezTo>
                    <a:pt x="952" y="87"/>
                    <a:pt x="954" y="90"/>
                    <a:pt x="954" y="93"/>
                  </a:cubicBezTo>
                  <a:cubicBezTo>
                    <a:pt x="954" y="95"/>
                    <a:pt x="959" y="96"/>
                    <a:pt x="958" y="97"/>
                  </a:cubicBezTo>
                  <a:cubicBezTo>
                    <a:pt x="956" y="99"/>
                    <a:pt x="957" y="101"/>
                    <a:pt x="952" y="102"/>
                  </a:cubicBezTo>
                  <a:cubicBezTo>
                    <a:pt x="946" y="102"/>
                    <a:pt x="945" y="104"/>
                    <a:pt x="938" y="107"/>
                  </a:cubicBezTo>
                  <a:cubicBezTo>
                    <a:pt x="931" y="109"/>
                    <a:pt x="926" y="107"/>
                    <a:pt x="923" y="109"/>
                  </a:cubicBezTo>
                  <a:cubicBezTo>
                    <a:pt x="920" y="111"/>
                    <a:pt x="923" y="118"/>
                    <a:pt x="922" y="122"/>
                  </a:cubicBezTo>
                  <a:cubicBezTo>
                    <a:pt x="921" y="125"/>
                    <a:pt x="922" y="127"/>
                    <a:pt x="925" y="131"/>
                  </a:cubicBezTo>
                  <a:cubicBezTo>
                    <a:pt x="927" y="135"/>
                    <a:pt x="929" y="137"/>
                    <a:pt x="932" y="138"/>
                  </a:cubicBezTo>
                  <a:cubicBezTo>
                    <a:pt x="935" y="139"/>
                    <a:pt x="939" y="143"/>
                    <a:pt x="942" y="145"/>
                  </a:cubicBezTo>
                  <a:cubicBezTo>
                    <a:pt x="945" y="148"/>
                    <a:pt x="947" y="148"/>
                    <a:pt x="949" y="149"/>
                  </a:cubicBezTo>
                  <a:cubicBezTo>
                    <a:pt x="952" y="151"/>
                    <a:pt x="952" y="158"/>
                    <a:pt x="952" y="160"/>
                  </a:cubicBezTo>
                  <a:cubicBezTo>
                    <a:pt x="951" y="162"/>
                    <a:pt x="951" y="172"/>
                    <a:pt x="950" y="174"/>
                  </a:cubicBezTo>
                  <a:cubicBezTo>
                    <a:pt x="949" y="177"/>
                    <a:pt x="947" y="170"/>
                    <a:pt x="946" y="169"/>
                  </a:cubicBezTo>
                  <a:cubicBezTo>
                    <a:pt x="945" y="168"/>
                    <a:pt x="942" y="168"/>
                    <a:pt x="941" y="169"/>
                  </a:cubicBezTo>
                  <a:cubicBezTo>
                    <a:pt x="939" y="171"/>
                    <a:pt x="942" y="164"/>
                    <a:pt x="944" y="162"/>
                  </a:cubicBezTo>
                  <a:cubicBezTo>
                    <a:pt x="946" y="160"/>
                    <a:pt x="946" y="156"/>
                    <a:pt x="947" y="154"/>
                  </a:cubicBezTo>
                  <a:cubicBezTo>
                    <a:pt x="948" y="152"/>
                    <a:pt x="933" y="151"/>
                    <a:pt x="929" y="149"/>
                  </a:cubicBezTo>
                  <a:cubicBezTo>
                    <a:pt x="925" y="147"/>
                    <a:pt x="917" y="133"/>
                    <a:pt x="915" y="129"/>
                  </a:cubicBezTo>
                  <a:cubicBezTo>
                    <a:pt x="913" y="126"/>
                    <a:pt x="908" y="125"/>
                    <a:pt x="907" y="126"/>
                  </a:cubicBezTo>
                  <a:cubicBezTo>
                    <a:pt x="905" y="127"/>
                    <a:pt x="900" y="130"/>
                    <a:pt x="899" y="131"/>
                  </a:cubicBezTo>
                  <a:cubicBezTo>
                    <a:pt x="898" y="133"/>
                    <a:pt x="902" y="133"/>
                    <a:pt x="905" y="135"/>
                  </a:cubicBezTo>
                  <a:cubicBezTo>
                    <a:pt x="907" y="136"/>
                    <a:pt x="907" y="138"/>
                    <a:pt x="906" y="139"/>
                  </a:cubicBezTo>
                  <a:cubicBezTo>
                    <a:pt x="904" y="141"/>
                    <a:pt x="903" y="136"/>
                    <a:pt x="901" y="137"/>
                  </a:cubicBezTo>
                  <a:cubicBezTo>
                    <a:pt x="899" y="139"/>
                    <a:pt x="896" y="136"/>
                    <a:pt x="893" y="135"/>
                  </a:cubicBezTo>
                  <a:cubicBezTo>
                    <a:pt x="890" y="135"/>
                    <a:pt x="885" y="135"/>
                    <a:pt x="886" y="136"/>
                  </a:cubicBezTo>
                  <a:cubicBezTo>
                    <a:pt x="887" y="138"/>
                    <a:pt x="886" y="140"/>
                    <a:pt x="887" y="143"/>
                  </a:cubicBezTo>
                  <a:cubicBezTo>
                    <a:pt x="888" y="146"/>
                    <a:pt x="893" y="150"/>
                    <a:pt x="895" y="151"/>
                  </a:cubicBezTo>
                  <a:cubicBezTo>
                    <a:pt x="897" y="151"/>
                    <a:pt x="903" y="152"/>
                    <a:pt x="904" y="154"/>
                  </a:cubicBezTo>
                  <a:cubicBezTo>
                    <a:pt x="906" y="156"/>
                    <a:pt x="907" y="160"/>
                    <a:pt x="905" y="162"/>
                  </a:cubicBezTo>
                  <a:cubicBezTo>
                    <a:pt x="904" y="163"/>
                    <a:pt x="899" y="158"/>
                    <a:pt x="896" y="159"/>
                  </a:cubicBezTo>
                  <a:cubicBezTo>
                    <a:pt x="893" y="160"/>
                    <a:pt x="889" y="160"/>
                    <a:pt x="887" y="160"/>
                  </a:cubicBezTo>
                  <a:cubicBezTo>
                    <a:pt x="884" y="161"/>
                    <a:pt x="882" y="158"/>
                    <a:pt x="882" y="155"/>
                  </a:cubicBezTo>
                  <a:cubicBezTo>
                    <a:pt x="882" y="152"/>
                    <a:pt x="882" y="133"/>
                    <a:pt x="880" y="130"/>
                  </a:cubicBezTo>
                  <a:cubicBezTo>
                    <a:pt x="877" y="128"/>
                    <a:pt x="875" y="126"/>
                    <a:pt x="874" y="127"/>
                  </a:cubicBezTo>
                  <a:cubicBezTo>
                    <a:pt x="873" y="127"/>
                    <a:pt x="874" y="137"/>
                    <a:pt x="874" y="140"/>
                  </a:cubicBezTo>
                  <a:cubicBezTo>
                    <a:pt x="874" y="143"/>
                    <a:pt x="865" y="147"/>
                    <a:pt x="865" y="150"/>
                  </a:cubicBezTo>
                  <a:cubicBezTo>
                    <a:pt x="865" y="154"/>
                    <a:pt x="862" y="155"/>
                    <a:pt x="861" y="158"/>
                  </a:cubicBezTo>
                  <a:cubicBezTo>
                    <a:pt x="860" y="162"/>
                    <a:pt x="870" y="169"/>
                    <a:pt x="872" y="170"/>
                  </a:cubicBezTo>
                  <a:cubicBezTo>
                    <a:pt x="874" y="172"/>
                    <a:pt x="871" y="175"/>
                    <a:pt x="871" y="177"/>
                  </a:cubicBezTo>
                  <a:cubicBezTo>
                    <a:pt x="871" y="178"/>
                    <a:pt x="870" y="193"/>
                    <a:pt x="871" y="198"/>
                  </a:cubicBezTo>
                  <a:cubicBezTo>
                    <a:pt x="871" y="203"/>
                    <a:pt x="872" y="207"/>
                    <a:pt x="874" y="208"/>
                  </a:cubicBezTo>
                  <a:cubicBezTo>
                    <a:pt x="876" y="209"/>
                    <a:pt x="877" y="207"/>
                    <a:pt x="879" y="207"/>
                  </a:cubicBezTo>
                  <a:cubicBezTo>
                    <a:pt x="882" y="207"/>
                    <a:pt x="883" y="205"/>
                    <a:pt x="886" y="204"/>
                  </a:cubicBezTo>
                  <a:cubicBezTo>
                    <a:pt x="889" y="204"/>
                    <a:pt x="896" y="203"/>
                    <a:pt x="900" y="205"/>
                  </a:cubicBezTo>
                  <a:cubicBezTo>
                    <a:pt x="905" y="206"/>
                    <a:pt x="905" y="209"/>
                    <a:pt x="907" y="212"/>
                  </a:cubicBezTo>
                  <a:cubicBezTo>
                    <a:pt x="908" y="216"/>
                    <a:pt x="912" y="220"/>
                    <a:pt x="914" y="223"/>
                  </a:cubicBezTo>
                  <a:cubicBezTo>
                    <a:pt x="916" y="227"/>
                    <a:pt x="909" y="226"/>
                    <a:pt x="909" y="233"/>
                  </a:cubicBezTo>
                  <a:cubicBezTo>
                    <a:pt x="909" y="240"/>
                    <a:pt x="913" y="241"/>
                    <a:pt x="918" y="242"/>
                  </a:cubicBezTo>
                  <a:cubicBezTo>
                    <a:pt x="922" y="244"/>
                    <a:pt x="916" y="245"/>
                    <a:pt x="914" y="245"/>
                  </a:cubicBezTo>
                  <a:cubicBezTo>
                    <a:pt x="912" y="245"/>
                    <a:pt x="909" y="247"/>
                    <a:pt x="908" y="248"/>
                  </a:cubicBezTo>
                  <a:cubicBezTo>
                    <a:pt x="907" y="249"/>
                    <a:pt x="906" y="246"/>
                    <a:pt x="904" y="245"/>
                  </a:cubicBezTo>
                  <a:cubicBezTo>
                    <a:pt x="901" y="243"/>
                    <a:pt x="902" y="231"/>
                    <a:pt x="901" y="226"/>
                  </a:cubicBezTo>
                  <a:cubicBezTo>
                    <a:pt x="900" y="221"/>
                    <a:pt x="897" y="214"/>
                    <a:pt x="894" y="213"/>
                  </a:cubicBezTo>
                  <a:cubicBezTo>
                    <a:pt x="891" y="211"/>
                    <a:pt x="877" y="221"/>
                    <a:pt x="877" y="223"/>
                  </a:cubicBezTo>
                  <a:cubicBezTo>
                    <a:pt x="876" y="225"/>
                    <a:pt x="878" y="225"/>
                    <a:pt x="880" y="229"/>
                  </a:cubicBezTo>
                  <a:cubicBezTo>
                    <a:pt x="882" y="232"/>
                    <a:pt x="878" y="238"/>
                    <a:pt x="875" y="245"/>
                  </a:cubicBezTo>
                  <a:cubicBezTo>
                    <a:pt x="873" y="251"/>
                    <a:pt x="868" y="259"/>
                    <a:pt x="865" y="261"/>
                  </a:cubicBezTo>
                  <a:cubicBezTo>
                    <a:pt x="863" y="263"/>
                    <a:pt x="868" y="266"/>
                    <a:pt x="871" y="269"/>
                  </a:cubicBezTo>
                  <a:cubicBezTo>
                    <a:pt x="874" y="273"/>
                    <a:pt x="874" y="276"/>
                    <a:pt x="872" y="279"/>
                  </a:cubicBezTo>
                  <a:cubicBezTo>
                    <a:pt x="870" y="281"/>
                    <a:pt x="865" y="267"/>
                    <a:pt x="862" y="265"/>
                  </a:cubicBezTo>
                  <a:cubicBezTo>
                    <a:pt x="859" y="263"/>
                    <a:pt x="852" y="263"/>
                    <a:pt x="847" y="263"/>
                  </a:cubicBezTo>
                  <a:cubicBezTo>
                    <a:pt x="842" y="263"/>
                    <a:pt x="837" y="259"/>
                    <a:pt x="834" y="257"/>
                  </a:cubicBezTo>
                  <a:cubicBezTo>
                    <a:pt x="831" y="254"/>
                    <a:pt x="830" y="256"/>
                    <a:pt x="828" y="257"/>
                  </a:cubicBezTo>
                  <a:cubicBezTo>
                    <a:pt x="826" y="258"/>
                    <a:pt x="826" y="255"/>
                    <a:pt x="828" y="253"/>
                  </a:cubicBezTo>
                  <a:cubicBezTo>
                    <a:pt x="829" y="251"/>
                    <a:pt x="841" y="253"/>
                    <a:pt x="846" y="253"/>
                  </a:cubicBezTo>
                  <a:cubicBezTo>
                    <a:pt x="851" y="253"/>
                    <a:pt x="853" y="252"/>
                    <a:pt x="857" y="250"/>
                  </a:cubicBezTo>
                  <a:cubicBezTo>
                    <a:pt x="861" y="247"/>
                    <a:pt x="867" y="225"/>
                    <a:pt x="867" y="223"/>
                  </a:cubicBezTo>
                  <a:cubicBezTo>
                    <a:pt x="868" y="221"/>
                    <a:pt x="867" y="217"/>
                    <a:pt x="864" y="215"/>
                  </a:cubicBezTo>
                  <a:cubicBezTo>
                    <a:pt x="861" y="213"/>
                    <a:pt x="858" y="202"/>
                    <a:pt x="857" y="195"/>
                  </a:cubicBezTo>
                  <a:cubicBezTo>
                    <a:pt x="856" y="187"/>
                    <a:pt x="858" y="179"/>
                    <a:pt x="857" y="175"/>
                  </a:cubicBezTo>
                  <a:cubicBezTo>
                    <a:pt x="857" y="172"/>
                    <a:pt x="851" y="165"/>
                    <a:pt x="849" y="162"/>
                  </a:cubicBezTo>
                  <a:cubicBezTo>
                    <a:pt x="847" y="159"/>
                    <a:pt x="850" y="157"/>
                    <a:pt x="851" y="155"/>
                  </a:cubicBezTo>
                  <a:cubicBezTo>
                    <a:pt x="853" y="152"/>
                    <a:pt x="853" y="138"/>
                    <a:pt x="854" y="136"/>
                  </a:cubicBezTo>
                  <a:cubicBezTo>
                    <a:pt x="854" y="133"/>
                    <a:pt x="857" y="132"/>
                    <a:pt x="857" y="130"/>
                  </a:cubicBezTo>
                  <a:cubicBezTo>
                    <a:pt x="856" y="128"/>
                    <a:pt x="853" y="127"/>
                    <a:pt x="850" y="127"/>
                  </a:cubicBezTo>
                  <a:cubicBezTo>
                    <a:pt x="847" y="127"/>
                    <a:pt x="843" y="127"/>
                    <a:pt x="838" y="127"/>
                  </a:cubicBezTo>
                  <a:cubicBezTo>
                    <a:pt x="833" y="127"/>
                    <a:pt x="831" y="126"/>
                    <a:pt x="830" y="125"/>
                  </a:cubicBezTo>
                  <a:cubicBezTo>
                    <a:pt x="829" y="125"/>
                    <a:pt x="827" y="126"/>
                    <a:pt x="825" y="128"/>
                  </a:cubicBezTo>
                  <a:cubicBezTo>
                    <a:pt x="823" y="129"/>
                    <a:pt x="825" y="133"/>
                    <a:pt x="821" y="146"/>
                  </a:cubicBezTo>
                  <a:cubicBezTo>
                    <a:pt x="816" y="160"/>
                    <a:pt x="806" y="161"/>
                    <a:pt x="806" y="163"/>
                  </a:cubicBezTo>
                  <a:cubicBezTo>
                    <a:pt x="806" y="166"/>
                    <a:pt x="804" y="168"/>
                    <a:pt x="803" y="170"/>
                  </a:cubicBezTo>
                  <a:cubicBezTo>
                    <a:pt x="802" y="173"/>
                    <a:pt x="804" y="172"/>
                    <a:pt x="806" y="172"/>
                  </a:cubicBezTo>
                  <a:cubicBezTo>
                    <a:pt x="808" y="172"/>
                    <a:pt x="809" y="186"/>
                    <a:pt x="809" y="188"/>
                  </a:cubicBezTo>
                  <a:cubicBezTo>
                    <a:pt x="809" y="190"/>
                    <a:pt x="806" y="188"/>
                    <a:pt x="806" y="189"/>
                  </a:cubicBezTo>
                  <a:cubicBezTo>
                    <a:pt x="805" y="189"/>
                    <a:pt x="805" y="197"/>
                    <a:pt x="807" y="199"/>
                  </a:cubicBezTo>
                  <a:cubicBezTo>
                    <a:pt x="810" y="202"/>
                    <a:pt x="810" y="198"/>
                    <a:pt x="812" y="198"/>
                  </a:cubicBezTo>
                  <a:cubicBezTo>
                    <a:pt x="813" y="198"/>
                    <a:pt x="814" y="205"/>
                    <a:pt x="817" y="208"/>
                  </a:cubicBezTo>
                  <a:cubicBezTo>
                    <a:pt x="820" y="211"/>
                    <a:pt x="823" y="212"/>
                    <a:pt x="825" y="211"/>
                  </a:cubicBezTo>
                  <a:cubicBezTo>
                    <a:pt x="828" y="210"/>
                    <a:pt x="826" y="223"/>
                    <a:pt x="824" y="226"/>
                  </a:cubicBezTo>
                  <a:cubicBezTo>
                    <a:pt x="822" y="228"/>
                    <a:pt x="821" y="218"/>
                    <a:pt x="815" y="214"/>
                  </a:cubicBezTo>
                  <a:cubicBezTo>
                    <a:pt x="810" y="211"/>
                    <a:pt x="804" y="207"/>
                    <a:pt x="802" y="206"/>
                  </a:cubicBezTo>
                  <a:cubicBezTo>
                    <a:pt x="799" y="205"/>
                    <a:pt x="790" y="197"/>
                    <a:pt x="785" y="197"/>
                  </a:cubicBezTo>
                  <a:cubicBezTo>
                    <a:pt x="779" y="197"/>
                    <a:pt x="774" y="194"/>
                    <a:pt x="768" y="194"/>
                  </a:cubicBezTo>
                  <a:cubicBezTo>
                    <a:pt x="762" y="194"/>
                    <a:pt x="761" y="192"/>
                    <a:pt x="759" y="191"/>
                  </a:cubicBezTo>
                  <a:cubicBezTo>
                    <a:pt x="757" y="190"/>
                    <a:pt x="754" y="192"/>
                    <a:pt x="755" y="193"/>
                  </a:cubicBezTo>
                  <a:cubicBezTo>
                    <a:pt x="755" y="195"/>
                    <a:pt x="751" y="197"/>
                    <a:pt x="753" y="201"/>
                  </a:cubicBezTo>
                  <a:cubicBezTo>
                    <a:pt x="755" y="205"/>
                    <a:pt x="757" y="208"/>
                    <a:pt x="759" y="211"/>
                  </a:cubicBezTo>
                  <a:cubicBezTo>
                    <a:pt x="760" y="214"/>
                    <a:pt x="755" y="215"/>
                    <a:pt x="752" y="215"/>
                  </a:cubicBezTo>
                  <a:cubicBezTo>
                    <a:pt x="749" y="216"/>
                    <a:pt x="751" y="219"/>
                    <a:pt x="751" y="223"/>
                  </a:cubicBezTo>
                  <a:cubicBezTo>
                    <a:pt x="751" y="226"/>
                    <a:pt x="748" y="222"/>
                    <a:pt x="746" y="221"/>
                  </a:cubicBezTo>
                  <a:cubicBezTo>
                    <a:pt x="744" y="221"/>
                    <a:pt x="744" y="220"/>
                    <a:pt x="745" y="219"/>
                  </a:cubicBezTo>
                  <a:cubicBezTo>
                    <a:pt x="747" y="219"/>
                    <a:pt x="746" y="217"/>
                    <a:pt x="747" y="216"/>
                  </a:cubicBezTo>
                  <a:cubicBezTo>
                    <a:pt x="747" y="215"/>
                    <a:pt x="745" y="213"/>
                    <a:pt x="743" y="212"/>
                  </a:cubicBezTo>
                  <a:cubicBezTo>
                    <a:pt x="741" y="211"/>
                    <a:pt x="739" y="212"/>
                    <a:pt x="735" y="214"/>
                  </a:cubicBezTo>
                  <a:cubicBezTo>
                    <a:pt x="732" y="217"/>
                    <a:pt x="731" y="217"/>
                    <a:pt x="725" y="218"/>
                  </a:cubicBezTo>
                  <a:cubicBezTo>
                    <a:pt x="719" y="219"/>
                    <a:pt x="719" y="217"/>
                    <a:pt x="715" y="218"/>
                  </a:cubicBezTo>
                  <a:cubicBezTo>
                    <a:pt x="711" y="220"/>
                    <a:pt x="710" y="220"/>
                    <a:pt x="709" y="222"/>
                  </a:cubicBezTo>
                  <a:cubicBezTo>
                    <a:pt x="707" y="224"/>
                    <a:pt x="710" y="224"/>
                    <a:pt x="707" y="226"/>
                  </a:cubicBezTo>
                  <a:cubicBezTo>
                    <a:pt x="705" y="227"/>
                    <a:pt x="704" y="224"/>
                    <a:pt x="703" y="227"/>
                  </a:cubicBezTo>
                  <a:cubicBezTo>
                    <a:pt x="701" y="230"/>
                    <a:pt x="699" y="230"/>
                    <a:pt x="698" y="231"/>
                  </a:cubicBezTo>
                  <a:cubicBezTo>
                    <a:pt x="696" y="232"/>
                    <a:pt x="696" y="231"/>
                    <a:pt x="694" y="231"/>
                  </a:cubicBezTo>
                  <a:cubicBezTo>
                    <a:pt x="691" y="231"/>
                    <a:pt x="693" y="229"/>
                    <a:pt x="690" y="230"/>
                  </a:cubicBezTo>
                  <a:cubicBezTo>
                    <a:pt x="687" y="231"/>
                    <a:pt x="690" y="228"/>
                    <a:pt x="690" y="227"/>
                  </a:cubicBezTo>
                  <a:cubicBezTo>
                    <a:pt x="691" y="226"/>
                    <a:pt x="697" y="223"/>
                    <a:pt x="698" y="222"/>
                  </a:cubicBezTo>
                  <a:cubicBezTo>
                    <a:pt x="700" y="221"/>
                    <a:pt x="700" y="214"/>
                    <a:pt x="699" y="213"/>
                  </a:cubicBezTo>
                  <a:cubicBezTo>
                    <a:pt x="698" y="212"/>
                    <a:pt x="702" y="210"/>
                    <a:pt x="703" y="209"/>
                  </a:cubicBezTo>
                  <a:cubicBezTo>
                    <a:pt x="704" y="209"/>
                    <a:pt x="698" y="211"/>
                    <a:pt x="695" y="212"/>
                  </a:cubicBezTo>
                  <a:cubicBezTo>
                    <a:pt x="692" y="213"/>
                    <a:pt x="687" y="217"/>
                    <a:pt x="685" y="219"/>
                  </a:cubicBezTo>
                  <a:cubicBezTo>
                    <a:pt x="682" y="220"/>
                    <a:pt x="679" y="221"/>
                    <a:pt x="674" y="222"/>
                  </a:cubicBezTo>
                  <a:cubicBezTo>
                    <a:pt x="668" y="224"/>
                    <a:pt x="665" y="230"/>
                    <a:pt x="664" y="230"/>
                  </a:cubicBezTo>
                  <a:cubicBezTo>
                    <a:pt x="662" y="231"/>
                    <a:pt x="658" y="229"/>
                    <a:pt x="656" y="229"/>
                  </a:cubicBezTo>
                  <a:cubicBezTo>
                    <a:pt x="654" y="229"/>
                    <a:pt x="658" y="232"/>
                    <a:pt x="658" y="234"/>
                  </a:cubicBezTo>
                  <a:cubicBezTo>
                    <a:pt x="659" y="235"/>
                    <a:pt x="652" y="236"/>
                    <a:pt x="650" y="236"/>
                  </a:cubicBezTo>
                  <a:cubicBezTo>
                    <a:pt x="649" y="237"/>
                    <a:pt x="651" y="242"/>
                    <a:pt x="649" y="247"/>
                  </a:cubicBezTo>
                  <a:cubicBezTo>
                    <a:pt x="648" y="252"/>
                    <a:pt x="639" y="250"/>
                    <a:pt x="635" y="250"/>
                  </a:cubicBezTo>
                  <a:cubicBezTo>
                    <a:pt x="630" y="251"/>
                    <a:pt x="631" y="247"/>
                    <a:pt x="629" y="245"/>
                  </a:cubicBezTo>
                  <a:cubicBezTo>
                    <a:pt x="627" y="242"/>
                    <a:pt x="625" y="242"/>
                    <a:pt x="623" y="241"/>
                  </a:cubicBezTo>
                  <a:cubicBezTo>
                    <a:pt x="621" y="240"/>
                    <a:pt x="623" y="237"/>
                    <a:pt x="625" y="235"/>
                  </a:cubicBezTo>
                  <a:cubicBezTo>
                    <a:pt x="627" y="232"/>
                    <a:pt x="634" y="231"/>
                    <a:pt x="635" y="230"/>
                  </a:cubicBezTo>
                  <a:cubicBezTo>
                    <a:pt x="637" y="229"/>
                    <a:pt x="631" y="224"/>
                    <a:pt x="630" y="222"/>
                  </a:cubicBezTo>
                  <a:cubicBezTo>
                    <a:pt x="629" y="220"/>
                    <a:pt x="624" y="218"/>
                    <a:pt x="620" y="218"/>
                  </a:cubicBezTo>
                  <a:cubicBezTo>
                    <a:pt x="616" y="218"/>
                    <a:pt x="613" y="217"/>
                    <a:pt x="609" y="216"/>
                  </a:cubicBezTo>
                  <a:cubicBezTo>
                    <a:pt x="605" y="215"/>
                    <a:pt x="607" y="218"/>
                    <a:pt x="609" y="219"/>
                  </a:cubicBezTo>
                  <a:cubicBezTo>
                    <a:pt x="610" y="221"/>
                    <a:pt x="613" y="224"/>
                    <a:pt x="615" y="227"/>
                  </a:cubicBezTo>
                  <a:cubicBezTo>
                    <a:pt x="616" y="231"/>
                    <a:pt x="609" y="241"/>
                    <a:pt x="609" y="244"/>
                  </a:cubicBezTo>
                  <a:cubicBezTo>
                    <a:pt x="609" y="246"/>
                    <a:pt x="616" y="247"/>
                    <a:pt x="619" y="251"/>
                  </a:cubicBezTo>
                  <a:cubicBezTo>
                    <a:pt x="621" y="255"/>
                    <a:pt x="614" y="263"/>
                    <a:pt x="613" y="264"/>
                  </a:cubicBezTo>
                  <a:cubicBezTo>
                    <a:pt x="611" y="266"/>
                    <a:pt x="608" y="265"/>
                    <a:pt x="608" y="264"/>
                  </a:cubicBezTo>
                  <a:cubicBezTo>
                    <a:pt x="607" y="263"/>
                    <a:pt x="604" y="260"/>
                    <a:pt x="602" y="260"/>
                  </a:cubicBezTo>
                  <a:cubicBezTo>
                    <a:pt x="600" y="261"/>
                    <a:pt x="600" y="259"/>
                    <a:pt x="598" y="258"/>
                  </a:cubicBezTo>
                  <a:cubicBezTo>
                    <a:pt x="598" y="258"/>
                    <a:pt x="594" y="262"/>
                    <a:pt x="592" y="264"/>
                  </a:cubicBezTo>
                  <a:cubicBezTo>
                    <a:pt x="590" y="266"/>
                    <a:pt x="584" y="267"/>
                    <a:pt x="583" y="269"/>
                  </a:cubicBezTo>
                  <a:cubicBezTo>
                    <a:pt x="581" y="271"/>
                    <a:pt x="576" y="275"/>
                    <a:pt x="575" y="277"/>
                  </a:cubicBezTo>
                  <a:cubicBezTo>
                    <a:pt x="573" y="279"/>
                    <a:pt x="581" y="286"/>
                    <a:pt x="582" y="287"/>
                  </a:cubicBezTo>
                  <a:cubicBezTo>
                    <a:pt x="584" y="288"/>
                    <a:pt x="583" y="290"/>
                    <a:pt x="581" y="292"/>
                  </a:cubicBezTo>
                  <a:cubicBezTo>
                    <a:pt x="580" y="294"/>
                    <a:pt x="571" y="290"/>
                    <a:pt x="568" y="289"/>
                  </a:cubicBezTo>
                  <a:cubicBezTo>
                    <a:pt x="566" y="288"/>
                    <a:pt x="565" y="288"/>
                    <a:pt x="563" y="289"/>
                  </a:cubicBezTo>
                  <a:cubicBezTo>
                    <a:pt x="560" y="290"/>
                    <a:pt x="557" y="287"/>
                    <a:pt x="555" y="284"/>
                  </a:cubicBezTo>
                  <a:cubicBezTo>
                    <a:pt x="554" y="281"/>
                    <a:pt x="552" y="283"/>
                    <a:pt x="550" y="282"/>
                  </a:cubicBezTo>
                  <a:cubicBezTo>
                    <a:pt x="548" y="282"/>
                    <a:pt x="549" y="283"/>
                    <a:pt x="548" y="284"/>
                  </a:cubicBezTo>
                  <a:cubicBezTo>
                    <a:pt x="548" y="286"/>
                    <a:pt x="547" y="286"/>
                    <a:pt x="545" y="287"/>
                  </a:cubicBezTo>
                  <a:cubicBezTo>
                    <a:pt x="544" y="287"/>
                    <a:pt x="545" y="291"/>
                    <a:pt x="549" y="296"/>
                  </a:cubicBezTo>
                  <a:cubicBezTo>
                    <a:pt x="553" y="300"/>
                    <a:pt x="553" y="297"/>
                    <a:pt x="556" y="296"/>
                  </a:cubicBezTo>
                  <a:cubicBezTo>
                    <a:pt x="560" y="295"/>
                    <a:pt x="558" y="302"/>
                    <a:pt x="560" y="304"/>
                  </a:cubicBezTo>
                  <a:cubicBezTo>
                    <a:pt x="562" y="306"/>
                    <a:pt x="557" y="306"/>
                    <a:pt x="555" y="307"/>
                  </a:cubicBezTo>
                  <a:cubicBezTo>
                    <a:pt x="553" y="307"/>
                    <a:pt x="547" y="306"/>
                    <a:pt x="544" y="303"/>
                  </a:cubicBezTo>
                  <a:cubicBezTo>
                    <a:pt x="540" y="301"/>
                    <a:pt x="541" y="298"/>
                    <a:pt x="539" y="298"/>
                  </a:cubicBezTo>
                  <a:cubicBezTo>
                    <a:pt x="537" y="298"/>
                    <a:pt x="534" y="297"/>
                    <a:pt x="533" y="295"/>
                  </a:cubicBezTo>
                  <a:cubicBezTo>
                    <a:pt x="531" y="293"/>
                    <a:pt x="529" y="292"/>
                    <a:pt x="530" y="291"/>
                  </a:cubicBezTo>
                  <a:cubicBezTo>
                    <a:pt x="531" y="290"/>
                    <a:pt x="531" y="284"/>
                    <a:pt x="529" y="281"/>
                  </a:cubicBezTo>
                  <a:cubicBezTo>
                    <a:pt x="528" y="277"/>
                    <a:pt x="526" y="278"/>
                    <a:pt x="528" y="278"/>
                  </a:cubicBezTo>
                  <a:cubicBezTo>
                    <a:pt x="530" y="277"/>
                    <a:pt x="530" y="272"/>
                    <a:pt x="529" y="271"/>
                  </a:cubicBezTo>
                  <a:cubicBezTo>
                    <a:pt x="528" y="270"/>
                    <a:pt x="521" y="264"/>
                    <a:pt x="520" y="264"/>
                  </a:cubicBezTo>
                  <a:cubicBezTo>
                    <a:pt x="519" y="264"/>
                    <a:pt x="516" y="260"/>
                    <a:pt x="516" y="259"/>
                  </a:cubicBezTo>
                  <a:cubicBezTo>
                    <a:pt x="516" y="258"/>
                    <a:pt x="513" y="255"/>
                    <a:pt x="512" y="255"/>
                  </a:cubicBezTo>
                  <a:cubicBezTo>
                    <a:pt x="510" y="255"/>
                    <a:pt x="506" y="255"/>
                    <a:pt x="504" y="254"/>
                  </a:cubicBezTo>
                  <a:cubicBezTo>
                    <a:pt x="501" y="252"/>
                    <a:pt x="505" y="251"/>
                    <a:pt x="506" y="251"/>
                  </a:cubicBezTo>
                  <a:cubicBezTo>
                    <a:pt x="507" y="250"/>
                    <a:pt x="508" y="248"/>
                    <a:pt x="509" y="247"/>
                  </a:cubicBezTo>
                  <a:cubicBezTo>
                    <a:pt x="510" y="246"/>
                    <a:pt x="513" y="251"/>
                    <a:pt x="516" y="253"/>
                  </a:cubicBezTo>
                  <a:cubicBezTo>
                    <a:pt x="519" y="255"/>
                    <a:pt x="529" y="258"/>
                    <a:pt x="532" y="260"/>
                  </a:cubicBezTo>
                  <a:cubicBezTo>
                    <a:pt x="534" y="261"/>
                    <a:pt x="544" y="263"/>
                    <a:pt x="549" y="264"/>
                  </a:cubicBezTo>
                  <a:cubicBezTo>
                    <a:pt x="554" y="264"/>
                    <a:pt x="561" y="266"/>
                    <a:pt x="564" y="266"/>
                  </a:cubicBezTo>
                  <a:cubicBezTo>
                    <a:pt x="567" y="266"/>
                    <a:pt x="571" y="264"/>
                    <a:pt x="575" y="264"/>
                  </a:cubicBezTo>
                  <a:cubicBezTo>
                    <a:pt x="578" y="264"/>
                    <a:pt x="581" y="261"/>
                    <a:pt x="584" y="257"/>
                  </a:cubicBezTo>
                  <a:cubicBezTo>
                    <a:pt x="588" y="253"/>
                    <a:pt x="588" y="246"/>
                    <a:pt x="587" y="245"/>
                  </a:cubicBezTo>
                  <a:cubicBezTo>
                    <a:pt x="586" y="244"/>
                    <a:pt x="587" y="234"/>
                    <a:pt x="585" y="233"/>
                  </a:cubicBezTo>
                  <a:cubicBezTo>
                    <a:pt x="582" y="232"/>
                    <a:pt x="582" y="231"/>
                    <a:pt x="579" y="229"/>
                  </a:cubicBezTo>
                  <a:cubicBezTo>
                    <a:pt x="576" y="226"/>
                    <a:pt x="575" y="226"/>
                    <a:pt x="573" y="226"/>
                  </a:cubicBezTo>
                  <a:cubicBezTo>
                    <a:pt x="571" y="227"/>
                    <a:pt x="571" y="225"/>
                    <a:pt x="568" y="223"/>
                  </a:cubicBezTo>
                  <a:cubicBezTo>
                    <a:pt x="565" y="222"/>
                    <a:pt x="565" y="222"/>
                    <a:pt x="561" y="221"/>
                  </a:cubicBezTo>
                  <a:cubicBezTo>
                    <a:pt x="558" y="221"/>
                    <a:pt x="557" y="219"/>
                    <a:pt x="555" y="217"/>
                  </a:cubicBezTo>
                  <a:cubicBezTo>
                    <a:pt x="552" y="214"/>
                    <a:pt x="542" y="209"/>
                    <a:pt x="539" y="207"/>
                  </a:cubicBezTo>
                  <a:cubicBezTo>
                    <a:pt x="536" y="205"/>
                    <a:pt x="532" y="204"/>
                    <a:pt x="528" y="205"/>
                  </a:cubicBezTo>
                  <a:cubicBezTo>
                    <a:pt x="525" y="205"/>
                    <a:pt x="523" y="203"/>
                    <a:pt x="521" y="204"/>
                  </a:cubicBezTo>
                  <a:cubicBezTo>
                    <a:pt x="519" y="204"/>
                    <a:pt x="517" y="203"/>
                    <a:pt x="517" y="202"/>
                  </a:cubicBezTo>
                  <a:cubicBezTo>
                    <a:pt x="517" y="200"/>
                    <a:pt x="514" y="202"/>
                    <a:pt x="511" y="203"/>
                  </a:cubicBezTo>
                  <a:cubicBezTo>
                    <a:pt x="509" y="205"/>
                    <a:pt x="513" y="200"/>
                    <a:pt x="510" y="200"/>
                  </a:cubicBezTo>
                  <a:cubicBezTo>
                    <a:pt x="508" y="200"/>
                    <a:pt x="505" y="198"/>
                    <a:pt x="507" y="198"/>
                  </a:cubicBezTo>
                  <a:cubicBezTo>
                    <a:pt x="509" y="198"/>
                    <a:pt x="516" y="195"/>
                    <a:pt x="512" y="193"/>
                  </a:cubicBezTo>
                  <a:cubicBezTo>
                    <a:pt x="508" y="191"/>
                    <a:pt x="503" y="191"/>
                    <a:pt x="502" y="192"/>
                  </a:cubicBezTo>
                  <a:cubicBezTo>
                    <a:pt x="501" y="193"/>
                    <a:pt x="501" y="193"/>
                    <a:pt x="500" y="194"/>
                  </a:cubicBezTo>
                  <a:cubicBezTo>
                    <a:pt x="500" y="194"/>
                    <a:pt x="500" y="194"/>
                    <a:pt x="500" y="194"/>
                  </a:cubicBezTo>
                  <a:cubicBezTo>
                    <a:pt x="499" y="194"/>
                    <a:pt x="499" y="194"/>
                    <a:pt x="498" y="194"/>
                  </a:cubicBezTo>
                  <a:cubicBezTo>
                    <a:pt x="498" y="194"/>
                    <a:pt x="498" y="194"/>
                    <a:pt x="497" y="194"/>
                  </a:cubicBezTo>
                  <a:cubicBezTo>
                    <a:pt x="497" y="194"/>
                    <a:pt x="496" y="194"/>
                    <a:pt x="496" y="194"/>
                  </a:cubicBezTo>
                  <a:cubicBezTo>
                    <a:pt x="495" y="194"/>
                    <a:pt x="495" y="194"/>
                    <a:pt x="494" y="194"/>
                  </a:cubicBezTo>
                  <a:cubicBezTo>
                    <a:pt x="493" y="194"/>
                    <a:pt x="493" y="194"/>
                    <a:pt x="492" y="194"/>
                  </a:cubicBezTo>
                  <a:cubicBezTo>
                    <a:pt x="487" y="194"/>
                    <a:pt x="483" y="192"/>
                    <a:pt x="483" y="191"/>
                  </a:cubicBezTo>
                  <a:cubicBezTo>
                    <a:pt x="483" y="190"/>
                    <a:pt x="477" y="188"/>
                    <a:pt x="475" y="187"/>
                  </a:cubicBezTo>
                  <a:cubicBezTo>
                    <a:pt x="473" y="186"/>
                    <a:pt x="479" y="186"/>
                    <a:pt x="483" y="187"/>
                  </a:cubicBezTo>
                  <a:cubicBezTo>
                    <a:pt x="487" y="188"/>
                    <a:pt x="487" y="187"/>
                    <a:pt x="489" y="186"/>
                  </a:cubicBezTo>
                  <a:cubicBezTo>
                    <a:pt x="490" y="186"/>
                    <a:pt x="494" y="184"/>
                    <a:pt x="495" y="182"/>
                  </a:cubicBezTo>
                  <a:cubicBezTo>
                    <a:pt x="496" y="181"/>
                    <a:pt x="495" y="179"/>
                    <a:pt x="492" y="179"/>
                  </a:cubicBezTo>
                  <a:cubicBezTo>
                    <a:pt x="490" y="179"/>
                    <a:pt x="490" y="176"/>
                    <a:pt x="486" y="175"/>
                  </a:cubicBezTo>
                  <a:cubicBezTo>
                    <a:pt x="483" y="175"/>
                    <a:pt x="484" y="174"/>
                    <a:pt x="482" y="174"/>
                  </a:cubicBezTo>
                  <a:cubicBezTo>
                    <a:pt x="480" y="175"/>
                    <a:pt x="481" y="172"/>
                    <a:pt x="479" y="170"/>
                  </a:cubicBezTo>
                  <a:cubicBezTo>
                    <a:pt x="477" y="168"/>
                    <a:pt x="475" y="171"/>
                    <a:pt x="474" y="172"/>
                  </a:cubicBezTo>
                  <a:cubicBezTo>
                    <a:pt x="473" y="174"/>
                    <a:pt x="473" y="176"/>
                    <a:pt x="470" y="177"/>
                  </a:cubicBezTo>
                  <a:cubicBezTo>
                    <a:pt x="468" y="178"/>
                    <a:pt x="470" y="176"/>
                    <a:pt x="470" y="175"/>
                  </a:cubicBezTo>
                  <a:cubicBezTo>
                    <a:pt x="471" y="174"/>
                    <a:pt x="470" y="175"/>
                    <a:pt x="468" y="175"/>
                  </a:cubicBezTo>
                  <a:cubicBezTo>
                    <a:pt x="466" y="175"/>
                    <a:pt x="467" y="174"/>
                    <a:pt x="468" y="173"/>
                  </a:cubicBezTo>
                  <a:cubicBezTo>
                    <a:pt x="470" y="172"/>
                    <a:pt x="472" y="169"/>
                    <a:pt x="472" y="168"/>
                  </a:cubicBezTo>
                  <a:cubicBezTo>
                    <a:pt x="472" y="167"/>
                    <a:pt x="471" y="165"/>
                    <a:pt x="469" y="166"/>
                  </a:cubicBezTo>
                  <a:cubicBezTo>
                    <a:pt x="467" y="167"/>
                    <a:pt x="465" y="165"/>
                    <a:pt x="464" y="166"/>
                  </a:cubicBezTo>
                  <a:cubicBezTo>
                    <a:pt x="462" y="167"/>
                    <a:pt x="460" y="173"/>
                    <a:pt x="460" y="175"/>
                  </a:cubicBezTo>
                  <a:cubicBezTo>
                    <a:pt x="460" y="178"/>
                    <a:pt x="458" y="178"/>
                    <a:pt x="457" y="178"/>
                  </a:cubicBezTo>
                  <a:cubicBezTo>
                    <a:pt x="455" y="178"/>
                    <a:pt x="458" y="166"/>
                    <a:pt x="458" y="165"/>
                  </a:cubicBezTo>
                  <a:cubicBezTo>
                    <a:pt x="459" y="164"/>
                    <a:pt x="456" y="166"/>
                    <a:pt x="453" y="168"/>
                  </a:cubicBezTo>
                  <a:cubicBezTo>
                    <a:pt x="451" y="171"/>
                    <a:pt x="449" y="174"/>
                    <a:pt x="448" y="176"/>
                  </a:cubicBezTo>
                  <a:cubicBezTo>
                    <a:pt x="447" y="178"/>
                    <a:pt x="445" y="184"/>
                    <a:pt x="443" y="186"/>
                  </a:cubicBezTo>
                  <a:cubicBezTo>
                    <a:pt x="441" y="189"/>
                    <a:pt x="442" y="182"/>
                    <a:pt x="443" y="180"/>
                  </a:cubicBezTo>
                  <a:cubicBezTo>
                    <a:pt x="445" y="179"/>
                    <a:pt x="445" y="175"/>
                    <a:pt x="447" y="173"/>
                  </a:cubicBezTo>
                  <a:cubicBezTo>
                    <a:pt x="448" y="172"/>
                    <a:pt x="451" y="169"/>
                    <a:pt x="449" y="169"/>
                  </a:cubicBezTo>
                  <a:cubicBezTo>
                    <a:pt x="446" y="169"/>
                    <a:pt x="445" y="166"/>
                    <a:pt x="443" y="167"/>
                  </a:cubicBezTo>
                  <a:cubicBezTo>
                    <a:pt x="441" y="168"/>
                    <a:pt x="441" y="167"/>
                    <a:pt x="439" y="166"/>
                  </a:cubicBezTo>
                  <a:cubicBezTo>
                    <a:pt x="437" y="165"/>
                    <a:pt x="437" y="169"/>
                    <a:pt x="438" y="170"/>
                  </a:cubicBezTo>
                  <a:cubicBezTo>
                    <a:pt x="439" y="171"/>
                    <a:pt x="436" y="173"/>
                    <a:pt x="436" y="174"/>
                  </a:cubicBezTo>
                  <a:cubicBezTo>
                    <a:pt x="436" y="175"/>
                    <a:pt x="435" y="174"/>
                    <a:pt x="434" y="173"/>
                  </a:cubicBezTo>
                  <a:cubicBezTo>
                    <a:pt x="433" y="173"/>
                    <a:pt x="433" y="176"/>
                    <a:pt x="434" y="178"/>
                  </a:cubicBezTo>
                  <a:cubicBezTo>
                    <a:pt x="435" y="179"/>
                    <a:pt x="432" y="177"/>
                    <a:pt x="431" y="176"/>
                  </a:cubicBezTo>
                  <a:cubicBezTo>
                    <a:pt x="430" y="175"/>
                    <a:pt x="428" y="176"/>
                    <a:pt x="427" y="176"/>
                  </a:cubicBezTo>
                  <a:cubicBezTo>
                    <a:pt x="425" y="177"/>
                    <a:pt x="425" y="178"/>
                    <a:pt x="425" y="179"/>
                  </a:cubicBezTo>
                  <a:cubicBezTo>
                    <a:pt x="425" y="181"/>
                    <a:pt x="429" y="184"/>
                    <a:pt x="428" y="184"/>
                  </a:cubicBezTo>
                  <a:cubicBezTo>
                    <a:pt x="428" y="185"/>
                    <a:pt x="427" y="188"/>
                    <a:pt x="427" y="190"/>
                  </a:cubicBezTo>
                  <a:cubicBezTo>
                    <a:pt x="428" y="193"/>
                    <a:pt x="425" y="187"/>
                    <a:pt x="424" y="189"/>
                  </a:cubicBezTo>
                  <a:cubicBezTo>
                    <a:pt x="423" y="190"/>
                    <a:pt x="422" y="185"/>
                    <a:pt x="423" y="184"/>
                  </a:cubicBezTo>
                  <a:cubicBezTo>
                    <a:pt x="424" y="184"/>
                    <a:pt x="423" y="180"/>
                    <a:pt x="421" y="182"/>
                  </a:cubicBezTo>
                  <a:cubicBezTo>
                    <a:pt x="418" y="184"/>
                    <a:pt x="419" y="180"/>
                    <a:pt x="415" y="181"/>
                  </a:cubicBezTo>
                  <a:cubicBezTo>
                    <a:pt x="411" y="182"/>
                    <a:pt x="408" y="183"/>
                    <a:pt x="407" y="185"/>
                  </a:cubicBezTo>
                  <a:cubicBezTo>
                    <a:pt x="407" y="186"/>
                    <a:pt x="413" y="188"/>
                    <a:pt x="415" y="189"/>
                  </a:cubicBezTo>
                  <a:cubicBezTo>
                    <a:pt x="418" y="190"/>
                    <a:pt x="416" y="192"/>
                    <a:pt x="417" y="193"/>
                  </a:cubicBezTo>
                  <a:cubicBezTo>
                    <a:pt x="418" y="194"/>
                    <a:pt x="412" y="190"/>
                    <a:pt x="410" y="189"/>
                  </a:cubicBezTo>
                  <a:cubicBezTo>
                    <a:pt x="408" y="189"/>
                    <a:pt x="410" y="192"/>
                    <a:pt x="410" y="193"/>
                  </a:cubicBezTo>
                  <a:cubicBezTo>
                    <a:pt x="410" y="195"/>
                    <a:pt x="409" y="192"/>
                    <a:pt x="407" y="191"/>
                  </a:cubicBezTo>
                  <a:cubicBezTo>
                    <a:pt x="406" y="190"/>
                    <a:pt x="406" y="195"/>
                    <a:pt x="404" y="196"/>
                  </a:cubicBezTo>
                  <a:cubicBezTo>
                    <a:pt x="402" y="196"/>
                    <a:pt x="404" y="192"/>
                    <a:pt x="404" y="191"/>
                  </a:cubicBezTo>
                  <a:cubicBezTo>
                    <a:pt x="404" y="190"/>
                    <a:pt x="402" y="192"/>
                    <a:pt x="400" y="195"/>
                  </a:cubicBezTo>
                  <a:cubicBezTo>
                    <a:pt x="398" y="197"/>
                    <a:pt x="398" y="194"/>
                    <a:pt x="399" y="192"/>
                  </a:cubicBezTo>
                  <a:cubicBezTo>
                    <a:pt x="399" y="191"/>
                    <a:pt x="398" y="190"/>
                    <a:pt x="394" y="190"/>
                  </a:cubicBezTo>
                  <a:cubicBezTo>
                    <a:pt x="390" y="189"/>
                    <a:pt x="393" y="187"/>
                    <a:pt x="393" y="185"/>
                  </a:cubicBezTo>
                  <a:cubicBezTo>
                    <a:pt x="393" y="183"/>
                    <a:pt x="391" y="185"/>
                    <a:pt x="389" y="188"/>
                  </a:cubicBezTo>
                  <a:cubicBezTo>
                    <a:pt x="387" y="190"/>
                    <a:pt x="387" y="190"/>
                    <a:pt x="388" y="193"/>
                  </a:cubicBezTo>
                  <a:cubicBezTo>
                    <a:pt x="390" y="196"/>
                    <a:pt x="384" y="195"/>
                    <a:pt x="383" y="196"/>
                  </a:cubicBezTo>
                  <a:cubicBezTo>
                    <a:pt x="383" y="198"/>
                    <a:pt x="384" y="199"/>
                    <a:pt x="387" y="199"/>
                  </a:cubicBezTo>
                  <a:cubicBezTo>
                    <a:pt x="390" y="200"/>
                    <a:pt x="388" y="203"/>
                    <a:pt x="389" y="204"/>
                  </a:cubicBezTo>
                  <a:cubicBezTo>
                    <a:pt x="389" y="205"/>
                    <a:pt x="383" y="204"/>
                    <a:pt x="383" y="206"/>
                  </a:cubicBezTo>
                  <a:cubicBezTo>
                    <a:pt x="382" y="207"/>
                    <a:pt x="381" y="208"/>
                    <a:pt x="378" y="209"/>
                  </a:cubicBezTo>
                  <a:cubicBezTo>
                    <a:pt x="376" y="209"/>
                    <a:pt x="377" y="210"/>
                    <a:pt x="379" y="211"/>
                  </a:cubicBezTo>
                  <a:cubicBezTo>
                    <a:pt x="381" y="213"/>
                    <a:pt x="378" y="213"/>
                    <a:pt x="377" y="213"/>
                  </a:cubicBezTo>
                  <a:cubicBezTo>
                    <a:pt x="376" y="212"/>
                    <a:pt x="373" y="214"/>
                    <a:pt x="371" y="215"/>
                  </a:cubicBezTo>
                  <a:cubicBezTo>
                    <a:pt x="369" y="216"/>
                    <a:pt x="367" y="217"/>
                    <a:pt x="366" y="215"/>
                  </a:cubicBezTo>
                  <a:cubicBezTo>
                    <a:pt x="364" y="214"/>
                    <a:pt x="361" y="214"/>
                    <a:pt x="361" y="216"/>
                  </a:cubicBezTo>
                  <a:cubicBezTo>
                    <a:pt x="361" y="218"/>
                    <a:pt x="358" y="220"/>
                    <a:pt x="358" y="222"/>
                  </a:cubicBezTo>
                  <a:cubicBezTo>
                    <a:pt x="358" y="223"/>
                    <a:pt x="361" y="223"/>
                    <a:pt x="364" y="222"/>
                  </a:cubicBezTo>
                  <a:cubicBezTo>
                    <a:pt x="367" y="221"/>
                    <a:pt x="363" y="224"/>
                    <a:pt x="361" y="226"/>
                  </a:cubicBezTo>
                  <a:cubicBezTo>
                    <a:pt x="359" y="228"/>
                    <a:pt x="362" y="228"/>
                    <a:pt x="365" y="227"/>
                  </a:cubicBezTo>
                  <a:cubicBezTo>
                    <a:pt x="367" y="226"/>
                    <a:pt x="366" y="229"/>
                    <a:pt x="363" y="230"/>
                  </a:cubicBezTo>
                  <a:cubicBezTo>
                    <a:pt x="361" y="230"/>
                    <a:pt x="358" y="231"/>
                    <a:pt x="357" y="233"/>
                  </a:cubicBezTo>
                  <a:cubicBezTo>
                    <a:pt x="355" y="235"/>
                    <a:pt x="360" y="235"/>
                    <a:pt x="363" y="236"/>
                  </a:cubicBezTo>
                  <a:cubicBezTo>
                    <a:pt x="367" y="236"/>
                    <a:pt x="352" y="235"/>
                    <a:pt x="353" y="237"/>
                  </a:cubicBezTo>
                  <a:cubicBezTo>
                    <a:pt x="354" y="240"/>
                    <a:pt x="351" y="241"/>
                    <a:pt x="350" y="242"/>
                  </a:cubicBezTo>
                  <a:cubicBezTo>
                    <a:pt x="350" y="244"/>
                    <a:pt x="354" y="244"/>
                    <a:pt x="356" y="243"/>
                  </a:cubicBezTo>
                  <a:cubicBezTo>
                    <a:pt x="358" y="243"/>
                    <a:pt x="351" y="246"/>
                    <a:pt x="350" y="246"/>
                  </a:cubicBezTo>
                  <a:cubicBezTo>
                    <a:pt x="348" y="246"/>
                    <a:pt x="344" y="249"/>
                    <a:pt x="344" y="251"/>
                  </a:cubicBezTo>
                  <a:cubicBezTo>
                    <a:pt x="344" y="253"/>
                    <a:pt x="342" y="254"/>
                    <a:pt x="340" y="256"/>
                  </a:cubicBezTo>
                  <a:cubicBezTo>
                    <a:pt x="337" y="257"/>
                    <a:pt x="336" y="261"/>
                    <a:pt x="336" y="262"/>
                  </a:cubicBezTo>
                  <a:cubicBezTo>
                    <a:pt x="336" y="264"/>
                    <a:pt x="337" y="263"/>
                    <a:pt x="342" y="265"/>
                  </a:cubicBezTo>
                  <a:cubicBezTo>
                    <a:pt x="346" y="268"/>
                    <a:pt x="338" y="265"/>
                    <a:pt x="336" y="266"/>
                  </a:cubicBezTo>
                  <a:cubicBezTo>
                    <a:pt x="333" y="266"/>
                    <a:pt x="331" y="269"/>
                    <a:pt x="334" y="270"/>
                  </a:cubicBezTo>
                  <a:cubicBezTo>
                    <a:pt x="336" y="271"/>
                    <a:pt x="334" y="272"/>
                    <a:pt x="334" y="275"/>
                  </a:cubicBezTo>
                  <a:cubicBezTo>
                    <a:pt x="334" y="278"/>
                    <a:pt x="331" y="280"/>
                    <a:pt x="329" y="282"/>
                  </a:cubicBezTo>
                  <a:cubicBezTo>
                    <a:pt x="326" y="284"/>
                    <a:pt x="331" y="283"/>
                    <a:pt x="333" y="282"/>
                  </a:cubicBezTo>
                  <a:cubicBezTo>
                    <a:pt x="335" y="281"/>
                    <a:pt x="329" y="286"/>
                    <a:pt x="327" y="287"/>
                  </a:cubicBezTo>
                  <a:cubicBezTo>
                    <a:pt x="325" y="289"/>
                    <a:pt x="323" y="289"/>
                    <a:pt x="323" y="292"/>
                  </a:cubicBezTo>
                  <a:cubicBezTo>
                    <a:pt x="323" y="294"/>
                    <a:pt x="321" y="292"/>
                    <a:pt x="317" y="292"/>
                  </a:cubicBezTo>
                  <a:cubicBezTo>
                    <a:pt x="314" y="292"/>
                    <a:pt x="311" y="300"/>
                    <a:pt x="310" y="301"/>
                  </a:cubicBezTo>
                  <a:cubicBezTo>
                    <a:pt x="308" y="303"/>
                    <a:pt x="305" y="306"/>
                    <a:pt x="305" y="307"/>
                  </a:cubicBezTo>
                  <a:cubicBezTo>
                    <a:pt x="304" y="308"/>
                    <a:pt x="308" y="310"/>
                    <a:pt x="311" y="310"/>
                  </a:cubicBezTo>
                  <a:cubicBezTo>
                    <a:pt x="313" y="310"/>
                    <a:pt x="317" y="308"/>
                    <a:pt x="318" y="307"/>
                  </a:cubicBezTo>
                  <a:cubicBezTo>
                    <a:pt x="320" y="306"/>
                    <a:pt x="313" y="312"/>
                    <a:pt x="310" y="313"/>
                  </a:cubicBezTo>
                  <a:cubicBezTo>
                    <a:pt x="308" y="314"/>
                    <a:pt x="307" y="311"/>
                    <a:pt x="306" y="311"/>
                  </a:cubicBezTo>
                  <a:cubicBezTo>
                    <a:pt x="305" y="311"/>
                    <a:pt x="304" y="313"/>
                    <a:pt x="303" y="314"/>
                  </a:cubicBezTo>
                  <a:cubicBezTo>
                    <a:pt x="303" y="315"/>
                    <a:pt x="298" y="314"/>
                    <a:pt x="296" y="315"/>
                  </a:cubicBezTo>
                  <a:cubicBezTo>
                    <a:pt x="294" y="316"/>
                    <a:pt x="293" y="318"/>
                    <a:pt x="294" y="320"/>
                  </a:cubicBezTo>
                  <a:cubicBezTo>
                    <a:pt x="295" y="321"/>
                    <a:pt x="294" y="322"/>
                    <a:pt x="295" y="324"/>
                  </a:cubicBezTo>
                  <a:cubicBezTo>
                    <a:pt x="295" y="327"/>
                    <a:pt x="293" y="324"/>
                    <a:pt x="290" y="323"/>
                  </a:cubicBezTo>
                  <a:cubicBezTo>
                    <a:pt x="287" y="322"/>
                    <a:pt x="287" y="324"/>
                    <a:pt x="284" y="326"/>
                  </a:cubicBezTo>
                  <a:cubicBezTo>
                    <a:pt x="282" y="327"/>
                    <a:pt x="278" y="326"/>
                    <a:pt x="276" y="327"/>
                  </a:cubicBezTo>
                  <a:cubicBezTo>
                    <a:pt x="274" y="328"/>
                    <a:pt x="276" y="329"/>
                    <a:pt x="278" y="330"/>
                  </a:cubicBezTo>
                  <a:cubicBezTo>
                    <a:pt x="281" y="332"/>
                    <a:pt x="277" y="331"/>
                    <a:pt x="273" y="331"/>
                  </a:cubicBezTo>
                  <a:cubicBezTo>
                    <a:pt x="269" y="330"/>
                    <a:pt x="271" y="332"/>
                    <a:pt x="271" y="334"/>
                  </a:cubicBezTo>
                  <a:cubicBezTo>
                    <a:pt x="270" y="336"/>
                    <a:pt x="266" y="335"/>
                    <a:pt x="264" y="336"/>
                  </a:cubicBezTo>
                  <a:cubicBezTo>
                    <a:pt x="263" y="337"/>
                    <a:pt x="268" y="338"/>
                    <a:pt x="265" y="338"/>
                  </a:cubicBezTo>
                  <a:cubicBezTo>
                    <a:pt x="263" y="338"/>
                    <a:pt x="259" y="339"/>
                    <a:pt x="261" y="342"/>
                  </a:cubicBezTo>
                  <a:cubicBezTo>
                    <a:pt x="263" y="344"/>
                    <a:pt x="263" y="345"/>
                    <a:pt x="265" y="349"/>
                  </a:cubicBezTo>
                  <a:cubicBezTo>
                    <a:pt x="267" y="353"/>
                    <a:pt x="269" y="352"/>
                    <a:pt x="265" y="352"/>
                  </a:cubicBezTo>
                  <a:cubicBezTo>
                    <a:pt x="261" y="351"/>
                    <a:pt x="262" y="353"/>
                    <a:pt x="263" y="355"/>
                  </a:cubicBezTo>
                  <a:cubicBezTo>
                    <a:pt x="265" y="357"/>
                    <a:pt x="265" y="356"/>
                    <a:pt x="260" y="358"/>
                  </a:cubicBezTo>
                  <a:cubicBezTo>
                    <a:pt x="256" y="360"/>
                    <a:pt x="260" y="359"/>
                    <a:pt x="262" y="361"/>
                  </a:cubicBezTo>
                  <a:cubicBezTo>
                    <a:pt x="264" y="363"/>
                    <a:pt x="260" y="364"/>
                    <a:pt x="263" y="365"/>
                  </a:cubicBezTo>
                  <a:cubicBezTo>
                    <a:pt x="265" y="366"/>
                    <a:pt x="259" y="368"/>
                    <a:pt x="263" y="370"/>
                  </a:cubicBezTo>
                  <a:cubicBezTo>
                    <a:pt x="266" y="372"/>
                    <a:pt x="266" y="370"/>
                    <a:pt x="268" y="368"/>
                  </a:cubicBezTo>
                  <a:cubicBezTo>
                    <a:pt x="271" y="365"/>
                    <a:pt x="269" y="369"/>
                    <a:pt x="267" y="373"/>
                  </a:cubicBezTo>
                  <a:cubicBezTo>
                    <a:pt x="264" y="376"/>
                    <a:pt x="264" y="372"/>
                    <a:pt x="261" y="373"/>
                  </a:cubicBezTo>
                  <a:cubicBezTo>
                    <a:pt x="257" y="374"/>
                    <a:pt x="262" y="376"/>
                    <a:pt x="262" y="379"/>
                  </a:cubicBezTo>
                  <a:cubicBezTo>
                    <a:pt x="263" y="383"/>
                    <a:pt x="262" y="382"/>
                    <a:pt x="265" y="382"/>
                  </a:cubicBezTo>
                  <a:cubicBezTo>
                    <a:pt x="268" y="382"/>
                    <a:pt x="268" y="381"/>
                    <a:pt x="270" y="379"/>
                  </a:cubicBezTo>
                  <a:cubicBezTo>
                    <a:pt x="272" y="378"/>
                    <a:pt x="269" y="383"/>
                    <a:pt x="270" y="386"/>
                  </a:cubicBezTo>
                  <a:cubicBezTo>
                    <a:pt x="271" y="388"/>
                    <a:pt x="267" y="385"/>
                    <a:pt x="265" y="387"/>
                  </a:cubicBezTo>
                  <a:cubicBezTo>
                    <a:pt x="262" y="388"/>
                    <a:pt x="264" y="391"/>
                    <a:pt x="266" y="393"/>
                  </a:cubicBezTo>
                  <a:cubicBezTo>
                    <a:pt x="267" y="394"/>
                    <a:pt x="271" y="397"/>
                    <a:pt x="274" y="399"/>
                  </a:cubicBezTo>
                  <a:cubicBezTo>
                    <a:pt x="276" y="401"/>
                    <a:pt x="280" y="400"/>
                    <a:pt x="283" y="399"/>
                  </a:cubicBezTo>
                  <a:cubicBezTo>
                    <a:pt x="287" y="398"/>
                    <a:pt x="286" y="400"/>
                    <a:pt x="289" y="399"/>
                  </a:cubicBezTo>
                  <a:cubicBezTo>
                    <a:pt x="292" y="397"/>
                    <a:pt x="296" y="393"/>
                    <a:pt x="299" y="388"/>
                  </a:cubicBezTo>
                  <a:cubicBezTo>
                    <a:pt x="303" y="383"/>
                    <a:pt x="305" y="383"/>
                    <a:pt x="308" y="383"/>
                  </a:cubicBezTo>
                  <a:cubicBezTo>
                    <a:pt x="311" y="382"/>
                    <a:pt x="311" y="381"/>
                    <a:pt x="311" y="377"/>
                  </a:cubicBezTo>
                  <a:cubicBezTo>
                    <a:pt x="311" y="377"/>
                    <a:pt x="311" y="377"/>
                    <a:pt x="311" y="377"/>
                  </a:cubicBezTo>
                  <a:cubicBezTo>
                    <a:pt x="311" y="377"/>
                    <a:pt x="311" y="377"/>
                    <a:pt x="311" y="377"/>
                  </a:cubicBezTo>
                  <a:cubicBezTo>
                    <a:pt x="311" y="377"/>
                    <a:pt x="311" y="377"/>
                    <a:pt x="311" y="377"/>
                  </a:cubicBezTo>
                  <a:cubicBezTo>
                    <a:pt x="311" y="377"/>
                    <a:pt x="311" y="377"/>
                    <a:pt x="311" y="377"/>
                  </a:cubicBezTo>
                  <a:cubicBezTo>
                    <a:pt x="311" y="377"/>
                    <a:pt x="311" y="378"/>
                    <a:pt x="312" y="378"/>
                  </a:cubicBezTo>
                  <a:cubicBezTo>
                    <a:pt x="312" y="378"/>
                    <a:pt x="312" y="378"/>
                    <a:pt x="312" y="379"/>
                  </a:cubicBezTo>
                  <a:cubicBezTo>
                    <a:pt x="312" y="379"/>
                    <a:pt x="312" y="379"/>
                    <a:pt x="312" y="379"/>
                  </a:cubicBezTo>
                  <a:cubicBezTo>
                    <a:pt x="312" y="380"/>
                    <a:pt x="312" y="380"/>
                    <a:pt x="312" y="381"/>
                  </a:cubicBezTo>
                  <a:cubicBezTo>
                    <a:pt x="312" y="381"/>
                    <a:pt x="313" y="381"/>
                    <a:pt x="313" y="381"/>
                  </a:cubicBezTo>
                  <a:cubicBezTo>
                    <a:pt x="313" y="382"/>
                    <a:pt x="313" y="382"/>
                    <a:pt x="313" y="383"/>
                  </a:cubicBezTo>
                  <a:cubicBezTo>
                    <a:pt x="313" y="383"/>
                    <a:pt x="313" y="383"/>
                    <a:pt x="313" y="383"/>
                  </a:cubicBezTo>
                  <a:cubicBezTo>
                    <a:pt x="313" y="384"/>
                    <a:pt x="314" y="384"/>
                    <a:pt x="314" y="385"/>
                  </a:cubicBezTo>
                  <a:cubicBezTo>
                    <a:pt x="314" y="385"/>
                    <a:pt x="314" y="386"/>
                    <a:pt x="314" y="386"/>
                  </a:cubicBezTo>
                  <a:cubicBezTo>
                    <a:pt x="316" y="389"/>
                    <a:pt x="316" y="395"/>
                    <a:pt x="317" y="397"/>
                  </a:cubicBezTo>
                  <a:cubicBezTo>
                    <a:pt x="318" y="399"/>
                    <a:pt x="319" y="399"/>
                    <a:pt x="322" y="398"/>
                  </a:cubicBezTo>
                  <a:cubicBezTo>
                    <a:pt x="325" y="396"/>
                    <a:pt x="321" y="405"/>
                    <a:pt x="320" y="408"/>
                  </a:cubicBezTo>
                  <a:cubicBezTo>
                    <a:pt x="320" y="410"/>
                    <a:pt x="325" y="416"/>
                    <a:pt x="326" y="419"/>
                  </a:cubicBezTo>
                  <a:cubicBezTo>
                    <a:pt x="328" y="422"/>
                    <a:pt x="329" y="427"/>
                    <a:pt x="329" y="428"/>
                  </a:cubicBezTo>
                  <a:cubicBezTo>
                    <a:pt x="330" y="430"/>
                    <a:pt x="327" y="437"/>
                    <a:pt x="328" y="437"/>
                  </a:cubicBezTo>
                  <a:cubicBezTo>
                    <a:pt x="330" y="437"/>
                    <a:pt x="334" y="439"/>
                    <a:pt x="338" y="439"/>
                  </a:cubicBezTo>
                  <a:cubicBezTo>
                    <a:pt x="341" y="439"/>
                    <a:pt x="342" y="439"/>
                    <a:pt x="343" y="436"/>
                  </a:cubicBezTo>
                  <a:cubicBezTo>
                    <a:pt x="344" y="434"/>
                    <a:pt x="344" y="432"/>
                    <a:pt x="349" y="428"/>
                  </a:cubicBezTo>
                  <a:cubicBezTo>
                    <a:pt x="354" y="425"/>
                    <a:pt x="356" y="428"/>
                    <a:pt x="358" y="427"/>
                  </a:cubicBezTo>
                  <a:cubicBezTo>
                    <a:pt x="360" y="426"/>
                    <a:pt x="365" y="413"/>
                    <a:pt x="366" y="409"/>
                  </a:cubicBezTo>
                  <a:cubicBezTo>
                    <a:pt x="367" y="405"/>
                    <a:pt x="367" y="400"/>
                    <a:pt x="367" y="398"/>
                  </a:cubicBezTo>
                  <a:cubicBezTo>
                    <a:pt x="368" y="396"/>
                    <a:pt x="374" y="388"/>
                    <a:pt x="375" y="386"/>
                  </a:cubicBezTo>
                  <a:cubicBezTo>
                    <a:pt x="377" y="385"/>
                    <a:pt x="378" y="387"/>
                    <a:pt x="379" y="386"/>
                  </a:cubicBezTo>
                  <a:cubicBezTo>
                    <a:pt x="380" y="386"/>
                    <a:pt x="382" y="379"/>
                    <a:pt x="384" y="378"/>
                  </a:cubicBezTo>
                  <a:cubicBezTo>
                    <a:pt x="386" y="377"/>
                    <a:pt x="387" y="375"/>
                    <a:pt x="388" y="373"/>
                  </a:cubicBezTo>
                  <a:cubicBezTo>
                    <a:pt x="388" y="371"/>
                    <a:pt x="386" y="367"/>
                    <a:pt x="385" y="364"/>
                  </a:cubicBezTo>
                  <a:cubicBezTo>
                    <a:pt x="384" y="362"/>
                    <a:pt x="380" y="361"/>
                    <a:pt x="377" y="361"/>
                  </a:cubicBezTo>
                  <a:cubicBezTo>
                    <a:pt x="373" y="361"/>
                    <a:pt x="373" y="358"/>
                    <a:pt x="371" y="355"/>
                  </a:cubicBezTo>
                  <a:cubicBezTo>
                    <a:pt x="369" y="352"/>
                    <a:pt x="372" y="347"/>
                    <a:pt x="373" y="345"/>
                  </a:cubicBezTo>
                  <a:cubicBezTo>
                    <a:pt x="375" y="343"/>
                    <a:pt x="374" y="336"/>
                    <a:pt x="375" y="334"/>
                  </a:cubicBezTo>
                  <a:cubicBezTo>
                    <a:pt x="376" y="332"/>
                    <a:pt x="372" y="330"/>
                    <a:pt x="372" y="328"/>
                  </a:cubicBezTo>
                  <a:cubicBezTo>
                    <a:pt x="372" y="326"/>
                    <a:pt x="375" y="329"/>
                    <a:pt x="377" y="329"/>
                  </a:cubicBezTo>
                  <a:cubicBezTo>
                    <a:pt x="379" y="330"/>
                    <a:pt x="385" y="322"/>
                    <a:pt x="386" y="320"/>
                  </a:cubicBezTo>
                  <a:cubicBezTo>
                    <a:pt x="388" y="318"/>
                    <a:pt x="390" y="313"/>
                    <a:pt x="390" y="312"/>
                  </a:cubicBezTo>
                  <a:cubicBezTo>
                    <a:pt x="390" y="311"/>
                    <a:pt x="397" y="309"/>
                    <a:pt x="399" y="308"/>
                  </a:cubicBezTo>
                  <a:cubicBezTo>
                    <a:pt x="400" y="307"/>
                    <a:pt x="405" y="306"/>
                    <a:pt x="406" y="303"/>
                  </a:cubicBezTo>
                  <a:cubicBezTo>
                    <a:pt x="406" y="300"/>
                    <a:pt x="411" y="296"/>
                    <a:pt x="413" y="294"/>
                  </a:cubicBezTo>
                  <a:cubicBezTo>
                    <a:pt x="415" y="292"/>
                    <a:pt x="411" y="291"/>
                    <a:pt x="409" y="288"/>
                  </a:cubicBezTo>
                  <a:cubicBezTo>
                    <a:pt x="408" y="286"/>
                    <a:pt x="410" y="286"/>
                    <a:pt x="411" y="285"/>
                  </a:cubicBezTo>
                  <a:cubicBezTo>
                    <a:pt x="412" y="284"/>
                    <a:pt x="413" y="282"/>
                    <a:pt x="413" y="281"/>
                  </a:cubicBezTo>
                  <a:cubicBezTo>
                    <a:pt x="414" y="280"/>
                    <a:pt x="416" y="279"/>
                    <a:pt x="418" y="278"/>
                  </a:cubicBezTo>
                  <a:cubicBezTo>
                    <a:pt x="421" y="276"/>
                    <a:pt x="418" y="275"/>
                    <a:pt x="419" y="274"/>
                  </a:cubicBezTo>
                  <a:cubicBezTo>
                    <a:pt x="419" y="272"/>
                    <a:pt x="424" y="273"/>
                    <a:pt x="427" y="273"/>
                  </a:cubicBezTo>
                  <a:cubicBezTo>
                    <a:pt x="428" y="274"/>
                    <a:pt x="429" y="274"/>
                    <a:pt x="429" y="274"/>
                  </a:cubicBezTo>
                  <a:cubicBezTo>
                    <a:pt x="430" y="274"/>
                    <a:pt x="430" y="274"/>
                    <a:pt x="430" y="274"/>
                  </a:cubicBezTo>
                  <a:cubicBezTo>
                    <a:pt x="431" y="274"/>
                    <a:pt x="431" y="273"/>
                    <a:pt x="432" y="273"/>
                  </a:cubicBezTo>
                  <a:cubicBezTo>
                    <a:pt x="432" y="273"/>
                    <a:pt x="432" y="273"/>
                    <a:pt x="433" y="273"/>
                  </a:cubicBezTo>
                  <a:cubicBezTo>
                    <a:pt x="433" y="273"/>
                    <a:pt x="434" y="273"/>
                    <a:pt x="435" y="273"/>
                  </a:cubicBezTo>
                  <a:cubicBezTo>
                    <a:pt x="435" y="273"/>
                    <a:pt x="436" y="273"/>
                    <a:pt x="437" y="273"/>
                  </a:cubicBezTo>
                  <a:cubicBezTo>
                    <a:pt x="440" y="272"/>
                    <a:pt x="442" y="275"/>
                    <a:pt x="443" y="277"/>
                  </a:cubicBezTo>
                  <a:cubicBezTo>
                    <a:pt x="445" y="280"/>
                    <a:pt x="444" y="286"/>
                    <a:pt x="441" y="287"/>
                  </a:cubicBezTo>
                  <a:cubicBezTo>
                    <a:pt x="439" y="287"/>
                    <a:pt x="433" y="295"/>
                    <a:pt x="432" y="298"/>
                  </a:cubicBezTo>
                  <a:cubicBezTo>
                    <a:pt x="431" y="300"/>
                    <a:pt x="422" y="308"/>
                    <a:pt x="420" y="311"/>
                  </a:cubicBezTo>
                  <a:cubicBezTo>
                    <a:pt x="419" y="314"/>
                    <a:pt x="411" y="321"/>
                    <a:pt x="409" y="324"/>
                  </a:cubicBezTo>
                  <a:cubicBezTo>
                    <a:pt x="406" y="326"/>
                    <a:pt x="407" y="326"/>
                    <a:pt x="409" y="330"/>
                  </a:cubicBezTo>
                  <a:cubicBezTo>
                    <a:pt x="410" y="334"/>
                    <a:pt x="413" y="345"/>
                    <a:pt x="412" y="347"/>
                  </a:cubicBezTo>
                  <a:cubicBezTo>
                    <a:pt x="411" y="349"/>
                    <a:pt x="410" y="353"/>
                    <a:pt x="410" y="355"/>
                  </a:cubicBezTo>
                  <a:cubicBezTo>
                    <a:pt x="409" y="358"/>
                    <a:pt x="411" y="360"/>
                    <a:pt x="414" y="360"/>
                  </a:cubicBezTo>
                  <a:cubicBezTo>
                    <a:pt x="416" y="360"/>
                    <a:pt x="419" y="363"/>
                    <a:pt x="419" y="365"/>
                  </a:cubicBezTo>
                  <a:cubicBezTo>
                    <a:pt x="420" y="366"/>
                    <a:pt x="420" y="368"/>
                    <a:pt x="423" y="369"/>
                  </a:cubicBezTo>
                  <a:cubicBezTo>
                    <a:pt x="426" y="370"/>
                    <a:pt x="432" y="370"/>
                    <a:pt x="434" y="369"/>
                  </a:cubicBezTo>
                  <a:cubicBezTo>
                    <a:pt x="436" y="368"/>
                    <a:pt x="437" y="366"/>
                    <a:pt x="443" y="366"/>
                  </a:cubicBezTo>
                  <a:cubicBezTo>
                    <a:pt x="448" y="366"/>
                    <a:pt x="454" y="365"/>
                    <a:pt x="456" y="363"/>
                  </a:cubicBezTo>
                  <a:cubicBezTo>
                    <a:pt x="459" y="362"/>
                    <a:pt x="461" y="362"/>
                    <a:pt x="463" y="362"/>
                  </a:cubicBezTo>
                  <a:cubicBezTo>
                    <a:pt x="463" y="362"/>
                    <a:pt x="464" y="362"/>
                    <a:pt x="465" y="362"/>
                  </a:cubicBezTo>
                  <a:cubicBezTo>
                    <a:pt x="465" y="362"/>
                    <a:pt x="465" y="362"/>
                    <a:pt x="465" y="362"/>
                  </a:cubicBezTo>
                  <a:cubicBezTo>
                    <a:pt x="467" y="362"/>
                    <a:pt x="469" y="362"/>
                    <a:pt x="471" y="361"/>
                  </a:cubicBezTo>
                  <a:cubicBezTo>
                    <a:pt x="474" y="360"/>
                    <a:pt x="475" y="359"/>
                    <a:pt x="474" y="363"/>
                  </a:cubicBezTo>
                  <a:cubicBezTo>
                    <a:pt x="473" y="367"/>
                    <a:pt x="478" y="365"/>
                    <a:pt x="481" y="366"/>
                  </a:cubicBezTo>
                  <a:cubicBezTo>
                    <a:pt x="483" y="368"/>
                    <a:pt x="484" y="371"/>
                    <a:pt x="480" y="372"/>
                  </a:cubicBezTo>
                  <a:cubicBezTo>
                    <a:pt x="477" y="372"/>
                    <a:pt x="470" y="372"/>
                    <a:pt x="471" y="374"/>
                  </a:cubicBezTo>
                  <a:cubicBezTo>
                    <a:pt x="471" y="374"/>
                    <a:pt x="471" y="375"/>
                    <a:pt x="471" y="375"/>
                  </a:cubicBezTo>
                  <a:cubicBezTo>
                    <a:pt x="471" y="375"/>
                    <a:pt x="471" y="375"/>
                    <a:pt x="471" y="375"/>
                  </a:cubicBezTo>
                  <a:cubicBezTo>
                    <a:pt x="471" y="376"/>
                    <a:pt x="471" y="377"/>
                    <a:pt x="469" y="377"/>
                  </a:cubicBezTo>
                  <a:cubicBezTo>
                    <a:pt x="468" y="377"/>
                    <a:pt x="468" y="377"/>
                    <a:pt x="468" y="377"/>
                  </a:cubicBezTo>
                  <a:cubicBezTo>
                    <a:pt x="467" y="377"/>
                    <a:pt x="467" y="377"/>
                    <a:pt x="466" y="377"/>
                  </a:cubicBezTo>
                  <a:cubicBezTo>
                    <a:pt x="460" y="377"/>
                    <a:pt x="449" y="377"/>
                    <a:pt x="444" y="377"/>
                  </a:cubicBezTo>
                  <a:cubicBezTo>
                    <a:pt x="440" y="377"/>
                    <a:pt x="430" y="381"/>
                    <a:pt x="430" y="384"/>
                  </a:cubicBezTo>
                  <a:cubicBezTo>
                    <a:pt x="429" y="388"/>
                    <a:pt x="431" y="393"/>
                    <a:pt x="434" y="394"/>
                  </a:cubicBezTo>
                  <a:cubicBezTo>
                    <a:pt x="435" y="395"/>
                    <a:pt x="435" y="395"/>
                    <a:pt x="435" y="395"/>
                  </a:cubicBezTo>
                  <a:cubicBezTo>
                    <a:pt x="435" y="396"/>
                    <a:pt x="435" y="396"/>
                    <a:pt x="436" y="396"/>
                  </a:cubicBezTo>
                  <a:cubicBezTo>
                    <a:pt x="436" y="396"/>
                    <a:pt x="436" y="397"/>
                    <a:pt x="436" y="397"/>
                  </a:cubicBezTo>
                  <a:cubicBezTo>
                    <a:pt x="436" y="397"/>
                    <a:pt x="436" y="397"/>
                    <a:pt x="436" y="398"/>
                  </a:cubicBezTo>
                  <a:cubicBezTo>
                    <a:pt x="437" y="399"/>
                    <a:pt x="437" y="401"/>
                    <a:pt x="437" y="402"/>
                  </a:cubicBezTo>
                  <a:cubicBezTo>
                    <a:pt x="438" y="404"/>
                    <a:pt x="438" y="405"/>
                    <a:pt x="438" y="407"/>
                  </a:cubicBezTo>
                  <a:cubicBezTo>
                    <a:pt x="437" y="411"/>
                    <a:pt x="433" y="416"/>
                    <a:pt x="430" y="416"/>
                  </a:cubicBezTo>
                  <a:cubicBezTo>
                    <a:pt x="428" y="415"/>
                    <a:pt x="421" y="405"/>
                    <a:pt x="418" y="405"/>
                  </a:cubicBezTo>
                  <a:cubicBezTo>
                    <a:pt x="416" y="404"/>
                    <a:pt x="410" y="407"/>
                    <a:pt x="410" y="409"/>
                  </a:cubicBezTo>
                  <a:cubicBezTo>
                    <a:pt x="410" y="411"/>
                    <a:pt x="409" y="415"/>
                    <a:pt x="407" y="417"/>
                  </a:cubicBezTo>
                  <a:cubicBezTo>
                    <a:pt x="406" y="418"/>
                    <a:pt x="406" y="421"/>
                    <a:pt x="406" y="424"/>
                  </a:cubicBezTo>
                  <a:cubicBezTo>
                    <a:pt x="406" y="426"/>
                    <a:pt x="406" y="427"/>
                    <a:pt x="405" y="429"/>
                  </a:cubicBezTo>
                  <a:cubicBezTo>
                    <a:pt x="405" y="429"/>
                    <a:pt x="405" y="429"/>
                    <a:pt x="405" y="429"/>
                  </a:cubicBezTo>
                  <a:cubicBezTo>
                    <a:pt x="405" y="431"/>
                    <a:pt x="405" y="433"/>
                    <a:pt x="405" y="434"/>
                  </a:cubicBezTo>
                  <a:cubicBezTo>
                    <a:pt x="405" y="435"/>
                    <a:pt x="404" y="436"/>
                    <a:pt x="404" y="437"/>
                  </a:cubicBezTo>
                  <a:cubicBezTo>
                    <a:pt x="403" y="437"/>
                    <a:pt x="403" y="438"/>
                    <a:pt x="403" y="438"/>
                  </a:cubicBezTo>
                  <a:cubicBezTo>
                    <a:pt x="403" y="439"/>
                    <a:pt x="402" y="439"/>
                    <a:pt x="401" y="440"/>
                  </a:cubicBezTo>
                  <a:cubicBezTo>
                    <a:pt x="401" y="440"/>
                    <a:pt x="401" y="440"/>
                    <a:pt x="401" y="440"/>
                  </a:cubicBezTo>
                  <a:cubicBezTo>
                    <a:pt x="400" y="442"/>
                    <a:pt x="399" y="443"/>
                    <a:pt x="398" y="444"/>
                  </a:cubicBezTo>
                  <a:cubicBezTo>
                    <a:pt x="397" y="444"/>
                    <a:pt x="397" y="444"/>
                    <a:pt x="397" y="445"/>
                  </a:cubicBezTo>
                  <a:cubicBezTo>
                    <a:pt x="397" y="445"/>
                    <a:pt x="397" y="445"/>
                    <a:pt x="396" y="445"/>
                  </a:cubicBezTo>
                  <a:cubicBezTo>
                    <a:pt x="396" y="445"/>
                    <a:pt x="396" y="446"/>
                    <a:pt x="396" y="446"/>
                  </a:cubicBezTo>
                  <a:cubicBezTo>
                    <a:pt x="395" y="447"/>
                    <a:pt x="395" y="447"/>
                    <a:pt x="395" y="448"/>
                  </a:cubicBezTo>
                  <a:cubicBezTo>
                    <a:pt x="395" y="448"/>
                    <a:pt x="395" y="448"/>
                    <a:pt x="394" y="448"/>
                  </a:cubicBezTo>
                  <a:cubicBezTo>
                    <a:pt x="394" y="449"/>
                    <a:pt x="394" y="449"/>
                    <a:pt x="393" y="450"/>
                  </a:cubicBezTo>
                  <a:cubicBezTo>
                    <a:pt x="393" y="450"/>
                    <a:pt x="393" y="450"/>
                    <a:pt x="393" y="450"/>
                  </a:cubicBezTo>
                  <a:cubicBezTo>
                    <a:pt x="392" y="451"/>
                    <a:pt x="391" y="451"/>
                    <a:pt x="390" y="451"/>
                  </a:cubicBezTo>
                  <a:cubicBezTo>
                    <a:pt x="390" y="452"/>
                    <a:pt x="390" y="452"/>
                    <a:pt x="390" y="452"/>
                  </a:cubicBezTo>
                  <a:cubicBezTo>
                    <a:pt x="389" y="452"/>
                    <a:pt x="389" y="452"/>
                    <a:pt x="388" y="452"/>
                  </a:cubicBezTo>
                  <a:cubicBezTo>
                    <a:pt x="384" y="453"/>
                    <a:pt x="386" y="447"/>
                    <a:pt x="380" y="447"/>
                  </a:cubicBezTo>
                  <a:cubicBezTo>
                    <a:pt x="375" y="447"/>
                    <a:pt x="361" y="450"/>
                    <a:pt x="356" y="453"/>
                  </a:cubicBezTo>
                  <a:cubicBezTo>
                    <a:pt x="355" y="454"/>
                    <a:pt x="354" y="454"/>
                    <a:pt x="352" y="455"/>
                  </a:cubicBezTo>
                  <a:cubicBezTo>
                    <a:pt x="352" y="455"/>
                    <a:pt x="352" y="455"/>
                    <a:pt x="351" y="455"/>
                  </a:cubicBezTo>
                  <a:cubicBezTo>
                    <a:pt x="351" y="455"/>
                    <a:pt x="350" y="455"/>
                    <a:pt x="349" y="455"/>
                  </a:cubicBezTo>
                  <a:cubicBezTo>
                    <a:pt x="349" y="456"/>
                    <a:pt x="348" y="456"/>
                    <a:pt x="348" y="456"/>
                  </a:cubicBezTo>
                  <a:cubicBezTo>
                    <a:pt x="347" y="456"/>
                    <a:pt x="346" y="456"/>
                    <a:pt x="346" y="456"/>
                  </a:cubicBezTo>
                  <a:cubicBezTo>
                    <a:pt x="345" y="456"/>
                    <a:pt x="345" y="456"/>
                    <a:pt x="344" y="456"/>
                  </a:cubicBezTo>
                  <a:cubicBezTo>
                    <a:pt x="344" y="456"/>
                    <a:pt x="343" y="456"/>
                    <a:pt x="342" y="456"/>
                  </a:cubicBezTo>
                  <a:cubicBezTo>
                    <a:pt x="338" y="456"/>
                    <a:pt x="339" y="452"/>
                    <a:pt x="338" y="451"/>
                  </a:cubicBezTo>
                  <a:cubicBezTo>
                    <a:pt x="337" y="450"/>
                    <a:pt x="336" y="453"/>
                    <a:pt x="334" y="454"/>
                  </a:cubicBezTo>
                  <a:cubicBezTo>
                    <a:pt x="333" y="456"/>
                    <a:pt x="331" y="452"/>
                    <a:pt x="328" y="451"/>
                  </a:cubicBezTo>
                  <a:cubicBezTo>
                    <a:pt x="324" y="451"/>
                    <a:pt x="319" y="456"/>
                    <a:pt x="316" y="456"/>
                  </a:cubicBezTo>
                  <a:cubicBezTo>
                    <a:pt x="313" y="457"/>
                    <a:pt x="315" y="453"/>
                    <a:pt x="315" y="451"/>
                  </a:cubicBezTo>
                  <a:cubicBezTo>
                    <a:pt x="314" y="449"/>
                    <a:pt x="306" y="454"/>
                    <a:pt x="305" y="454"/>
                  </a:cubicBezTo>
                  <a:cubicBezTo>
                    <a:pt x="304" y="453"/>
                    <a:pt x="302" y="450"/>
                    <a:pt x="304" y="449"/>
                  </a:cubicBezTo>
                  <a:cubicBezTo>
                    <a:pt x="304" y="449"/>
                    <a:pt x="304" y="449"/>
                    <a:pt x="304" y="449"/>
                  </a:cubicBezTo>
                  <a:cubicBezTo>
                    <a:pt x="304" y="449"/>
                    <a:pt x="304" y="448"/>
                    <a:pt x="304" y="448"/>
                  </a:cubicBezTo>
                  <a:cubicBezTo>
                    <a:pt x="304" y="448"/>
                    <a:pt x="304" y="448"/>
                    <a:pt x="304" y="448"/>
                  </a:cubicBezTo>
                  <a:cubicBezTo>
                    <a:pt x="304" y="448"/>
                    <a:pt x="304" y="447"/>
                    <a:pt x="304" y="447"/>
                  </a:cubicBezTo>
                  <a:cubicBezTo>
                    <a:pt x="304" y="447"/>
                    <a:pt x="304" y="447"/>
                    <a:pt x="303" y="447"/>
                  </a:cubicBezTo>
                  <a:cubicBezTo>
                    <a:pt x="303" y="446"/>
                    <a:pt x="303" y="446"/>
                    <a:pt x="303" y="446"/>
                  </a:cubicBezTo>
                  <a:cubicBezTo>
                    <a:pt x="303" y="446"/>
                    <a:pt x="303" y="445"/>
                    <a:pt x="303" y="445"/>
                  </a:cubicBezTo>
                  <a:cubicBezTo>
                    <a:pt x="303" y="445"/>
                    <a:pt x="303" y="445"/>
                    <a:pt x="303" y="445"/>
                  </a:cubicBezTo>
                  <a:cubicBezTo>
                    <a:pt x="302" y="445"/>
                    <a:pt x="302" y="444"/>
                    <a:pt x="302" y="444"/>
                  </a:cubicBezTo>
                  <a:cubicBezTo>
                    <a:pt x="301" y="444"/>
                    <a:pt x="301" y="444"/>
                    <a:pt x="301" y="443"/>
                  </a:cubicBezTo>
                  <a:cubicBezTo>
                    <a:pt x="301" y="443"/>
                    <a:pt x="301" y="443"/>
                    <a:pt x="301" y="443"/>
                  </a:cubicBezTo>
                  <a:cubicBezTo>
                    <a:pt x="301" y="443"/>
                    <a:pt x="300" y="442"/>
                    <a:pt x="300" y="442"/>
                  </a:cubicBezTo>
                  <a:cubicBezTo>
                    <a:pt x="300" y="442"/>
                    <a:pt x="300" y="442"/>
                    <a:pt x="300" y="442"/>
                  </a:cubicBezTo>
                  <a:cubicBezTo>
                    <a:pt x="300" y="441"/>
                    <a:pt x="300" y="441"/>
                    <a:pt x="300" y="441"/>
                  </a:cubicBezTo>
                  <a:cubicBezTo>
                    <a:pt x="301" y="439"/>
                    <a:pt x="305" y="441"/>
                    <a:pt x="308" y="440"/>
                  </a:cubicBezTo>
                  <a:cubicBezTo>
                    <a:pt x="311" y="438"/>
                    <a:pt x="303" y="437"/>
                    <a:pt x="301" y="436"/>
                  </a:cubicBezTo>
                  <a:cubicBezTo>
                    <a:pt x="299" y="435"/>
                    <a:pt x="303" y="432"/>
                    <a:pt x="307" y="428"/>
                  </a:cubicBezTo>
                  <a:cubicBezTo>
                    <a:pt x="310" y="425"/>
                    <a:pt x="311" y="426"/>
                    <a:pt x="312" y="424"/>
                  </a:cubicBezTo>
                  <a:cubicBezTo>
                    <a:pt x="313" y="422"/>
                    <a:pt x="310" y="422"/>
                    <a:pt x="307" y="424"/>
                  </a:cubicBezTo>
                  <a:cubicBezTo>
                    <a:pt x="305" y="425"/>
                    <a:pt x="304" y="416"/>
                    <a:pt x="306" y="415"/>
                  </a:cubicBezTo>
                  <a:cubicBezTo>
                    <a:pt x="308" y="414"/>
                    <a:pt x="309" y="408"/>
                    <a:pt x="309" y="406"/>
                  </a:cubicBezTo>
                  <a:cubicBezTo>
                    <a:pt x="309" y="404"/>
                    <a:pt x="304" y="408"/>
                    <a:pt x="302" y="409"/>
                  </a:cubicBezTo>
                  <a:cubicBezTo>
                    <a:pt x="300" y="411"/>
                    <a:pt x="298" y="414"/>
                    <a:pt x="300" y="415"/>
                  </a:cubicBezTo>
                  <a:cubicBezTo>
                    <a:pt x="302" y="417"/>
                    <a:pt x="298" y="420"/>
                    <a:pt x="296" y="420"/>
                  </a:cubicBezTo>
                  <a:cubicBezTo>
                    <a:pt x="295" y="421"/>
                    <a:pt x="293" y="416"/>
                    <a:pt x="292" y="415"/>
                  </a:cubicBezTo>
                  <a:cubicBezTo>
                    <a:pt x="291" y="413"/>
                    <a:pt x="290" y="417"/>
                    <a:pt x="288" y="419"/>
                  </a:cubicBezTo>
                  <a:cubicBezTo>
                    <a:pt x="287" y="420"/>
                    <a:pt x="287" y="428"/>
                    <a:pt x="287" y="430"/>
                  </a:cubicBezTo>
                  <a:cubicBezTo>
                    <a:pt x="285" y="432"/>
                    <a:pt x="288" y="435"/>
                    <a:pt x="288" y="439"/>
                  </a:cubicBezTo>
                  <a:cubicBezTo>
                    <a:pt x="288" y="439"/>
                    <a:pt x="288" y="440"/>
                    <a:pt x="288" y="440"/>
                  </a:cubicBezTo>
                  <a:cubicBezTo>
                    <a:pt x="289" y="440"/>
                    <a:pt x="289" y="441"/>
                    <a:pt x="289" y="441"/>
                  </a:cubicBezTo>
                  <a:cubicBezTo>
                    <a:pt x="289" y="441"/>
                    <a:pt x="289" y="442"/>
                    <a:pt x="289" y="442"/>
                  </a:cubicBezTo>
                  <a:cubicBezTo>
                    <a:pt x="289" y="443"/>
                    <a:pt x="289" y="444"/>
                    <a:pt x="290" y="445"/>
                  </a:cubicBezTo>
                  <a:cubicBezTo>
                    <a:pt x="290" y="445"/>
                    <a:pt x="290" y="445"/>
                    <a:pt x="290" y="445"/>
                  </a:cubicBezTo>
                  <a:cubicBezTo>
                    <a:pt x="290" y="446"/>
                    <a:pt x="290" y="447"/>
                    <a:pt x="290" y="448"/>
                  </a:cubicBezTo>
                  <a:cubicBezTo>
                    <a:pt x="290" y="449"/>
                    <a:pt x="290" y="449"/>
                    <a:pt x="290" y="449"/>
                  </a:cubicBezTo>
                  <a:cubicBezTo>
                    <a:pt x="291" y="450"/>
                    <a:pt x="291" y="451"/>
                    <a:pt x="291" y="451"/>
                  </a:cubicBezTo>
                  <a:cubicBezTo>
                    <a:pt x="291" y="452"/>
                    <a:pt x="291" y="452"/>
                    <a:pt x="291" y="452"/>
                  </a:cubicBezTo>
                  <a:cubicBezTo>
                    <a:pt x="291" y="453"/>
                    <a:pt x="291" y="454"/>
                    <a:pt x="291" y="454"/>
                  </a:cubicBezTo>
                  <a:cubicBezTo>
                    <a:pt x="291" y="454"/>
                    <a:pt x="291" y="455"/>
                    <a:pt x="291" y="455"/>
                  </a:cubicBezTo>
                  <a:cubicBezTo>
                    <a:pt x="291" y="456"/>
                    <a:pt x="292" y="456"/>
                    <a:pt x="292" y="457"/>
                  </a:cubicBezTo>
                  <a:cubicBezTo>
                    <a:pt x="291" y="459"/>
                    <a:pt x="291" y="461"/>
                    <a:pt x="288" y="463"/>
                  </a:cubicBezTo>
                  <a:cubicBezTo>
                    <a:pt x="286" y="464"/>
                    <a:pt x="280" y="458"/>
                    <a:pt x="277" y="461"/>
                  </a:cubicBezTo>
                  <a:cubicBezTo>
                    <a:pt x="276" y="462"/>
                    <a:pt x="275" y="462"/>
                    <a:pt x="274" y="463"/>
                  </a:cubicBezTo>
                  <a:cubicBezTo>
                    <a:pt x="274" y="463"/>
                    <a:pt x="274" y="463"/>
                    <a:pt x="273" y="463"/>
                  </a:cubicBezTo>
                  <a:cubicBezTo>
                    <a:pt x="273" y="464"/>
                    <a:pt x="272" y="464"/>
                    <a:pt x="271" y="464"/>
                  </a:cubicBezTo>
                  <a:cubicBezTo>
                    <a:pt x="271" y="465"/>
                    <a:pt x="271" y="465"/>
                    <a:pt x="271" y="465"/>
                  </a:cubicBezTo>
                  <a:cubicBezTo>
                    <a:pt x="270" y="465"/>
                    <a:pt x="269" y="465"/>
                    <a:pt x="268" y="465"/>
                  </a:cubicBezTo>
                  <a:cubicBezTo>
                    <a:pt x="265" y="465"/>
                    <a:pt x="263" y="466"/>
                    <a:pt x="260" y="468"/>
                  </a:cubicBezTo>
                  <a:cubicBezTo>
                    <a:pt x="257" y="471"/>
                    <a:pt x="257" y="472"/>
                    <a:pt x="255" y="472"/>
                  </a:cubicBezTo>
                  <a:cubicBezTo>
                    <a:pt x="252" y="472"/>
                    <a:pt x="246" y="482"/>
                    <a:pt x="245" y="487"/>
                  </a:cubicBezTo>
                  <a:cubicBezTo>
                    <a:pt x="245" y="488"/>
                    <a:pt x="244" y="489"/>
                    <a:pt x="244" y="489"/>
                  </a:cubicBezTo>
                  <a:cubicBezTo>
                    <a:pt x="244" y="489"/>
                    <a:pt x="243" y="490"/>
                    <a:pt x="243" y="490"/>
                  </a:cubicBezTo>
                  <a:cubicBezTo>
                    <a:pt x="243" y="490"/>
                    <a:pt x="242" y="491"/>
                    <a:pt x="242" y="491"/>
                  </a:cubicBezTo>
                  <a:cubicBezTo>
                    <a:pt x="242" y="491"/>
                    <a:pt x="242" y="491"/>
                    <a:pt x="242" y="491"/>
                  </a:cubicBezTo>
                  <a:cubicBezTo>
                    <a:pt x="241" y="492"/>
                    <a:pt x="241" y="492"/>
                    <a:pt x="240" y="492"/>
                  </a:cubicBezTo>
                  <a:cubicBezTo>
                    <a:pt x="240" y="492"/>
                    <a:pt x="240" y="492"/>
                    <a:pt x="240" y="492"/>
                  </a:cubicBezTo>
                  <a:cubicBezTo>
                    <a:pt x="239" y="492"/>
                    <a:pt x="239" y="493"/>
                    <a:pt x="239" y="493"/>
                  </a:cubicBezTo>
                  <a:cubicBezTo>
                    <a:pt x="238" y="493"/>
                    <a:pt x="238" y="493"/>
                    <a:pt x="238" y="493"/>
                  </a:cubicBezTo>
                  <a:cubicBezTo>
                    <a:pt x="238" y="493"/>
                    <a:pt x="237" y="493"/>
                    <a:pt x="237" y="493"/>
                  </a:cubicBezTo>
                  <a:cubicBezTo>
                    <a:pt x="237" y="493"/>
                    <a:pt x="237" y="493"/>
                    <a:pt x="237" y="493"/>
                  </a:cubicBezTo>
                  <a:cubicBezTo>
                    <a:pt x="236" y="493"/>
                    <a:pt x="236" y="493"/>
                    <a:pt x="236" y="493"/>
                  </a:cubicBezTo>
                  <a:cubicBezTo>
                    <a:pt x="234" y="494"/>
                    <a:pt x="233" y="493"/>
                    <a:pt x="230" y="493"/>
                  </a:cubicBezTo>
                  <a:cubicBezTo>
                    <a:pt x="228" y="493"/>
                    <a:pt x="227" y="493"/>
                    <a:pt x="225" y="494"/>
                  </a:cubicBezTo>
                  <a:cubicBezTo>
                    <a:pt x="225" y="494"/>
                    <a:pt x="225" y="494"/>
                    <a:pt x="225" y="494"/>
                  </a:cubicBezTo>
                  <a:cubicBezTo>
                    <a:pt x="225" y="495"/>
                    <a:pt x="224" y="496"/>
                    <a:pt x="223" y="496"/>
                  </a:cubicBezTo>
                  <a:cubicBezTo>
                    <a:pt x="221" y="499"/>
                    <a:pt x="222" y="504"/>
                    <a:pt x="222" y="506"/>
                  </a:cubicBezTo>
                  <a:cubicBezTo>
                    <a:pt x="222" y="507"/>
                    <a:pt x="219" y="510"/>
                    <a:pt x="217" y="512"/>
                  </a:cubicBezTo>
                  <a:cubicBezTo>
                    <a:pt x="215" y="513"/>
                    <a:pt x="213" y="512"/>
                    <a:pt x="210" y="514"/>
                  </a:cubicBezTo>
                  <a:cubicBezTo>
                    <a:pt x="207" y="516"/>
                    <a:pt x="208" y="518"/>
                    <a:pt x="204" y="520"/>
                  </a:cubicBezTo>
                  <a:cubicBezTo>
                    <a:pt x="200" y="523"/>
                    <a:pt x="198" y="520"/>
                    <a:pt x="194" y="518"/>
                  </a:cubicBezTo>
                  <a:cubicBezTo>
                    <a:pt x="191" y="516"/>
                    <a:pt x="189" y="517"/>
                    <a:pt x="189" y="519"/>
                  </a:cubicBezTo>
                  <a:cubicBezTo>
                    <a:pt x="190" y="521"/>
                    <a:pt x="191" y="525"/>
                    <a:pt x="192" y="527"/>
                  </a:cubicBezTo>
                  <a:cubicBezTo>
                    <a:pt x="192" y="529"/>
                    <a:pt x="189" y="530"/>
                    <a:pt x="185" y="530"/>
                  </a:cubicBezTo>
                  <a:cubicBezTo>
                    <a:pt x="181" y="531"/>
                    <a:pt x="176" y="527"/>
                    <a:pt x="169" y="528"/>
                  </a:cubicBezTo>
                  <a:cubicBezTo>
                    <a:pt x="162" y="529"/>
                    <a:pt x="159" y="530"/>
                    <a:pt x="160" y="530"/>
                  </a:cubicBezTo>
                  <a:cubicBezTo>
                    <a:pt x="161" y="531"/>
                    <a:pt x="161" y="535"/>
                    <a:pt x="162" y="538"/>
                  </a:cubicBezTo>
                  <a:cubicBezTo>
                    <a:pt x="163" y="540"/>
                    <a:pt x="180" y="546"/>
                    <a:pt x="182" y="546"/>
                  </a:cubicBezTo>
                  <a:cubicBezTo>
                    <a:pt x="185" y="547"/>
                    <a:pt x="183" y="550"/>
                    <a:pt x="184" y="552"/>
                  </a:cubicBezTo>
                  <a:cubicBezTo>
                    <a:pt x="185" y="555"/>
                    <a:pt x="190" y="557"/>
                    <a:pt x="192" y="568"/>
                  </a:cubicBezTo>
                  <a:cubicBezTo>
                    <a:pt x="194" y="578"/>
                    <a:pt x="189" y="580"/>
                    <a:pt x="189" y="584"/>
                  </a:cubicBezTo>
                  <a:cubicBezTo>
                    <a:pt x="189" y="585"/>
                    <a:pt x="189" y="586"/>
                    <a:pt x="189" y="587"/>
                  </a:cubicBezTo>
                  <a:cubicBezTo>
                    <a:pt x="189" y="588"/>
                    <a:pt x="189" y="588"/>
                    <a:pt x="189" y="588"/>
                  </a:cubicBezTo>
                  <a:cubicBezTo>
                    <a:pt x="189" y="589"/>
                    <a:pt x="188" y="589"/>
                    <a:pt x="188" y="590"/>
                  </a:cubicBezTo>
                  <a:cubicBezTo>
                    <a:pt x="188" y="590"/>
                    <a:pt x="188" y="591"/>
                    <a:pt x="188" y="591"/>
                  </a:cubicBezTo>
                  <a:cubicBezTo>
                    <a:pt x="187" y="591"/>
                    <a:pt x="187" y="592"/>
                    <a:pt x="187" y="592"/>
                  </a:cubicBezTo>
                  <a:cubicBezTo>
                    <a:pt x="186" y="593"/>
                    <a:pt x="186" y="593"/>
                    <a:pt x="186" y="593"/>
                  </a:cubicBezTo>
                  <a:cubicBezTo>
                    <a:pt x="185" y="594"/>
                    <a:pt x="184" y="594"/>
                    <a:pt x="183" y="595"/>
                  </a:cubicBezTo>
                  <a:cubicBezTo>
                    <a:pt x="179" y="596"/>
                    <a:pt x="167" y="591"/>
                    <a:pt x="161" y="592"/>
                  </a:cubicBezTo>
                  <a:cubicBezTo>
                    <a:pt x="154" y="592"/>
                    <a:pt x="141" y="592"/>
                    <a:pt x="135" y="591"/>
                  </a:cubicBezTo>
                  <a:cubicBezTo>
                    <a:pt x="130" y="591"/>
                    <a:pt x="125" y="592"/>
                    <a:pt x="123" y="594"/>
                  </a:cubicBezTo>
                  <a:cubicBezTo>
                    <a:pt x="121" y="596"/>
                    <a:pt x="117" y="594"/>
                    <a:pt x="113" y="597"/>
                  </a:cubicBezTo>
                  <a:cubicBezTo>
                    <a:pt x="108" y="600"/>
                    <a:pt x="113" y="602"/>
                    <a:pt x="114" y="606"/>
                  </a:cubicBezTo>
                  <a:cubicBezTo>
                    <a:pt x="114" y="607"/>
                    <a:pt x="114" y="607"/>
                    <a:pt x="114" y="608"/>
                  </a:cubicBezTo>
                  <a:cubicBezTo>
                    <a:pt x="114" y="609"/>
                    <a:pt x="114" y="610"/>
                    <a:pt x="114" y="611"/>
                  </a:cubicBezTo>
                  <a:cubicBezTo>
                    <a:pt x="115" y="611"/>
                    <a:pt x="115" y="612"/>
                    <a:pt x="115" y="612"/>
                  </a:cubicBezTo>
                  <a:cubicBezTo>
                    <a:pt x="115" y="612"/>
                    <a:pt x="115" y="613"/>
                    <a:pt x="115" y="613"/>
                  </a:cubicBezTo>
                  <a:cubicBezTo>
                    <a:pt x="115" y="614"/>
                    <a:pt x="115" y="614"/>
                    <a:pt x="115" y="615"/>
                  </a:cubicBezTo>
                  <a:cubicBezTo>
                    <a:pt x="115" y="615"/>
                    <a:pt x="115" y="616"/>
                    <a:pt x="115" y="616"/>
                  </a:cubicBezTo>
                  <a:cubicBezTo>
                    <a:pt x="115" y="617"/>
                    <a:pt x="115" y="617"/>
                    <a:pt x="115" y="617"/>
                  </a:cubicBezTo>
                  <a:cubicBezTo>
                    <a:pt x="115" y="619"/>
                    <a:pt x="115" y="620"/>
                    <a:pt x="115" y="622"/>
                  </a:cubicBezTo>
                  <a:cubicBezTo>
                    <a:pt x="115" y="622"/>
                    <a:pt x="115" y="622"/>
                    <a:pt x="115" y="622"/>
                  </a:cubicBezTo>
                  <a:cubicBezTo>
                    <a:pt x="115" y="623"/>
                    <a:pt x="116" y="623"/>
                    <a:pt x="116" y="624"/>
                  </a:cubicBezTo>
                  <a:cubicBezTo>
                    <a:pt x="116" y="624"/>
                    <a:pt x="116" y="624"/>
                    <a:pt x="116" y="625"/>
                  </a:cubicBezTo>
                  <a:cubicBezTo>
                    <a:pt x="116" y="625"/>
                    <a:pt x="116" y="625"/>
                    <a:pt x="116" y="626"/>
                  </a:cubicBezTo>
                  <a:cubicBezTo>
                    <a:pt x="116" y="626"/>
                    <a:pt x="116" y="627"/>
                    <a:pt x="116" y="627"/>
                  </a:cubicBezTo>
                  <a:cubicBezTo>
                    <a:pt x="117" y="631"/>
                    <a:pt x="109" y="641"/>
                    <a:pt x="107" y="646"/>
                  </a:cubicBezTo>
                  <a:cubicBezTo>
                    <a:pt x="104" y="651"/>
                    <a:pt x="108" y="649"/>
                    <a:pt x="110" y="650"/>
                  </a:cubicBezTo>
                  <a:cubicBezTo>
                    <a:pt x="111" y="650"/>
                    <a:pt x="112" y="657"/>
                    <a:pt x="111" y="661"/>
                  </a:cubicBezTo>
                  <a:cubicBezTo>
                    <a:pt x="110" y="664"/>
                    <a:pt x="110" y="667"/>
                    <a:pt x="115" y="667"/>
                  </a:cubicBezTo>
                  <a:cubicBezTo>
                    <a:pt x="116" y="667"/>
                    <a:pt x="117" y="667"/>
                    <a:pt x="118" y="667"/>
                  </a:cubicBezTo>
                  <a:cubicBezTo>
                    <a:pt x="118" y="667"/>
                    <a:pt x="119" y="667"/>
                    <a:pt x="119" y="667"/>
                  </a:cubicBezTo>
                  <a:cubicBezTo>
                    <a:pt x="119" y="667"/>
                    <a:pt x="120" y="667"/>
                    <a:pt x="120" y="667"/>
                  </a:cubicBezTo>
                  <a:cubicBezTo>
                    <a:pt x="121" y="667"/>
                    <a:pt x="121" y="667"/>
                    <a:pt x="121" y="667"/>
                  </a:cubicBezTo>
                  <a:cubicBezTo>
                    <a:pt x="121" y="667"/>
                    <a:pt x="122" y="666"/>
                    <a:pt x="122" y="666"/>
                  </a:cubicBezTo>
                  <a:cubicBezTo>
                    <a:pt x="123" y="666"/>
                    <a:pt x="124" y="666"/>
                    <a:pt x="125" y="666"/>
                  </a:cubicBezTo>
                  <a:cubicBezTo>
                    <a:pt x="128" y="666"/>
                    <a:pt x="136" y="676"/>
                    <a:pt x="137" y="678"/>
                  </a:cubicBezTo>
                  <a:cubicBezTo>
                    <a:pt x="138" y="680"/>
                    <a:pt x="141" y="680"/>
                    <a:pt x="143" y="678"/>
                  </a:cubicBezTo>
                  <a:cubicBezTo>
                    <a:pt x="146" y="676"/>
                    <a:pt x="146" y="675"/>
                    <a:pt x="152" y="673"/>
                  </a:cubicBezTo>
                  <a:cubicBezTo>
                    <a:pt x="158" y="672"/>
                    <a:pt x="155" y="673"/>
                    <a:pt x="159" y="673"/>
                  </a:cubicBezTo>
                  <a:cubicBezTo>
                    <a:pt x="163" y="673"/>
                    <a:pt x="183" y="665"/>
                    <a:pt x="187" y="663"/>
                  </a:cubicBezTo>
                  <a:cubicBezTo>
                    <a:pt x="191" y="661"/>
                    <a:pt x="191" y="660"/>
                    <a:pt x="192" y="657"/>
                  </a:cubicBezTo>
                  <a:cubicBezTo>
                    <a:pt x="193" y="655"/>
                    <a:pt x="197" y="652"/>
                    <a:pt x="199" y="649"/>
                  </a:cubicBezTo>
                  <a:cubicBezTo>
                    <a:pt x="200" y="647"/>
                    <a:pt x="198" y="645"/>
                    <a:pt x="197" y="639"/>
                  </a:cubicBezTo>
                  <a:cubicBezTo>
                    <a:pt x="197" y="634"/>
                    <a:pt x="204" y="627"/>
                    <a:pt x="205" y="626"/>
                  </a:cubicBezTo>
                  <a:cubicBezTo>
                    <a:pt x="205" y="625"/>
                    <a:pt x="209" y="622"/>
                    <a:pt x="214" y="620"/>
                  </a:cubicBezTo>
                  <a:cubicBezTo>
                    <a:pt x="218" y="617"/>
                    <a:pt x="216" y="620"/>
                    <a:pt x="217" y="620"/>
                  </a:cubicBezTo>
                  <a:cubicBezTo>
                    <a:pt x="219" y="620"/>
                    <a:pt x="227" y="615"/>
                    <a:pt x="230" y="612"/>
                  </a:cubicBezTo>
                  <a:cubicBezTo>
                    <a:pt x="230" y="612"/>
                    <a:pt x="230" y="611"/>
                    <a:pt x="230" y="611"/>
                  </a:cubicBezTo>
                  <a:cubicBezTo>
                    <a:pt x="230" y="611"/>
                    <a:pt x="230" y="610"/>
                    <a:pt x="231" y="610"/>
                  </a:cubicBezTo>
                  <a:cubicBezTo>
                    <a:pt x="231" y="610"/>
                    <a:pt x="231" y="610"/>
                    <a:pt x="231" y="610"/>
                  </a:cubicBezTo>
                  <a:cubicBezTo>
                    <a:pt x="231" y="609"/>
                    <a:pt x="231" y="609"/>
                    <a:pt x="231" y="609"/>
                  </a:cubicBezTo>
                  <a:cubicBezTo>
                    <a:pt x="231" y="609"/>
                    <a:pt x="231" y="608"/>
                    <a:pt x="231" y="608"/>
                  </a:cubicBezTo>
                  <a:cubicBezTo>
                    <a:pt x="231" y="608"/>
                    <a:pt x="231" y="608"/>
                    <a:pt x="231" y="608"/>
                  </a:cubicBezTo>
                  <a:cubicBezTo>
                    <a:pt x="231" y="607"/>
                    <a:pt x="230" y="606"/>
                    <a:pt x="230" y="605"/>
                  </a:cubicBezTo>
                  <a:cubicBezTo>
                    <a:pt x="230" y="604"/>
                    <a:pt x="230" y="604"/>
                    <a:pt x="230" y="603"/>
                  </a:cubicBezTo>
                  <a:cubicBezTo>
                    <a:pt x="229" y="602"/>
                    <a:pt x="239" y="593"/>
                    <a:pt x="242" y="592"/>
                  </a:cubicBezTo>
                  <a:cubicBezTo>
                    <a:pt x="245" y="591"/>
                    <a:pt x="254" y="597"/>
                    <a:pt x="260" y="596"/>
                  </a:cubicBezTo>
                  <a:cubicBezTo>
                    <a:pt x="261" y="596"/>
                    <a:pt x="263" y="596"/>
                    <a:pt x="264" y="596"/>
                  </a:cubicBezTo>
                  <a:cubicBezTo>
                    <a:pt x="265" y="595"/>
                    <a:pt x="265" y="595"/>
                    <a:pt x="266" y="594"/>
                  </a:cubicBezTo>
                  <a:cubicBezTo>
                    <a:pt x="267" y="594"/>
                    <a:pt x="267" y="594"/>
                    <a:pt x="268" y="594"/>
                  </a:cubicBezTo>
                  <a:cubicBezTo>
                    <a:pt x="268" y="594"/>
                    <a:pt x="268" y="593"/>
                    <a:pt x="269" y="593"/>
                  </a:cubicBezTo>
                  <a:cubicBezTo>
                    <a:pt x="269" y="593"/>
                    <a:pt x="269" y="593"/>
                    <a:pt x="270" y="593"/>
                  </a:cubicBezTo>
                  <a:cubicBezTo>
                    <a:pt x="270" y="592"/>
                    <a:pt x="271" y="592"/>
                    <a:pt x="271" y="591"/>
                  </a:cubicBezTo>
                  <a:cubicBezTo>
                    <a:pt x="272" y="591"/>
                    <a:pt x="272" y="591"/>
                    <a:pt x="272" y="591"/>
                  </a:cubicBezTo>
                  <a:cubicBezTo>
                    <a:pt x="272" y="591"/>
                    <a:pt x="272" y="591"/>
                    <a:pt x="273" y="591"/>
                  </a:cubicBezTo>
                  <a:cubicBezTo>
                    <a:pt x="274" y="590"/>
                    <a:pt x="275" y="589"/>
                    <a:pt x="276" y="588"/>
                  </a:cubicBezTo>
                  <a:cubicBezTo>
                    <a:pt x="276" y="588"/>
                    <a:pt x="277" y="588"/>
                    <a:pt x="277" y="588"/>
                  </a:cubicBezTo>
                  <a:cubicBezTo>
                    <a:pt x="278" y="587"/>
                    <a:pt x="279" y="586"/>
                    <a:pt x="280" y="585"/>
                  </a:cubicBezTo>
                  <a:cubicBezTo>
                    <a:pt x="280" y="585"/>
                    <a:pt x="281" y="585"/>
                    <a:pt x="281" y="585"/>
                  </a:cubicBezTo>
                  <a:cubicBezTo>
                    <a:pt x="282" y="584"/>
                    <a:pt x="283" y="583"/>
                    <a:pt x="284" y="582"/>
                  </a:cubicBezTo>
                  <a:cubicBezTo>
                    <a:pt x="285" y="582"/>
                    <a:pt x="285" y="581"/>
                    <a:pt x="286" y="581"/>
                  </a:cubicBezTo>
                  <a:cubicBezTo>
                    <a:pt x="288" y="579"/>
                    <a:pt x="295" y="583"/>
                    <a:pt x="298" y="585"/>
                  </a:cubicBezTo>
                  <a:cubicBezTo>
                    <a:pt x="301" y="586"/>
                    <a:pt x="302" y="590"/>
                    <a:pt x="305" y="596"/>
                  </a:cubicBezTo>
                  <a:cubicBezTo>
                    <a:pt x="308" y="602"/>
                    <a:pt x="317" y="608"/>
                    <a:pt x="319" y="611"/>
                  </a:cubicBezTo>
                  <a:cubicBezTo>
                    <a:pt x="321" y="613"/>
                    <a:pt x="338" y="623"/>
                    <a:pt x="341" y="625"/>
                  </a:cubicBezTo>
                  <a:cubicBezTo>
                    <a:pt x="344" y="627"/>
                    <a:pt x="346" y="632"/>
                    <a:pt x="349" y="633"/>
                  </a:cubicBezTo>
                  <a:cubicBezTo>
                    <a:pt x="351" y="635"/>
                    <a:pt x="353" y="636"/>
                    <a:pt x="354" y="639"/>
                  </a:cubicBezTo>
                  <a:cubicBezTo>
                    <a:pt x="355" y="641"/>
                    <a:pt x="358" y="644"/>
                    <a:pt x="357" y="647"/>
                  </a:cubicBezTo>
                  <a:cubicBezTo>
                    <a:pt x="357" y="651"/>
                    <a:pt x="352" y="658"/>
                    <a:pt x="353" y="659"/>
                  </a:cubicBezTo>
                  <a:cubicBezTo>
                    <a:pt x="355" y="661"/>
                    <a:pt x="359" y="653"/>
                    <a:pt x="360" y="651"/>
                  </a:cubicBezTo>
                  <a:cubicBezTo>
                    <a:pt x="361" y="650"/>
                    <a:pt x="363" y="644"/>
                    <a:pt x="364" y="642"/>
                  </a:cubicBezTo>
                  <a:cubicBezTo>
                    <a:pt x="365" y="639"/>
                    <a:pt x="361" y="638"/>
                    <a:pt x="360" y="636"/>
                  </a:cubicBezTo>
                  <a:cubicBezTo>
                    <a:pt x="359" y="635"/>
                    <a:pt x="363" y="630"/>
                    <a:pt x="364" y="630"/>
                  </a:cubicBezTo>
                  <a:cubicBezTo>
                    <a:pt x="365" y="629"/>
                    <a:pt x="369" y="631"/>
                    <a:pt x="372" y="632"/>
                  </a:cubicBezTo>
                  <a:cubicBezTo>
                    <a:pt x="375" y="634"/>
                    <a:pt x="378" y="633"/>
                    <a:pt x="379" y="632"/>
                  </a:cubicBezTo>
                  <a:cubicBezTo>
                    <a:pt x="380" y="630"/>
                    <a:pt x="374" y="624"/>
                    <a:pt x="371" y="622"/>
                  </a:cubicBezTo>
                  <a:cubicBezTo>
                    <a:pt x="368" y="619"/>
                    <a:pt x="359" y="618"/>
                    <a:pt x="357" y="617"/>
                  </a:cubicBezTo>
                  <a:cubicBezTo>
                    <a:pt x="354" y="617"/>
                    <a:pt x="356" y="612"/>
                    <a:pt x="356" y="611"/>
                  </a:cubicBezTo>
                  <a:cubicBezTo>
                    <a:pt x="356" y="609"/>
                    <a:pt x="352" y="610"/>
                    <a:pt x="349" y="610"/>
                  </a:cubicBezTo>
                  <a:cubicBezTo>
                    <a:pt x="346" y="610"/>
                    <a:pt x="344" y="608"/>
                    <a:pt x="341" y="605"/>
                  </a:cubicBezTo>
                  <a:cubicBezTo>
                    <a:pt x="338" y="603"/>
                    <a:pt x="333" y="595"/>
                    <a:pt x="333" y="592"/>
                  </a:cubicBezTo>
                  <a:cubicBezTo>
                    <a:pt x="333" y="590"/>
                    <a:pt x="329" y="587"/>
                    <a:pt x="327" y="587"/>
                  </a:cubicBezTo>
                  <a:cubicBezTo>
                    <a:pt x="324" y="586"/>
                    <a:pt x="324" y="581"/>
                    <a:pt x="321" y="581"/>
                  </a:cubicBezTo>
                  <a:cubicBezTo>
                    <a:pt x="319" y="580"/>
                    <a:pt x="321" y="577"/>
                    <a:pt x="323" y="575"/>
                  </a:cubicBezTo>
                  <a:cubicBezTo>
                    <a:pt x="325" y="572"/>
                    <a:pt x="323" y="573"/>
                    <a:pt x="321" y="572"/>
                  </a:cubicBezTo>
                  <a:cubicBezTo>
                    <a:pt x="319" y="570"/>
                    <a:pt x="321" y="570"/>
                    <a:pt x="323" y="569"/>
                  </a:cubicBezTo>
                  <a:cubicBezTo>
                    <a:pt x="325" y="568"/>
                    <a:pt x="330" y="565"/>
                    <a:pt x="332" y="565"/>
                  </a:cubicBezTo>
                  <a:cubicBezTo>
                    <a:pt x="332" y="565"/>
                    <a:pt x="332" y="565"/>
                    <a:pt x="332" y="565"/>
                  </a:cubicBezTo>
                  <a:cubicBezTo>
                    <a:pt x="332" y="565"/>
                    <a:pt x="332" y="565"/>
                    <a:pt x="332" y="565"/>
                  </a:cubicBezTo>
                  <a:cubicBezTo>
                    <a:pt x="332" y="565"/>
                    <a:pt x="332" y="565"/>
                    <a:pt x="332" y="565"/>
                  </a:cubicBezTo>
                  <a:cubicBezTo>
                    <a:pt x="333" y="566"/>
                    <a:pt x="333" y="566"/>
                    <a:pt x="333" y="566"/>
                  </a:cubicBezTo>
                  <a:cubicBezTo>
                    <a:pt x="333" y="566"/>
                    <a:pt x="333" y="566"/>
                    <a:pt x="333" y="566"/>
                  </a:cubicBezTo>
                  <a:cubicBezTo>
                    <a:pt x="333" y="567"/>
                    <a:pt x="333" y="568"/>
                    <a:pt x="334" y="569"/>
                  </a:cubicBezTo>
                  <a:cubicBezTo>
                    <a:pt x="334" y="569"/>
                    <a:pt x="334" y="569"/>
                    <a:pt x="334" y="569"/>
                  </a:cubicBezTo>
                  <a:cubicBezTo>
                    <a:pt x="334" y="570"/>
                    <a:pt x="334" y="571"/>
                    <a:pt x="335" y="572"/>
                  </a:cubicBezTo>
                  <a:cubicBezTo>
                    <a:pt x="335" y="572"/>
                    <a:pt x="335" y="572"/>
                    <a:pt x="335" y="572"/>
                  </a:cubicBezTo>
                  <a:cubicBezTo>
                    <a:pt x="335" y="573"/>
                    <a:pt x="335" y="574"/>
                    <a:pt x="336" y="574"/>
                  </a:cubicBezTo>
                  <a:cubicBezTo>
                    <a:pt x="338" y="577"/>
                    <a:pt x="339" y="574"/>
                    <a:pt x="341" y="572"/>
                  </a:cubicBezTo>
                  <a:cubicBezTo>
                    <a:pt x="343" y="570"/>
                    <a:pt x="342" y="574"/>
                    <a:pt x="342" y="578"/>
                  </a:cubicBezTo>
                  <a:cubicBezTo>
                    <a:pt x="342" y="582"/>
                    <a:pt x="343" y="580"/>
                    <a:pt x="347" y="582"/>
                  </a:cubicBezTo>
                  <a:cubicBezTo>
                    <a:pt x="350" y="584"/>
                    <a:pt x="347" y="585"/>
                    <a:pt x="350" y="588"/>
                  </a:cubicBezTo>
                  <a:cubicBezTo>
                    <a:pt x="352" y="591"/>
                    <a:pt x="357" y="592"/>
                    <a:pt x="360" y="593"/>
                  </a:cubicBezTo>
                  <a:cubicBezTo>
                    <a:pt x="363" y="594"/>
                    <a:pt x="365" y="597"/>
                    <a:pt x="367" y="598"/>
                  </a:cubicBezTo>
                  <a:cubicBezTo>
                    <a:pt x="367" y="599"/>
                    <a:pt x="368" y="599"/>
                    <a:pt x="368" y="599"/>
                  </a:cubicBezTo>
                  <a:cubicBezTo>
                    <a:pt x="368" y="599"/>
                    <a:pt x="368" y="599"/>
                    <a:pt x="368" y="599"/>
                  </a:cubicBezTo>
                  <a:cubicBezTo>
                    <a:pt x="368" y="599"/>
                    <a:pt x="368" y="599"/>
                    <a:pt x="368" y="599"/>
                  </a:cubicBezTo>
                  <a:cubicBezTo>
                    <a:pt x="369" y="599"/>
                    <a:pt x="370" y="599"/>
                    <a:pt x="370" y="600"/>
                  </a:cubicBezTo>
                  <a:cubicBezTo>
                    <a:pt x="371" y="600"/>
                    <a:pt x="372" y="600"/>
                    <a:pt x="373" y="600"/>
                  </a:cubicBezTo>
                  <a:cubicBezTo>
                    <a:pt x="374" y="601"/>
                    <a:pt x="375" y="602"/>
                    <a:pt x="376" y="602"/>
                  </a:cubicBezTo>
                  <a:cubicBezTo>
                    <a:pt x="377" y="603"/>
                    <a:pt x="378" y="604"/>
                    <a:pt x="379" y="605"/>
                  </a:cubicBezTo>
                  <a:cubicBezTo>
                    <a:pt x="379" y="605"/>
                    <a:pt x="379" y="605"/>
                    <a:pt x="379" y="605"/>
                  </a:cubicBezTo>
                  <a:cubicBezTo>
                    <a:pt x="380" y="606"/>
                    <a:pt x="381" y="607"/>
                    <a:pt x="381" y="608"/>
                  </a:cubicBezTo>
                  <a:cubicBezTo>
                    <a:pt x="382" y="608"/>
                    <a:pt x="382" y="609"/>
                    <a:pt x="383" y="609"/>
                  </a:cubicBezTo>
                  <a:cubicBezTo>
                    <a:pt x="383" y="609"/>
                    <a:pt x="383" y="609"/>
                    <a:pt x="383" y="609"/>
                  </a:cubicBezTo>
                  <a:cubicBezTo>
                    <a:pt x="384" y="610"/>
                    <a:pt x="385" y="610"/>
                    <a:pt x="385" y="610"/>
                  </a:cubicBezTo>
                  <a:cubicBezTo>
                    <a:pt x="386" y="610"/>
                    <a:pt x="386" y="611"/>
                    <a:pt x="387" y="611"/>
                  </a:cubicBezTo>
                  <a:cubicBezTo>
                    <a:pt x="387" y="611"/>
                    <a:pt x="387" y="611"/>
                    <a:pt x="387" y="611"/>
                  </a:cubicBezTo>
                  <a:cubicBezTo>
                    <a:pt x="388" y="612"/>
                    <a:pt x="388" y="612"/>
                    <a:pt x="389" y="613"/>
                  </a:cubicBezTo>
                  <a:cubicBezTo>
                    <a:pt x="390" y="616"/>
                    <a:pt x="387" y="625"/>
                    <a:pt x="389" y="632"/>
                  </a:cubicBezTo>
                  <a:cubicBezTo>
                    <a:pt x="389" y="633"/>
                    <a:pt x="389" y="633"/>
                    <a:pt x="389" y="634"/>
                  </a:cubicBezTo>
                  <a:cubicBezTo>
                    <a:pt x="390" y="634"/>
                    <a:pt x="390" y="635"/>
                    <a:pt x="390" y="635"/>
                  </a:cubicBezTo>
                  <a:cubicBezTo>
                    <a:pt x="390" y="635"/>
                    <a:pt x="390" y="636"/>
                    <a:pt x="390" y="636"/>
                  </a:cubicBezTo>
                  <a:cubicBezTo>
                    <a:pt x="390" y="636"/>
                    <a:pt x="390" y="636"/>
                    <a:pt x="390" y="636"/>
                  </a:cubicBezTo>
                  <a:cubicBezTo>
                    <a:pt x="390" y="637"/>
                    <a:pt x="391" y="637"/>
                    <a:pt x="391" y="637"/>
                  </a:cubicBezTo>
                  <a:cubicBezTo>
                    <a:pt x="391" y="638"/>
                    <a:pt x="392" y="638"/>
                    <a:pt x="392" y="638"/>
                  </a:cubicBezTo>
                  <a:cubicBezTo>
                    <a:pt x="392" y="638"/>
                    <a:pt x="392" y="638"/>
                    <a:pt x="392" y="638"/>
                  </a:cubicBezTo>
                  <a:cubicBezTo>
                    <a:pt x="392" y="639"/>
                    <a:pt x="392" y="639"/>
                    <a:pt x="392" y="639"/>
                  </a:cubicBezTo>
                  <a:cubicBezTo>
                    <a:pt x="392" y="639"/>
                    <a:pt x="392" y="639"/>
                    <a:pt x="392" y="640"/>
                  </a:cubicBezTo>
                  <a:cubicBezTo>
                    <a:pt x="392" y="640"/>
                    <a:pt x="393" y="640"/>
                    <a:pt x="393" y="641"/>
                  </a:cubicBezTo>
                  <a:cubicBezTo>
                    <a:pt x="395" y="645"/>
                    <a:pt x="397" y="641"/>
                    <a:pt x="398" y="642"/>
                  </a:cubicBezTo>
                  <a:cubicBezTo>
                    <a:pt x="399" y="643"/>
                    <a:pt x="400" y="642"/>
                    <a:pt x="403" y="645"/>
                  </a:cubicBezTo>
                  <a:cubicBezTo>
                    <a:pt x="406" y="648"/>
                    <a:pt x="401" y="648"/>
                    <a:pt x="404" y="650"/>
                  </a:cubicBezTo>
                  <a:cubicBezTo>
                    <a:pt x="407" y="652"/>
                    <a:pt x="420" y="652"/>
                    <a:pt x="422" y="652"/>
                  </a:cubicBezTo>
                  <a:cubicBezTo>
                    <a:pt x="423" y="652"/>
                    <a:pt x="423" y="654"/>
                    <a:pt x="422" y="656"/>
                  </a:cubicBezTo>
                  <a:cubicBezTo>
                    <a:pt x="420" y="657"/>
                    <a:pt x="413" y="654"/>
                    <a:pt x="411" y="654"/>
                  </a:cubicBezTo>
                  <a:cubicBezTo>
                    <a:pt x="408" y="653"/>
                    <a:pt x="407" y="654"/>
                    <a:pt x="405" y="656"/>
                  </a:cubicBezTo>
                  <a:cubicBezTo>
                    <a:pt x="404" y="658"/>
                    <a:pt x="409" y="661"/>
                    <a:pt x="409" y="664"/>
                  </a:cubicBezTo>
                  <a:cubicBezTo>
                    <a:pt x="409" y="667"/>
                    <a:pt x="411" y="668"/>
                    <a:pt x="413" y="668"/>
                  </a:cubicBezTo>
                  <a:cubicBezTo>
                    <a:pt x="416" y="668"/>
                    <a:pt x="415" y="670"/>
                    <a:pt x="417" y="673"/>
                  </a:cubicBezTo>
                  <a:cubicBezTo>
                    <a:pt x="418" y="676"/>
                    <a:pt x="419" y="670"/>
                    <a:pt x="421" y="670"/>
                  </a:cubicBezTo>
                  <a:cubicBezTo>
                    <a:pt x="423" y="670"/>
                    <a:pt x="423" y="667"/>
                    <a:pt x="423" y="664"/>
                  </a:cubicBezTo>
                  <a:cubicBezTo>
                    <a:pt x="423" y="660"/>
                    <a:pt x="425" y="661"/>
                    <a:pt x="426" y="660"/>
                  </a:cubicBezTo>
                  <a:cubicBezTo>
                    <a:pt x="427" y="659"/>
                    <a:pt x="426" y="658"/>
                    <a:pt x="427" y="655"/>
                  </a:cubicBezTo>
                  <a:cubicBezTo>
                    <a:pt x="427" y="653"/>
                    <a:pt x="428" y="656"/>
                    <a:pt x="430" y="657"/>
                  </a:cubicBezTo>
                  <a:cubicBezTo>
                    <a:pt x="431" y="658"/>
                    <a:pt x="430" y="655"/>
                    <a:pt x="431" y="654"/>
                  </a:cubicBezTo>
                  <a:cubicBezTo>
                    <a:pt x="431" y="652"/>
                    <a:pt x="436" y="655"/>
                    <a:pt x="438" y="656"/>
                  </a:cubicBezTo>
                  <a:cubicBezTo>
                    <a:pt x="439" y="657"/>
                    <a:pt x="438" y="655"/>
                    <a:pt x="437" y="653"/>
                  </a:cubicBezTo>
                  <a:cubicBezTo>
                    <a:pt x="437" y="650"/>
                    <a:pt x="436" y="650"/>
                    <a:pt x="433" y="649"/>
                  </a:cubicBezTo>
                  <a:cubicBezTo>
                    <a:pt x="429" y="648"/>
                    <a:pt x="427" y="642"/>
                    <a:pt x="424" y="638"/>
                  </a:cubicBezTo>
                  <a:cubicBezTo>
                    <a:pt x="421" y="635"/>
                    <a:pt x="420" y="631"/>
                    <a:pt x="421" y="628"/>
                  </a:cubicBezTo>
                  <a:cubicBezTo>
                    <a:pt x="422" y="626"/>
                    <a:pt x="425" y="630"/>
                    <a:pt x="428" y="631"/>
                  </a:cubicBezTo>
                  <a:cubicBezTo>
                    <a:pt x="430" y="632"/>
                    <a:pt x="431" y="628"/>
                    <a:pt x="430" y="626"/>
                  </a:cubicBezTo>
                  <a:cubicBezTo>
                    <a:pt x="430" y="623"/>
                    <a:pt x="435" y="624"/>
                    <a:pt x="439" y="624"/>
                  </a:cubicBezTo>
                  <a:cubicBezTo>
                    <a:pt x="443" y="624"/>
                    <a:pt x="444" y="623"/>
                    <a:pt x="447" y="622"/>
                  </a:cubicBezTo>
                  <a:cubicBezTo>
                    <a:pt x="448" y="622"/>
                    <a:pt x="448" y="622"/>
                    <a:pt x="449" y="622"/>
                  </a:cubicBezTo>
                  <a:cubicBezTo>
                    <a:pt x="449" y="622"/>
                    <a:pt x="449" y="622"/>
                    <a:pt x="449" y="622"/>
                  </a:cubicBezTo>
                  <a:cubicBezTo>
                    <a:pt x="450" y="622"/>
                    <a:pt x="450" y="623"/>
                    <a:pt x="451" y="623"/>
                  </a:cubicBezTo>
                  <a:cubicBezTo>
                    <a:pt x="451" y="623"/>
                    <a:pt x="452" y="623"/>
                    <a:pt x="452" y="623"/>
                  </a:cubicBezTo>
                  <a:cubicBezTo>
                    <a:pt x="452" y="623"/>
                    <a:pt x="452" y="623"/>
                    <a:pt x="452" y="623"/>
                  </a:cubicBezTo>
                  <a:cubicBezTo>
                    <a:pt x="453" y="624"/>
                    <a:pt x="455" y="624"/>
                    <a:pt x="456" y="625"/>
                  </a:cubicBezTo>
                  <a:cubicBezTo>
                    <a:pt x="456" y="625"/>
                    <a:pt x="456" y="625"/>
                    <a:pt x="456" y="625"/>
                  </a:cubicBezTo>
                  <a:cubicBezTo>
                    <a:pt x="456" y="625"/>
                    <a:pt x="456" y="625"/>
                    <a:pt x="456" y="625"/>
                  </a:cubicBezTo>
                  <a:cubicBezTo>
                    <a:pt x="457" y="625"/>
                    <a:pt x="457" y="625"/>
                    <a:pt x="458" y="625"/>
                  </a:cubicBezTo>
                  <a:cubicBezTo>
                    <a:pt x="462" y="626"/>
                    <a:pt x="462" y="624"/>
                    <a:pt x="465" y="624"/>
                  </a:cubicBezTo>
                  <a:cubicBezTo>
                    <a:pt x="468" y="623"/>
                    <a:pt x="468" y="624"/>
                    <a:pt x="473" y="621"/>
                  </a:cubicBezTo>
                  <a:cubicBezTo>
                    <a:pt x="479" y="617"/>
                    <a:pt x="477" y="619"/>
                    <a:pt x="474" y="617"/>
                  </a:cubicBezTo>
                  <a:cubicBezTo>
                    <a:pt x="474" y="617"/>
                    <a:pt x="474" y="616"/>
                    <a:pt x="474" y="616"/>
                  </a:cubicBezTo>
                  <a:cubicBezTo>
                    <a:pt x="473" y="616"/>
                    <a:pt x="473" y="616"/>
                    <a:pt x="473" y="616"/>
                  </a:cubicBezTo>
                  <a:cubicBezTo>
                    <a:pt x="473" y="616"/>
                    <a:pt x="473" y="615"/>
                    <a:pt x="473" y="615"/>
                  </a:cubicBezTo>
                  <a:cubicBezTo>
                    <a:pt x="473" y="615"/>
                    <a:pt x="473" y="615"/>
                    <a:pt x="473" y="615"/>
                  </a:cubicBezTo>
                  <a:cubicBezTo>
                    <a:pt x="473" y="615"/>
                    <a:pt x="473" y="614"/>
                    <a:pt x="473" y="614"/>
                  </a:cubicBezTo>
                  <a:cubicBezTo>
                    <a:pt x="473" y="614"/>
                    <a:pt x="473" y="614"/>
                    <a:pt x="473" y="614"/>
                  </a:cubicBezTo>
                  <a:cubicBezTo>
                    <a:pt x="473" y="612"/>
                    <a:pt x="474" y="610"/>
                    <a:pt x="473" y="608"/>
                  </a:cubicBezTo>
                  <a:cubicBezTo>
                    <a:pt x="472" y="604"/>
                    <a:pt x="467" y="604"/>
                    <a:pt x="468" y="601"/>
                  </a:cubicBezTo>
                  <a:cubicBezTo>
                    <a:pt x="470" y="598"/>
                    <a:pt x="472" y="598"/>
                    <a:pt x="472" y="596"/>
                  </a:cubicBezTo>
                  <a:cubicBezTo>
                    <a:pt x="472" y="595"/>
                    <a:pt x="472" y="595"/>
                    <a:pt x="472" y="594"/>
                  </a:cubicBezTo>
                  <a:cubicBezTo>
                    <a:pt x="472" y="594"/>
                    <a:pt x="472" y="594"/>
                    <a:pt x="472" y="594"/>
                  </a:cubicBezTo>
                  <a:cubicBezTo>
                    <a:pt x="472" y="594"/>
                    <a:pt x="473" y="593"/>
                    <a:pt x="473" y="592"/>
                  </a:cubicBezTo>
                  <a:cubicBezTo>
                    <a:pt x="473" y="592"/>
                    <a:pt x="473" y="592"/>
                    <a:pt x="474" y="592"/>
                  </a:cubicBezTo>
                  <a:cubicBezTo>
                    <a:pt x="474" y="592"/>
                    <a:pt x="474" y="591"/>
                    <a:pt x="475" y="591"/>
                  </a:cubicBezTo>
                  <a:cubicBezTo>
                    <a:pt x="476" y="590"/>
                    <a:pt x="478" y="584"/>
                    <a:pt x="478" y="581"/>
                  </a:cubicBezTo>
                  <a:cubicBezTo>
                    <a:pt x="478" y="579"/>
                    <a:pt x="481" y="575"/>
                    <a:pt x="485" y="573"/>
                  </a:cubicBezTo>
                  <a:cubicBezTo>
                    <a:pt x="489" y="572"/>
                    <a:pt x="489" y="569"/>
                    <a:pt x="489" y="567"/>
                  </a:cubicBezTo>
                  <a:cubicBezTo>
                    <a:pt x="489" y="566"/>
                    <a:pt x="489" y="566"/>
                    <a:pt x="489" y="566"/>
                  </a:cubicBezTo>
                  <a:cubicBezTo>
                    <a:pt x="489" y="566"/>
                    <a:pt x="489" y="565"/>
                    <a:pt x="489" y="565"/>
                  </a:cubicBezTo>
                  <a:cubicBezTo>
                    <a:pt x="489" y="565"/>
                    <a:pt x="489" y="565"/>
                    <a:pt x="489" y="565"/>
                  </a:cubicBezTo>
                  <a:cubicBezTo>
                    <a:pt x="490" y="563"/>
                    <a:pt x="492" y="562"/>
                    <a:pt x="493" y="561"/>
                  </a:cubicBezTo>
                  <a:cubicBezTo>
                    <a:pt x="495" y="558"/>
                    <a:pt x="497" y="555"/>
                    <a:pt x="498" y="553"/>
                  </a:cubicBezTo>
                  <a:cubicBezTo>
                    <a:pt x="500" y="550"/>
                    <a:pt x="508" y="551"/>
                    <a:pt x="510" y="551"/>
                  </a:cubicBezTo>
                  <a:cubicBezTo>
                    <a:pt x="511" y="551"/>
                    <a:pt x="511" y="555"/>
                    <a:pt x="512" y="557"/>
                  </a:cubicBezTo>
                  <a:cubicBezTo>
                    <a:pt x="514" y="558"/>
                    <a:pt x="523" y="557"/>
                    <a:pt x="526" y="557"/>
                  </a:cubicBezTo>
                  <a:cubicBezTo>
                    <a:pt x="529" y="557"/>
                    <a:pt x="523" y="561"/>
                    <a:pt x="519" y="562"/>
                  </a:cubicBezTo>
                  <a:cubicBezTo>
                    <a:pt x="514" y="563"/>
                    <a:pt x="513" y="566"/>
                    <a:pt x="515" y="567"/>
                  </a:cubicBezTo>
                  <a:cubicBezTo>
                    <a:pt x="517" y="568"/>
                    <a:pt x="521" y="572"/>
                    <a:pt x="523" y="575"/>
                  </a:cubicBezTo>
                  <a:cubicBezTo>
                    <a:pt x="525" y="578"/>
                    <a:pt x="527" y="579"/>
                    <a:pt x="530" y="579"/>
                  </a:cubicBezTo>
                  <a:cubicBezTo>
                    <a:pt x="533" y="579"/>
                    <a:pt x="534" y="576"/>
                    <a:pt x="536" y="575"/>
                  </a:cubicBezTo>
                  <a:cubicBezTo>
                    <a:pt x="537" y="574"/>
                    <a:pt x="541" y="572"/>
                    <a:pt x="542" y="572"/>
                  </a:cubicBezTo>
                  <a:cubicBezTo>
                    <a:pt x="544" y="571"/>
                    <a:pt x="544" y="574"/>
                    <a:pt x="546" y="575"/>
                  </a:cubicBezTo>
                  <a:cubicBezTo>
                    <a:pt x="549" y="575"/>
                    <a:pt x="549" y="574"/>
                    <a:pt x="552" y="575"/>
                  </a:cubicBezTo>
                  <a:cubicBezTo>
                    <a:pt x="555" y="576"/>
                    <a:pt x="552" y="573"/>
                    <a:pt x="552" y="570"/>
                  </a:cubicBezTo>
                  <a:cubicBezTo>
                    <a:pt x="551" y="567"/>
                    <a:pt x="551" y="569"/>
                    <a:pt x="549" y="566"/>
                  </a:cubicBezTo>
                  <a:cubicBezTo>
                    <a:pt x="548" y="564"/>
                    <a:pt x="544" y="566"/>
                    <a:pt x="542" y="565"/>
                  </a:cubicBezTo>
                  <a:cubicBezTo>
                    <a:pt x="539" y="565"/>
                    <a:pt x="539" y="561"/>
                    <a:pt x="537" y="560"/>
                  </a:cubicBezTo>
                  <a:cubicBezTo>
                    <a:pt x="535" y="558"/>
                    <a:pt x="538" y="557"/>
                    <a:pt x="540" y="556"/>
                  </a:cubicBezTo>
                  <a:cubicBezTo>
                    <a:pt x="542" y="555"/>
                    <a:pt x="545" y="552"/>
                    <a:pt x="547" y="551"/>
                  </a:cubicBezTo>
                  <a:cubicBezTo>
                    <a:pt x="549" y="550"/>
                    <a:pt x="552" y="551"/>
                    <a:pt x="555" y="551"/>
                  </a:cubicBezTo>
                  <a:cubicBezTo>
                    <a:pt x="558" y="550"/>
                    <a:pt x="561" y="547"/>
                    <a:pt x="564" y="547"/>
                  </a:cubicBezTo>
                  <a:cubicBezTo>
                    <a:pt x="564" y="547"/>
                    <a:pt x="565" y="547"/>
                    <a:pt x="566" y="546"/>
                  </a:cubicBezTo>
                  <a:cubicBezTo>
                    <a:pt x="566" y="546"/>
                    <a:pt x="567" y="546"/>
                    <a:pt x="567" y="546"/>
                  </a:cubicBezTo>
                  <a:cubicBezTo>
                    <a:pt x="568" y="546"/>
                    <a:pt x="568" y="546"/>
                    <a:pt x="569" y="546"/>
                  </a:cubicBezTo>
                  <a:cubicBezTo>
                    <a:pt x="569" y="546"/>
                    <a:pt x="570" y="546"/>
                    <a:pt x="570" y="546"/>
                  </a:cubicBezTo>
                  <a:cubicBezTo>
                    <a:pt x="571" y="546"/>
                    <a:pt x="571" y="545"/>
                    <a:pt x="572" y="545"/>
                  </a:cubicBezTo>
                  <a:cubicBezTo>
                    <a:pt x="572" y="545"/>
                    <a:pt x="572" y="545"/>
                    <a:pt x="572" y="545"/>
                  </a:cubicBezTo>
                  <a:cubicBezTo>
                    <a:pt x="572" y="545"/>
                    <a:pt x="572" y="545"/>
                    <a:pt x="573" y="545"/>
                  </a:cubicBezTo>
                  <a:cubicBezTo>
                    <a:pt x="573" y="545"/>
                    <a:pt x="574" y="545"/>
                    <a:pt x="575" y="544"/>
                  </a:cubicBezTo>
                  <a:cubicBezTo>
                    <a:pt x="576" y="544"/>
                    <a:pt x="580" y="544"/>
                    <a:pt x="579" y="546"/>
                  </a:cubicBezTo>
                  <a:cubicBezTo>
                    <a:pt x="579" y="547"/>
                    <a:pt x="572" y="550"/>
                    <a:pt x="570" y="551"/>
                  </a:cubicBezTo>
                  <a:cubicBezTo>
                    <a:pt x="567" y="553"/>
                    <a:pt x="564" y="552"/>
                    <a:pt x="565" y="555"/>
                  </a:cubicBezTo>
                  <a:cubicBezTo>
                    <a:pt x="566" y="559"/>
                    <a:pt x="565" y="566"/>
                    <a:pt x="562" y="568"/>
                  </a:cubicBezTo>
                  <a:cubicBezTo>
                    <a:pt x="559" y="570"/>
                    <a:pt x="559" y="569"/>
                    <a:pt x="556" y="570"/>
                  </a:cubicBezTo>
                  <a:cubicBezTo>
                    <a:pt x="554" y="570"/>
                    <a:pt x="559" y="573"/>
                    <a:pt x="563" y="576"/>
                  </a:cubicBezTo>
                  <a:cubicBezTo>
                    <a:pt x="567" y="579"/>
                    <a:pt x="570" y="577"/>
                    <a:pt x="573" y="578"/>
                  </a:cubicBezTo>
                  <a:cubicBezTo>
                    <a:pt x="576" y="580"/>
                    <a:pt x="583" y="589"/>
                    <a:pt x="586" y="592"/>
                  </a:cubicBezTo>
                  <a:cubicBezTo>
                    <a:pt x="586" y="592"/>
                    <a:pt x="586" y="592"/>
                    <a:pt x="587" y="593"/>
                  </a:cubicBezTo>
                  <a:cubicBezTo>
                    <a:pt x="587" y="593"/>
                    <a:pt x="588" y="594"/>
                    <a:pt x="588" y="594"/>
                  </a:cubicBezTo>
                  <a:cubicBezTo>
                    <a:pt x="588" y="594"/>
                    <a:pt x="588" y="594"/>
                    <a:pt x="588" y="594"/>
                  </a:cubicBezTo>
                  <a:cubicBezTo>
                    <a:pt x="589" y="595"/>
                    <a:pt x="590" y="595"/>
                    <a:pt x="592" y="595"/>
                  </a:cubicBezTo>
                  <a:cubicBezTo>
                    <a:pt x="593" y="595"/>
                    <a:pt x="594" y="595"/>
                    <a:pt x="595" y="595"/>
                  </a:cubicBezTo>
                  <a:cubicBezTo>
                    <a:pt x="600" y="596"/>
                    <a:pt x="598" y="597"/>
                    <a:pt x="600" y="602"/>
                  </a:cubicBezTo>
                  <a:cubicBezTo>
                    <a:pt x="603" y="606"/>
                    <a:pt x="605" y="608"/>
                    <a:pt x="605" y="612"/>
                  </a:cubicBezTo>
                  <a:cubicBezTo>
                    <a:pt x="605" y="612"/>
                    <a:pt x="605" y="612"/>
                    <a:pt x="604" y="613"/>
                  </a:cubicBezTo>
                  <a:cubicBezTo>
                    <a:pt x="604" y="613"/>
                    <a:pt x="604" y="613"/>
                    <a:pt x="604" y="614"/>
                  </a:cubicBezTo>
                  <a:cubicBezTo>
                    <a:pt x="604" y="614"/>
                    <a:pt x="604" y="614"/>
                    <a:pt x="604" y="614"/>
                  </a:cubicBezTo>
                  <a:cubicBezTo>
                    <a:pt x="603" y="615"/>
                    <a:pt x="602" y="615"/>
                    <a:pt x="602" y="616"/>
                  </a:cubicBezTo>
                  <a:cubicBezTo>
                    <a:pt x="602" y="616"/>
                    <a:pt x="601" y="616"/>
                    <a:pt x="601" y="616"/>
                  </a:cubicBezTo>
                  <a:cubicBezTo>
                    <a:pt x="600" y="617"/>
                    <a:pt x="598" y="618"/>
                    <a:pt x="596" y="619"/>
                  </a:cubicBezTo>
                  <a:cubicBezTo>
                    <a:pt x="595" y="619"/>
                    <a:pt x="595" y="619"/>
                    <a:pt x="595" y="619"/>
                  </a:cubicBezTo>
                  <a:cubicBezTo>
                    <a:pt x="594" y="620"/>
                    <a:pt x="593" y="620"/>
                    <a:pt x="592" y="620"/>
                  </a:cubicBezTo>
                  <a:cubicBezTo>
                    <a:pt x="586" y="622"/>
                    <a:pt x="586" y="620"/>
                    <a:pt x="583" y="621"/>
                  </a:cubicBezTo>
                  <a:cubicBezTo>
                    <a:pt x="580" y="621"/>
                    <a:pt x="577" y="622"/>
                    <a:pt x="572" y="622"/>
                  </a:cubicBezTo>
                  <a:cubicBezTo>
                    <a:pt x="566" y="621"/>
                    <a:pt x="557" y="618"/>
                    <a:pt x="554" y="617"/>
                  </a:cubicBezTo>
                  <a:cubicBezTo>
                    <a:pt x="550" y="615"/>
                    <a:pt x="550" y="612"/>
                    <a:pt x="544" y="612"/>
                  </a:cubicBezTo>
                  <a:cubicBezTo>
                    <a:pt x="539" y="612"/>
                    <a:pt x="535" y="609"/>
                    <a:pt x="525" y="608"/>
                  </a:cubicBezTo>
                  <a:cubicBezTo>
                    <a:pt x="515" y="608"/>
                    <a:pt x="513" y="610"/>
                    <a:pt x="506" y="615"/>
                  </a:cubicBezTo>
                  <a:cubicBezTo>
                    <a:pt x="500" y="620"/>
                    <a:pt x="489" y="618"/>
                    <a:pt x="485" y="618"/>
                  </a:cubicBezTo>
                  <a:cubicBezTo>
                    <a:pt x="480" y="618"/>
                    <a:pt x="484" y="621"/>
                    <a:pt x="486" y="623"/>
                  </a:cubicBezTo>
                  <a:cubicBezTo>
                    <a:pt x="487" y="625"/>
                    <a:pt x="485" y="623"/>
                    <a:pt x="482" y="625"/>
                  </a:cubicBezTo>
                  <a:cubicBezTo>
                    <a:pt x="478" y="626"/>
                    <a:pt x="482" y="626"/>
                    <a:pt x="480" y="627"/>
                  </a:cubicBezTo>
                  <a:cubicBezTo>
                    <a:pt x="478" y="628"/>
                    <a:pt x="467" y="628"/>
                    <a:pt x="464" y="628"/>
                  </a:cubicBezTo>
                  <a:cubicBezTo>
                    <a:pt x="460" y="628"/>
                    <a:pt x="459" y="631"/>
                    <a:pt x="457" y="634"/>
                  </a:cubicBezTo>
                  <a:cubicBezTo>
                    <a:pt x="456" y="636"/>
                    <a:pt x="457" y="639"/>
                    <a:pt x="459" y="641"/>
                  </a:cubicBezTo>
                  <a:cubicBezTo>
                    <a:pt x="461" y="644"/>
                    <a:pt x="461" y="647"/>
                    <a:pt x="459" y="648"/>
                  </a:cubicBezTo>
                  <a:cubicBezTo>
                    <a:pt x="456" y="650"/>
                    <a:pt x="453" y="649"/>
                    <a:pt x="451" y="649"/>
                  </a:cubicBezTo>
                  <a:cubicBezTo>
                    <a:pt x="448" y="649"/>
                    <a:pt x="451" y="651"/>
                    <a:pt x="455" y="653"/>
                  </a:cubicBezTo>
                  <a:cubicBezTo>
                    <a:pt x="458" y="655"/>
                    <a:pt x="459" y="653"/>
                    <a:pt x="462" y="653"/>
                  </a:cubicBezTo>
                  <a:cubicBezTo>
                    <a:pt x="464" y="653"/>
                    <a:pt x="464" y="655"/>
                    <a:pt x="463" y="657"/>
                  </a:cubicBezTo>
                  <a:cubicBezTo>
                    <a:pt x="461" y="658"/>
                    <a:pt x="462" y="660"/>
                    <a:pt x="464" y="662"/>
                  </a:cubicBezTo>
                  <a:cubicBezTo>
                    <a:pt x="466" y="663"/>
                    <a:pt x="465" y="665"/>
                    <a:pt x="468" y="666"/>
                  </a:cubicBezTo>
                  <a:cubicBezTo>
                    <a:pt x="471" y="667"/>
                    <a:pt x="474" y="668"/>
                    <a:pt x="476" y="669"/>
                  </a:cubicBezTo>
                  <a:cubicBezTo>
                    <a:pt x="479" y="670"/>
                    <a:pt x="481" y="670"/>
                    <a:pt x="484" y="672"/>
                  </a:cubicBezTo>
                  <a:cubicBezTo>
                    <a:pt x="487" y="675"/>
                    <a:pt x="491" y="676"/>
                    <a:pt x="494" y="676"/>
                  </a:cubicBezTo>
                  <a:cubicBezTo>
                    <a:pt x="497" y="676"/>
                    <a:pt x="498" y="671"/>
                    <a:pt x="498" y="670"/>
                  </a:cubicBezTo>
                  <a:cubicBezTo>
                    <a:pt x="498" y="669"/>
                    <a:pt x="509" y="671"/>
                    <a:pt x="513" y="674"/>
                  </a:cubicBezTo>
                  <a:cubicBezTo>
                    <a:pt x="517" y="678"/>
                    <a:pt x="524" y="676"/>
                    <a:pt x="528" y="676"/>
                  </a:cubicBezTo>
                  <a:cubicBezTo>
                    <a:pt x="533" y="675"/>
                    <a:pt x="536" y="670"/>
                    <a:pt x="537" y="669"/>
                  </a:cubicBezTo>
                  <a:cubicBezTo>
                    <a:pt x="538" y="667"/>
                    <a:pt x="540" y="669"/>
                    <a:pt x="543" y="668"/>
                  </a:cubicBezTo>
                  <a:cubicBezTo>
                    <a:pt x="545" y="668"/>
                    <a:pt x="544" y="669"/>
                    <a:pt x="547" y="670"/>
                  </a:cubicBezTo>
                  <a:cubicBezTo>
                    <a:pt x="549" y="672"/>
                    <a:pt x="549" y="670"/>
                    <a:pt x="551" y="670"/>
                  </a:cubicBezTo>
                  <a:cubicBezTo>
                    <a:pt x="551" y="670"/>
                    <a:pt x="551" y="670"/>
                    <a:pt x="551" y="670"/>
                  </a:cubicBezTo>
                  <a:cubicBezTo>
                    <a:pt x="551" y="670"/>
                    <a:pt x="551" y="670"/>
                    <a:pt x="551" y="670"/>
                  </a:cubicBezTo>
                  <a:cubicBezTo>
                    <a:pt x="551" y="671"/>
                    <a:pt x="551" y="671"/>
                    <a:pt x="551" y="671"/>
                  </a:cubicBezTo>
                  <a:cubicBezTo>
                    <a:pt x="551" y="671"/>
                    <a:pt x="551" y="671"/>
                    <a:pt x="551" y="671"/>
                  </a:cubicBezTo>
                  <a:cubicBezTo>
                    <a:pt x="551" y="672"/>
                    <a:pt x="551" y="672"/>
                    <a:pt x="550" y="672"/>
                  </a:cubicBezTo>
                  <a:cubicBezTo>
                    <a:pt x="550" y="673"/>
                    <a:pt x="550" y="675"/>
                    <a:pt x="550" y="676"/>
                  </a:cubicBezTo>
                  <a:cubicBezTo>
                    <a:pt x="550" y="676"/>
                    <a:pt x="550" y="676"/>
                    <a:pt x="550" y="676"/>
                  </a:cubicBezTo>
                  <a:cubicBezTo>
                    <a:pt x="550" y="676"/>
                    <a:pt x="550" y="677"/>
                    <a:pt x="550" y="677"/>
                  </a:cubicBezTo>
                  <a:cubicBezTo>
                    <a:pt x="550" y="679"/>
                    <a:pt x="550" y="688"/>
                    <a:pt x="550" y="691"/>
                  </a:cubicBezTo>
                  <a:cubicBezTo>
                    <a:pt x="549" y="692"/>
                    <a:pt x="549" y="693"/>
                    <a:pt x="549" y="693"/>
                  </a:cubicBezTo>
                  <a:cubicBezTo>
                    <a:pt x="549" y="693"/>
                    <a:pt x="549" y="693"/>
                    <a:pt x="548" y="694"/>
                  </a:cubicBezTo>
                  <a:cubicBezTo>
                    <a:pt x="548" y="694"/>
                    <a:pt x="548" y="694"/>
                    <a:pt x="547" y="695"/>
                  </a:cubicBezTo>
                  <a:cubicBezTo>
                    <a:pt x="547" y="695"/>
                    <a:pt x="546" y="696"/>
                    <a:pt x="546" y="696"/>
                  </a:cubicBezTo>
                  <a:cubicBezTo>
                    <a:pt x="546" y="696"/>
                    <a:pt x="545" y="696"/>
                    <a:pt x="545" y="697"/>
                  </a:cubicBezTo>
                  <a:cubicBezTo>
                    <a:pt x="545" y="697"/>
                    <a:pt x="545" y="698"/>
                    <a:pt x="545" y="698"/>
                  </a:cubicBezTo>
                  <a:cubicBezTo>
                    <a:pt x="545" y="699"/>
                    <a:pt x="545" y="700"/>
                    <a:pt x="545" y="700"/>
                  </a:cubicBezTo>
                  <a:cubicBezTo>
                    <a:pt x="545" y="700"/>
                    <a:pt x="544" y="701"/>
                    <a:pt x="544" y="701"/>
                  </a:cubicBezTo>
                  <a:cubicBezTo>
                    <a:pt x="544" y="703"/>
                    <a:pt x="544" y="705"/>
                    <a:pt x="543" y="707"/>
                  </a:cubicBezTo>
                  <a:cubicBezTo>
                    <a:pt x="543" y="707"/>
                    <a:pt x="543" y="707"/>
                    <a:pt x="543" y="707"/>
                  </a:cubicBezTo>
                  <a:cubicBezTo>
                    <a:pt x="543" y="708"/>
                    <a:pt x="542" y="710"/>
                    <a:pt x="542" y="711"/>
                  </a:cubicBezTo>
                  <a:cubicBezTo>
                    <a:pt x="541" y="713"/>
                    <a:pt x="540" y="715"/>
                    <a:pt x="539" y="717"/>
                  </a:cubicBezTo>
                  <a:cubicBezTo>
                    <a:pt x="538" y="718"/>
                    <a:pt x="537" y="720"/>
                    <a:pt x="536" y="721"/>
                  </a:cubicBezTo>
                  <a:cubicBezTo>
                    <a:pt x="536" y="722"/>
                    <a:pt x="536" y="722"/>
                    <a:pt x="536" y="722"/>
                  </a:cubicBezTo>
                  <a:cubicBezTo>
                    <a:pt x="535" y="724"/>
                    <a:pt x="535" y="725"/>
                    <a:pt x="535" y="726"/>
                  </a:cubicBezTo>
                  <a:cubicBezTo>
                    <a:pt x="534" y="726"/>
                    <a:pt x="534" y="727"/>
                    <a:pt x="534" y="727"/>
                  </a:cubicBezTo>
                  <a:cubicBezTo>
                    <a:pt x="534" y="728"/>
                    <a:pt x="534" y="728"/>
                    <a:pt x="533" y="729"/>
                  </a:cubicBezTo>
                  <a:cubicBezTo>
                    <a:pt x="533" y="729"/>
                    <a:pt x="533" y="730"/>
                    <a:pt x="532" y="731"/>
                  </a:cubicBezTo>
                  <a:cubicBezTo>
                    <a:pt x="529" y="734"/>
                    <a:pt x="517" y="731"/>
                    <a:pt x="514" y="731"/>
                  </a:cubicBezTo>
                  <a:cubicBezTo>
                    <a:pt x="510" y="732"/>
                    <a:pt x="509" y="729"/>
                    <a:pt x="507" y="727"/>
                  </a:cubicBezTo>
                  <a:cubicBezTo>
                    <a:pt x="504" y="725"/>
                    <a:pt x="503" y="729"/>
                    <a:pt x="501" y="727"/>
                  </a:cubicBezTo>
                  <a:cubicBezTo>
                    <a:pt x="498" y="725"/>
                    <a:pt x="499" y="726"/>
                    <a:pt x="496" y="728"/>
                  </a:cubicBezTo>
                  <a:cubicBezTo>
                    <a:pt x="493" y="729"/>
                    <a:pt x="487" y="734"/>
                    <a:pt x="485" y="736"/>
                  </a:cubicBezTo>
                  <a:cubicBezTo>
                    <a:pt x="482" y="737"/>
                    <a:pt x="469" y="733"/>
                    <a:pt x="465" y="732"/>
                  </a:cubicBezTo>
                  <a:cubicBezTo>
                    <a:pt x="461" y="730"/>
                    <a:pt x="450" y="728"/>
                    <a:pt x="447" y="728"/>
                  </a:cubicBezTo>
                  <a:cubicBezTo>
                    <a:pt x="447" y="728"/>
                    <a:pt x="446" y="728"/>
                    <a:pt x="445" y="727"/>
                  </a:cubicBezTo>
                  <a:cubicBezTo>
                    <a:pt x="443" y="727"/>
                    <a:pt x="440" y="726"/>
                    <a:pt x="437" y="725"/>
                  </a:cubicBezTo>
                  <a:cubicBezTo>
                    <a:pt x="436" y="725"/>
                    <a:pt x="436" y="725"/>
                    <a:pt x="435" y="724"/>
                  </a:cubicBezTo>
                  <a:cubicBezTo>
                    <a:pt x="434" y="724"/>
                    <a:pt x="432" y="724"/>
                    <a:pt x="430" y="723"/>
                  </a:cubicBezTo>
                  <a:cubicBezTo>
                    <a:pt x="423" y="722"/>
                    <a:pt x="424" y="722"/>
                    <a:pt x="422" y="719"/>
                  </a:cubicBezTo>
                  <a:cubicBezTo>
                    <a:pt x="421" y="717"/>
                    <a:pt x="419" y="714"/>
                    <a:pt x="415" y="714"/>
                  </a:cubicBezTo>
                  <a:cubicBezTo>
                    <a:pt x="411" y="714"/>
                    <a:pt x="399" y="717"/>
                    <a:pt x="396" y="719"/>
                  </a:cubicBezTo>
                  <a:cubicBezTo>
                    <a:pt x="393" y="721"/>
                    <a:pt x="390" y="722"/>
                    <a:pt x="392" y="727"/>
                  </a:cubicBezTo>
                  <a:cubicBezTo>
                    <a:pt x="393" y="733"/>
                    <a:pt x="393" y="738"/>
                    <a:pt x="387" y="741"/>
                  </a:cubicBezTo>
                  <a:cubicBezTo>
                    <a:pt x="382" y="744"/>
                    <a:pt x="380" y="742"/>
                    <a:pt x="373" y="738"/>
                  </a:cubicBezTo>
                  <a:cubicBezTo>
                    <a:pt x="366" y="734"/>
                    <a:pt x="362" y="733"/>
                    <a:pt x="357" y="733"/>
                  </a:cubicBezTo>
                  <a:cubicBezTo>
                    <a:pt x="352" y="733"/>
                    <a:pt x="347" y="728"/>
                    <a:pt x="347" y="725"/>
                  </a:cubicBezTo>
                  <a:cubicBezTo>
                    <a:pt x="346" y="722"/>
                    <a:pt x="345" y="718"/>
                    <a:pt x="341" y="718"/>
                  </a:cubicBezTo>
                  <a:cubicBezTo>
                    <a:pt x="337" y="718"/>
                    <a:pt x="335" y="714"/>
                    <a:pt x="329" y="714"/>
                  </a:cubicBezTo>
                  <a:cubicBezTo>
                    <a:pt x="323" y="714"/>
                    <a:pt x="318" y="715"/>
                    <a:pt x="315" y="713"/>
                  </a:cubicBezTo>
                  <a:cubicBezTo>
                    <a:pt x="314" y="712"/>
                    <a:pt x="313" y="712"/>
                    <a:pt x="313" y="712"/>
                  </a:cubicBezTo>
                  <a:cubicBezTo>
                    <a:pt x="312" y="711"/>
                    <a:pt x="312" y="711"/>
                    <a:pt x="312" y="711"/>
                  </a:cubicBezTo>
                  <a:cubicBezTo>
                    <a:pt x="311" y="711"/>
                    <a:pt x="311" y="711"/>
                    <a:pt x="311" y="711"/>
                  </a:cubicBezTo>
                  <a:cubicBezTo>
                    <a:pt x="310" y="711"/>
                    <a:pt x="310" y="711"/>
                    <a:pt x="310" y="711"/>
                  </a:cubicBezTo>
                  <a:cubicBezTo>
                    <a:pt x="310" y="711"/>
                    <a:pt x="309" y="711"/>
                    <a:pt x="309" y="711"/>
                  </a:cubicBezTo>
                  <a:cubicBezTo>
                    <a:pt x="308" y="711"/>
                    <a:pt x="308" y="711"/>
                    <a:pt x="307" y="711"/>
                  </a:cubicBezTo>
                  <a:cubicBezTo>
                    <a:pt x="303" y="713"/>
                    <a:pt x="305" y="711"/>
                    <a:pt x="305" y="708"/>
                  </a:cubicBezTo>
                  <a:cubicBezTo>
                    <a:pt x="306" y="705"/>
                    <a:pt x="302" y="708"/>
                    <a:pt x="298" y="706"/>
                  </a:cubicBezTo>
                  <a:cubicBezTo>
                    <a:pt x="295" y="704"/>
                    <a:pt x="298" y="697"/>
                    <a:pt x="301" y="695"/>
                  </a:cubicBezTo>
                  <a:cubicBezTo>
                    <a:pt x="304" y="693"/>
                    <a:pt x="305" y="686"/>
                    <a:pt x="304" y="684"/>
                  </a:cubicBezTo>
                  <a:cubicBezTo>
                    <a:pt x="302" y="682"/>
                    <a:pt x="303" y="677"/>
                    <a:pt x="303" y="674"/>
                  </a:cubicBezTo>
                  <a:cubicBezTo>
                    <a:pt x="304" y="671"/>
                    <a:pt x="307" y="669"/>
                    <a:pt x="304" y="669"/>
                  </a:cubicBezTo>
                  <a:cubicBezTo>
                    <a:pt x="302" y="669"/>
                    <a:pt x="300" y="668"/>
                    <a:pt x="298" y="665"/>
                  </a:cubicBezTo>
                  <a:cubicBezTo>
                    <a:pt x="295" y="662"/>
                    <a:pt x="286" y="667"/>
                    <a:pt x="283" y="668"/>
                  </a:cubicBezTo>
                  <a:cubicBezTo>
                    <a:pt x="283" y="668"/>
                    <a:pt x="282" y="668"/>
                    <a:pt x="282" y="668"/>
                  </a:cubicBezTo>
                  <a:cubicBezTo>
                    <a:pt x="280" y="668"/>
                    <a:pt x="279" y="668"/>
                    <a:pt x="278" y="668"/>
                  </a:cubicBezTo>
                  <a:cubicBezTo>
                    <a:pt x="276" y="668"/>
                    <a:pt x="274" y="667"/>
                    <a:pt x="272" y="667"/>
                  </a:cubicBezTo>
                  <a:cubicBezTo>
                    <a:pt x="266" y="666"/>
                    <a:pt x="257" y="670"/>
                    <a:pt x="253" y="672"/>
                  </a:cubicBezTo>
                  <a:cubicBezTo>
                    <a:pt x="248" y="673"/>
                    <a:pt x="247" y="671"/>
                    <a:pt x="245" y="670"/>
                  </a:cubicBezTo>
                  <a:cubicBezTo>
                    <a:pt x="242" y="669"/>
                    <a:pt x="236" y="670"/>
                    <a:pt x="230" y="670"/>
                  </a:cubicBezTo>
                  <a:cubicBezTo>
                    <a:pt x="224" y="669"/>
                    <a:pt x="226" y="669"/>
                    <a:pt x="224" y="667"/>
                  </a:cubicBezTo>
                  <a:cubicBezTo>
                    <a:pt x="221" y="666"/>
                    <a:pt x="219" y="670"/>
                    <a:pt x="218" y="672"/>
                  </a:cubicBezTo>
                  <a:cubicBezTo>
                    <a:pt x="216" y="674"/>
                    <a:pt x="209" y="674"/>
                    <a:pt x="205" y="676"/>
                  </a:cubicBezTo>
                  <a:cubicBezTo>
                    <a:pt x="201" y="677"/>
                    <a:pt x="198" y="680"/>
                    <a:pt x="196" y="681"/>
                  </a:cubicBezTo>
                  <a:cubicBezTo>
                    <a:pt x="194" y="682"/>
                    <a:pt x="189" y="682"/>
                    <a:pt x="186" y="684"/>
                  </a:cubicBezTo>
                  <a:cubicBezTo>
                    <a:pt x="185" y="684"/>
                    <a:pt x="184" y="685"/>
                    <a:pt x="183" y="685"/>
                  </a:cubicBezTo>
                  <a:cubicBezTo>
                    <a:pt x="183" y="685"/>
                    <a:pt x="182" y="685"/>
                    <a:pt x="182" y="686"/>
                  </a:cubicBezTo>
                  <a:cubicBezTo>
                    <a:pt x="182" y="686"/>
                    <a:pt x="181" y="686"/>
                    <a:pt x="181" y="687"/>
                  </a:cubicBezTo>
                  <a:cubicBezTo>
                    <a:pt x="181" y="687"/>
                    <a:pt x="180" y="687"/>
                    <a:pt x="180" y="687"/>
                  </a:cubicBezTo>
                  <a:cubicBezTo>
                    <a:pt x="179" y="688"/>
                    <a:pt x="179" y="688"/>
                    <a:pt x="178" y="689"/>
                  </a:cubicBezTo>
                  <a:cubicBezTo>
                    <a:pt x="178" y="689"/>
                    <a:pt x="177" y="690"/>
                    <a:pt x="177" y="690"/>
                  </a:cubicBezTo>
                  <a:cubicBezTo>
                    <a:pt x="174" y="692"/>
                    <a:pt x="173" y="690"/>
                    <a:pt x="170" y="688"/>
                  </a:cubicBezTo>
                  <a:cubicBezTo>
                    <a:pt x="167" y="687"/>
                    <a:pt x="157" y="689"/>
                    <a:pt x="153" y="688"/>
                  </a:cubicBezTo>
                  <a:cubicBezTo>
                    <a:pt x="148" y="688"/>
                    <a:pt x="144" y="682"/>
                    <a:pt x="142" y="682"/>
                  </a:cubicBezTo>
                  <a:cubicBezTo>
                    <a:pt x="140" y="682"/>
                    <a:pt x="136" y="687"/>
                    <a:pt x="134" y="690"/>
                  </a:cubicBezTo>
                  <a:cubicBezTo>
                    <a:pt x="133" y="694"/>
                    <a:pt x="128" y="702"/>
                    <a:pt x="123" y="706"/>
                  </a:cubicBezTo>
                  <a:cubicBezTo>
                    <a:pt x="117" y="709"/>
                    <a:pt x="112" y="707"/>
                    <a:pt x="110" y="710"/>
                  </a:cubicBezTo>
                  <a:cubicBezTo>
                    <a:pt x="107" y="713"/>
                    <a:pt x="103" y="716"/>
                    <a:pt x="102" y="720"/>
                  </a:cubicBezTo>
                  <a:cubicBezTo>
                    <a:pt x="100" y="725"/>
                    <a:pt x="99" y="723"/>
                    <a:pt x="96" y="727"/>
                  </a:cubicBezTo>
                  <a:cubicBezTo>
                    <a:pt x="92" y="731"/>
                    <a:pt x="94" y="737"/>
                    <a:pt x="94" y="746"/>
                  </a:cubicBezTo>
                  <a:cubicBezTo>
                    <a:pt x="93" y="755"/>
                    <a:pt x="79" y="761"/>
                    <a:pt x="73" y="764"/>
                  </a:cubicBezTo>
                  <a:cubicBezTo>
                    <a:pt x="71" y="764"/>
                    <a:pt x="69" y="765"/>
                    <a:pt x="68" y="765"/>
                  </a:cubicBezTo>
                  <a:cubicBezTo>
                    <a:pt x="67" y="766"/>
                    <a:pt x="67" y="766"/>
                    <a:pt x="66" y="766"/>
                  </a:cubicBezTo>
                  <a:cubicBezTo>
                    <a:pt x="66" y="767"/>
                    <a:pt x="65" y="767"/>
                    <a:pt x="64" y="768"/>
                  </a:cubicBezTo>
                  <a:cubicBezTo>
                    <a:pt x="63" y="768"/>
                    <a:pt x="63" y="768"/>
                    <a:pt x="62" y="769"/>
                  </a:cubicBezTo>
                  <a:cubicBezTo>
                    <a:pt x="61" y="769"/>
                    <a:pt x="61" y="769"/>
                    <a:pt x="60" y="770"/>
                  </a:cubicBezTo>
                  <a:cubicBezTo>
                    <a:pt x="60" y="770"/>
                    <a:pt x="59" y="771"/>
                    <a:pt x="59" y="771"/>
                  </a:cubicBezTo>
                  <a:cubicBezTo>
                    <a:pt x="58" y="771"/>
                    <a:pt x="58" y="772"/>
                    <a:pt x="58" y="772"/>
                  </a:cubicBezTo>
                  <a:cubicBezTo>
                    <a:pt x="57" y="772"/>
                    <a:pt x="57" y="773"/>
                    <a:pt x="57" y="773"/>
                  </a:cubicBezTo>
                  <a:cubicBezTo>
                    <a:pt x="54" y="776"/>
                    <a:pt x="53" y="780"/>
                    <a:pt x="48" y="783"/>
                  </a:cubicBezTo>
                  <a:cubicBezTo>
                    <a:pt x="43" y="786"/>
                    <a:pt x="39" y="798"/>
                    <a:pt x="39" y="800"/>
                  </a:cubicBezTo>
                  <a:cubicBezTo>
                    <a:pt x="38" y="803"/>
                    <a:pt x="25" y="812"/>
                    <a:pt x="23" y="817"/>
                  </a:cubicBezTo>
                  <a:cubicBezTo>
                    <a:pt x="22" y="822"/>
                    <a:pt x="18" y="828"/>
                    <a:pt x="15" y="829"/>
                  </a:cubicBezTo>
                  <a:cubicBezTo>
                    <a:pt x="14" y="829"/>
                    <a:pt x="14" y="830"/>
                    <a:pt x="14" y="830"/>
                  </a:cubicBezTo>
                  <a:cubicBezTo>
                    <a:pt x="14" y="831"/>
                    <a:pt x="13" y="831"/>
                    <a:pt x="13" y="831"/>
                  </a:cubicBezTo>
                  <a:cubicBezTo>
                    <a:pt x="13" y="831"/>
                    <a:pt x="13" y="832"/>
                    <a:pt x="12" y="833"/>
                  </a:cubicBezTo>
                  <a:cubicBezTo>
                    <a:pt x="12" y="833"/>
                    <a:pt x="12" y="833"/>
                    <a:pt x="12" y="833"/>
                  </a:cubicBezTo>
                  <a:cubicBezTo>
                    <a:pt x="12" y="834"/>
                    <a:pt x="12" y="834"/>
                    <a:pt x="12" y="835"/>
                  </a:cubicBezTo>
                  <a:cubicBezTo>
                    <a:pt x="12" y="836"/>
                    <a:pt x="12" y="836"/>
                    <a:pt x="12" y="836"/>
                  </a:cubicBezTo>
                  <a:cubicBezTo>
                    <a:pt x="11" y="837"/>
                    <a:pt x="11" y="839"/>
                    <a:pt x="11" y="840"/>
                  </a:cubicBezTo>
                  <a:cubicBezTo>
                    <a:pt x="11" y="840"/>
                    <a:pt x="11" y="841"/>
                    <a:pt x="11" y="841"/>
                  </a:cubicBezTo>
                  <a:cubicBezTo>
                    <a:pt x="12" y="844"/>
                    <a:pt x="17" y="848"/>
                    <a:pt x="19" y="850"/>
                  </a:cubicBezTo>
                  <a:cubicBezTo>
                    <a:pt x="20" y="852"/>
                    <a:pt x="17" y="854"/>
                    <a:pt x="16" y="858"/>
                  </a:cubicBezTo>
                  <a:cubicBezTo>
                    <a:pt x="15" y="862"/>
                    <a:pt x="19" y="863"/>
                    <a:pt x="20" y="869"/>
                  </a:cubicBezTo>
                  <a:cubicBezTo>
                    <a:pt x="21" y="874"/>
                    <a:pt x="15" y="880"/>
                    <a:pt x="15" y="885"/>
                  </a:cubicBezTo>
                  <a:cubicBezTo>
                    <a:pt x="15" y="886"/>
                    <a:pt x="15" y="888"/>
                    <a:pt x="14" y="889"/>
                  </a:cubicBezTo>
                  <a:cubicBezTo>
                    <a:pt x="14" y="890"/>
                    <a:pt x="14" y="891"/>
                    <a:pt x="13" y="892"/>
                  </a:cubicBezTo>
                  <a:cubicBezTo>
                    <a:pt x="13" y="893"/>
                    <a:pt x="13" y="893"/>
                    <a:pt x="13" y="894"/>
                  </a:cubicBezTo>
                  <a:cubicBezTo>
                    <a:pt x="12" y="894"/>
                    <a:pt x="12" y="895"/>
                    <a:pt x="11" y="896"/>
                  </a:cubicBezTo>
                  <a:cubicBezTo>
                    <a:pt x="11" y="896"/>
                    <a:pt x="11" y="896"/>
                    <a:pt x="11" y="897"/>
                  </a:cubicBezTo>
                  <a:cubicBezTo>
                    <a:pt x="10" y="897"/>
                    <a:pt x="9" y="898"/>
                    <a:pt x="9" y="899"/>
                  </a:cubicBezTo>
                  <a:cubicBezTo>
                    <a:pt x="6" y="901"/>
                    <a:pt x="0" y="906"/>
                    <a:pt x="4" y="909"/>
                  </a:cubicBezTo>
                  <a:cubicBezTo>
                    <a:pt x="7" y="911"/>
                    <a:pt x="5" y="912"/>
                    <a:pt x="8" y="918"/>
                  </a:cubicBezTo>
                  <a:cubicBezTo>
                    <a:pt x="8" y="918"/>
                    <a:pt x="8" y="918"/>
                    <a:pt x="8" y="918"/>
                  </a:cubicBezTo>
                  <a:cubicBezTo>
                    <a:pt x="9" y="921"/>
                    <a:pt x="9" y="922"/>
                    <a:pt x="8" y="923"/>
                  </a:cubicBezTo>
                  <a:cubicBezTo>
                    <a:pt x="8" y="923"/>
                    <a:pt x="8" y="923"/>
                    <a:pt x="8" y="923"/>
                  </a:cubicBezTo>
                  <a:cubicBezTo>
                    <a:pt x="8" y="924"/>
                    <a:pt x="7" y="925"/>
                    <a:pt x="6" y="926"/>
                  </a:cubicBezTo>
                  <a:cubicBezTo>
                    <a:pt x="6" y="926"/>
                    <a:pt x="6" y="927"/>
                    <a:pt x="6" y="927"/>
                  </a:cubicBezTo>
                  <a:cubicBezTo>
                    <a:pt x="5" y="928"/>
                    <a:pt x="6" y="929"/>
                    <a:pt x="6" y="930"/>
                  </a:cubicBezTo>
                  <a:cubicBezTo>
                    <a:pt x="6" y="930"/>
                    <a:pt x="6" y="930"/>
                    <a:pt x="6" y="930"/>
                  </a:cubicBezTo>
                  <a:cubicBezTo>
                    <a:pt x="6" y="931"/>
                    <a:pt x="7" y="931"/>
                    <a:pt x="7" y="932"/>
                  </a:cubicBezTo>
                  <a:cubicBezTo>
                    <a:pt x="7" y="932"/>
                    <a:pt x="7" y="932"/>
                    <a:pt x="7" y="932"/>
                  </a:cubicBezTo>
                  <a:cubicBezTo>
                    <a:pt x="7" y="932"/>
                    <a:pt x="7" y="932"/>
                    <a:pt x="7" y="932"/>
                  </a:cubicBezTo>
                  <a:cubicBezTo>
                    <a:pt x="8" y="933"/>
                    <a:pt x="9" y="934"/>
                    <a:pt x="11" y="934"/>
                  </a:cubicBezTo>
                  <a:cubicBezTo>
                    <a:pt x="12" y="935"/>
                    <a:pt x="13" y="936"/>
                    <a:pt x="14" y="937"/>
                  </a:cubicBezTo>
                  <a:cubicBezTo>
                    <a:pt x="19" y="941"/>
                    <a:pt x="17" y="942"/>
                    <a:pt x="18" y="943"/>
                  </a:cubicBezTo>
                  <a:cubicBezTo>
                    <a:pt x="18" y="943"/>
                    <a:pt x="19" y="944"/>
                    <a:pt x="19" y="944"/>
                  </a:cubicBezTo>
                  <a:cubicBezTo>
                    <a:pt x="19" y="945"/>
                    <a:pt x="20" y="945"/>
                    <a:pt x="21" y="946"/>
                  </a:cubicBezTo>
                  <a:cubicBezTo>
                    <a:pt x="21" y="946"/>
                    <a:pt x="21" y="946"/>
                    <a:pt x="21" y="946"/>
                  </a:cubicBezTo>
                  <a:cubicBezTo>
                    <a:pt x="21" y="946"/>
                    <a:pt x="21" y="947"/>
                    <a:pt x="22" y="947"/>
                  </a:cubicBezTo>
                  <a:cubicBezTo>
                    <a:pt x="22" y="947"/>
                    <a:pt x="22" y="947"/>
                    <a:pt x="22" y="948"/>
                  </a:cubicBezTo>
                  <a:cubicBezTo>
                    <a:pt x="23" y="948"/>
                    <a:pt x="24" y="949"/>
                    <a:pt x="26" y="950"/>
                  </a:cubicBezTo>
                  <a:cubicBezTo>
                    <a:pt x="31" y="953"/>
                    <a:pt x="30" y="954"/>
                    <a:pt x="32" y="956"/>
                  </a:cubicBezTo>
                  <a:cubicBezTo>
                    <a:pt x="33" y="959"/>
                    <a:pt x="35" y="962"/>
                    <a:pt x="37" y="963"/>
                  </a:cubicBezTo>
                  <a:cubicBezTo>
                    <a:pt x="37" y="963"/>
                    <a:pt x="37" y="963"/>
                    <a:pt x="37" y="964"/>
                  </a:cubicBezTo>
                  <a:cubicBezTo>
                    <a:pt x="37" y="964"/>
                    <a:pt x="37" y="964"/>
                    <a:pt x="38" y="964"/>
                  </a:cubicBezTo>
                  <a:cubicBezTo>
                    <a:pt x="38" y="965"/>
                    <a:pt x="38" y="965"/>
                    <a:pt x="38" y="965"/>
                  </a:cubicBezTo>
                  <a:cubicBezTo>
                    <a:pt x="38" y="966"/>
                    <a:pt x="38" y="966"/>
                    <a:pt x="38" y="966"/>
                  </a:cubicBezTo>
                  <a:cubicBezTo>
                    <a:pt x="38" y="966"/>
                    <a:pt x="39" y="967"/>
                    <a:pt x="39" y="967"/>
                  </a:cubicBezTo>
                  <a:cubicBezTo>
                    <a:pt x="39" y="969"/>
                    <a:pt x="39" y="971"/>
                    <a:pt x="40" y="972"/>
                  </a:cubicBezTo>
                  <a:cubicBezTo>
                    <a:pt x="40" y="972"/>
                    <a:pt x="40" y="972"/>
                    <a:pt x="40" y="972"/>
                  </a:cubicBezTo>
                  <a:cubicBezTo>
                    <a:pt x="40" y="973"/>
                    <a:pt x="40" y="974"/>
                    <a:pt x="41" y="974"/>
                  </a:cubicBezTo>
                  <a:cubicBezTo>
                    <a:pt x="42" y="976"/>
                    <a:pt x="42" y="979"/>
                    <a:pt x="45" y="981"/>
                  </a:cubicBezTo>
                  <a:cubicBezTo>
                    <a:pt x="45" y="982"/>
                    <a:pt x="46" y="983"/>
                    <a:pt x="47" y="983"/>
                  </a:cubicBezTo>
                  <a:cubicBezTo>
                    <a:pt x="47" y="983"/>
                    <a:pt x="47" y="984"/>
                    <a:pt x="48" y="984"/>
                  </a:cubicBezTo>
                  <a:cubicBezTo>
                    <a:pt x="48" y="984"/>
                    <a:pt x="49" y="985"/>
                    <a:pt x="50" y="986"/>
                  </a:cubicBezTo>
                  <a:cubicBezTo>
                    <a:pt x="50" y="986"/>
                    <a:pt x="50" y="986"/>
                    <a:pt x="51" y="986"/>
                  </a:cubicBezTo>
                  <a:cubicBezTo>
                    <a:pt x="52" y="987"/>
                    <a:pt x="53" y="988"/>
                    <a:pt x="55" y="988"/>
                  </a:cubicBezTo>
                  <a:cubicBezTo>
                    <a:pt x="55" y="989"/>
                    <a:pt x="56" y="990"/>
                    <a:pt x="57" y="990"/>
                  </a:cubicBezTo>
                  <a:cubicBezTo>
                    <a:pt x="62" y="994"/>
                    <a:pt x="74" y="1003"/>
                    <a:pt x="78" y="1006"/>
                  </a:cubicBezTo>
                  <a:cubicBezTo>
                    <a:pt x="79" y="1006"/>
                    <a:pt x="80" y="1007"/>
                    <a:pt x="82" y="1008"/>
                  </a:cubicBezTo>
                  <a:cubicBezTo>
                    <a:pt x="82" y="1008"/>
                    <a:pt x="83" y="1008"/>
                    <a:pt x="83" y="1008"/>
                  </a:cubicBezTo>
                  <a:cubicBezTo>
                    <a:pt x="84" y="1009"/>
                    <a:pt x="85" y="1009"/>
                    <a:pt x="86" y="1010"/>
                  </a:cubicBezTo>
                  <a:cubicBezTo>
                    <a:pt x="87" y="1010"/>
                    <a:pt x="88" y="1010"/>
                    <a:pt x="89" y="1011"/>
                  </a:cubicBezTo>
                  <a:cubicBezTo>
                    <a:pt x="90" y="1011"/>
                    <a:pt x="90" y="1011"/>
                    <a:pt x="91" y="1011"/>
                  </a:cubicBezTo>
                  <a:cubicBezTo>
                    <a:pt x="92" y="1012"/>
                    <a:pt x="93" y="1012"/>
                    <a:pt x="94" y="1012"/>
                  </a:cubicBezTo>
                  <a:cubicBezTo>
                    <a:pt x="94" y="1012"/>
                    <a:pt x="95" y="1012"/>
                    <a:pt x="95" y="1012"/>
                  </a:cubicBezTo>
                  <a:cubicBezTo>
                    <a:pt x="95" y="1012"/>
                    <a:pt x="95" y="1012"/>
                    <a:pt x="95" y="1012"/>
                  </a:cubicBezTo>
                  <a:cubicBezTo>
                    <a:pt x="100" y="1013"/>
                    <a:pt x="122" y="1004"/>
                    <a:pt x="129" y="1004"/>
                  </a:cubicBezTo>
                  <a:cubicBezTo>
                    <a:pt x="129" y="1004"/>
                    <a:pt x="130" y="1004"/>
                    <a:pt x="131" y="1004"/>
                  </a:cubicBezTo>
                  <a:cubicBezTo>
                    <a:pt x="132" y="1004"/>
                    <a:pt x="132" y="1004"/>
                    <a:pt x="133" y="1004"/>
                  </a:cubicBezTo>
                  <a:cubicBezTo>
                    <a:pt x="134" y="1004"/>
                    <a:pt x="134" y="1004"/>
                    <a:pt x="135" y="1004"/>
                  </a:cubicBezTo>
                  <a:cubicBezTo>
                    <a:pt x="135" y="1004"/>
                    <a:pt x="136" y="1004"/>
                    <a:pt x="137" y="1005"/>
                  </a:cubicBezTo>
                  <a:cubicBezTo>
                    <a:pt x="137" y="1005"/>
                    <a:pt x="138" y="1005"/>
                    <a:pt x="139" y="1005"/>
                  </a:cubicBezTo>
                  <a:cubicBezTo>
                    <a:pt x="139" y="1005"/>
                    <a:pt x="140" y="1005"/>
                    <a:pt x="140" y="1006"/>
                  </a:cubicBezTo>
                  <a:cubicBezTo>
                    <a:pt x="141" y="1006"/>
                    <a:pt x="142" y="1006"/>
                    <a:pt x="143" y="1006"/>
                  </a:cubicBezTo>
                  <a:cubicBezTo>
                    <a:pt x="143" y="1006"/>
                    <a:pt x="143" y="1006"/>
                    <a:pt x="144" y="1007"/>
                  </a:cubicBezTo>
                  <a:cubicBezTo>
                    <a:pt x="147" y="1007"/>
                    <a:pt x="150" y="1008"/>
                    <a:pt x="152" y="1009"/>
                  </a:cubicBezTo>
                  <a:cubicBezTo>
                    <a:pt x="152" y="1009"/>
                    <a:pt x="152" y="1009"/>
                    <a:pt x="152" y="1009"/>
                  </a:cubicBezTo>
                  <a:cubicBezTo>
                    <a:pt x="153" y="1009"/>
                    <a:pt x="154" y="1009"/>
                    <a:pt x="155" y="1009"/>
                  </a:cubicBezTo>
                  <a:cubicBezTo>
                    <a:pt x="155" y="1009"/>
                    <a:pt x="156" y="1009"/>
                    <a:pt x="157" y="1009"/>
                  </a:cubicBezTo>
                  <a:cubicBezTo>
                    <a:pt x="157" y="1009"/>
                    <a:pt x="157" y="1009"/>
                    <a:pt x="157" y="1009"/>
                  </a:cubicBezTo>
                  <a:cubicBezTo>
                    <a:pt x="158" y="1009"/>
                    <a:pt x="159" y="1009"/>
                    <a:pt x="159" y="1009"/>
                  </a:cubicBezTo>
                  <a:cubicBezTo>
                    <a:pt x="160" y="1009"/>
                    <a:pt x="160" y="1009"/>
                    <a:pt x="160" y="1009"/>
                  </a:cubicBezTo>
                  <a:cubicBezTo>
                    <a:pt x="161" y="1008"/>
                    <a:pt x="162" y="1008"/>
                    <a:pt x="163" y="1008"/>
                  </a:cubicBezTo>
                  <a:cubicBezTo>
                    <a:pt x="163" y="1008"/>
                    <a:pt x="163" y="1008"/>
                    <a:pt x="164" y="1007"/>
                  </a:cubicBezTo>
                  <a:cubicBezTo>
                    <a:pt x="165" y="1007"/>
                    <a:pt x="166" y="1007"/>
                    <a:pt x="167" y="1007"/>
                  </a:cubicBezTo>
                  <a:cubicBezTo>
                    <a:pt x="167" y="1006"/>
                    <a:pt x="168" y="1006"/>
                    <a:pt x="168" y="1006"/>
                  </a:cubicBezTo>
                  <a:cubicBezTo>
                    <a:pt x="169" y="1006"/>
                    <a:pt x="170" y="1005"/>
                    <a:pt x="171" y="1005"/>
                  </a:cubicBezTo>
                  <a:cubicBezTo>
                    <a:pt x="171" y="1005"/>
                    <a:pt x="172" y="1005"/>
                    <a:pt x="172" y="1004"/>
                  </a:cubicBezTo>
                  <a:cubicBezTo>
                    <a:pt x="175" y="1003"/>
                    <a:pt x="177" y="1002"/>
                    <a:pt x="180" y="1001"/>
                  </a:cubicBezTo>
                  <a:cubicBezTo>
                    <a:pt x="180" y="1001"/>
                    <a:pt x="180" y="1001"/>
                    <a:pt x="180" y="1001"/>
                  </a:cubicBezTo>
                  <a:cubicBezTo>
                    <a:pt x="183" y="1000"/>
                    <a:pt x="185" y="999"/>
                    <a:pt x="187" y="998"/>
                  </a:cubicBezTo>
                  <a:cubicBezTo>
                    <a:pt x="187" y="998"/>
                    <a:pt x="187" y="998"/>
                    <a:pt x="187" y="998"/>
                  </a:cubicBezTo>
                  <a:cubicBezTo>
                    <a:pt x="188" y="997"/>
                    <a:pt x="188" y="997"/>
                    <a:pt x="189" y="997"/>
                  </a:cubicBezTo>
                  <a:cubicBezTo>
                    <a:pt x="189" y="997"/>
                    <a:pt x="189" y="997"/>
                    <a:pt x="189" y="997"/>
                  </a:cubicBezTo>
                  <a:cubicBezTo>
                    <a:pt x="190" y="996"/>
                    <a:pt x="191" y="996"/>
                    <a:pt x="191" y="996"/>
                  </a:cubicBezTo>
                  <a:cubicBezTo>
                    <a:pt x="191" y="996"/>
                    <a:pt x="191" y="996"/>
                    <a:pt x="191" y="996"/>
                  </a:cubicBezTo>
                  <a:cubicBezTo>
                    <a:pt x="192" y="995"/>
                    <a:pt x="192" y="995"/>
                    <a:pt x="193" y="995"/>
                  </a:cubicBezTo>
                  <a:cubicBezTo>
                    <a:pt x="193" y="995"/>
                    <a:pt x="193" y="995"/>
                    <a:pt x="193" y="995"/>
                  </a:cubicBezTo>
                  <a:cubicBezTo>
                    <a:pt x="193" y="995"/>
                    <a:pt x="193" y="995"/>
                    <a:pt x="193" y="995"/>
                  </a:cubicBezTo>
                  <a:cubicBezTo>
                    <a:pt x="194" y="994"/>
                    <a:pt x="194" y="994"/>
                    <a:pt x="195" y="994"/>
                  </a:cubicBezTo>
                  <a:cubicBezTo>
                    <a:pt x="195" y="994"/>
                    <a:pt x="195" y="994"/>
                    <a:pt x="195" y="994"/>
                  </a:cubicBezTo>
                  <a:cubicBezTo>
                    <a:pt x="195" y="994"/>
                    <a:pt x="196" y="994"/>
                    <a:pt x="197" y="994"/>
                  </a:cubicBezTo>
                  <a:cubicBezTo>
                    <a:pt x="197" y="994"/>
                    <a:pt x="197" y="994"/>
                    <a:pt x="197" y="994"/>
                  </a:cubicBezTo>
                  <a:cubicBezTo>
                    <a:pt x="199" y="993"/>
                    <a:pt x="202" y="993"/>
                    <a:pt x="204" y="993"/>
                  </a:cubicBezTo>
                  <a:cubicBezTo>
                    <a:pt x="206" y="993"/>
                    <a:pt x="208" y="993"/>
                    <a:pt x="210" y="993"/>
                  </a:cubicBezTo>
                  <a:cubicBezTo>
                    <a:pt x="210" y="993"/>
                    <a:pt x="210" y="993"/>
                    <a:pt x="210" y="993"/>
                  </a:cubicBezTo>
                  <a:cubicBezTo>
                    <a:pt x="211" y="993"/>
                    <a:pt x="211" y="993"/>
                    <a:pt x="212" y="993"/>
                  </a:cubicBezTo>
                  <a:cubicBezTo>
                    <a:pt x="212" y="993"/>
                    <a:pt x="212" y="993"/>
                    <a:pt x="213" y="993"/>
                  </a:cubicBezTo>
                  <a:cubicBezTo>
                    <a:pt x="213" y="993"/>
                    <a:pt x="214" y="993"/>
                    <a:pt x="215" y="993"/>
                  </a:cubicBezTo>
                  <a:cubicBezTo>
                    <a:pt x="215" y="993"/>
                    <a:pt x="215" y="993"/>
                    <a:pt x="215" y="993"/>
                  </a:cubicBezTo>
                  <a:cubicBezTo>
                    <a:pt x="216" y="993"/>
                    <a:pt x="216" y="993"/>
                    <a:pt x="217" y="993"/>
                  </a:cubicBezTo>
                  <a:cubicBezTo>
                    <a:pt x="217" y="993"/>
                    <a:pt x="217" y="993"/>
                    <a:pt x="217" y="993"/>
                  </a:cubicBezTo>
                  <a:cubicBezTo>
                    <a:pt x="218" y="993"/>
                    <a:pt x="218" y="993"/>
                    <a:pt x="218" y="993"/>
                  </a:cubicBezTo>
                  <a:cubicBezTo>
                    <a:pt x="218" y="993"/>
                    <a:pt x="219" y="993"/>
                    <a:pt x="219" y="993"/>
                  </a:cubicBezTo>
                  <a:cubicBezTo>
                    <a:pt x="219" y="993"/>
                    <a:pt x="219" y="993"/>
                    <a:pt x="220" y="993"/>
                  </a:cubicBezTo>
                  <a:cubicBezTo>
                    <a:pt x="220" y="993"/>
                    <a:pt x="221" y="993"/>
                    <a:pt x="221" y="993"/>
                  </a:cubicBezTo>
                  <a:cubicBezTo>
                    <a:pt x="223" y="993"/>
                    <a:pt x="229" y="1001"/>
                    <a:pt x="230" y="1002"/>
                  </a:cubicBezTo>
                  <a:cubicBezTo>
                    <a:pt x="232" y="1004"/>
                    <a:pt x="233" y="1014"/>
                    <a:pt x="237" y="1016"/>
                  </a:cubicBezTo>
                  <a:cubicBezTo>
                    <a:pt x="238" y="1016"/>
                    <a:pt x="238" y="1016"/>
                    <a:pt x="239" y="1016"/>
                  </a:cubicBezTo>
                  <a:cubicBezTo>
                    <a:pt x="240" y="1016"/>
                    <a:pt x="240" y="1016"/>
                    <a:pt x="240" y="1016"/>
                  </a:cubicBezTo>
                  <a:cubicBezTo>
                    <a:pt x="241" y="1016"/>
                    <a:pt x="242" y="1016"/>
                    <a:pt x="242" y="1016"/>
                  </a:cubicBezTo>
                  <a:cubicBezTo>
                    <a:pt x="243" y="1016"/>
                    <a:pt x="243" y="1016"/>
                    <a:pt x="243" y="1016"/>
                  </a:cubicBezTo>
                  <a:cubicBezTo>
                    <a:pt x="244" y="1016"/>
                    <a:pt x="245" y="1016"/>
                    <a:pt x="247" y="1016"/>
                  </a:cubicBezTo>
                  <a:cubicBezTo>
                    <a:pt x="247" y="1016"/>
                    <a:pt x="247" y="1016"/>
                    <a:pt x="247" y="1016"/>
                  </a:cubicBezTo>
                  <a:cubicBezTo>
                    <a:pt x="251" y="1016"/>
                    <a:pt x="257" y="1015"/>
                    <a:pt x="261" y="1015"/>
                  </a:cubicBezTo>
                  <a:cubicBezTo>
                    <a:pt x="262" y="1015"/>
                    <a:pt x="262" y="1015"/>
                    <a:pt x="262" y="1015"/>
                  </a:cubicBezTo>
                  <a:cubicBezTo>
                    <a:pt x="263" y="1015"/>
                    <a:pt x="264" y="1015"/>
                    <a:pt x="264" y="1015"/>
                  </a:cubicBezTo>
                  <a:cubicBezTo>
                    <a:pt x="265" y="1015"/>
                    <a:pt x="266" y="1015"/>
                    <a:pt x="266" y="1015"/>
                  </a:cubicBezTo>
                  <a:cubicBezTo>
                    <a:pt x="272" y="1015"/>
                    <a:pt x="272" y="1018"/>
                    <a:pt x="274" y="1019"/>
                  </a:cubicBezTo>
                  <a:cubicBezTo>
                    <a:pt x="276" y="1021"/>
                    <a:pt x="279" y="1028"/>
                    <a:pt x="278" y="1032"/>
                  </a:cubicBezTo>
                  <a:cubicBezTo>
                    <a:pt x="278" y="1033"/>
                    <a:pt x="278" y="1035"/>
                    <a:pt x="277" y="1036"/>
                  </a:cubicBezTo>
                  <a:cubicBezTo>
                    <a:pt x="277" y="1036"/>
                    <a:pt x="277" y="1037"/>
                    <a:pt x="277" y="1037"/>
                  </a:cubicBezTo>
                  <a:cubicBezTo>
                    <a:pt x="276" y="1038"/>
                    <a:pt x="276" y="1039"/>
                    <a:pt x="276" y="1040"/>
                  </a:cubicBezTo>
                  <a:cubicBezTo>
                    <a:pt x="275" y="1041"/>
                    <a:pt x="275" y="1042"/>
                    <a:pt x="274" y="1043"/>
                  </a:cubicBezTo>
                  <a:cubicBezTo>
                    <a:pt x="274" y="1044"/>
                    <a:pt x="274" y="1044"/>
                    <a:pt x="274" y="1044"/>
                  </a:cubicBezTo>
                  <a:cubicBezTo>
                    <a:pt x="274" y="1045"/>
                    <a:pt x="273" y="1046"/>
                    <a:pt x="273" y="1047"/>
                  </a:cubicBezTo>
                  <a:cubicBezTo>
                    <a:pt x="273" y="1047"/>
                    <a:pt x="273" y="1048"/>
                    <a:pt x="273" y="1049"/>
                  </a:cubicBezTo>
                  <a:cubicBezTo>
                    <a:pt x="273" y="1049"/>
                    <a:pt x="273" y="1049"/>
                    <a:pt x="273" y="1049"/>
                  </a:cubicBezTo>
                  <a:cubicBezTo>
                    <a:pt x="273" y="1050"/>
                    <a:pt x="273" y="1051"/>
                    <a:pt x="273" y="1052"/>
                  </a:cubicBezTo>
                  <a:cubicBezTo>
                    <a:pt x="273" y="1052"/>
                    <a:pt x="273" y="1052"/>
                    <a:pt x="273" y="1052"/>
                  </a:cubicBezTo>
                  <a:cubicBezTo>
                    <a:pt x="273" y="1054"/>
                    <a:pt x="272" y="1056"/>
                    <a:pt x="272" y="1058"/>
                  </a:cubicBezTo>
                  <a:cubicBezTo>
                    <a:pt x="272" y="1058"/>
                    <a:pt x="272" y="1059"/>
                    <a:pt x="272" y="1059"/>
                  </a:cubicBezTo>
                  <a:cubicBezTo>
                    <a:pt x="272" y="1060"/>
                    <a:pt x="271" y="1060"/>
                    <a:pt x="271" y="1061"/>
                  </a:cubicBezTo>
                  <a:cubicBezTo>
                    <a:pt x="271" y="1061"/>
                    <a:pt x="271" y="1061"/>
                    <a:pt x="271" y="1062"/>
                  </a:cubicBezTo>
                  <a:cubicBezTo>
                    <a:pt x="271" y="1062"/>
                    <a:pt x="271" y="1063"/>
                    <a:pt x="271" y="1064"/>
                  </a:cubicBezTo>
                  <a:cubicBezTo>
                    <a:pt x="269" y="1066"/>
                    <a:pt x="270" y="1067"/>
                    <a:pt x="266" y="1069"/>
                  </a:cubicBezTo>
                  <a:cubicBezTo>
                    <a:pt x="262" y="1071"/>
                    <a:pt x="266" y="1073"/>
                    <a:pt x="269" y="1077"/>
                  </a:cubicBezTo>
                  <a:cubicBezTo>
                    <a:pt x="272" y="1081"/>
                    <a:pt x="271" y="1079"/>
                    <a:pt x="272" y="1084"/>
                  </a:cubicBezTo>
                  <a:cubicBezTo>
                    <a:pt x="272" y="1084"/>
                    <a:pt x="272" y="1085"/>
                    <a:pt x="273" y="1085"/>
                  </a:cubicBezTo>
                  <a:cubicBezTo>
                    <a:pt x="273" y="1086"/>
                    <a:pt x="273" y="1086"/>
                    <a:pt x="273" y="1086"/>
                  </a:cubicBezTo>
                  <a:cubicBezTo>
                    <a:pt x="273" y="1087"/>
                    <a:pt x="274" y="1087"/>
                    <a:pt x="275" y="1088"/>
                  </a:cubicBezTo>
                  <a:cubicBezTo>
                    <a:pt x="275" y="1088"/>
                    <a:pt x="275" y="1089"/>
                    <a:pt x="275" y="1089"/>
                  </a:cubicBezTo>
                  <a:cubicBezTo>
                    <a:pt x="276" y="1090"/>
                    <a:pt x="277" y="1091"/>
                    <a:pt x="278" y="1092"/>
                  </a:cubicBezTo>
                  <a:cubicBezTo>
                    <a:pt x="278" y="1092"/>
                    <a:pt x="278" y="1092"/>
                    <a:pt x="278" y="1092"/>
                  </a:cubicBezTo>
                  <a:cubicBezTo>
                    <a:pt x="282" y="1097"/>
                    <a:pt x="287" y="1103"/>
                    <a:pt x="291" y="1107"/>
                  </a:cubicBezTo>
                  <a:cubicBezTo>
                    <a:pt x="291" y="1107"/>
                    <a:pt x="291" y="1107"/>
                    <a:pt x="291" y="1107"/>
                  </a:cubicBezTo>
                  <a:cubicBezTo>
                    <a:pt x="292" y="1108"/>
                    <a:pt x="292" y="1108"/>
                    <a:pt x="293" y="1108"/>
                  </a:cubicBezTo>
                  <a:cubicBezTo>
                    <a:pt x="293" y="1109"/>
                    <a:pt x="293" y="1109"/>
                    <a:pt x="293" y="1109"/>
                  </a:cubicBezTo>
                  <a:cubicBezTo>
                    <a:pt x="293" y="1109"/>
                    <a:pt x="294" y="1110"/>
                    <a:pt x="294" y="1110"/>
                  </a:cubicBezTo>
                  <a:cubicBezTo>
                    <a:pt x="294" y="1110"/>
                    <a:pt x="294" y="1110"/>
                    <a:pt x="294" y="1111"/>
                  </a:cubicBezTo>
                  <a:cubicBezTo>
                    <a:pt x="295" y="1111"/>
                    <a:pt x="295" y="1111"/>
                    <a:pt x="295" y="1111"/>
                  </a:cubicBezTo>
                  <a:cubicBezTo>
                    <a:pt x="295" y="1112"/>
                    <a:pt x="295" y="1112"/>
                    <a:pt x="295" y="1112"/>
                  </a:cubicBezTo>
                  <a:cubicBezTo>
                    <a:pt x="296" y="1113"/>
                    <a:pt x="296" y="1113"/>
                    <a:pt x="296" y="1114"/>
                  </a:cubicBezTo>
                  <a:cubicBezTo>
                    <a:pt x="297" y="1116"/>
                    <a:pt x="297" y="1119"/>
                    <a:pt x="298" y="1121"/>
                  </a:cubicBezTo>
                  <a:cubicBezTo>
                    <a:pt x="298" y="1122"/>
                    <a:pt x="298" y="1123"/>
                    <a:pt x="298" y="1124"/>
                  </a:cubicBezTo>
                  <a:cubicBezTo>
                    <a:pt x="298" y="1124"/>
                    <a:pt x="298" y="1125"/>
                    <a:pt x="298" y="1126"/>
                  </a:cubicBezTo>
                  <a:cubicBezTo>
                    <a:pt x="298" y="1126"/>
                    <a:pt x="298" y="1126"/>
                    <a:pt x="298" y="1126"/>
                  </a:cubicBezTo>
                  <a:cubicBezTo>
                    <a:pt x="299" y="1129"/>
                    <a:pt x="302" y="1131"/>
                    <a:pt x="303" y="1133"/>
                  </a:cubicBezTo>
                  <a:cubicBezTo>
                    <a:pt x="304" y="1133"/>
                    <a:pt x="304" y="1133"/>
                    <a:pt x="304" y="1133"/>
                  </a:cubicBezTo>
                  <a:cubicBezTo>
                    <a:pt x="304" y="1134"/>
                    <a:pt x="305" y="1143"/>
                    <a:pt x="308" y="1148"/>
                  </a:cubicBezTo>
                  <a:cubicBezTo>
                    <a:pt x="310" y="1153"/>
                    <a:pt x="307" y="1167"/>
                    <a:pt x="310" y="1171"/>
                  </a:cubicBezTo>
                  <a:cubicBezTo>
                    <a:pt x="312" y="1175"/>
                    <a:pt x="314" y="1186"/>
                    <a:pt x="314" y="1191"/>
                  </a:cubicBezTo>
                  <a:cubicBezTo>
                    <a:pt x="313" y="1195"/>
                    <a:pt x="313" y="1195"/>
                    <a:pt x="310" y="1198"/>
                  </a:cubicBezTo>
                  <a:cubicBezTo>
                    <a:pt x="307" y="1202"/>
                    <a:pt x="304" y="1202"/>
                    <a:pt x="302" y="1206"/>
                  </a:cubicBezTo>
                  <a:cubicBezTo>
                    <a:pt x="300" y="1209"/>
                    <a:pt x="294" y="1235"/>
                    <a:pt x="294" y="1238"/>
                  </a:cubicBezTo>
                  <a:cubicBezTo>
                    <a:pt x="293" y="1239"/>
                    <a:pt x="293" y="1239"/>
                    <a:pt x="293" y="1240"/>
                  </a:cubicBezTo>
                  <a:cubicBezTo>
                    <a:pt x="293" y="1241"/>
                    <a:pt x="293" y="1241"/>
                    <a:pt x="293" y="1241"/>
                  </a:cubicBezTo>
                  <a:cubicBezTo>
                    <a:pt x="293" y="1242"/>
                    <a:pt x="293" y="1243"/>
                    <a:pt x="293" y="1244"/>
                  </a:cubicBezTo>
                  <a:cubicBezTo>
                    <a:pt x="293" y="1244"/>
                    <a:pt x="293" y="1245"/>
                    <a:pt x="293" y="1245"/>
                  </a:cubicBezTo>
                  <a:cubicBezTo>
                    <a:pt x="293" y="1246"/>
                    <a:pt x="293" y="1247"/>
                    <a:pt x="293" y="1248"/>
                  </a:cubicBezTo>
                  <a:cubicBezTo>
                    <a:pt x="292" y="1249"/>
                    <a:pt x="292" y="1249"/>
                    <a:pt x="292" y="1250"/>
                  </a:cubicBezTo>
                  <a:cubicBezTo>
                    <a:pt x="292" y="1251"/>
                    <a:pt x="292" y="1252"/>
                    <a:pt x="292" y="1254"/>
                  </a:cubicBezTo>
                  <a:cubicBezTo>
                    <a:pt x="292" y="1254"/>
                    <a:pt x="292" y="1254"/>
                    <a:pt x="292" y="1255"/>
                  </a:cubicBezTo>
                  <a:cubicBezTo>
                    <a:pt x="292" y="1255"/>
                    <a:pt x="292" y="1255"/>
                    <a:pt x="292" y="1255"/>
                  </a:cubicBezTo>
                  <a:cubicBezTo>
                    <a:pt x="292" y="1256"/>
                    <a:pt x="292" y="1256"/>
                    <a:pt x="292" y="1257"/>
                  </a:cubicBezTo>
                  <a:cubicBezTo>
                    <a:pt x="292" y="1257"/>
                    <a:pt x="293" y="1258"/>
                    <a:pt x="293" y="1259"/>
                  </a:cubicBezTo>
                  <a:cubicBezTo>
                    <a:pt x="293" y="1259"/>
                    <a:pt x="293" y="1260"/>
                    <a:pt x="293" y="1261"/>
                  </a:cubicBezTo>
                  <a:cubicBezTo>
                    <a:pt x="293" y="1261"/>
                    <a:pt x="293" y="1262"/>
                    <a:pt x="293" y="1263"/>
                  </a:cubicBezTo>
                  <a:cubicBezTo>
                    <a:pt x="293" y="1263"/>
                    <a:pt x="293" y="1264"/>
                    <a:pt x="293" y="1264"/>
                  </a:cubicBezTo>
                  <a:cubicBezTo>
                    <a:pt x="294" y="1265"/>
                    <a:pt x="294" y="1266"/>
                    <a:pt x="295" y="1267"/>
                  </a:cubicBezTo>
                  <a:cubicBezTo>
                    <a:pt x="298" y="1274"/>
                    <a:pt x="306" y="1284"/>
                    <a:pt x="306" y="1293"/>
                  </a:cubicBezTo>
                  <a:cubicBezTo>
                    <a:pt x="307" y="1301"/>
                    <a:pt x="313" y="1307"/>
                    <a:pt x="317" y="1315"/>
                  </a:cubicBezTo>
                  <a:cubicBezTo>
                    <a:pt x="322" y="1322"/>
                    <a:pt x="318" y="1339"/>
                    <a:pt x="321" y="1348"/>
                  </a:cubicBezTo>
                  <a:cubicBezTo>
                    <a:pt x="323" y="1356"/>
                    <a:pt x="324" y="1364"/>
                    <a:pt x="324" y="1374"/>
                  </a:cubicBezTo>
                  <a:cubicBezTo>
                    <a:pt x="324" y="1375"/>
                    <a:pt x="324" y="1376"/>
                    <a:pt x="324" y="1377"/>
                  </a:cubicBezTo>
                  <a:cubicBezTo>
                    <a:pt x="324" y="1378"/>
                    <a:pt x="324" y="1378"/>
                    <a:pt x="325" y="1379"/>
                  </a:cubicBezTo>
                  <a:cubicBezTo>
                    <a:pt x="325" y="1380"/>
                    <a:pt x="325" y="1380"/>
                    <a:pt x="325" y="1381"/>
                  </a:cubicBezTo>
                  <a:cubicBezTo>
                    <a:pt x="326" y="1382"/>
                    <a:pt x="326" y="1382"/>
                    <a:pt x="326" y="1383"/>
                  </a:cubicBezTo>
                  <a:cubicBezTo>
                    <a:pt x="326" y="1384"/>
                    <a:pt x="327" y="1384"/>
                    <a:pt x="327" y="1385"/>
                  </a:cubicBezTo>
                  <a:cubicBezTo>
                    <a:pt x="327" y="1386"/>
                    <a:pt x="328" y="1386"/>
                    <a:pt x="328" y="1387"/>
                  </a:cubicBezTo>
                  <a:cubicBezTo>
                    <a:pt x="328" y="1388"/>
                    <a:pt x="329" y="1388"/>
                    <a:pt x="329" y="1389"/>
                  </a:cubicBezTo>
                  <a:cubicBezTo>
                    <a:pt x="330" y="1390"/>
                    <a:pt x="330" y="1390"/>
                    <a:pt x="330" y="1390"/>
                  </a:cubicBezTo>
                  <a:cubicBezTo>
                    <a:pt x="331" y="1391"/>
                    <a:pt x="331" y="1392"/>
                    <a:pt x="332" y="1393"/>
                  </a:cubicBezTo>
                  <a:cubicBezTo>
                    <a:pt x="332" y="1393"/>
                    <a:pt x="333" y="1394"/>
                    <a:pt x="333" y="1394"/>
                  </a:cubicBezTo>
                  <a:cubicBezTo>
                    <a:pt x="333" y="1395"/>
                    <a:pt x="334" y="1395"/>
                    <a:pt x="334" y="1396"/>
                  </a:cubicBezTo>
                  <a:cubicBezTo>
                    <a:pt x="335" y="1396"/>
                    <a:pt x="335" y="1397"/>
                    <a:pt x="335" y="1397"/>
                  </a:cubicBezTo>
                  <a:cubicBezTo>
                    <a:pt x="336" y="1398"/>
                    <a:pt x="336" y="1398"/>
                    <a:pt x="337" y="1399"/>
                  </a:cubicBezTo>
                  <a:cubicBezTo>
                    <a:pt x="338" y="1400"/>
                    <a:pt x="339" y="1401"/>
                    <a:pt x="340" y="1402"/>
                  </a:cubicBezTo>
                  <a:cubicBezTo>
                    <a:pt x="345" y="1407"/>
                    <a:pt x="347" y="1412"/>
                    <a:pt x="348" y="1418"/>
                  </a:cubicBezTo>
                  <a:cubicBezTo>
                    <a:pt x="350" y="1424"/>
                    <a:pt x="345" y="1421"/>
                    <a:pt x="343" y="1424"/>
                  </a:cubicBezTo>
                  <a:cubicBezTo>
                    <a:pt x="341" y="1427"/>
                    <a:pt x="345" y="1434"/>
                    <a:pt x="348" y="1441"/>
                  </a:cubicBezTo>
                  <a:cubicBezTo>
                    <a:pt x="351" y="1449"/>
                    <a:pt x="352" y="1456"/>
                    <a:pt x="348" y="1460"/>
                  </a:cubicBezTo>
                  <a:cubicBezTo>
                    <a:pt x="345" y="1464"/>
                    <a:pt x="347" y="1465"/>
                    <a:pt x="349" y="1471"/>
                  </a:cubicBezTo>
                  <a:cubicBezTo>
                    <a:pt x="351" y="1476"/>
                    <a:pt x="351" y="1477"/>
                    <a:pt x="352" y="1482"/>
                  </a:cubicBezTo>
                  <a:cubicBezTo>
                    <a:pt x="353" y="1487"/>
                    <a:pt x="356" y="1485"/>
                    <a:pt x="360" y="1486"/>
                  </a:cubicBezTo>
                  <a:cubicBezTo>
                    <a:pt x="363" y="1486"/>
                    <a:pt x="363" y="1490"/>
                    <a:pt x="368" y="1492"/>
                  </a:cubicBezTo>
                  <a:cubicBezTo>
                    <a:pt x="374" y="1493"/>
                    <a:pt x="374" y="1490"/>
                    <a:pt x="376" y="1487"/>
                  </a:cubicBezTo>
                  <a:cubicBezTo>
                    <a:pt x="378" y="1485"/>
                    <a:pt x="383" y="1487"/>
                    <a:pt x="385" y="1487"/>
                  </a:cubicBezTo>
                  <a:cubicBezTo>
                    <a:pt x="388" y="1487"/>
                    <a:pt x="389" y="1485"/>
                    <a:pt x="392" y="1482"/>
                  </a:cubicBezTo>
                  <a:cubicBezTo>
                    <a:pt x="396" y="1479"/>
                    <a:pt x="398" y="1479"/>
                    <a:pt x="403" y="1479"/>
                  </a:cubicBezTo>
                  <a:cubicBezTo>
                    <a:pt x="409" y="1480"/>
                    <a:pt x="414" y="1478"/>
                    <a:pt x="418" y="1479"/>
                  </a:cubicBezTo>
                  <a:cubicBezTo>
                    <a:pt x="422" y="1480"/>
                    <a:pt x="426" y="1482"/>
                    <a:pt x="428" y="1480"/>
                  </a:cubicBezTo>
                  <a:cubicBezTo>
                    <a:pt x="431" y="1479"/>
                    <a:pt x="438" y="1479"/>
                    <a:pt x="441" y="1477"/>
                  </a:cubicBezTo>
                  <a:cubicBezTo>
                    <a:pt x="444" y="1476"/>
                    <a:pt x="449" y="1475"/>
                    <a:pt x="453" y="1471"/>
                  </a:cubicBezTo>
                  <a:cubicBezTo>
                    <a:pt x="457" y="1468"/>
                    <a:pt x="472" y="1453"/>
                    <a:pt x="474" y="1452"/>
                  </a:cubicBezTo>
                  <a:cubicBezTo>
                    <a:pt x="476" y="1451"/>
                    <a:pt x="489" y="1435"/>
                    <a:pt x="491" y="1431"/>
                  </a:cubicBezTo>
                  <a:cubicBezTo>
                    <a:pt x="493" y="1427"/>
                    <a:pt x="496" y="1427"/>
                    <a:pt x="498" y="1427"/>
                  </a:cubicBezTo>
                  <a:cubicBezTo>
                    <a:pt x="501" y="1427"/>
                    <a:pt x="508" y="1416"/>
                    <a:pt x="510" y="1412"/>
                  </a:cubicBezTo>
                  <a:cubicBezTo>
                    <a:pt x="512" y="1408"/>
                    <a:pt x="517" y="1403"/>
                    <a:pt x="520" y="1400"/>
                  </a:cubicBezTo>
                  <a:cubicBezTo>
                    <a:pt x="522" y="1397"/>
                    <a:pt x="523" y="1390"/>
                    <a:pt x="525" y="1385"/>
                  </a:cubicBezTo>
                  <a:cubicBezTo>
                    <a:pt x="525" y="1384"/>
                    <a:pt x="526" y="1383"/>
                    <a:pt x="526" y="1382"/>
                  </a:cubicBezTo>
                  <a:cubicBezTo>
                    <a:pt x="526" y="1382"/>
                    <a:pt x="526" y="1382"/>
                    <a:pt x="526" y="1381"/>
                  </a:cubicBezTo>
                  <a:cubicBezTo>
                    <a:pt x="526" y="1380"/>
                    <a:pt x="527" y="1378"/>
                    <a:pt x="527" y="1377"/>
                  </a:cubicBezTo>
                  <a:cubicBezTo>
                    <a:pt x="527" y="1377"/>
                    <a:pt x="527" y="1377"/>
                    <a:pt x="527" y="1377"/>
                  </a:cubicBezTo>
                  <a:cubicBezTo>
                    <a:pt x="527" y="1376"/>
                    <a:pt x="527" y="1376"/>
                    <a:pt x="527" y="1376"/>
                  </a:cubicBezTo>
                  <a:cubicBezTo>
                    <a:pt x="527" y="1375"/>
                    <a:pt x="527" y="1375"/>
                    <a:pt x="527" y="1373"/>
                  </a:cubicBezTo>
                  <a:cubicBezTo>
                    <a:pt x="527" y="1373"/>
                    <a:pt x="527" y="1373"/>
                    <a:pt x="527" y="1373"/>
                  </a:cubicBezTo>
                  <a:cubicBezTo>
                    <a:pt x="527" y="1372"/>
                    <a:pt x="527" y="1370"/>
                    <a:pt x="527" y="1369"/>
                  </a:cubicBezTo>
                  <a:cubicBezTo>
                    <a:pt x="527" y="1369"/>
                    <a:pt x="527" y="1369"/>
                    <a:pt x="527" y="1369"/>
                  </a:cubicBezTo>
                  <a:cubicBezTo>
                    <a:pt x="527" y="1368"/>
                    <a:pt x="527" y="1367"/>
                    <a:pt x="527" y="1367"/>
                  </a:cubicBezTo>
                  <a:cubicBezTo>
                    <a:pt x="527" y="1364"/>
                    <a:pt x="529" y="1358"/>
                    <a:pt x="534" y="1354"/>
                  </a:cubicBezTo>
                  <a:cubicBezTo>
                    <a:pt x="540" y="1351"/>
                    <a:pt x="555" y="1345"/>
                    <a:pt x="556" y="1338"/>
                  </a:cubicBezTo>
                  <a:cubicBezTo>
                    <a:pt x="558" y="1331"/>
                    <a:pt x="555" y="1312"/>
                    <a:pt x="554" y="1309"/>
                  </a:cubicBezTo>
                  <a:cubicBezTo>
                    <a:pt x="553" y="1306"/>
                    <a:pt x="553" y="1292"/>
                    <a:pt x="550" y="1292"/>
                  </a:cubicBezTo>
                  <a:cubicBezTo>
                    <a:pt x="548" y="1292"/>
                    <a:pt x="547" y="1289"/>
                    <a:pt x="550" y="1284"/>
                  </a:cubicBezTo>
                  <a:cubicBezTo>
                    <a:pt x="553" y="1278"/>
                    <a:pt x="575" y="1259"/>
                    <a:pt x="582" y="1254"/>
                  </a:cubicBezTo>
                  <a:cubicBezTo>
                    <a:pt x="589" y="1249"/>
                    <a:pt x="596" y="1247"/>
                    <a:pt x="599" y="1245"/>
                  </a:cubicBezTo>
                  <a:cubicBezTo>
                    <a:pt x="602" y="1243"/>
                    <a:pt x="612" y="1229"/>
                    <a:pt x="615" y="1228"/>
                  </a:cubicBezTo>
                  <a:cubicBezTo>
                    <a:pt x="617" y="1226"/>
                    <a:pt x="613" y="1219"/>
                    <a:pt x="611" y="1214"/>
                  </a:cubicBezTo>
                  <a:cubicBezTo>
                    <a:pt x="609" y="1209"/>
                    <a:pt x="608" y="1191"/>
                    <a:pt x="609" y="1187"/>
                  </a:cubicBezTo>
                  <a:cubicBezTo>
                    <a:pt x="609" y="1186"/>
                    <a:pt x="609" y="1185"/>
                    <a:pt x="609" y="1183"/>
                  </a:cubicBezTo>
                  <a:cubicBezTo>
                    <a:pt x="609" y="1183"/>
                    <a:pt x="609" y="1182"/>
                    <a:pt x="609" y="1182"/>
                  </a:cubicBezTo>
                  <a:cubicBezTo>
                    <a:pt x="609" y="1181"/>
                    <a:pt x="609" y="1180"/>
                    <a:pt x="609" y="1179"/>
                  </a:cubicBezTo>
                  <a:cubicBezTo>
                    <a:pt x="609" y="1179"/>
                    <a:pt x="609" y="1178"/>
                    <a:pt x="609" y="1178"/>
                  </a:cubicBezTo>
                  <a:cubicBezTo>
                    <a:pt x="609" y="1177"/>
                    <a:pt x="609" y="1176"/>
                    <a:pt x="609" y="1176"/>
                  </a:cubicBezTo>
                  <a:cubicBezTo>
                    <a:pt x="609" y="1175"/>
                    <a:pt x="609" y="1175"/>
                    <a:pt x="608" y="1174"/>
                  </a:cubicBezTo>
                  <a:cubicBezTo>
                    <a:pt x="608" y="1174"/>
                    <a:pt x="608" y="1173"/>
                    <a:pt x="608" y="1173"/>
                  </a:cubicBezTo>
                  <a:cubicBezTo>
                    <a:pt x="608" y="1172"/>
                    <a:pt x="608" y="1172"/>
                    <a:pt x="608" y="1171"/>
                  </a:cubicBezTo>
                  <a:cubicBezTo>
                    <a:pt x="606" y="1168"/>
                    <a:pt x="600" y="1161"/>
                    <a:pt x="598" y="1158"/>
                  </a:cubicBezTo>
                  <a:cubicBezTo>
                    <a:pt x="596" y="1155"/>
                    <a:pt x="597" y="1137"/>
                    <a:pt x="597" y="1133"/>
                  </a:cubicBezTo>
                  <a:cubicBezTo>
                    <a:pt x="597" y="1130"/>
                    <a:pt x="592" y="1123"/>
                    <a:pt x="592" y="1119"/>
                  </a:cubicBezTo>
                  <a:cubicBezTo>
                    <a:pt x="592" y="1116"/>
                    <a:pt x="592" y="1112"/>
                    <a:pt x="593" y="1111"/>
                  </a:cubicBezTo>
                  <a:cubicBezTo>
                    <a:pt x="593" y="1111"/>
                    <a:pt x="593" y="1111"/>
                    <a:pt x="593" y="1110"/>
                  </a:cubicBezTo>
                  <a:cubicBezTo>
                    <a:pt x="593" y="1110"/>
                    <a:pt x="593" y="1110"/>
                    <a:pt x="593" y="1110"/>
                  </a:cubicBezTo>
                  <a:cubicBezTo>
                    <a:pt x="594" y="1110"/>
                    <a:pt x="594" y="1110"/>
                    <a:pt x="594" y="1109"/>
                  </a:cubicBezTo>
                  <a:cubicBezTo>
                    <a:pt x="594" y="1109"/>
                    <a:pt x="594" y="1109"/>
                    <a:pt x="594" y="1109"/>
                  </a:cubicBezTo>
                  <a:cubicBezTo>
                    <a:pt x="595" y="1107"/>
                    <a:pt x="597" y="1104"/>
                    <a:pt x="598" y="1102"/>
                  </a:cubicBezTo>
                  <a:cubicBezTo>
                    <a:pt x="598" y="1102"/>
                    <a:pt x="598" y="1102"/>
                    <a:pt x="598" y="1102"/>
                  </a:cubicBezTo>
                  <a:cubicBezTo>
                    <a:pt x="599" y="1101"/>
                    <a:pt x="599" y="1100"/>
                    <a:pt x="600" y="1099"/>
                  </a:cubicBezTo>
                  <a:cubicBezTo>
                    <a:pt x="601" y="1094"/>
                    <a:pt x="609" y="1082"/>
                    <a:pt x="610" y="1080"/>
                  </a:cubicBezTo>
                  <a:cubicBezTo>
                    <a:pt x="610" y="1079"/>
                    <a:pt x="611" y="1079"/>
                    <a:pt x="612" y="1079"/>
                  </a:cubicBezTo>
                  <a:cubicBezTo>
                    <a:pt x="612" y="1079"/>
                    <a:pt x="612" y="1078"/>
                    <a:pt x="612" y="1078"/>
                  </a:cubicBezTo>
                  <a:cubicBezTo>
                    <a:pt x="613" y="1078"/>
                    <a:pt x="613" y="1078"/>
                    <a:pt x="614" y="1078"/>
                  </a:cubicBezTo>
                  <a:cubicBezTo>
                    <a:pt x="614" y="1078"/>
                    <a:pt x="614" y="1078"/>
                    <a:pt x="615" y="1078"/>
                  </a:cubicBezTo>
                  <a:cubicBezTo>
                    <a:pt x="616" y="1078"/>
                    <a:pt x="618" y="1078"/>
                    <a:pt x="619" y="1077"/>
                  </a:cubicBezTo>
                  <a:cubicBezTo>
                    <a:pt x="621" y="1076"/>
                    <a:pt x="634" y="1057"/>
                    <a:pt x="640" y="1049"/>
                  </a:cubicBezTo>
                  <a:cubicBezTo>
                    <a:pt x="645" y="1042"/>
                    <a:pt x="657" y="1034"/>
                    <a:pt x="662" y="1031"/>
                  </a:cubicBezTo>
                  <a:cubicBezTo>
                    <a:pt x="667" y="1029"/>
                    <a:pt x="665" y="1029"/>
                    <a:pt x="667" y="1027"/>
                  </a:cubicBezTo>
                  <a:cubicBezTo>
                    <a:pt x="668" y="1024"/>
                    <a:pt x="671" y="1022"/>
                    <a:pt x="675" y="1020"/>
                  </a:cubicBezTo>
                  <a:cubicBezTo>
                    <a:pt x="679" y="1017"/>
                    <a:pt x="692" y="993"/>
                    <a:pt x="695" y="987"/>
                  </a:cubicBezTo>
                  <a:cubicBezTo>
                    <a:pt x="697" y="981"/>
                    <a:pt x="706" y="966"/>
                    <a:pt x="708" y="962"/>
                  </a:cubicBezTo>
                  <a:cubicBezTo>
                    <a:pt x="711" y="958"/>
                    <a:pt x="712" y="942"/>
                    <a:pt x="711" y="937"/>
                  </a:cubicBezTo>
                  <a:cubicBezTo>
                    <a:pt x="711" y="931"/>
                    <a:pt x="711" y="930"/>
                    <a:pt x="708" y="932"/>
                  </a:cubicBezTo>
                  <a:cubicBezTo>
                    <a:pt x="706" y="934"/>
                    <a:pt x="697" y="937"/>
                    <a:pt x="693" y="939"/>
                  </a:cubicBezTo>
                  <a:cubicBezTo>
                    <a:pt x="690" y="941"/>
                    <a:pt x="681" y="939"/>
                    <a:pt x="676" y="941"/>
                  </a:cubicBezTo>
                  <a:cubicBezTo>
                    <a:pt x="671" y="942"/>
                    <a:pt x="671" y="943"/>
                    <a:pt x="667" y="945"/>
                  </a:cubicBezTo>
                  <a:cubicBezTo>
                    <a:pt x="664" y="947"/>
                    <a:pt x="665" y="943"/>
                    <a:pt x="660" y="943"/>
                  </a:cubicBezTo>
                  <a:cubicBezTo>
                    <a:pt x="656" y="943"/>
                    <a:pt x="646" y="948"/>
                    <a:pt x="644" y="949"/>
                  </a:cubicBezTo>
                  <a:cubicBezTo>
                    <a:pt x="641" y="949"/>
                    <a:pt x="635" y="940"/>
                    <a:pt x="634" y="937"/>
                  </a:cubicBezTo>
                  <a:cubicBezTo>
                    <a:pt x="634" y="936"/>
                    <a:pt x="633" y="935"/>
                    <a:pt x="633" y="935"/>
                  </a:cubicBezTo>
                  <a:cubicBezTo>
                    <a:pt x="633" y="935"/>
                    <a:pt x="633" y="935"/>
                    <a:pt x="633" y="935"/>
                  </a:cubicBezTo>
                  <a:cubicBezTo>
                    <a:pt x="632" y="935"/>
                    <a:pt x="632" y="934"/>
                    <a:pt x="632" y="934"/>
                  </a:cubicBezTo>
                  <a:cubicBezTo>
                    <a:pt x="631" y="934"/>
                    <a:pt x="631" y="934"/>
                    <a:pt x="631" y="933"/>
                  </a:cubicBezTo>
                  <a:cubicBezTo>
                    <a:pt x="631" y="933"/>
                    <a:pt x="631" y="933"/>
                    <a:pt x="631" y="933"/>
                  </a:cubicBezTo>
                  <a:cubicBezTo>
                    <a:pt x="631" y="933"/>
                    <a:pt x="631" y="933"/>
                    <a:pt x="631" y="933"/>
                  </a:cubicBezTo>
                  <a:cubicBezTo>
                    <a:pt x="631" y="932"/>
                    <a:pt x="631" y="931"/>
                    <a:pt x="630" y="929"/>
                  </a:cubicBezTo>
                  <a:cubicBezTo>
                    <a:pt x="630" y="928"/>
                    <a:pt x="630" y="927"/>
                    <a:pt x="629" y="926"/>
                  </a:cubicBezTo>
                  <a:cubicBezTo>
                    <a:pt x="629" y="925"/>
                    <a:pt x="628" y="923"/>
                    <a:pt x="627" y="922"/>
                  </a:cubicBezTo>
                  <a:cubicBezTo>
                    <a:pt x="627" y="922"/>
                    <a:pt x="627" y="922"/>
                    <a:pt x="627" y="921"/>
                  </a:cubicBezTo>
                  <a:cubicBezTo>
                    <a:pt x="626" y="921"/>
                    <a:pt x="626" y="920"/>
                    <a:pt x="626" y="920"/>
                  </a:cubicBezTo>
                  <a:cubicBezTo>
                    <a:pt x="625" y="919"/>
                    <a:pt x="625" y="919"/>
                    <a:pt x="624" y="918"/>
                  </a:cubicBezTo>
                  <a:cubicBezTo>
                    <a:pt x="620" y="915"/>
                    <a:pt x="617" y="914"/>
                    <a:pt x="614" y="911"/>
                  </a:cubicBezTo>
                  <a:cubicBezTo>
                    <a:pt x="611" y="909"/>
                    <a:pt x="610" y="904"/>
                    <a:pt x="607" y="904"/>
                  </a:cubicBezTo>
                  <a:cubicBezTo>
                    <a:pt x="605" y="903"/>
                    <a:pt x="596" y="896"/>
                    <a:pt x="593" y="895"/>
                  </a:cubicBezTo>
                  <a:cubicBezTo>
                    <a:pt x="590" y="894"/>
                    <a:pt x="587" y="882"/>
                    <a:pt x="585" y="877"/>
                  </a:cubicBezTo>
                  <a:cubicBezTo>
                    <a:pt x="585" y="876"/>
                    <a:pt x="584" y="875"/>
                    <a:pt x="583" y="874"/>
                  </a:cubicBezTo>
                  <a:cubicBezTo>
                    <a:pt x="583" y="874"/>
                    <a:pt x="583" y="874"/>
                    <a:pt x="583" y="874"/>
                  </a:cubicBezTo>
                  <a:cubicBezTo>
                    <a:pt x="582" y="872"/>
                    <a:pt x="581" y="870"/>
                    <a:pt x="579" y="868"/>
                  </a:cubicBezTo>
                  <a:cubicBezTo>
                    <a:pt x="579" y="868"/>
                    <a:pt x="579" y="868"/>
                    <a:pt x="579" y="868"/>
                  </a:cubicBezTo>
                  <a:cubicBezTo>
                    <a:pt x="578" y="867"/>
                    <a:pt x="578" y="867"/>
                    <a:pt x="577" y="866"/>
                  </a:cubicBezTo>
                  <a:cubicBezTo>
                    <a:pt x="577" y="866"/>
                    <a:pt x="577" y="866"/>
                    <a:pt x="577" y="866"/>
                  </a:cubicBezTo>
                  <a:cubicBezTo>
                    <a:pt x="576" y="865"/>
                    <a:pt x="576" y="865"/>
                    <a:pt x="575" y="864"/>
                  </a:cubicBezTo>
                  <a:cubicBezTo>
                    <a:pt x="575" y="864"/>
                    <a:pt x="575" y="864"/>
                    <a:pt x="575" y="864"/>
                  </a:cubicBezTo>
                  <a:cubicBezTo>
                    <a:pt x="574" y="864"/>
                    <a:pt x="574" y="863"/>
                    <a:pt x="574" y="863"/>
                  </a:cubicBezTo>
                  <a:cubicBezTo>
                    <a:pt x="571" y="862"/>
                    <a:pt x="565" y="852"/>
                    <a:pt x="564" y="846"/>
                  </a:cubicBezTo>
                  <a:cubicBezTo>
                    <a:pt x="563" y="840"/>
                    <a:pt x="562" y="834"/>
                    <a:pt x="562" y="830"/>
                  </a:cubicBezTo>
                  <a:cubicBezTo>
                    <a:pt x="561" y="826"/>
                    <a:pt x="562" y="824"/>
                    <a:pt x="557" y="823"/>
                  </a:cubicBezTo>
                  <a:cubicBezTo>
                    <a:pt x="552" y="821"/>
                    <a:pt x="548" y="815"/>
                    <a:pt x="547" y="814"/>
                  </a:cubicBezTo>
                  <a:cubicBezTo>
                    <a:pt x="546" y="812"/>
                    <a:pt x="549" y="809"/>
                    <a:pt x="548" y="807"/>
                  </a:cubicBezTo>
                  <a:cubicBezTo>
                    <a:pt x="547" y="805"/>
                    <a:pt x="534" y="779"/>
                    <a:pt x="530" y="774"/>
                  </a:cubicBezTo>
                  <a:cubicBezTo>
                    <a:pt x="526" y="768"/>
                    <a:pt x="528" y="768"/>
                    <a:pt x="528" y="766"/>
                  </a:cubicBezTo>
                  <a:cubicBezTo>
                    <a:pt x="528" y="764"/>
                    <a:pt x="523" y="760"/>
                    <a:pt x="521" y="758"/>
                  </a:cubicBezTo>
                  <a:cubicBezTo>
                    <a:pt x="520" y="755"/>
                    <a:pt x="530" y="764"/>
                    <a:pt x="533" y="766"/>
                  </a:cubicBezTo>
                  <a:cubicBezTo>
                    <a:pt x="534" y="766"/>
                    <a:pt x="534" y="766"/>
                    <a:pt x="534" y="766"/>
                  </a:cubicBezTo>
                  <a:cubicBezTo>
                    <a:pt x="534" y="766"/>
                    <a:pt x="534" y="766"/>
                    <a:pt x="534" y="766"/>
                  </a:cubicBezTo>
                  <a:cubicBezTo>
                    <a:pt x="535" y="766"/>
                    <a:pt x="535" y="766"/>
                    <a:pt x="536" y="765"/>
                  </a:cubicBezTo>
                  <a:cubicBezTo>
                    <a:pt x="537" y="765"/>
                    <a:pt x="538" y="764"/>
                    <a:pt x="540" y="764"/>
                  </a:cubicBezTo>
                  <a:cubicBezTo>
                    <a:pt x="540" y="764"/>
                    <a:pt x="540" y="764"/>
                    <a:pt x="540" y="764"/>
                  </a:cubicBezTo>
                  <a:cubicBezTo>
                    <a:pt x="544" y="764"/>
                    <a:pt x="550" y="776"/>
                    <a:pt x="553" y="781"/>
                  </a:cubicBezTo>
                  <a:cubicBezTo>
                    <a:pt x="556" y="786"/>
                    <a:pt x="562" y="791"/>
                    <a:pt x="564" y="793"/>
                  </a:cubicBezTo>
                  <a:cubicBezTo>
                    <a:pt x="566" y="794"/>
                    <a:pt x="563" y="795"/>
                    <a:pt x="563" y="798"/>
                  </a:cubicBezTo>
                  <a:cubicBezTo>
                    <a:pt x="563" y="801"/>
                    <a:pt x="567" y="802"/>
                    <a:pt x="570" y="804"/>
                  </a:cubicBezTo>
                  <a:cubicBezTo>
                    <a:pt x="573" y="805"/>
                    <a:pt x="584" y="822"/>
                    <a:pt x="585" y="824"/>
                  </a:cubicBezTo>
                  <a:cubicBezTo>
                    <a:pt x="586" y="826"/>
                    <a:pt x="584" y="826"/>
                    <a:pt x="583" y="828"/>
                  </a:cubicBezTo>
                  <a:cubicBezTo>
                    <a:pt x="583" y="830"/>
                    <a:pt x="588" y="841"/>
                    <a:pt x="590" y="845"/>
                  </a:cubicBezTo>
                  <a:cubicBezTo>
                    <a:pt x="592" y="848"/>
                    <a:pt x="597" y="849"/>
                    <a:pt x="600" y="851"/>
                  </a:cubicBezTo>
                  <a:cubicBezTo>
                    <a:pt x="602" y="854"/>
                    <a:pt x="606" y="858"/>
                    <a:pt x="609" y="863"/>
                  </a:cubicBezTo>
                  <a:cubicBezTo>
                    <a:pt x="612" y="868"/>
                    <a:pt x="617" y="876"/>
                    <a:pt x="620" y="882"/>
                  </a:cubicBezTo>
                  <a:cubicBezTo>
                    <a:pt x="620" y="882"/>
                    <a:pt x="621" y="883"/>
                    <a:pt x="621" y="884"/>
                  </a:cubicBezTo>
                  <a:cubicBezTo>
                    <a:pt x="621" y="884"/>
                    <a:pt x="621" y="884"/>
                    <a:pt x="621" y="884"/>
                  </a:cubicBezTo>
                  <a:cubicBezTo>
                    <a:pt x="621" y="885"/>
                    <a:pt x="621" y="885"/>
                    <a:pt x="621" y="885"/>
                  </a:cubicBezTo>
                  <a:cubicBezTo>
                    <a:pt x="621" y="885"/>
                    <a:pt x="621" y="885"/>
                    <a:pt x="621" y="886"/>
                  </a:cubicBezTo>
                  <a:cubicBezTo>
                    <a:pt x="621" y="886"/>
                    <a:pt x="621" y="886"/>
                    <a:pt x="621" y="887"/>
                  </a:cubicBezTo>
                  <a:cubicBezTo>
                    <a:pt x="621" y="887"/>
                    <a:pt x="621" y="888"/>
                    <a:pt x="621" y="889"/>
                  </a:cubicBezTo>
                  <a:cubicBezTo>
                    <a:pt x="621" y="889"/>
                    <a:pt x="621" y="889"/>
                    <a:pt x="621" y="889"/>
                  </a:cubicBezTo>
                  <a:cubicBezTo>
                    <a:pt x="621" y="889"/>
                    <a:pt x="621" y="890"/>
                    <a:pt x="621" y="891"/>
                  </a:cubicBezTo>
                  <a:cubicBezTo>
                    <a:pt x="621" y="895"/>
                    <a:pt x="629" y="911"/>
                    <a:pt x="629" y="915"/>
                  </a:cubicBezTo>
                  <a:cubicBezTo>
                    <a:pt x="629" y="919"/>
                    <a:pt x="633" y="923"/>
                    <a:pt x="636" y="923"/>
                  </a:cubicBezTo>
                  <a:cubicBezTo>
                    <a:pt x="638" y="923"/>
                    <a:pt x="647" y="920"/>
                    <a:pt x="649" y="918"/>
                  </a:cubicBezTo>
                  <a:cubicBezTo>
                    <a:pt x="651" y="917"/>
                    <a:pt x="661" y="916"/>
                    <a:pt x="668" y="916"/>
                  </a:cubicBezTo>
                  <a:cubicBezTo>
                    <a:pt x="674" y="916"/>
                    <a:pt x="691" y="907"/>
                    <a:pt x="696" y="903"/>
                  </a:cubicBezTo>
                  <a:cubicBezTo>
                    <a:pt x="701" y="900"/>
                    <a:pt x="717" y="896"/>
                    <a:pt x="719" y="895"/>
                  </a:cubicBezTo>
                  <a:cubicBezTo>
                    <a:pt x="720" y="894"/>
                    <a:pt x="721" y="888"/>
                    <a:pt x="723" y="886"/>
                  </a:cubicBezTo>
                  <a:cubicBezTo>
                    <a:pt x="724" y="886"/>
                    <a:pt x="724" y="885"/>
                    <a:pt x="724" y="885"/>
                  </a:cubicBezTo>
                  <a:cubicBezTo>
                    <a:pt x="725" y="885"/>
                    <a:pt x="725" y="885"/>
                    <a:pt x="725" y="885"/>
                  </a:cubicBezTo>
                  <a:cubicBezTo>
                    <a:pt x="726" y="885"/>
                    <a:pt x="726" y="884"/>
                    <a:pt x="726" y="884"/>
                  </a:cubicBezTo>
                  <a:cubicBezTo>
                    <a:pt x="727" y="884"/>
                    <a:pt x="727" y="884"/>
                    <a:pt x="727" y="884"/>
                  </a:cubicBezTo>
                  <a:cubicBezTo>
                    <a:pt x="728" y="884"/>
                    <a:pt x="728" y="883"/>
                    <a:pt x="729" y="883"/>
                  </a:cubicBezTo>
                  <a:cubicBezTo>
                    <a:pt x="729" y="883"/>
                    <a:pt x="729" y="883"/>
                    <a:pt x="730" y="883"/>
                  </a:cubicBezTo>
                  <a:cubicBezTo>
                    <a:pt x="730" y="883"/>
                    <a:pt x="731" y="882"/>
                    <a:pt x="732" y="882"/>
                  </a:cubicBezTo>
                  <a:cubicBezTo>
                    <a:pt x="732" y="882"/>
                    <a:pt x="732" y="882"/>
                    <a:pt x="732" y="882"/>
                  </a:cubicBezTo>
                  <a:cubicBezTo>
                    <a:pt x="733" y="881"/>
                    <a:pt x="734" y="881"/>
                    <a:pt x="735" y="881"/>
                  </a:cubicBezTo>
                  <a:cubicBezTo>
                    <a:pt x="735" y="881"/>
                    <a:pt x="735" y="881"/>
                    <a:pt x="736" y="881"/>
                  </a:cubicBezTo>
                  <a:cubicBezTo>
                    <a:pt x="736" y="880"/>
                    <a:pt x="737" y="880"/>
                    <a:pt x="738" y="880"/>
                  </a:cubicBezTo>
                  <a:cubicBezTo>
                    <a:pt x="738" y="880"/>
                    <a:pt x="738" y="880"/>
                    <a:pt x="738" y="880"/>
                  </a:cubicBezTo>
                  <a:cubicBezTo>
                    <a:pt x="739" y="880"/>
                    <a:pt x="740" y="879"/>
                    <a:pt x="740" y="879"/>
                  </a:cubicBezTo>
                  <a:cubicBezTo>
                    <a:pt x="740" y="879"/>
                    <a:pt x="740" y="879"/>
                    <a:pt x="741" y="879"/>
                  </a:cubicBezTo>
                  <a:cubicBezTo>
                    <a:pt x="741" y="879"/>
                    <a:pt x="742" y="879"/>
                    <a:pt x="742" y="879"/>
                  </a:cubicBezTo>
                  <a:cubicBezTo>
                    <a:pt x="746" y="879"/>
                    <a:pt x="753" y="878"/>
                    <a:pt x="753" y="875"/>
                  </a:cubicBezTo>
                  <a:cubicBezTo>
                    <a:pt x="754" y="872"/>
                    <a:pt x="755" y="870"/>
                    <a:pt x="758" y="870"/>
                  </a:cubicBezTo>
                  <a:cubicBezTo>
                    <a:pt x="762" y="869"/>
                    <a:pt x="763" y="865"/>
                    <a:pt x="764" y="864"/>
                  </a:cubicBezTo>
                  <a:cubicBezTo>
                    <a:pt x="765" y="862"/>
                    <a:pt x="769" y="860"/>
                    <a:pt x="773" y="860"/>
                  </a:cubicBezTo>
                  <a:cubicBezTo>
                    <a:pt x="777" y="859"/>
                    <a:pt x="775" y="856"/>
                    <a:pt x="774" y="853"/>
                  </a:cubicBezTo>
                  <a:cubicBezTo>
                    <a:pt x="774" y="850"/>
                    <a:pt x="775" y="848"/>
                    <a:pt x="776" y="843"/>
                  </a:cubicBezTo>
                  <a:cubicBezTo>
                    <a:pt x="777" y="838"/>
                    <a:pt x="777" y="844"/>
                    <a:pt x="779" y="844"/>
                  </a:cubicBezTo>
                  <a:cubicBezTo>
                    <a:pt x="781" y="845"/>
                    <a:pt x="784" y="838"/>
                    <a:pt x="786" y="837"/>
                  </a:cubicBezTo>
                  <a:cubicBezTo>
                    <a:pt x="788" y="835"/>
                    <a:pt x="790" y="830"/>
                    <a:pt x="791" y="826"/>
                  </a:cubicBezTo>
                  <a:cubicBezTo>
                    <a:pt x="793" y="823"/>
                    <a:pt x="793" y="821"/>
                    <a:pt x="790" y="821"/>
                  </a:cubicBezTo>
                  <a:cubicBezTo>
                    <a:pt x="786" y="820"/>
                    <a:pt x="785" y="817"/>
                    <a:pt x="782" y="813"/>
                  </a:cubicBezTo>
                  <a:cubicBezTo>
                    <a:pt x="779" y="809"/>
                    <a:pt x="773" y="810"/>
                    <a:pt x="768" y="809"/>
                  </a:cubicBezTo>
                  <a:cubicBezTo>
                    <a:pt x="767" y="809"/>
                    <a:pt x="767" y="809"/>
                    <a:pt x="766" y="809"/>
                  </a:cubicBezTo>
                  <a:cubicBezTo>
                    <a:pt x="766" y="809"/>
                    <a:pt x="766" y="808"/>
                    <a:pt x="766" y="808"/>
                  </a:cubicBezTo>
                  <a:cubicBezTo>
                    <a:pt x="765" y="808"/>
                    <a:pt x="765" y="808"/>
                    <a:pt x="765" y="807"/>
                  </a:cubicBezTo>
                  <a:cubicBezTo>
                    <a:pt x="764" y="807"/>
                    <a:pt x="764" y="807"/>
                    <a:pt x="764" y="807"/>
                  </a:cubicBezTo>
                  <a:cubicBezTo>
                    <a:pt x="764" y="806"/>
                    <a:pt x="763" y="806"/>
                    <a:pt x="763" y="805"/>
                  </a:cubicBezTo>
                  <a:cubicBezTo>
                    <a:pt x="763" y="805"/>
                    <a:pt x="763" y="805"/>
                    <a:pt x="763" y="805"/>
                  </a:cubicBezTo>
                  <a:cubicBezTo>
                    <a:pt x="762" y="805"/>
                    <a:pt x="762" y="804"/>
                    <a:pt x="761" y="803"/>
                  </a:cubicBezTo>
                  <a:cubicBezTo>
                    <a:pt x="761" y="803"/>
                    <a:pt x="761" y="803"/>
                    <a:pt x="761" y="803"/>
                  </a:cubicBezTo>
                  <a:cubicBezTo>
                    <a:pt x="760" y="802"/>
                    <a:pt x="760" y="802"/>
                    <a:pt x="760" y="801"/>
                  </a:cubicBezTo>
                  <a:cubicBezTo>
                    <a:pt x="760" y="801"/>
                    <a:pt x="760" y="801"/>
                    <a:pt x="760" y="800"/>
                  </a:cubicBezTo>
                  <a:cubicBezTo>
                    <a:pt x="758" y="798"/>
                    <a:pt x="757" y="796"/>
                    <a:pt x="757" y="794"/>
                  </a:cubicBezTo>
                  <a:cubicBezTo>
                    <a:pt x="755" y="789"/>
                    <a:pt x="759" y="786"/>
                    <a:pt x="758" y="786"/>
                  </a:cubicBezTo>
                  <a:cubicBezTo>
                    <a:pt x="756" y="786"/>
                    <a:pt x="741" y="801"/>
                    <a:pt x="739" y="804"/>
                  </a:cubicBezTo>
                  <a:cubicBezTo>
                    <a:pt x="737" y="807"/>
                    <a:pt x="727" y="805"/>
                    <a:pt x="723" y="805"/>
                  </a:cubicBezTo>
                  <a:cubicBezTo>
                    <a:pt x="718" y="806"/>
                    <a:pt x="717" y="806"/>
                    <a:pt x="714" y="805"/>
                  </a:cubicBezTo>
                  <a:cubicBezTo>
                    <a:pt x="713" y="805"/>
                    <a:pt x="712" y="805"/>
                    <a:pt x="711" y="804"/>
                  </a:cubicBezTo>
                  <a:cubicBezTo>
                    <a:pt x="711" y="804"/>
                    <a:pt x="711" y="804"/>
                    <a:pt x="711" y="804"/>
                  </a:cubicBezTo>
                  <a:cubicBezTo>
                    <a:pt x="710" y="804"/>
                    <a:pt x="710" y="803"/>
                    <a:pt x="709" y="803"/>
                  </a:cubicBezTo>
                  <a:cubicBezTo>
                    <a:pt x="709" y="803"/>
                    <a:pt x="709" y="803"/>
                    <a:pt x="709" y="802"/>
                  </a:cubicBezTo>
                  <a:cubicBezTo>
                    <a:pt x="708" y="802"/>
                    <a:pt x="708" y="802"/>
                    <a:pt x="708" y="802"/>
                  </a:cubicBezTo>
                  <a:cubicBezTo>
                    <a:pt x="708" y="801"/>
                    <a:pt x="708" y="801"/>
                    <a:pt x="707" y="801"/>
                  </a:cubicBezTo>
                  <a:cubicBezTo>
                    <a:pt x="707" y="800"/>
                    <a:pt x="707" y="800"/>
                    <a:pt x="707" y="800"/>
                  </a:cubicBezTo>
                  <a:cubicBezTo>
                    <a:pt x="706" y="798"/>
                    <a:pt x="713" y="795"/>
                    <a:pt x="712" y="793"/>
                  </a:cubicBezTo>
                  <a:cubicBezTo>
                    <a:pt x="712" y="792"/>
                    <a:pt x="708" y="785"/>
                    <a:pt x="707" y="784"/>
                  </a:cubicBezTo>
                  <a:cubicBezTo>
                    <a:pt x="705" y="784"/>
                    <a:pt x="704" y="789"/>
                    <a:pt x="702" y="790"/>
                  </a:cubicBezTo>
                  <a:cubicBezTo>
                    <a:pt x="702" y="790"/>
                    <a:pt x="702" y="790"/>
                    <a:pt x="701" y="790"/>
                  </a:cubicBezTo>
                  <a:cubicBezTo>
                    <a:pt x="701" y="790"/>
                    <a:pt x="701" y="790"/>
                    <a:pt x="701" y="790"/>
                  </a:cubicBezTo>
                  <a:cubicBezTo>
                    <a:pt x="700" y="790"/>
                    <a:pt x="700" y="790"/>
                    <a:pt x="700" y="790"/>
                  </a:cubicBezTo>
                  <a:cubicBezTo>
                    <a:pt x="700" y="790"/>
                    <a:pt x="700" y="790"/>
                    <a:pt x="699" y="789"/>
                  </a:cubicBezTo>
                  <a:cubicBezTo>
                    <a:pt x="699" y="789"/>
                    <a:pt x="699" y="789"/>
                    <a:pt x="698" y="788"/>
                  </a:cubicBezTo>
                  <a:cubicBezTo>
                    <a:pt x="698" y="788"/>
                    <a:pt x="697" y="788"/>
                    <a:pt x="697" y="788"/>
                  </a:cubicBezTo>
                  <a:cubicBezTo>
                    <a:pt x="696" y="787"/>
                    <a:pt x="694" y="780"/>
                    <a:pt x="694" y="778"/>
                  </a:cubicBezTo>
                  <a:cubicBezTo>
                    <a:pt x="694" y="776"/>
                    <a:pt x="690" y="772"/>
                    <a:pt x="687" y="770"/>
                  </a:cubicBezTo>
                  <a:cubicBezTo>
                    <a:pt x="685" y="768"/>
                    <a:pt x="681" y="765"/>
                    <a:pt x="679" y="762"/>
                  </a:cubicBezTo>
                  <a:cubicBezTo>
                    <a:pt x="679" y="761"/>
                    <a:pt x="679" y="760"/>
                    <a:pt x="678" y="760"/>
                  </a:cubicBezTo>
                  <a:cubicBezTo>
                    <a:pt x="678" y="760"/>
                    <a:pt x="678" y="760"/>
                    <a:pt x="678" y="760"/>
                  </a:cubicBezTo>
                  <a:cubicBezTo>
                    <a:pt x="677" y="758"/>
                    <a:pt x="676" y="757"/>
                    <a:pt x="675" y="756"/>
                  </a:cubicBezTo>
                  <a:cubicBezTo>
                    <a:pt x="674" y="755"/>
                    <a:pt x="673" y="753"/>
                    <a:pt x="672" y="752"/>
                  </a:cubicBezTo>
                  <a:cubicBezTo>
                    <a:pt x="672" y="752"/>
                    <a:pt x="671" y="751"/>
                    <a:pt x="671" y="751"/>
                  </a:cubicBezTo>
                  <a:cubicBezTo>
                    <a:pt x="671" y="751"/>
                    <a:pt x="671" y="751"/>
                    <a:pt x="671" y="751"/>
                  </a:cubicBezTo>
                  <a:cubicBezTo>
                    <a:pt x="671" y="750"/>
                    <a:pt x="671" y="750"/>
                    <a:pt x="671" y="749"/>
                  </a:cubicBezTo>
                  <a:cubicBezTo>
                    <a:pt x="671" y="749"/>
                    <a:pt x="671" y="749"/>
                    <a:pt x="671" y="749"/>
                  </a:cubicBezTo>
                  <a:cubicBezTo>
                    <a:pt x="671" y="749"/>
                    <a:pt x="671" y="749"/>
                    <a:pt x="672" y="749"/>
                  </a:cubicBezTo>
                  <a:cubicBezTo>
                    <a:pt x="672" y="748"/>
                    <a:pt x="672" y="748"/>
                    <a:pt x="672" y="748"/>
                  </a:cubicBezTo>
                  <a:cubicBezTo>
                    <a:pt x="672" y="748"/>
                    <a:pt x="672" y="748"/>
                    <a:pt x="672" y="748"/>
                  </a:cubicBezTo>
                  <a:cubicBezTo>
                    <a:pt x="672" y="748"/>
                    <a:pt x="672" y="748"/>
                    <a:pt x="672" y="748"/>
                  </a:cubicBezTo>
                  <a:cubicBezTo>
                    <a:pt x="673" y="747"/>
                    <a:pt x="673" y="747"/>
                    <a:pt x="673" y="746"/>
                  </a:cubicBezTo>
                  <a:cubicBezTo>
                    <a:pt x="673" y="745"/>
                    <a:pt x="677" y="745"/>
                    <a:pt x="680" y="745"/>
                  </a:cubicBezTo>
                  <a:cubicBezTo>
                    <a:pt x="680" y="745"/>
                    <a:pt x="680" y="745"/>
                    <a:pt x="681" y="745"/>
                  </a:cubicBezTo>
                  <a:cubicBezTo>
                    <a:pt x="681" y="745"/>
                    <a:pt x="681" y="744"/>
                    <a:pt x="681" y="744"/>
                  </a:cubicBezTo>
                  <a:cubicBezTo>
                    <a:pt x="681" y="744"/>
                    <a:pt x="681" y="744"/>
                    <a:pt x="681" y="744"/>
                  </a:cubicBezTo>
                  <a:cubicBezTo>
                    <a:pt x="682" y="744"/>
                    <a:pt x="682" y="744"/>
                    <a:pt x="682" y="744"/>
                  </a:cubicBezTo>
                  <a:cubicBezTo>
                    <a:pt x="682" y="744"/>
                    <a:pt x="682" y="744"/>
                    <a:pt x="682" y="744"/>
                  </a:cubicBezTo>
                  <a:cubicBezTo>
                    <a:pt x="682" y="744"/>
                    <a:pt x="682" y="744"/>
                    <a:pt x="682" y="744"/>
                  </a:cubicBezTo>
                  <a:cubicBezTo>
                    <a:pt x="682" y="743"/>
                    <a:pt x="682" y="743"/>
                    <a:pt x="682" y="743"/>
                  </a:cubicBezTo>
                  <a:cubicBezTo>
                    <a:pt x="682" y="741"/>
                    <a:pt x="685" y="743"/>
                    <a:pt x="687" y="745"/>
                  </a:cubicBezTo>
                  <a:cubicBezTo>
                    <a:pt x="688" y="746"/>
                    <a:pt x="691" y="747"/>
                    <a:pt x="693" y="747"/>
                  </a:cubicBezTo>
                  <a:cubicBezTo>
                    <a:pt x="695" y="747"/>
                    <a:pt x="699" y="754"/>
                    <a:pt x="701" y="759"/>
                  </a:cubicBezTo>
                  <a:cubicBezTo>
                    <a:pt x="704" y="764"/>
                    <a:pt x="706" y="765"/>
                    <a:pt x="712" y="766"/>
                  </a:cubicBezTo>
                  <a:cubicBezTo>
                    <a:pt x="717" y="766"/>
                    <a:pt x="717" y="770"/>
                    <a:pt x="720" y="773"/>
                  </a:cubicBezTo>
                  <a:cubicBezTo>
                    <a:pt x="723" y="775"/>
                    <a:pt x="730" y="777"/>
                    <a:pt x="733" y="778"/>
                  </a:cubicBezTo>
                  <a:cubicBezTo>
                    <a:pt x="736" y="778"/>
                    <a:pt x="740" y="780"/>
                    <a:pt x="743" y="780"/>
                  </a:cubicBezTo>
                  <a:cubicBezTo>
                    <a:pt x="746" y="780"/>
                    <a:pt x="754" y="774"/>
                    <a:pt x="755" y="773"/>
                  </a:cubicBezTo>
                  <a:cubicBezTo>
                    <a:pt x="756" y="772"/>
                    <a:pt x="760" y="777"/>
                    <a:pt x="761" y="781"/>
                  </a:cubicBezTo>
                  <a:cubicBezTo>
                    <a:pt x="763" y="785"/>
                    <a:pt x="763" y="788"/>
                    <a:pt x="769" y="789"/>
                  </a:cubicBezTo>
                  <a:cubicBezTo>
                    <a:pt x="776" y="791"/>
                    <a:pt x="797" y="792"/>
                    <a:pt x="801" y="793"/>
                  </a:cubicBezTo>
                  <a:cubicBezTo>
                    <a:pt x="801" y="794"/>
                    <a:pt x="801" y="794"/>
                    <a:pt x="802" y="794"/>
                  </a:cubicBezTo>
                  <a:cubicBezTo>
                    <a:pt x="802" y="794"/>
                    <a:pt x="802" y="794"/>
                    <a:pt x="802" y="794"/>
                  </a:cubicBezTo>
                  <a:cubicBezTo>
                    <a:pt x="805" y="795"/>
                    <a:pt x="810" y="795"/>
                    <a:pt x="815" y="795"/>
                  </a:cubicBezTo>
                  <a:cubicBezTo>
                    <a:pt x="815" y="795"/>
                    <a:pt x="815" y="795"/>
                    <a:pt x="815" y="795"/>
                  </a:cubicBezTo>
                  <a:cubicBezTo>
                    <a:pt x="817" y="795"/>
                    <a:pt x="818" y="795"/>
                    <a:pt x="820" y="795"/>
                  </a:cubicBezTo>
                  <a:cubicBezTo>
                    <a:pt x="826" y="794"/>
                    <a:pt x="828" y="794"/>
                    <a:pt x="830" y="793"/>
                  </a:cubicBezTo>
                  <a:cubicBezTo>
                    <a:pt x="833" y="793"/>
                    <a:pt x="833" y="795"/>
                    <a:pt x="838" y="795"/>
                  </a:cubicBezTo>
                  <a:cubicBezTo>
                    <a:pt x="843" y="796"/>
                    <a:pt x="856" y="792"/>
                    <a:pt x="859" y="793"/>
                  </a:cubicBezTo>
                  <a:cubicBezTo>
                    <a:pt x="862" y="793"/>
                    <a:pt x="864" y="800"/>
                    <a:pt x="866" y="801"/>
                  </a:cubicBezTo>
                  <a:cubicBezTo>
                    <a:pt x="868" y="803"/>
                    <a:pt x="866" y="807"/>
                    <a:pt x="871" y="809"/>
                  </a:cubicBezTo>
                  <a:cubicBezTo>
                    <a:pt x="872" y="809"/>
                    <a:pt x="873" y="809"/>
                    <a:pt x="874" y="810"/>
                  </a:cubicBezTo>
                  <a:cubicBezTo>
                    <a:pt x="874" y="810"/>
                    <a:pt x="875" y="810"/>
                    <a:pt x="875" y="810"/>
                  </a:cubicBezTo>
                  <a:cubicBezTo>
                    <a:pt x="875" y="810"/>
                    <a:pt x="876" y="810"/>
                    <a:pt x="876" y="810"/>
                  </a:cubicBezTo>
                  <a:cubicBezTo>
                    <a:pt x="877" y="810"/>
                    <a:pt x="877" y="810"/>
                    <a:pt x="877" y="810"/>
                  </a:cubicBezTo>
                  <a:cubicBezTo>
                    <a:pt x="878" y="810"/>
                    <a:pt x="878" y="810"/>
                    <a:pt x="878" y="810"/>
                  </a:cubicBezTo>
                  <a:cubicBezTo>
                    <a:pt x="879" y="809"/>
                    <a:pt x="880" y="809"/>
                    <a:pt x="880" y="809"/>
                  </a:cubicBezTo>
                  <a:cubicBezTo>
                    <a:pt x="883" y="809"/>
                    <a:pt x="882" y="810"/>
                    <a:pt x="883" y="815"/>
                  </a:cubicBezTo>
                  <a:cubicBezTo>
                    <a:pt x="884" y="820"/>
                    <a:pt x="896" y="820"/>
                    <a:pt x="899" y="821"/>
                  </a:cubicBezTo>
                  <a:cubicBezTo>
                    <a:pt x="902" y="822"/>
                    <a:pt x="899" y="824"/>
                    <a:pt x="895" y="825"/>
                  </a:cubicBezTo>
                  <a:cubicBezTo>
                    <a:pt x="891" y="826"/>
                    <a:pt x="886" y="822"/>
                    <a:pt x="886" y="824"/>
                  </a:cubicBezTo>
                  <a:cubicBezTo>
                    <a:pt x="886" y="825"/>
                    <a:pt x="903" y="844"/>
                    <a:pt x="906" y="845"/>
                  </a:cubicBezTo>
                  <a:cubicBezTo>
                    <a:pt x="909" y="845"/>
                    <a:pt x="916" y="842"/>
                    <a:pt x="918" y="840"/>
                  </a:cubicBezTo>
                  <a:cubicBezTo>
                    <a:pt x="920" y="838"/>
                    <a:pt x="919" y="827"/>
                    <a:pt x="920" y="828"/>
                  </a:cubicBezTo>
                  <a:cubicBezTo>
                    <a:pt x="922" y="828"/>
                    <a:pt x="924" y="836"/>
                    <a:pt x="924" y="837"/>
                  </a:cubicBezTo>
                  <a:cubicBezTo>
                    <a:pt x="925" y="839"/>
                    <a:pt x="928" y="852"/>
                    <a:pt x="927" y="855"/>
                  </a:cubicBezTo>
                  <a:cubicBezTo>
                    <a:pt x="927" y="857"/>
                    <a:pt x="931" y="866"/>
                    <a:pt x="934" y="873"/>
                  </a:cubicBezTo>
                  <a:cubicBezTo>
                    <a:pt x="936" y="880"/>
                    <a:pt x="945" y="900"/>
                    <a:pt x="947" y="905"/>
                  </a:cubicBezTo>
                  <a:cubicBezTo>
                    <a:pt x="951" y="910"/>
                    <a:pt x="955" y="913"/>
                    <a:pt x="955" y="918"/>
                  </a:cubicBezTo>
                  <a:cubicBezTo>
                    <a:pt x="954" y="922"/>
                    <a:pt x="963" y="934"/>
                    <a:pt x="964" y="937"/>
                  </a:cubicBezTo>
                  <a:cubicBezTo>
                    <a:pt x="966" y="939"/>
                    <a:pt x="978" y="962"/>
                    <a:pt x="981" y="965"/>
                  </a:cubicBezTo>
                  <a:cubicBezTo>
                    <a:pt x="984" y="969"/>
                    <a:pt x="988" y="972"/>
                    <a:pt x="990" y="973"/>
                  </a:cubicBezTo>
                  <a:cubicBezTo>
                    <a:pt x="992" y="974"/>
                    <a:pt x="997" y="969"/>
                    <a:pt x="997" y="966"/>
                  </a:cubicBezTo>
                  <a:cubicBezTo>
                    <a:pt x="997" y="963"/>
                    <a:pt x="1001" y="964"/>
                    <a:pt x="1003" y="963"/>
                  </a:cubicBezTo>
                  <a:cubicBezTo>
                    <a:pt x="1004" y="962"/>
                    <a:pt x="1006" y="957"/>
                    <a:pt x="1007" y="956"/>
                  </a:cubicBezTo>
                  <a:cubicBezTo>
                    <a:pt x="1008" y="954"/>
                    <a:pt x="1011" y="951"/>
                    <a:pt x="1013" y="947"/>
                  </a:cubicBezTo>
                  <a:cubicBezTo>
                    <a:pt x="1014" y="944"/>
                    <a:pt x="1011" y="939"/>
                    <a:pt x="1009" y="937"/>
                  </a:cubicBezTo>
                  <a:cubicBezTo>
                    <a:pt x="1008" y="934"/>
                    <a:pt x="1011" y="930"/>
                    <a:pt x="1012" y="928"/>
                  </a:cubicBezTo>
                  <a:cubicBezTo>
                    <a:pt x="1015" y="926"/>
                    <a:pt x="1016" y="915"/>
                    <a:pt x="1014" y="910"/>
                  </a:cubicBezTo>
                  <a:cubicBezTo>
                    <a:pt x="1013" y="905"/>
                    <a:pt x="1013" y="898"/>
                    <a:pt x="1014" y="895"/>
                  </a:cubicBezTo>
                  <a:cubicBezTo>
                    <a:pt x="1015" y="892"/>
                    <a:pt x="1019" y="893"/>
                    <a:pt x="1020" y="891"/>
                  </a:cubicBezTo>
                  <a:cubicBezTo>
                    <a:pt x="1022" y="889"/>
                    <a:pt x="1024" y="887"/>
                    <a:pt x="1025" y="887"/>
                  </a:cubicBezTo>
                  <a:cubicBezTo>
                    <a:pt x="1027" y="886"/>
                    <a:pt x="1027" y="879"/>
                    <a:pt x="1032" y="877"/>
                  </a:cubicBezTo>
                  <a:cubicBezTo>
                    <a:pt x="1038" y="875"/>
                    <a:pt x="1051" y="861"/>
                    <a:pt x="1057" y="856"/>
                  </a:cubicBezTo>
                  <a:cubicBezTo>
                    <a:pt x="1063" y="850"/>
                    <a:pt x="1068" y="851"/>
                    <a:pt x="1070" y="851"/>
                  </a:cubicBezTo>
                  <a:cubicBezTo>
                    <a:pt x="1073" y="851"/>
                    <a:pt x="1073" y="847"/>
                    <a:pt x="1072" y="843"/>
                  </a:cubicBezTo>
                  <a:cubicBezTo>
                    <a:pt x="1072" y="840"/>
                    <a:pt x="1071" y="836"/>
                    <a:pt x="1073" y="835"/>
                  </a:cubicBezTo>
                  <a:cubicBezTo>
                    <a:pt x="1075" y="834"/>
                    <a:pt x="1080" y="832"/>
                    <a:pt x="1082" y="832"/>
                  </a:cubicBezTo>
                  <a:cubicBezTo>
                    <a:pt x="1084" y="831"/>
                    <a:pt x="1088" y="833"/>
                    <a:pt x="1090" y="833"/>
                  </a:cubicBezTo>
                  <a:cubicBezTo>
                    <a:pt x="1090" y="833"/>
                    <a:pt x="1090" y="833"/>
                    <a:pt x="1090" y="833"/>
                  </a:cubicBezTo>
                  <a:cubicBezTo>
                    <a:pt x="1091" y="833"/>
                    <a:pt x="1091" y="833"/>
                    <a:pt x="1091" y="833"/>
                  </a:cubicBezTo>
                  <a:cubicBezTo>
                    <a:pt x="1091" y="833"/>
                    <a:pt x="1091" y="833"/>
                    <a:pt x="1092" y="833"/>
                  </a:cubicBezTo>
                  <a:cubicBezTo>
                    <a:pt x="1092" y="833"/>
                    <a:pt x="1093" y="832"/>
                    <a:pt x="1094" y="832"/>
                  </a:cubicBezTo>
                  <a:cubicBezTo>
                    <a:pt x="1094" y="832"/>
                    <a:pt x="1094" y="832"/>
                    <a:pt x="1094" y="832"/>
                  </a:cubicBezTo>
                  <a:cubicBezTo>
                    <a:pt x="1094" y="832"/>
                    <a:pt x="1094" y="832"/>
                    <a:pt x="1095" y="832"/>
                  </a:cubicBezTo>
                  <a:cubicBezTo>
                    <a:pt x="1095" y="832"/>
                    <a:pt x="1096" y="832"/>
                    <a:pt x="1096" y="831"/>
                  </a:cubicBezTo>
                  <a:cubicBezTo>
                    <a:pt x="1096" y="831"/>
                    <a:pt x="1096" y="831"/>
                    <a:pt x="1096" y="831"/>
                  </a:cubicBezTo>
                  <a:cubicBezTo>
                    <a:pt x="1097" y="831"/>
                    <a:pt x="1097" y="831"/>
                    <a:pt x="1098" y="831"/>
                  </a:cubicBezTo>
                  <a:cubicBezTo>
                    <a:pt x="1098" y="831"/>
                    <a:pt x="1098" y="831"/>
                    <a:pt x="1098" y="831"/>
                  </a:cubicBezTo>
                  <a:cubicBezTo>
                    <a:pt x="1098" y="830"/>
                    <a:pt x="1099" y="830"/>
                    <a:pt x="1099" y="830"/>
                  </a:cubicBezTo>
                  <a:cubicBezTo>
                    <a:pt x="1099" y="830"/>
                    <a:pt x="1099" y="830"/>
                    <a:pt x="1099" y="830"/>
                  </a:cubicBezTo>
                  <a:cubicBezTo>
                    <a:pt x="1100" y="830"/>
                    <a:pt x="1100" y="829"/>
                    <a:pt x="1100" y="829"/>
                  </a:cubicBezTo>
                  <a:cubicBezTo>
                    <a:pt x="1102" y="828"/>
                    <a:pt x="1103" y="830"/>
                    <a:pt x="1106" y="830"/>
                  </a:cubicBezTo>
                  <a:cubicBezTo>
                    <a:pt x="1110" y="831"/>
                    <a:pt x="1108" y="827"/>
                    <a:pt x="1108" y="826"/>
                  </a:cubicBezTo>
                  <a:cubicBezTo>
                    <a:pt x="1107" y="824"/>
                    <a:pt x="1110" y="823"/>
                    <a:pt x="1111" y="824"/>
                  </a:cubicBezTo>
                  <a:cubicBezTo>
                    <a:pt x="1113" y="826"/>
                    <a:pt x="1115" y="824"/>
                    <a:pt x="1115" y="821"/>
                  </a:cubicBezTo>
                  <a:cubicBezTo>
                    <a:pt x="1114" y="819"/>
                    <a:pt x="1118" y="826"/>
                    <a:pt x="1120" y="829"/>
                  </a:cubicBezTo>
                  <a:cubicBezTo>
                    <a:pt x="1121" y="831"/>
                    <a:pt x="1122" y="835"/>
                    <a:pt x="1124" y="839"/>
                  </a:cubicBezTo>
                  <a:cubicBezTo>
                    <a:pt x="1124" y="839"/>
                    <a:pt x="1124" y="839"/>
                    <a:pt x="1124" y="839"/>
                  </a:cubicBezTo>
                  <a:cubicBezTo>
                    <a:pt x="1124" y="839"/>
                    <a:pt x="1124" y="839"/>
                    <a:pt x="1124" y="839"/>
                  </a:cubicBezTo>
                  <a:cubicBezTo>
                    <a:pt x="1125" y="839"/>
                    <a:pt x="1126" y="840"/>
                    <a:pt x="1126" y="841"/>
                  </a:cubicBezTo>
                  <a:cubicBezTo>
                    <a:pt x="1126" y="841"/>
                    <a:pt x="1126" y="841"/>
                    <a:pt x="1126" y="841"/>
                  </a:cubicBezTo>
                  <a:cubicBezTo>
                    <a:pt x="1126" y="842"/>
                    <a:pt x="1127" y="843"/>
                    <a:pt x="1128" y="843"/>
                  </a:cubicBezTo>
                  <a:cubicBezTo>
                    <a:pt x="1128" y="844"/>
                    <a:pt x="1128" y="844"/>
                    <a:pt x="1128" y="844"/>
                  </a:cubicBezTo>
                  <a:cubicBezTo>
                    <a:pt x="1128" y="845"/>
                    <a:pt x="1129" y="845"/>
                    <a:pt x="1129" y="845"/>
                  </a:cubicBezTo>
                  <a:cubicBezTo>
                    <a:pt x="1130" y="846"/>
                    <a:pt x="1130" y="847"/>
                    <a:pt x="1131" y="847"/>
                  </a:cubicBezTo>
                  <a:cubicBezTo>
                    <a:pt x="1137" y="852"/>
                    <a:pt x="1141" y="855"/>
                    <a:pt x="1146" y="860"/>
                  </a:cubicBezTo>
                  <a:cubicBezTo>
                    <a:pt x="1151" y="864"/>
                    <a:pt x="1154" y="871"/>
                    <a:pt x="1155" y="874"/>
                  </a:cubicBezTo>
                  <a:cubicBezTo>
                    <a:pt x="1156" y="877"/>
                    <a:pt x="1153" y="885"/>
                    <a:pt x="1152" y="887"/>
                  </a:cubicBezTo>
                  <a:cubicBezTo>
                    <a:pt x="1151" y="889"/>
                    <a:pt x="1157" y="892"/>
                    <a:pt x="1160" y="894"/>
                  </a:cubicBezTo>
                  <a:cubicBezTo>
                    <a:pt x="1163" y="895"/>
                    <a:pt x="1167" y="892"/>
                    <a:pt x="1171" y="890"/>
                  </a:cubicBezTo>
                  <a:cubicBezTo>
                    <a:pt x="1175" y="888"/>
                    <a:pt x="1180" y="880"/>
                    <a:pt x="1181" y="882"/>
                  </a:cubicBezTo>
                  <a:cubicBezTo>
                    <a:pt x="1181" y="884"/>
                    <a:pt x="1182" y="884"/>
                    <a:pt x="1184" y="8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淘宝店chenying0907出品 17"/>
            <p:cNvSpPr/>
            <p:nvPr/>
          </p:nvSpPr>
          <p:spPr bwMode="auto">
            <a:xfrm>
              <a:off x="6420733" y="3825644"/>
              <a:ext cx="130550" cy="273403"/>
            </a:xfrm>
            <a:custGeom>
              <a:gdLst>
                <a:gd name="T0" fmla="*/ 60 w 81"/>
                <a:gd name="T1" fmla="*/ 0 h 169"/>
                <a:gd name="T2" fmla="*/ 59 w 81"/>
                <a:gd name="T3" fmla="*/ 10 h 169"/>
                <a:gd name="T4" fmla="*/ 56 w 81"/>
                <a:gd name="T5" fmla="*/ 16 h 169"/>
                <a:gd name="T6" fmla="*/ 51 w 81"/>
                <a:gd name="T7" fmla="*/ 22 h 169"/>
                <a:gd name="T8" fmla="*/ 45 w 81"/>
                <a:gd name="T9" fmla="*/ 25 h 169"/>
                <a:gd name="T10" fmla="*/ 46 w 81"/>
                <a:gd name="T11" fmla="*/ 31 h 169"/>
                <a:gd name="T12" fmla="*/ 40 w 81"/>
                <a:gd name="T13" fmla="*/ 37 h 169"/>
                <a:gd name="T14" fmla="*/ 33 w 81"/>
                <a:gd name="T15" fmla="*/ 42 h 169"/>
                <a:gd name="T16" fmla="*/ 26 w 81"/>
                <a:gd name="T17" fmla="*/ 42 h 169"/>
                <a:gd name="T18" fmla="*/ 19 w 81"/>
                <a:gd name="T19" fmla="*/ 46 h 169"/>
                <a:gd name="T20" fmla="*/ 14 w 81"/>
                <a:gd name="T21" fmla="*/ 49 h 169"/>
                <a:gd name="T22" fmla="*/ 7 w 81"/>
                <a:gd name="T23" fmla="*/ 62 h 169"/>
                <a:gd name="T24" fmla="*/ 15 w 81"/>
                <a:gd name="T25" fmla="*/ 93 h 169"/>
                <a:gd name="T26" fmla="*/ 6 w 81"/>
                <a:gd name="T27" fmla="*/ 107 h 169"/>
                <a:gd name="T28" fmla="*/ 0 w 81"/>
                <a:gd name="T29" fmla="*/ 123 h 169"/>
                <a:gd name="T30" fmla="*/ 3 w 81"/>
                <a:gd name="T31" fmla="*/ 129 h 169"/>
                <a:gd name="T32" fmla="*/ 5 w 81"/>
                <a:gd name="T33" fmla="*/ 133 h 169"/>
                <a:gd name="T34" fmla="*/ 7 w 81"/>
                <a:gd name="T35" fmla="*/ 154 h 169"/>
                <a:gd name="T36" fmla="*/ 15 w 81"/>
                <a:gd name="T37" fmla="*/ 161 h 169"/>
                <a:gd name="T38" fmla="*/ 22 w 81"/>
                <a:gd name="T39" fmla="*/ 168 h 169"/>
                <a:gd name="T40" fmla="*/ 40 w 81"/>
                <a:gd name="T41" fmla="*/ 160 h 169"/>
                <a:gd name="T42" fmla="*/ 46 w 81"/>
                <a:gd name="T43" fmla="*/ 154 h 169"/>
                <a:gd name="T44" fmla="*/ 55 w 81"/>
                <a:gd name="T45" fmla="*/ 126 h 169"/>
                <a:gd name="T46" fmla="*/ 64 w 81"/>
                <a:gd name="T47" fmla="*/ 82 h 169"/>
                <a:gd name="T48" fmla="*/ 71 w 81"/>
                <a:gd name="T49" fmla="*/ 53 h 169"/>
                <a:gd name="T50" fmla="*/ 71 w 81"/>
                <a:gd name="T51" fmla="*/ 41 h 169"/>
                <a:gd name="T52" fmla="*/ 77 w 81"/>
                <a:gd name="T53" fmla="*/ 43 h 169"/>
                <a:gd name="T54" fmla="*/ 74 w 81"/>
                <a:gd name="T55" fmla="*/ 13 h 169"/>
                <a:gd name="T56" fmla="*/ 60 w 81"/>
                <a:gd name="T57" fmla="*/ 0 h 1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69">
                  <a:moveTo>
                    <a:pt x="60" y="0"/>
                  </a:moveTo>
                  <a:cubicBezTo>
                    <a:pt x="56" y="0"/>
                    <a:pt x="58" y="8"/>
                    <a:pt x="59" y="10"/>
                  </a:cubicBezTo>
                  <a:cubicBezTo>
                    <a:pt x="59" y="12"/>
                    <a:pt x="57" y="16"/>
                    <a:pt x="56" y="16"/>
                  </a:cubicBezTo>
                  <a:cubicBezTo>
                    <a:pt x="54" y="17"/>
                    <a:pt x="50" y="20"/>
                    <a:pt x="51" y="22"/>
                  </a:cubicBezTo>
                  <a:cubicBezTo>
                    <a:pt x="52" y="24"/>
                    <a:pt x="50" y="23"/>
                    <a:pt x="45" y="25"/>
                  </a:cubicBezTo>
                  <a:cubicBezTo>
                    <a:pt x="41" y="28"/>
                    <a:pt x="44" y="30"/>
                    <a:pt x="46" y="31"/>
                  </a:cubicBezTo>
                  <a:cubicBezTo>
                    <a:pt x="48" y="33"/>
                    <a:pt x="44" y="34"/>
                    <a:pt x="40" y="37"/>
                  </a:cubicBezTo>
                  <a:cubicBezTo>
                    <a:pt x="36" y="39"/>
                    <a:pt x="36" y="40"/>
                    <a:pt x="33" y="42"/>
                  </a:cubicBezTo>
                  <a:cubicBezTo>
                    <a:pt x="31" y="45"/>
                    <a:pt x="30" y="44"/>
                    <a:pt x="26" y="42"/>
                  </a:cubicBezTo>
                  <a:cubicBezTo>
                    <a:pt x="23" y="41"/>
                    <a:pt x="23" y="43"/>
                    <a:pt x="19" y="46"/>
                  </a:cubicBezTo>
                  <a:cubicBezTo>
                    <a:pt x="16" y="48"/>
                    <a:pt x="14" y="47"/>
                    <a:pt x="14" y="49"/>
                  </a:cubicBezTo>
                  <a:cubicBezTo>
                    <a:pt x="15" y="51"/>
                    <a:pt x="8" y="57"/>
                    <a:pt x="7" y="62"/>
                  </a:cubicBezTo>
                  <a:cubicBezTo>
                    <a:pt x="6" y="67"/>
                    <a:pt x="13" y="88"/>
                    <a:pt x="15" y="93"/>
                  </a:cubicBezTo>
                  <a:cubicBezTo>
                    <a:pt x="17" y="98"/>
                    <a:pt x="11" y="101"/>
                    <a:pt x="6" y="107"/>
                  </a:cubicBezTo>
                  <a:cubicBezTo>
                    <a:pt x="2" y="113"/>
                    <a:pt x="0" y="118"/>
                    <a:pt x="0" y="123"/>
                  </a:cubicBezTo>
                  <a:cubicBezTo>
                    <a:pt x="0" y="127"/>
                    <a:pt x="0" y="127"/>
                    <a:pt x="3" y="129"/>
                  </a:cubicBezTo>
                  <a:cubicBezTo>
                    <a:pt x="6" y="133"/>
                    <a:pt x="2" y="131"/>
                    <a:pt x="5" y="133"/>
                  </a:cubicBezTo>
                  <a:cubicBezTo>
                    <a:pt x="7" y="135"/>
                    <a:pt x="6" y="149"/>
                    <a:pt x="7" y="154"/>
                  </a:cubicBezTo>
                  <a:cubicBezTo>
                    <a:pt x="8" y="160"/>
                    <a:pt x="12" y="161"/>
                    <a:pt x="15" y="161"/>
                  </a:cubicBezTo>
                  <a:cubicBezTo>
                    <a:pt x="18" y="161"/>
                    <a:pt x="19" y="167"/>
                    <a:pt x="22" y="168"/>
                  </a:cubicBezTo>
                  <a:cubicBezTo>
                    <a:pt x="26" y="169"/>
                    <a:pt x="37" y="162"/>
                    <a:pt x="40" y="160"/>
                  </a:cubicBezTo>
                  <a:cubicBezTo>
                    <a:pt x="42" y="159"/>
                    <a:pt x="44" y="156"/>
                    <a:pt x="46" y="154"/>
                  </a:cubicBezTo>
                  <a:cubicBezTo>
                    <a:pt x="48" y="151"/>
                    <a:pt x="52" y="133"/>
                    <a:pt x="55" y="126"/>
                  </a:cubicBezTo>
                  <a:cubicBezTo>
                    <a:pt x="58" y="118"/>
                    <a:pt x="62" y="89"/>
                    <a:pt x="64" y="82"/>
                  </a:cubicBezTo>
                  <a:cubicBezTo>
                    <a:pt x="65" y="74"/>
                    <a:pt x="70" y="56"/>
                    <a:pt x="71" y="53"/>
                  </a:cubicBezTo>
                  <a:cubicBezTo>
                    <a:pt x="72" y="51"/>
                    <a:pt x="70" y="43"/>
                    <a:pt x="71" y="41"/>
                  </a:cubicBezTo>
                  <a:cubicBezTo>
                    <a:pt x="72" y="38"/>
                    <a:pt x="73" y="44"/>
                    <a:pt x="77" y="43"/>
                  </a:cubicBezTo>
                  <a:cubicBezTo>
                    <a:pt x="81" y="43"/>
                    <a:pt x="74" y="17"/>
                    <a:pt x="74" y="13"/>
                  </a:cubicBezTo>
                  <a:cubicBezTo>
                    <a:pt x="73" y="10"/>
                    <a:pt x="63" y="0"/>
                    <a:pt x="6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淘宝店chenying0907出品 18"/>
            <p:cNvSpPr/>
            <p:nvPr/>
          </p:nvSpPr>
          <p:spPr bwMode="auto">
            <a:xfrm>
              <a:off x="7016752" y="3445614"/>
              <a:ext cx="40327" cy="69718"/>
            </a:xfrm>
            <a:custGeom>
              <a:gdLst>
                <a:gd name="T0" fmla="*/ 10 w 25"/>
                <a:gd name="T1" fmla="*/ 5 h 43"/>
                <a:gd name="T2" fmla="*/ 5 w 25"/>
                <a:gd name="T3" fmla="*/ 7 h 43"/>
                <a:gd name="T4" fmla="*/ 2 w 25"/>
                <a:gd name="T5" fmla="*/ 11 h 43"/>
                <a:gd name="T6" fmla="*/ 2 w 25"/>
                <a:gd name="T7" fmla="*/ 17 h 43"/>
                <a:gd name="T8" fmla="*/ 12 w 25"/>
                <a:gd name="T9" fmla="*/ 40 h 43"/>
                <a:gd name="T10" fmla="*/ 21 w 25"/>
                <a:gd name="T11" fmla="*/ 35 h 43"/>
                <a:gd name="T12" fmla="*/ 24 w 25"/>
                <a:gd name="T13" fmla="*/ 24 h 43"/>
                <a:gd name="T14" fmla="*/ 10 w 25"/>
                <a:gd name="T15" fmla="*/ 5 h 4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3">
                  <a:moveTo>
                    <a:pt x="10" y="5"/>
                  </a:moveTo>
                  <a:cubicBezTo>
                    <a:pt x="4" y="0"/>
                    <a:pt x="8" y="5"/>
                    <a:pt x="5" y="7"/>
                  </a:cubicBezTo>
                  <a:cubicBezTo>
                    <a:pt x="3" y="9"/>
                    <a:pt x="0" y="7"/>
                    <a:pt x="2" y="11"/>
                  </a:cubicBezTo>
                  <a:cubicBezTo>
                    <a:pt x="4" y="14"/>
                    <a:pt x="4" y="11"/>
                    <a:pt x="2" y="17"/>
                  </a:cubicBezTo>
                  <a:cubicBezTo>
                    <a:pt x="0" y="24"/>
                    <a:pt x="5" y="43"/>
                    <a:pt x="12" y="40"/>
                  </a:cubicBezTo>
                  <a:cubicBezTo>
                    <a:pt x="16" y="39"/>
                    <a:pt x="18" y="36"/>
                    <a:pt x="21" y="35"/>
                  </a:cubicBezTo>
                  <a:cubicBezTo>
                    <a:pt x="24" y="35"/>
                    <a:pt x="25" y="28"/>
                    <a:pt x="24" y="24"/>
                  </a:cubicBezTo>
                  <a:cubicBezTo>
                    <a:pt x="24" y="19"/>
                    <a:pt x="16" y="9"/>
                    <a:pt x="1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淘宝店chenying0907出品 19"/>
            <p:cNvSpPr/>
            <p:nvPr/>
          </p:nvSpPr>
          <p:spPr bwMode="auto">
            <a:xfrm>
              <a:off x="7284686" y="3507130"/>
              <a:ext cx="211887" cy="218722"/>
            </a:xfrm>
            <a:custGeom>
              <a:gdLst>
                <a:gd name="T0" fmla="*/ 127 w 131"/>
                <a:gd name="T1" fmla="*/ 129 h 135"/>
                <a:gd name="T2" fmla="*/ 131 w 131"/>
                <a:gd name="T3" fmla="*/ 123 h 135"/>
                <a:gd name="T4" fmla="*/ 127 w 131"/>
                <a:gd name="T5" fmla="*/ 109 h 135"/>
                <a:gd name="T6" fmla="*/ 126 w 131"/>
                <a:gd name="T7" fmla="*/ 105 h 135"/>
                <a:gd name="T8" fmla="*/ 127 w 131"/>
                <a:gd name="T9" fmla="*/ 99 h 135"/>
                <a:gd name="T10" fmla="*/ 126 w 131"/>
                <a:gd name="T11" fmla="*/ 92 h 135"/>
                <a:gd name="T12" fmla="*/ 115 w 131"/>
                <a:gd name="T13" fmla="*/ 89 h 135"/>
                <a:gd name="T14" fmla="*/ 107 w 131"/>
                <a:gd name="T15" fmla="*/ 79 h 135"/>
                <a:gd name="T16" fmla="*/ 100 w 131"/>
                <a:gd name="T17" fmla="*/ 71 h 135"/>
                <a:gd name="T18" fmla="*/ 101 w 131"/>
                <a:gd name="T19" fmla="*/ 66 h 135"/>
                <a:gd name="T20" fmla="*/ 92 w 131"/>
                <a:gd name="T21" fmla="*/ 58 h 135"/>
                <a:gd name="T22" fmla="*/ 91 w 131"/>
                <a:gd name="T23" fmla="*/ 54 h 135"/>
                <a:gd name="T24" fmla="*/ 85 w 131"/>
                <a:gd name="T25" fmla="*/ 51 h 135"/>
                <a:gd name="T26" fmla="*/ 81 w 131"/>
                <a:gd name="T27" fmla="*/ 48 h 135"/>
                <a:gd name="T28" fmla="*/ 77 w 131"/>
                <a:gd name="T29" fmla="*/ 46 h 135"/>
                <a:gd name="T30" fmla="*/ 73 w 131"/>
                <a:gd name="T31" fmla="*/ 43 h 135"/>
                <a:gd name="T32" fmla="*/ 61 w 131"/>
                <a:gd name="T33" fmla="*/ 41 h 135"/>
                <a:gd name="T34" fmla="*/ 54 w 131"/>
                <a:gd name="T35" fmla="*/ 33 h 135"/>
                <a:gd name="T36" fmla="*/ 48 w 131"/>
                <a:gd name="T37" fmla="*/ 29 h 135"/>
                <a:gd name="T38" fmla="*/ 33 w 131"/>
                <a:gd name="T39" fmla="*/ 18 h 135"/>
                <a:gd name="T40" fmla="*/ 23 w 131"/>
                <a:gd name="T41" fmla="*/ 9 h 135"/>
                <a:gd name="T42" fmla="*/ 10 w 131"/>
                <a:gd name="T43" fmla="*/ 7 h 135"/>
                <a:gd name="T44" fmla="*/ 1 w 131"/>
                <a:gd name="T45" fmla="*/ 1 h 135"/>
                <a:gd name="T46" fmla="*/ 7 w 131"/>
                <a:gd name="T47" fmla="*/ 17 h 135"/>
                <a:gd name="T48" fmla="*/ 15 w 131"/>
                <a:gd name="T49" fmla="*/ 24 h 135"/>
                <a:gd name="T50" fmla="*/ 19 w 131"/>
                <a:gd name="T51" fmla="*/ 29 h 135"/>
                <a:gd name="T52" fmla="*/ 29 w 131"/>
                <a:gd name="T53" fmla="*/ 37 h 135"/>
                <a:gd name="T54" fmla="*/ 34 w 131"/>
                <a:gd name="T55" fmla="*/ 42 h 135"/>
                <a:gd name="T56" fmla="*/ 43 w 131"/>
                <a:gd name="T57" fmla="*/ 47 h 135"/>
                <a:gd name="T58" fmla="*/ 51 w 131"/>
                <a:gd name="T59" fmla="*/ 61 h 135"/>
                <a:gd name="T60" fmla="*/ 58 w 131"/>
                <a:gd name="T61" fmla="*/ 68 h 135"/>
                <a:gd name="T62" fmla="*/ 65 w 131"/>
                <a:gd name="T63" fmla="*/ 75 h 135"/>
                <a:gd name="T64" fmla="*/ 75 w 131"/>
                <a:gd name="T65" fmla="*/ 92 h 135"/>
                <a:gd name="T66" fmla="*/ 94 w 131"/>
                <a:gd name="T67" fmla="*/ 109 h 135"/>
                <a:gd name="T68" fmla="*/ 110 w 131"/>
                <a:gd name="T69" fmla="*/ 121 h 135"/>
                <a:gd name="T70" fmla="*/ 122 w 131"/>
                <a:gd name="T71" fmla="*/ 132 h 135"/>
                <a:gd name="T72" fmla="*/ 119 w 131"/>
                <a:gd name="T73" fmla="*/ 126 h 135"/>
                <a:gd name="T74" fmla="*/ 127 w 131"/>
                <a:gd name="T75" fmla="*/ 129 h 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1" h="135">
                  <a:moveTo>
                    <a:pt x="127" y="129"/>
                  </a:moveTo>
                  <a:cubicBezTo>
                    <a:pt x="129" y="129"/>
                    <a:pt x="131" y="127"/>
                    <a:pt x="131" y="123"/>
                  </a:cubicBezTo>
                  <a:cubicBezTo>
                    <a:pt x="130" y="119"/>
                    <a:pt x="130" y="111"/>
                    <a:pt x="127" y="109"/>
                  </a:cubicBezTo>
                  <a:cubicBezTo>
                    <a:pt x="125" y="106"/>
                    <a:pt x="123" y="107"/>
                    <a:pt x="126" y="105"/>
                  </a:cubicBezTo>
                  <a:cubicBezTo>
                    <a:pt x="129" y="104"/>
                    <a:pt x="128" y="101"/>
                    <a:pt x="127" y="99"/>
                  </a:cubicBezTo>
                  <a:cubicBezTo>
                    <a:pt x="127" y="97"/>
                    <a:pt x="130" y="94"/>
                    <a:pt x="126" y="92"/>
                  </a:cubicBezTo>
                  <a:cubicBezTo>
                    <a:pt x="122" y="90"/>
                    <a:pt x="115" y="90"/>
                    <a:pt x="115" y="89"/>
                  </a:cubicBezTo>
                  <a:cubicBezTo>
                    <a:pt x="114" y="88"/>
                    <a:pt x="111" y="82"/>
                    <a:pt x="107" y="79"/>
                  </a:cubicBezTo>
                  <a:cubicBezTo>
                    <a:pt x="103" y="76"/>
                    <a:pt x="99" y="73"/>
                    <a:pt x="100" y="71"/>
                  </a:cubicBezTo>
                  <a:cubicBezTo>
                    <a:pt x="101" y="69"/>
                    <a:pt x="102" y="68"/>
                    <a:pt x="101" y="66"/>
                  </a:cubicBezTo>
                  <a:cubicBezTo>
                    <a:pt x="101" y="65"/>
                    <a:pt x="93" y="60"/>
                    <a:pt x="92" y="58"/>
                  </a:cubicBezTo>
                  <a:cubicBezTo>
                    <a:pt x="92" y="56"/>
                    <a:pt x="94" y="55"/>
                    <a:pt x="91" y="54"/>
                  </a:cubicBezTo>
                  <a:cubicBezTo>
                    <a:pt x="89" y="52"/>
                    <a:pt x="88" y="55"/>
                    <a:pt x="85" y="51"/>
                  </a:cubicBezTo>
                  <a:cubicBezTo>
                    <a:pt x="83" y="48"/>
                    <a:pt x="83" y="48"/>
                    <a:pt x="81" y="48"/>
                  </a:cubicBezTo>
                  <a:cubicBezTo>
                    <a:pt x="80" y="48"/>
                    <a:pt x="79" y="48"/>
                    <a:pt x="77" y="46"/>
                  </a:cubicBezTo>
                  <a:cubicBezTo>
                    <a:pt x="76" y="45"/>
                    <a:pt x="74" y="43"/>
                    <a:pt x="73" y="43"/>
                  </a:cubicBezTo>
                  <a:cubicBezTo>
                    <a:pt x="72" y="43"/>
                    <a:pt x="63" y="43"/>
                    <a:pt x="61" y="41"/>
                  </a:cubicBezTo>
                  <a:cubicBezTo>
                    <a:pt x="58" y="38"/>
                    <a:pt x="56" y="34"/>
                    <a:pt x="54" y="33"/>
                  </a:cubicBezTo>
                  <a:cubicBezTo>
                    <a:pt x="53" y="32"/>
                    <a:pt x="51" y="31"/>
                    <a:pt x="48" y="29"/>
                  </a:cubicBezTo>
                  <a:cubicBezTo>
                    <a:pt x="45" y="27"/>
                    <a:pt x="36" y="23"/>
                    <a:pt x="33" y="18"/>
                  </a:cubicBezTo>
                  <a:cubicBezTo>
                    <a:pt x="30" y="13"/>
                    <a:pt x="26" y="9"/>
                    <a:pt x="23" y="9"/>
                  </a:cubicBezTo>
                  <a:cubicBezTo>
                    <a:pt x="21" y="9"/>
                    <a:pt x="13" y="9"/>
                    <a:pt x="10" y="7"/>
                  </a:cubicBezTo>
                  <a:cubicBezTo>
                    <a:pt x="6" y="5"/>
                    <a:pt x="2" y="0"/>
                    <a:pt x="1" y="1"/>
                  </a:cubicBezTo>
                  <a:cubicBezTo>
                    <a:pt x="0" y="3"/>
                    <a:pt x="4" y="14"/>
                    <a:pt x="7" y="17"/>
                  </a:cubicBezTo>
                  <a:cubicBezTo>
                    <a:pt x="9" y="19"/>
                    <a:pt x="15" y="22"/>
                    <a:pt x="15" y="24"/>
                  </a:cubicBezTo>
                  <a:cubicBezTo>
                    <a:pt x="15" y="25"/>
                    <a:pt x="14" y="26"/>
                    <a:pt x="19" y="29"/>
                  </a:cubicBezTo>
                  <a:cubicBezTo>
                    <a:pt x="24" y="31"/>
                    <a:pt x="27" y="34"/>
                    <a:pt x="29" y="37"/>
                  </a:cubicBezTo>
                  <a:cubicBezTo>
                    <a:pt x="32" y="40"/>
                    <a:pt x="30" y="42"/>
                    <a:pt x="34" y="42"/>
                  </a:cubicBezTo>
                  <a:cubicBezTo>
                    <a:pt x="38" y="43"/>
                    <a:pt x="43" y="45"/>
                    <a:pt x="43" y="47"/>
                  </a:cubicBezTo>
                  <a:cubicBezTo>
                    <a:pt x="44" y="50"/>
                    <a:pt x="45" y="57"/>
                    <a:pt x="51" y="61"/>
                  </a:cubicBezTo>
                  <a:cubicBezTo>
                    <a:pt x="57" y="65"/>
                    <a:pt x="56" y="65"/>
                    <a:pt x="58" y="68"/>
                  </a:cubicBezTo>
                  <a:cubicBezTo>
                    <a:pt x="60" y="72"/>
                    <a:pt x="60" y="72"/>
                    <a:pt x="65" y="75"/>
                  </a:cubicBezTo>
                  <a:cubicBezTo>
                    <a:pt x="70" y="78"/>
                    <a:pt x="70" y="87"/>
                    <a:pt x="75" y="92"/>
                  </a:cubicBezTo>
                  <a:cubicBezTo>
                    <a:pt x="79" y="97"/>
                    <a:pt x="91" y="107"/>
                    <a:pt x="94" y="109"/>
                  </a:cubicBezTo>
                  <a:cubicBezTo>
                    <a:pt x="98" y="111"/>
                    <a:pt x="108" y="120"/>
                    <a:pt x="110" y="121"/>
                  </a:cubicBezTo>
                  <a:cubicBezTo>
                    <a:pt x="111" y="123"/>
                    <a:pt x="123" y="135"/>
                    <a:pt x="122" y="132"/>
                  </a:cubicBezTo>
                  <a:cubicBezTo>
                    <a:pt x="120" y="128"/>
                    <a:pt x="117" y="125"/>
                    <a:pt x="119" y="126"/>
                  </a:cubicBezTo>
                  <a:cubicBezTo>
                    <a:pt x="121" y="126"/>
                    <a:pt x="125" y="129"/>
                    <a:pt x="127"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淘宝店chenying0907出品 20"/>
            <p:cNvSpPr/>
            <p:nvPr/>
          </p:nvSpPr>
          <p:spPr bwMode="auto">
            <a:xfrm>
              <a:off x="7488372" y="3712865"/>
              <a:ext cx="169510" cy="53314"/>
            </a:xfrm>
            <a:custGeom>
              <a:gdLst>
                <a:gd name="T0" fmla="*/ 96 w 105"/>
                <a:gd name="T1" fmla="*/ 20 h 33"/>
                <a:gd name="T2" fmla="*/ 92 w 105"/>
                <a:gd name="T3" fmla="*/ 16 h 33"/>
                <a:gd name="T4" fmla="*/ 92 w 105"/>
                <a:gd name="T5" fmla="*/ 13 h 33"/>
                <a:gd name="T6" fmla="*/ 92 w 105"/>
                <a:gd name="T7" fmla="*/ 11 h 33"/>
                <a:gd name="T8" fmla="*/ 71 w 105"/>
                <a:gd name="T9" fmla="*/ 9 h 33"/>
                <a:gd name="T10" fmla="*/ 60 w 105"/>
                <a:gd name="T11" fmla="*/ 7 h 33"/>
                <a:gd name="T12" fmla="*/ 50 w 105"/>
                <a:gd name="T13" fmla="*/ 10 h 33"/>
                <a:gd name="T14" fmla="*/ 39 w 105"/>
                <a:gd name="T15" fmla="*/ 10 h 33"/>
                <a:gd name="T16" fmla="*/ 25 w 105"/>
                <a:gd name="T17" fmla="*/ 1 h 33"/>
                <a:gd name="T18" fmla="*/ 18 w 105"/>
                <a:gd name="T19" fmla="*/ 3 h 33"/>
                <a:gd name="T20" fmla="*/ 8 w 105"/>
                <a:gd name="T21" fmla="*/ 5 h 33"/>
                <a:gd name="T22" fmla="*/ 3 w 105"/>
                <a:gd name="T23" fmla="*/ 10 h 33"/>
                <a:gd name="T24" fmla="*/ 14 w 105"/>
                <a:gd name="T25" fmla="*/ 13 h 33"/>
                <a:gd name="T26" fmla="*/ 13 w 105"/>
                <a:gd name="T27" fmla="*/ 16 h 33"/>
                <a:gd name="T28" fmla="*/ 28 w 105"/>
                <a:gd name="T29" fmla="*/ 19 h 33"/>
                <a:gd name="T30" fmla="*/ 49 w 105"/>
                <a:gd name="T31" fmla="*/ 22 h 33"/>
                <a:gd name="T32" fmla="*/ 62 w 105"/>
                <a:gd name="T33" fmla="*/ 27 h 33"/>
                <a:gd name="T34" fmla="*/ 89 w 105"/>
                <a:gd name="T35" fmla="*/ 27 h 33"/>
                <a:gd name="T36" fmla="*/ 102 w 105"/>
                <a:gd name="T37" fmla="*/ 32 h 33"/>
                <a:gd name="T38" fmla="*/ 102 w 105"/>
                <a:gd name="T39" fmla="*/ 22 h 33"/>
                <a:gd name="T40" fmla="*/ 96 w 105"/>
                <a:gd name="T41" fmla="*/ 20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33">
                  <a:moveTo>
                    <a:pt x="96" y="20"/>
                  </a:moveTo>
                  <a:cubicBezTo>
                    <a:pt x="95" y="20"/>
                    <a:pt x="94" y="17"/>
                    <a:pt x="92" y="16"/>
                  </a:cubicBezTo>
                  <a:cubicBezTo>
                    <a:pt x="90" y="15"/>
                    <a:pt x="91" y="13"/>
                    <a:pt x="92" y="13"/>
                  </a:cubicBezTo>
                  <a:cubicBezTo>
                    <a:pt x="93" y="13"/>
                    <a:pt x="95" y="13"/>
                    <a:pt x="92" y="11"/>
                  </a:cubicBezTo>
                  <a:cubicBezTo>
                    <a:pt x="90" y="10"/>
                    <a:pt x="76" y="11"/>
                    <a:pt x="71" y="9"/>
                  </a:cubicBezTo>
                  <a:cubicBezTo>
                    <a:pt x="66" y="8"/>
                    <a:pt x="64" y="6"/>
                    <a:pt x="60" y="7"/>
                  </a:cubicBezTo>
                  <a:cubicBezTo>
                    <a:pt x="56" y="7"/>
                    <a:pt x="55" y="10"/>
                    <a:pt x="50" y="10"/>
                  </a:cubicBezTo>
                  <a:cubicBezTo>
                    <a:pt x="45" y="9"/>
                    <a:pt x="42" y="10"/>
                    <a:pt x="39" y="10"/>
                  </a:cubicBezTo>
                  <a:cubicBezTo>
                    <a:pt x="36" y="9"/>
                    <a:pt x="28" y="3"/>
                    <a:pt x="25" y="1"/>
                  </a:cubicBezTo>
                  <a:cubicBezTo>
                    <a:pt x="22" y="0"/>
                    <a:pt x="21" y="3"/>
                    <a:pt x="18" y="3"/>
                  </a:cubicBezTo>
                  <a:cubicBezTo>
                    <a:pt x="16" y="3"/>
                    <a:pt x="10" y="4"/>
                    <a:pt x="8" y="5"/>
                  </a:cubicBezTo>
                  <a:cubicBezTo>
                    <a:pt x="7" y="6"/>
                    <a:pt x="6" y="9"/>
                    <a:pt x="3" y="10"/>
                  </a:cubicBezTo>
                  <a:cubicBezTo>
                    <a:pt x="0" y="12"/>
                    <a:pt x="10" y="12"/>
                    <a:pt x="14" y="13"/>
                  </a:cubicBezTo>
                  <a:cubicBezTo>
                    <a:pt x="18" y="14"/>
                    <a:pt x="14" y="15"/>
                    <a:pt x="13" y="16"/>
                  </a:cubicBezTo>
                  <a:cubicBezTo>
                    <a:pt x="10" y="18"/>
                    <a:pt x="24" y="19"/>
                    <a:pt x="28" y="19"/>
                  </a:cubicBezTo>
                  <a:cubicBezTo>
                    <a:pt x="32" y="20"/>
                    <a:pt x="43" y="20"/>
                    <a:pt x="49" y="22"/>
                  </a:cubicBezTo>
                  <a:cubicBezTo>
                    <a:pt x="54" y="23"/>
                    <a:pt x="54" y="24"/>
                    <a:pt x="62" y="27"/>
                  </a:cubicBezTo>
                  <a:cubicBezTo>
                    <a:pt x="71" y="30"/>
                    <a:pt x="82" y="27"/>
                    <a:pt x="89" y="27"/>
                  </a:cubicBezTo>
                  <a:cubicBezTo>
                    <a:pt x="96" y="27"/>
                    <a:pt x="94" y="29"/>
                    <a:pt x="102" y="32"/>
                  </a:cubicBezTo>
                  <a:cubicBezTo>
                    <a:pt x="105" y="33"/>
                    <a:pt x="102" y="24"/>
                    <a:pt x="102" y="22"/>
                  </a:cubicBezTo>
                  <a:cubicBezTo>
                    <a:pt x="102" y="20"/>
                    <a:pt x="97" y="20"/>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淘宝店chenying0907出品 21"/>
            <p:cNvSpPr/>
            <p:nvPr/>
          </p:nvSpPr>
          <p:spPr bwMode="auto">
            <a:xfrm>
              <a:off x="7657881" y="3751142"/>
              <a:ext cx="16404" cy="8202"/>
            </a:xfrm>
            <a:custGeom>
              <a:gdLst>
                <a:gd name="T0" fmla="*/ 2 w 10"/>
                <a:gd name="T1" fmla="*/ 1 h 5"/>
                <a:gd name="T2" fmla="*/ 8 w 10"/>
                <a:gd name="T3" fmla="*/ 5 h 5"/>
                <a:gd name="T4" fmla="*/ 10 w 10"/>
                <a:gd name="T5" fmla="*/ 2 h 5"/>
                <a:gd name="T6" fmla="*/ 2 w 10"/>
                <a:gd name="T7" fmla="*/ 1 h 5"/>
              </a:gdLst>
              <a:cxnLst>
                <a:cxn ang="0">
                  <a:pos x="T0" y="T1"/>
                </a:cxn>
                <a:cxn ang="0">
                  <a:pos x="T2" y="T3"/>
                </a:cxn>
                <a:cxn ang="0">
                  <a:pos x="T4" y="T5"/>
                </a:cxn>
                <a:cxn ang="0">
                  <a:pos x="T6" y="T7"/>
                </a:cxn>
              </a:cxnLst>
              <a:rect l="0" t="0" r="r" b="b"/>
              <a:pathLst>
                <a:path w="10" h="5">
                  <a:moveTo>
                    <a:pt x="2" y="1"/>
                  </a:moveTo>
                  <a:cubicBezTo>
                    <a:pt x="0" y="2"/>
                    <a:pt x="3" y="5"/>
                    <a:pt x="8" y="5"/>
                  </a:cubicBezTo>
                  <a:cubicBezTo>
                    <a:pt x="10" y="5"/>
                    <a:pt x="10" y="2"/>
                    <a:pt x="10" y="2"/>
                  </a:cubicBezTo>
                  <a:cubicBezTo>
                    <a:pt x="10" y="1"/>
                    <a:pt x="5"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淘宝店chenying0907出品 22"/>
            <p:cNvSpPr/>
            <p:nvPr/>
          </p:nvSpPr>
          <p:spPr bwMode="auto">
            <a:xfrm>
              <a:off x="7682488" y="3757977"/>
              <a:ext cx="12303" cy="9569"/>
            </a:xfrm>
            <a:custGeom>
              <a:gdLst>
                <a:gd name="T0" fmla="*/ 5 w 8"/>
                <a:gd name="T1" fmla="*/ 0 h 6"/>
                <a:gd name="T2" fmla="*/ 3 w 8"/>
                <a:gd name="T3" fmla="*/ 5 h 6"/>
                <a:gd name="T4" fmla="*/ 5 w 8"/>
                <a:gd name="T5" fmla="*/ 0 h 6"/>
              </a:gdLst>
              <a:cxnLst>
                <a:cxn ang="0">
                  <a:pos x="T0" y="T1"/>
                </a:cxn>
                <a:cxn ang="0">
                  <a:pos x="T2" y="T3"/>
                </a:cxn>
                <a:cxn ang="0">
                  <a:pos x="T4" y="T5"/>
                </a:cxn>
              </a:cxnLst>
              <a:rect l="0" t="0" r="r" b="b"/>
              <a:pathLst>
                <a:path w="8" h="6">
                  <a:moveTo>
                    <a:pt x="5" y="0"/>
                  </a:moveTo>
                  <a:cubicBezTo>
                    <a:pt x="2" y="0"/>
                    <a:pt x="0" y="5"/>
                    <a:pt x="3" y="5"/>
                  </a:cubicBezTo>
                  <a:cubicBezTo>
                    <a:pt x="7" y="6"/>
                    <a:pt x="8"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淘宝店chenying0907出品 23"/>
            <p:cNvSpPr/>
            <p:nvPr/>
          </p:nvSpPr>
          <p:spPr bwMode="auto">
            <a:xfrm>
              <a:off x="7700259" y="3757977"/>
              <a:ext cx="19138" cy="8202"/>
            </a:xfrm>
            <a:custGeom>
              <a:gdLst>
                <a:gd name="T0" fmla="*/ 9 w 12"/>
                <a:gd name="T1" fmla="*/ 5 h 5"/>
                <a:gd name="T2" fmla="*/ 7 w 12"/>
                <a:gd name="T3" fmla="*/ 1 h 5"/>
                <a:gd name="T4" fmla="*/ 1 w 12"/>
                <a:gd name="T5" fmla="*/ 3 h 5"/>
                <a:gd name="T6" fmla="*/ 9 w 12"/>
                <a:gd name="T7" fmla="*/ 5 h 5"/>
              </a:gdLst>
              <a:cxnLst>
                <a:cxn ang="0">
                  <a:pos x="T0" y="T1"/>
                </a:cxn>
                <a:cxn ang="0">
                  <a:pos x="T2" y="T3"/>
                </a:cxn>
                <a:cxn ang="0">
                  <a:pos x="T4" y="T5"/>
                </a:cxn>
                <a:cxn ang="0">
                  <a:pos x="T6" y="T7"/>
                </a:cxn>
              </a:cxnLst>
              <a:rect l="0" t="0" r="r" b="b"/>
              <a:pathLst>
                <a:path w="12" h="5">
                  <a:moveTo>
                    <a:pt x="9" y="5"/>
                  </a:moveTo>
                  <a:cubicBezTo>
                    <a:pt x="12" y="5"/>
                    <a:pt x="10" y="2"/>
                    <a:pt x="7" y="1"/>
                  </a:cubicBezTo>
                  <a:cubicBezTo>
                    <a:pt x="3" y="0"/>
                    <a:pt x="3" y="1"/>
                    <a:pt x="1" y="3"/>
                  </a:cubicBezTo>
                  <a:cubicBezTo>
                    <a:pt x="0" y="5"/>
                    <a:pt x="6" y="5"/>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淘宝店chenying0907出品 24"/>
            <p:cNvSpPr/>
            <p:nvPr/>
          </p:nvSpPr>
          <p:spPr bwMode="auto">
            <a:xfrm>
              <a:off x="7706410" y="3753192"/>
              <a:ext cx="32125" cy="12987"/>
            </a:xfrm>
            <a:custGeom>
              <a:gdLst>
                <a:gd name="T0" fmla="*/ 19 w 20"/>
                <a:gd name="T1" fmla="*/ 4 h 8"/>
                <a:gd name="T2" fmla="*/ 8 w 20"/>
                <a:gd name="T3" fmla="*/ 1 h 8"/>
                <a:gd name="T4" fmla="*/ 16 w 20"/>
                <a:gd name="T5" fmla="*/ 8 h 8"/>
                <a:gd name="T6" fmla="*/ 19 w 20"/>
                <a:gd name="T7" fmla="*/ 4 h 8"/>
              </a:gdLst>
              <a:cxnLst>
                <a:cxn ang="0">
                  <a:pos x="T0" y="T1"/>
                </a:cxn>
                <a:cxn ang="0">
                  <a:pos x="T2" y="T3"/>
                </a:cxn>
                <a:cxn ang="0">
                  <a:pos x="T4" y="T5"/>
                </a:cxn>
                <a:cxn ang="0">
                  <a:pos x="T6" y="T7"/>
                </a:cxn>
              </a:cxnLst>
              <a:rect l="0" t="0" r="r" b="b"/>
              <a:pathLst>
                <a:path w="20" h="8">
                  <a:moveTo>
                    <a:pt x="19" y="4"/>
                  </a:moveTo>
                  <a:cubicBezTo>
                    <a:pt x="20" y="2"/>
                    <a:pt x="16" y="2"/>
                    <a:pt x="8" y="1"/>
                  </a:cubicBezTo>
                  <a:cubicBezTo>
                    <a:pt x="0" y="0"/>
                    <a:pt x="13" y="8"/>
                    <a:pt x="16" y="8"/>
                  </a:cubicBezTo>
                  <a:cubicBezTo>
                    <a:pt x="17" y="8"/>
                    <a:pt x="19" y="6"/>
                    <a:pt x="1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淘宝店chenying0907出品 25"/>
            <p:cNvSpPr/>
            <p:nvPr/>
          </p:nvSpPr>
          <p:spPr bwMode="auto">
            <a:xfrm>
              <a:off x="7740586" y="3770963"/>
              <a:ext cx="38276" cy="23923"/>
            </a:xfrm>
            <a:custGeom>
              <a:gdLst>
                <a:gd name="T0" fmla="*/ 8 w 24"/>
                <a:gd name="T1" fmla="*/ 2 h 15"/>
                <a:gd name="T2" fmla="*/ 5 w 24"/>
                <a:gd name="T3" fmla="*/ 5 h 15"/>
                <a:gd name="T4" fmla="*/ 19 w 24"/>
                <a:gd name="T5" fmla="*/ 14 h 15"/>
                <a:gd name="T6" fmla="*/ 22 w 24"/>
                <a:gd name="T7" fmla="*/ 10 h 15"/>
                <a:gd name="T8" fmla="*/ 8 w 24"/>
                <a:gd name="T9" fmla="*/ 2 h 15"/>
              </a:gdLst>
              <a:cxnLst>
                <a:cxn ang="0">
                  <a:pos x="T0" y="T1"/>
                </a:cxn>
                <a:cxn ang="0">
                  <a:pos x="T2" y="T3"/>
                </a:cxn>
                <a:cxn ang="0">
                  <a:pos x="T4" y="T5"/>
                </a:cxn>
                <a:cxn ang="0">
                  <a:pos x="T6" y="T7"/>
                </a:cxn>
                <a:cxn ang="0">
                  <a:pos x="T8" y="T9"/>
                </a:cxn>
              </a:cxnLst>
              <a:rect l="0" t="0" r="r" b="b"/>
              <a:pathLst>
                <a:path w="24" h="15">
                  <a:moveTo>
                    <a:pt x="8" y="2"/>
                  </a:moveTo>
                  <a:cubicBezTo>
                    <a:pt x="3" y="0"/>
                    <a:pt x="0" y="3"/>
                    <a:pt x="5" y="5"/>
                  </a:cubicBezTo>
                  <a:cubicBezTo>
                    <a:pt x="10" y="7"/>
                    <a:pt x="14" y="12"/>
                    <a:pt x="19" y="14"/>
                  </a:cubicBezTo>
                  <a:cubicBezTo>
                    <a:pt x="24" y="15"/>
                    <a:pt x="23" y="11"/>
                    <a:pt x="22" y="10"/>
                  </a:cubicBezTo>
                  <a:cubicBezTo>
                    <a:pt x="22" y="10"/>
                    <a:pt x="12" y="3"/>
                    <a:pt x="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淘宝店chenying0907出品 26"/>
            <p:cNvSpPr/>
            <p:nvPr/>
          </p:nvSpPr>
          <p:spPr bwMode="auto">
            <a:xfrm>
              <a:off x="7750155" y="3754559"/>
              <a:ext cx="61516" cy="12987"/>
            </a:xfrm>
            <a:custGeom>
              <a:gdLst>
                <a:gd name="T0" fmla="*/ 28 w 38"/>
                <a:gd name="T1" fmla="*/ 7 h 8"/>
                <a:gd name="T2" fmla="*/ 36 w 38"/>
                <a:gd name="T3" fmla="*/ 3 h 8"/>
                <a:gd name="T4" fmla="*/ 26 w 38"/>
                <a:gd name="T5" fmla="*/ 3 h 8"/>
                <a:gd name="T6" fmla="*/ 10 w 38"/>
                <a:gd name="T7" fmla="*/ 2 h 8"/>
                <a:gd name="T8" fmla="*/ 2 w 38"/>
                <a:gd name="T9" fmla="*/ 5 h 8"/>
                <a:gd name="T10" fmla="*/ 17 w 38"/>
                <a:gd name="T11" fmla="*/ 7 h 8"/>
                <a:gd name="T12" fmla="*/ 28 w 38"/>
                <a:gd name="T13" fmla="*/ 7 h 8"/>
              </a:gdLst>
              <a:cxnLst>
                <a:cxn ang="0">
                  <a:pos x="T0" y="T1"/>
                </a:cxn>
                <a:cxn ang="0">
                  <a:pos x="T2" y="T3"/>
                </a:cxn>
                <a:cxn ang="0">
                  <a:pos x="T4" y="T5"/>
                </a:cxn>
                <a:cxn ang="0">
                  <a:pos x="T6" y="T7"/>
                </a:cxn>
                <a:cxn ang="0">
                  <a:pos x="T8" y="T9"/>
                </a:cxn>
                <a:cxn ang="0">
                  <a:pos x="T10" y="T11"/>
                </a:cxn>
                <a:cxn ang="0">
                  <a:pos x="T12" y="T13"/>
                </a:cxn>
              </a:cxnLst>
              <a:rect l="0" t="0" r="r" b="b"/>
              <a:pathLst>
                <a:path w="38" h="8">
                  <a:moveTo>
                    <a:pt x="28" y="7"/>
                  </a:moveTo>
                  <a:cubicBezTo>
                    <a:pt x="30" y="7"/>
                    <a:pt x="34" y="5"/>
                    <a:pt x="36" y="3"/>
                  </a:cubicBezTo>
                  <a:cubicBezTo>
                    <a:pt x="38" y="1"/>
                    <a:pt x="30" y="2"/>
                    <a:pt x="26" y="3"/>
                  </a:cubicBezTo>
                  <a:cubicBezTo>
                    <a:pt x="22" y="5"/>
                    <a:pt x="16" y="3"/>
                    <a:pt x="10" y="2"/>
                  </a:cubicBezTo>
                  <a:cubicBezTo>
                    <a:pt x="4" y="0"/>
                    <a:pt x="3" y="2"/>
                    <a:pt x="2" y="5"/>
                  </a:cubicBezTo>
                  <a:cubicBezTo>
                    <a:pt x="0" y="7"/>
                    <a:pt x="13" y="7"/>
                    <a:pt x="17" y="7"/>
                  </a:cubicBezTo>
                  <a:cubicBezTo>
                    <a:pt x="19" y="8"/>
                    <a:pt x="27" y="7"/>
                    <a:pt x="2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淘宝店chenying0907出品 27"/>
            <p:cNvSpPr/>
            <p:nvPr/>
          </p:nvSpPr>
          <p:spPr bwMode="auto">
            <a:xfrm>
              <a:off x="7821239" y="3759344"/>
              <a:ext cx="58098" cy="28024"/>
            </a:xfrm>
            <a:custGeom>
              <a:gdLst>
                <a:gd name="T0" fmla="*/ 9 w 36"/>
                <a:gd name="T1" fmla="*/ 17 h 17"/>
                <a:gd name="T2" fmla="*/ 11 w 36"/>
                <a:gd name="T3" fmla="*/ 17 h 17"/>
                <a:gd name="T4" fmla="*/ 12 w 36"/>
                <a:gd name="T5" fmla="*/ 16 h 17"/>
                <a:gd name="T6" fmla="*/ 14 w 36"/>
                <a:gd name="T7" fmla="*/ 15 h 17"/>
                <a:gd name="T8" fmla="*/ 14 w 36"/>
                <a:gd name="T9" fmla="*/ 15 h 17"/>
                <a:gd name="T10" fmla="*/ 16 w 36"/>
                <a:gd name="T11" fmla="*/ 14 h 17"/>
                <a:gd name="T12" fmla="*/ 17 w 36"/>
                <a:gd name="T13" fmla="*/ 13 h 17"/>
                <a:gd name="T14" fmla="*/ 18 w 36"/>
                <a:gd name="T15" fmla="*/ 11 h 17"/>
                <a:gd name="T16" fmla="*/ 18 w 36"/>
                <a:gd name="T17" fmla="*/ 11 h 17"/>
                <a:gd name="T18" fmla="*/ 19 w 36"/>
                <a:gd name="T19" fmla="*/ 10 h 17"/>
                <a:gd name="T20" fmla="*/ 21 w 36"/>
                <a:gd name="T21" fmla="*/ 9 h 17"/>
                <a:gd name="T22" fmla="*/ 22 w 36"/>
                <a:gd name="T23" fmla="*/ 8 h 17"/>
                <a:gd name="T24" fmla="*/ 23 w 36"/>
                <a:gd name="T25" fmla="*/ 7 h 17"/>
                <a:gd name="T26" fmla="*/ 24 w 36"/>
                <a:gd name="T27" fmla="*/ 6 h 17"/>
                <a:gd name="T28" fmla="*/ 24 w 36"/>
                <a:gd name="T29" fmla="*/ 6 h 17"/>
                <a:gd name="T30" fmla="*/ 31 w 36"/>
                <a:gd name="T31" fmla="*/ 2 h 17"/>
                <a:gd name="T32" fmla="*/ 15 w 36"/>
                <a:gd name="T33" fmla="*/ 4 h 17"/>
                <a:gd name="T34" fmla="*/ 13 w 36"/>
                <a:gd name="T35" fmla="*/ 5 h 17"/>
                <a:gd name="T36" fmla="*/ 12 w 36"/>
                <a:gd name="T37" fmla="*/ 6 h 17"/>
                <a:gd name="T38" fmla="*/ 11 w 36"/>
                <a:gd name="T39" fmla="*/ 7 h 17"/>
                <a:gd name="T40" fmla="*/ 8 w 36"/>
                <a:gd name="T41" fmla="*/ 8 h 17"/>
                <a:gd name="T42" fmla="*/ 7 w 36"/>
                <a:gd name="T43" fmla="*/ 9 h 17"/>
                <a:gd name="T44" fmla="*/ 4 w 36"/>
                <a:gd name="T45" fmla="*/ 12 h 17"/>
                <a:gd name="T46" fmla="*/ 9 w 36"/>
                <a:gd name="T47" fmla="*/ 17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 h="17">
                  <a:moveTo>
                    <a:pt x="9" y="17"/>
                  </a:moveTo>
                  <a:cubicBezTo>
                    <a:pt x="9" y="17"/>
                    <a:pt x="10" y="17"/>
                    <a:pt x="11" y="17"/>
                  </a:cubicBezTo>
                  <a:cubicBezTo>
                    <a:pt x="11" y="17"/>
                    <a:pt x="12" y="16"/>
                    <a:pt x="12" y="16"/>
                  </a:cubicBezTo>
                  <a:cubicBezTo>
                    <a:pt x="12" y="16"/>
                    <a:pt x="13" y="16"/>
                    <a:pt x="14" y="15"/>
                  </a:cubicBezTo>
                  <a:cubicBezTo>
                    <a:pt x="14" y="15"/>
                    <a:pt x="14" y="15"/>
                    <a:pt x="14" y="15"/>
                  </a:cubicBezTo>
                  <a:cubicBezTo>
                    <a:pt x="15" y="14"/>
                    <a:pt x="15" y="14"/>
                    <a:pt x="16" y="14"/>
                  </a:cubicBezTo>
                  <a:cubicBezTo>
                    <a:pt x="16" y="13"/>
                    <a:pt x="17" y="13"/>
                    <a:pt x="17" y="13"/>
                  </a:cubicBezTo>
                  <a:cubicBezTo>
                    <a:pt x="17" y="12"/>
                    <a:pt x="18" y="12"/>
                    <a:pt x="18" y="11"/>
                  </a:cubicBezTo>
                  <a:cubicBezTo>
                    <a:pt x="18" y="11"/>
                    <a:pt x="18" y="11"/>
                    <a:pt x="18" y="11"/>
                  </a:cubicBezTo>
                  <a:cubicBezTo>
                    <a:pt x="19" y="11"/>
                    <a:pt x="19" y="11"/>
                    <a:pt x="19" y="10"/>
                  </a:cubicBezTo>
                  <a:cubicBezTo>
                    <a:pt x="20" y="10"/>
                    <a:pt x="20" y="9"/>
                    <a:pt x="21" y="9"/>
                  </a:cubicBezTo>
                  <a:cubicBezTo>
                    <a:pt x="21" y="8"/>
                    <a:pt x="22" y="8"/>
                    <a:pt x="22" y="8"/>
                  </a:cubicBezTo>
                  <a:cubicBezTo>
                    <a:pt x="22" y="7"/>
                    <a:pt x="23" y="7"/>
                    <a:pt x="23" y="7"/>
                  </a:cubicBezTo>
                  <a:cubicBezTo>
                    <a:pt x="23" y="7"/>
                    <a:pt x="23" y="6"/>
                    <a:pt x="24" y="6"/>
                  </a:cubicBezTo>
                  <a:cubicBezTo>
                    <a:pt x="24" y="6"/>
                    <a:pt x="24" y="6"/>
                    <a:pt x="24" y="6"/>
                  </a:cubicBezTo>
                  <a:cubicBezTo>
                    <a:pt x="26" y="5"/>
                    <a:pt x="36" y="4"/>
                    <a:pt x="31" y="2"/>
                  </a:cubicBezTo>
                  <a:cubicBezTo>
                    <a:pt x="27" y="0"/>
                    <a:pt x="16" y="2"/>
                    <a:pt x="15" y="4"/>
                  </a:cubicBezTo>
                  <a:cubicBezTo>
                    <a:pt x="14" y="4"/>
                    <a:pt x="14" y="5"/>
                    <a:pt x="13" y="5"/>
                  </a:cubicBezTo>
                  <a:cubicBezTo>
                    <a:pt x="13" y="5"/>
                    <a:pt x="13" y="6"/>
                    <a:pt x="12" y="6"/>
                  </a:cubicBezTo>
                  <a:cubicBezTo>
                    <a:pt x="12" y="6"/>
                    <a:pt x="12" y="6"/>
                    <a:pt x="11" y="7"/>
                  </a:cubicBezTo>
                  <a:cubicBezTo>
                    <a:pt x="10" y="7"/>
                    <a:pt x="9" y="8"/>
                    <a:pt x="8" y="8"/>
                  </a:cubicBezTo>
                  <a:cubicBezTo>
                    <a:pt x="8" y="9"/>
                    <a:pt x="7" y="9"/>
                    <a:pt x="7" y="9"/>
                  </a:cubicBezTo>
                  <a:cubicBezTo>
                    <a:pt x="6" y="10"/>
                    <a:pt x="5" y="11"/>
                    <a:pt x="4" y="12"/>
                  </a:cubicBezTo>
                  <a:cubicBezTo>
                    <a:pt x="0" y="15"/>
                    <a:pt x="3" y="16"/>
                    <a:pt x="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淘宝店chenying0907出品 28"/>
            <p:cNvSpPr/>
            <p:nvPr/>
          </p:nvSpPr>
          <p:spPr bwMode="auto">
            <a:xfrm>
              <a:off x="7715979" y="3587784"/>
              <a:ext cx="95691" cy="116880"/>
            </a:xfrm>
            <a:custGeom>
              <a:gdLst>
                <a:gd name="T0" fmla="*/ 56 w 59"/>
                <a:gd name="T1" fmla="*/ 0 h 72"/>
                <a:gd name="T2" fmla="*/ 50 w 59"/>
                <a:gd name="T3" fmla="*/ 6 h 72"/>
                <a:gd name="T4" fmla="*/ 37 w 59"/>
                <a:gd name="T5" fmla="*/ 6 h 72"/>
                <a:gd name="T6" fmla="*/ 22 w 59"/>
                <a:gd name="T7" fmla="*/ 3 h 72"/>
                <a:gd name="T8" fmla="*/ 14 w 59"/>
                <a:gd name="T9" fmla="*/ 4 h 72"/>
                <a:gd name="T10" fmla="*/ 9 w 59"/>
                <a:gd name="T11" fmla="*/ 8 h 72"/>
                <a:gd name="T12" fmla="*/ 4 w 59"/>
                <a:gd name="T13" fmla="*/ 21 h 72"/>
                <a:gd name="T14" fmla="*/ 1 w 59"/>
                <a:gd name="T15" fmla="*/ 28 h 72"/>
                <a:gd name="T16" fmla="*/ 1 w 59"/>
                <a:gd name="T17" fmla="*/ 38 h 72"/>
                <a:gd name="T18" fmla="*/ 0 w 59"/>
                <a:gd name="T19" fmla="*/ 47 h 72"/>
                <a:gd name="T20" fmla="*/ 9 w 59"/>
                <a:gd name="T21" fmla="*/ 53 h 72"/>
                <a:gd name="T22" fmla="*/ 11 w 59"/>
                <a:gd name="T23" fmla="*/ 65 h 72"/>
                <a:gd name="T24" fmla="*/ 11 w 59"/>
                <a:gd name="T25" fmla="*/ 71 h 72"/>
                <a:gd name="T26" fmla="*/ 21 w 59"/>
                <a:gd name="T27" fmla="*/ 70 h 72"/>
                <a:gd name="T28" fmla="*/ 17 w 59"/>
                <a:gd name="T29" fmla="*/ 53 h 72"/>
                <a:gd name="T30" fmla="*/ 18 w 59"/>
                <a:gd name="T31" fmla="*/ 44 h 72"/>
                <a:gd name="T32" fmla="*/ 26 w 59"/>
                <a:gd name="T33" fmla="*/ 44 h 72"/>
                <a:gd name="T34" fmla="*/ 26 w 59"/>
                <a:gd name="T35" fmla="*/ 52 h 72"/>
                <a:gd name="T36" fmla="*/ 30 w 59"/>
                <a:gd name="T37" fmla="*/ 60 h 72"/>
                <a:gd name="T38" fmla="*/ 34 w 59"/>
                <a:gd name="T39" fmla="*/ 64 h 72"/>
                <a:gd name="T40" fmla="*/ 38 w 59"/>
                <a:gd name="T41" fmla="*/ 62 h 72"/>
                <a:gd name="T42" fmla="*/ 42 w 59"/>
                <a:gd name="T43" fmla="*/ 59 h 72"/>
                <a:gd name="T44" fmla="*/ 38 w 59"/>
                <a:gd name="T45" fmla="*/ 52 h 72"/>
                <a:gd name="T46" fmla="*/ 38 w 59"/>
                <a:gd name="T47" fmla="*/ 46 h 72"/>
                <a:gd name="T48" fmla="*/ 34 w 59"/>
                <a:gd name="T49" fmla="*/ 40 h 72"/>
                <a:gd name="T50" fmla="*/ 29 w 59"/>
                <a:gd name="T51" fmla="*/ 35 h 72"/>
                <a:gd name="T52" fmla="*/ 32 w 59"/>
                <a:gd name="T53" fmla="*/ 26 h 72"/>
                <a:gd name="T54" fmla="*/ 40 w 59"/>
                <a:gd name="T55" fmla="*/ 22 h 72"/>
                <a:gd name="T56" fmla="*/ 37 w 59"/>
                <a:gd name="T57" fmla="*/ 20 h 72"/>
                <a:gd name="T58" fmla="*/ 23 w 59"/>
                <a:gd name="T59" fmla="*/ 25 h 72"/>
                <a:gd name="T60" fmla="*/ 15 w 59"/>
                <a:gd name="T61" fmla="*/ 28 h 72"/>
                <a:gd name="T62" fmla="*/ 10 w 59"/>
                <a:gd name="T63" fmla="*/ 20 h 72"/>
                <a:gd name="T64" fmla="*/ 12 w 59"/>
                <a:gd name="T65" fmla="*/ 13 h 72"/>
                <a:gd name="T66" fmla="*/ 18 w 59"/>
                <a:gd name="T67" fmla="*/ 12 h 72"/>
                <a:gd name="T68" fmla="*/ 29 w 59"/>
                <a:gd name="T69" fmla="*/ 11 h 72"/>
                <a:gd name="T70" fmla="*/ 40 w 59"/>
                <a:gd name="T71" fmla="*/ 13 h 72"/>
                <a:gd name="T72" fmla="*/ 49 w 59"/>
                <a:gd name="T73" fmla="*/ 12 h 72"/>
                <a:gd name="T74" fmla="*/ 57 w 59"/>
                <a:gd name="T75" fmla="*/ 5 h 72"/>
                <a:gd name="T76" fmla="*/ 56 w 59"/>
                <a:gd name="T77" fmla="*/ 0 h 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 h="72">
                  <a:moveTo>
                    <a:pt x="56" y="0"/>
                  </a:moveTo>
                  <a:cubicBezTo>
                    <a:pt x="54" y="0"/>
                    <a:pt x="52" y="5"/>
                    <a:pt x="50" y="6"/>
                  </a:cubicBezTo>
                  <a:cubicBezTo>
                    <a:pt x="48" y="8"/>
                    <a:pt x="40" y="6"/>
                    <a:pt x="37" y="6"/>
                  </a:cubicBezTo>
                  <a:cubicBezTo>
                    <a:pt x="33" y="6"/>
                    <a:pt x="27" y="5"/>
                    <a:pt x="22" y="3"/>
                  </a:cubicBezTo>
                  <a:cubicBezTo>
                    <a:pt x="16" y="1"/>
                    <a:pt x="16" y="0"/>
                    <a:pt x="14" y="4"/>
                  </a:cubicBezTo>
                  <a:cubicBezTo>
                    <a:pt x="13" y="7"/>
                    <a:pt x="12" y="5"/>
                    <a:pt x="9" y="8"/>
                  </a:cubicBezTo>
                  <a:cubicBezTo>
                    <a:pt x="7" y="11"/>
                    <a:pt x="7" y="19"/>
                    <a:pt x="4" y="21"/>
                  </a:cubicBezTo>
                  <a:cubicBezTo>
                    <a:pt x="1" y="23"/>
                    <a:pt x="3" y="26"/>
                    <a:pt x="1" y="28"/>
                  </a:cubicBezTo>
                  <a:cubicBezTo>
                    <a:pt x="0" y="30"/>
                    <a:pt x="2" y="33"/>
                    <a:pt x="1" y="38"/>
                  </a:cubicBezTo>
                  <a:cubicBezTo>
                    <a:pt x="0" y="44"/>
                    <a:pt x="0" y="42"/>
                    <a:pt x="0" y="47"/>
                  </a:cubicBezTo>
                  <a:cubicBezTo>
                    <a:pt x="1" y="53"/>
                    <a:pt x="5" y="51"/>
                    <a:pt x="9" y="53"/>
                  </a:cubicBezTo>
                  <a:cubicBezTo>
                    <a:pt x="12" y="55"/>
                    <a:pt x="13" y="61"/>
                    <a:pt x="11" y="65"/>
                  </a:cubicBezTo>
                  <a:cubicBezTo>
                    <a:pt x="8" y="69"/>
                    <a:pt x="9" y="70"/>
                    <a:pt x="11" y="71"/>
                  </a:cubicBezTo>
                  <a:cubicBezTo>
                    <a:pt x="14" y="72"/>
                    <a:pt x="19" y="70"/>
                    <a:pt x="21" y="70"/>
                  </a:cubicBezTo>
                  <a:cubicBezTo>
                    <a:pt x="22" y="69"/>
                    <a:pt x="18" y="55"/>
                    <a:pt x="17" y="53"/>
                  </a:cubicBezTo>
                  <a:cubicBezTo>
                    <a:pt x="17" y="51"/>
                    <a:pt x="18" y="44"/>
                    <a:pt x="18" y="44"/>
                  </a:cubicBezTo>
                  <a:cubicBezTo>
                    <a:pt x="19" y="43"/>
                    <a:pt x="27" y="42"/>
                    <a:pt x="26" y="44"/>
                  </a:cubicBezTo>
                  <a:cubicBezTo>
                    <a:pt x="24" y="45"/>
                    <a:pt x="23" y="49"/>
                    <a:pt x="26" y="52"/>
                  </a:cubicBezTo>
                  <a:cubicBezTo>
                    <a:pt x="29" y="55"/>
                    <a:pt x="29" y="58"/>
                    <a:pt x="30" y="60"/>
                  </a:cubicBezTo>
                  <a:cubicBezTo>
                    <a:pt x="31" y="61"/>
                    <a:pt x="32" y="63"/>
                    <a:pt x="34" y="64"/>
                  </a:cubicBezTo>
                  <a:cubicBezTo>
                    <a:pt x="36" y="65"/>
                    <a:pt x="38" y="63"/>
                    <a:pt x="38" y="62"/>
                  </a:cubicBezTo>
                  <a:cubicBezTo>
                    <a:pt x="38" y="61"/>
                    <a:pt x="41" y="60"/>
                    <a:pt x="42" y="59"/>
                  </a:cubicBezTo>
                  <a:cubicBezTo>
                    <a:pt x="44" y="59"/>
                    <a:pt x="41" y="55"/>
                    <a:pt x="38" y="52"/>
                  </a:cubicBezTo>
                  <a:cubicBezTo>
                    <a:pt x="34" y="49"/>
                    <a:pt x="37" y="47"/>
                    <a:pt x="38" y="46"/>
                  </a:cubicBezTo>
                  <a:cubicBezTo>
                    <a:pt x="39" y="45"/>
                    <a:pt x="40" y="40"/>
                    <a:pt x="34" y="40"/>
                  </a:cubicBezTo>
                  <a:cubicBezTo>
                    <a:pt x="29" y="40"/>
                    <a:pt x="29" y="36"/>
                    <a:pt x="29" y="35"/>
                  </a:cubicBezTo>
                  <a:cubicBezTo>
                    <a:pt x="28" y="34"/>
                    <a:pt x="31" y="28"/>
                    <a:pt x="32" y="26"/>
                  </a:cubicBezTo>
                  <a:cubicBezTo>
                    <a:pt x="34" y="25"/>
                    <a:pt x="37" y="24"/>
                    <a:pt x="40" y="22"/>
                  </a:cubicBezTo>
                  <a:cubicBezTo>
                    <a:pt x="42" y="21"/>
                    <a:pt x="42" y="19"/>
                    <a:pt x="37" y="20"/>
                  </a:cubicBezTo>
                  <a:cubicBezTo>
                    <a:pt x="31" y="20"/>
                    <a:pt x="24" y="22"/>
                    <a:pt x="23" y="25"/>
                  </a:cubicBezTo>
                  <a:cubicBezTo>
                    <a:pt x="23" y="28"/>
                    <a:pt x="19" y="28"/>
                    <a:pt x="15" y="28"/>
                  </a:cubicBezTo>
                  <a:cubicBezTo>
                    <a:pt x="11" y="28"/>
                    <a:pt x="9" y="22"/>
                    <a:pt x="10" y="20"/>
                  </a:cubicBezTo>
                  <a:cubicBezTo>
                    <a:pt x="11" y="19"/>
                    <a:pt x="13" y="15"/>
                    <a:pt x="12" y="13"/>
                  </a:cubicBezTo>
                  <a:cubicBezTo>
                    <a:pt x="12" y="11"/>
                    <a:pt x="15" y="11"/>
                    <a:pt x="18" y="12"/>
                  </a:cubicBezTo>
                  <a:cubicBezTo>
                    <a:pt x="21" y="13"/>
                    <a:pt x="27" y="12"/>
                    <a:pt x="29" y="11"/>
                  </a:cubicBezTo>
                  <a:cubicBezTo>
                    <a:pt x="31" y="11"/>
                    <a:pt x="36" y="12"/>
                    <a:pt x="40" y="13"/>
                  </a:cubicBezTo>
                  <a:cubicBezTo>
                    <a:pt x="44" y="14"/>
                    <a:pt x="46" y="13"/>
                    <a:pt x="49" y="12"/>
                  </a:cubicBezTo>
                  <a:cubicBezTo>
                    <a:pt x="51" y="11"/>
                    <a:pt x="56" y="6"/>
                    <a:pt x="57" y="5"/>
                  </a:cubicBezTo>
                  <a:cubicBezTo>
                    <a:pt x="58" y="4"/>
                    <a:pt x="59" y="0"/>
                    <a:pt x="5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淘宝店chenying0907出品 29"/>
            <p:cNvSpPr/>
            <p:nvPr/>
          </p:nvSpPr>
          <p:spPr bwMode="auto">
            <a:xfrm>
              <a:off x="7538267" y="3491409"/>
              <a:ext cx="171561" cy="188648"/>
            </a:xfrm>
            <a:custGeom>
              <a:gdLst>
                <a:gd name="T0" fmla="*/ 98 w 106"/>
                <a:gd name="T1" fmla="*/ 65 h 117"/>
                <a:gd name="T2" fmla="*/ 91 w 106"/>
                <a:gd name="T3" fmla="*/ 54 h 117"/>
                <a:gd name="T4" fmla="*/ 80 w 106"/>
                <a:gd name="T5" fmla="*/ 37 h 117"/>
                <a:gd name="T6" fmla="*/ 85 w 106"/>
                <a:gd name="T7" fmla="*/ 35 h 117"/>
                <a:gd name="T8" fmla="*/ 83 w 106"/>
                <a:gd name="T9" fmla="*/ 34 h 117"/>
                <a:gd name="T10" fmla="*/ 83 w 106"/>
                <a:gd name="T11" fmla="*/ 32 h 117"/>
                <a:gd name="T12" fmla="*/ 93 w 106"/>
                <a:gd name="T13" fmla="*/ 29 h 117"/>
                <a:gd name="T14" fmla="*/ 84 w 106"/>
                <a:gd name="T15" fmla="*/ 14 h 117"/>
                <a:gd name="T16" fmla="*/ 74 w 106"/>
                <a:gd name="T17" fmla="*/ 4 h 117"/>
                <a:gd name="T18" fmla="*/ 60 w 106"/>
                <a:gd name="T19" fmla="*/ 15 h 117"/>
                <a:gd name="T20" fmla="*/ 55 w 106"/>
                <a:gd name="T21" fmla="*/ 23 h 117"/>
                <a:gd name="T22" fmla="*/ 53 w 106"/>
                <a:gd name="T23" fmla="*/ 22 h 117"/>
                <a:gd name="T24" fmla="*/ 52 w 106"/>
                <a:gd name="T25" fmla="*/ 22 h 117"/>
                <a:gd name="T26" fmla="*/ 51 w 106"/>
                <a:gd name="T27" fmla="*/ 22 h 117"/>
                <a:gd name="T28" fmla="*/ 45 w 106"/>
                <a:gd name="T29" fmla="*/ 32 h 117"/>
                <a:gd name="T30" fmla="*/ 45 w 106"/>
                <a:gd name="T31" fmla="*/ 32 h 117"/>
                <a:gd name="T32" fmla="*/ 41 w 106"/>
                <a:gd name="T33" fmla="*/ 36 h 117"/>
                <a:gd name="T34" fmla="*/ 39 w 106"/>
                <a:gd name="T35" fmla="*/ 37 h 117"/>
                <a:gd name="T36" fmla="*/ 38 w 106"/>
                <a:gd name="T37" fmla="*/ 38 h 117"/>
                <a:gd name="T38" fmla="*/ 37 w 106"/>
                <a:gd name="T39" fmla="*/ 39 h 117"/>
                <a:gd name="T40" fmla="*/ 36 w 106"/>
                <a:gd name="T41" fmla="*/ 44 h 117"/>
                <a:gd name="T42" fmla="*/ 18 w 106"/>
                <a:gd name="T43" fmla="*/ 59 h 117"/>
                <a:gd name="T44" fmla="*/ 9 w 106"/>
                <a:gd name="T45" fmla="*/ 58 h 117"/>
                <a:gd name="T46" fmla="*/ 6 w 106"/>
                <a:gd name="T47" fmla="*/ 56 h 117"/>
                <a:gd name="T48" fmla="*/ 4 w 106"/>
                <a:gd name="T49" fmla="*/ 55 h 117"/>
                <a:gd name="T50" fmla="*/ 1 w 106"/>
                <a:gd name="T51" fmla="*/ 68 h 117"/>
                <a:gd name="T52" fmla="*/ 11 w 106"/>
                <a:gd name="T53" fmla="*/ 86 h 117"/>
                <a:gd name="T54" fmla="*/ 32 w 106"/>
                <a:gd name="T55" fmla="*/ 106 h 117"/>
                <a:gd name="T56" fmla="*/ 47 w 106"/>
                <a:gd name="T57" fmla="*/ 107 h 117"/>
                <a:gd name="T58" fmla="*/ 66 w 106"/>
                <a:gd name="T59" fmla="*/ 114 h 117"/>
                <a:gd name="T60" fmla="*/ 82 w 106"/>
                <a:gd name="T61" fmla="*/ 104 h 117"/>
                <a:gd name="T62" fmla="*/ 93 w 106"/>
                <a:gd name="T63" fmla="*/ 74 h 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 h="117">
                  <a:moveTo>
                    <a:pt x="93" y="74"/>
                  </a:moveTo>
                  <a:cubicBezTo>
                    <a:pt x="94" y="68"/>
                    <a:pt x="92" y="65"/>
                    <a:pt x="98" y="65"/>
                  </a:cubicBezTo>
                  <a:cubicBezTo>
                    <a:pt x="103" y="65"/>
                    <a:pt x="106" y="65"/>
                    <a:pt x="102" y="62"/>
                  </a:cubicBezTo>
                  <a:cubicBezTo>
                    <a:pt x="98" y="60"/>
                    <a:pt x="89" y="56"/>
                    <a:pt x="91" y="54"/>
                  </a:cubicBezTo>
                  <a:cubicBezTo>
                    <a:pt x="93" y="51"/>
                    <a:pt x="93" y="50"/>
                    <a:pt x="91" y="49"/>
                  </a:cubicBezTo>
                  <a:cubicBezTo>
                    <a:pt x="90" y="47"/>
                    <a:pt x="79" y="37"/>
                    <a:pt x="80" y="37"/>
                  </a:cubicBezTo>
                  <a:cubicBezTo>
                    <a:pt x="81" y="37"/>
                    <a:pt x="87" y="37"/>
                    <a:pt x="86" y="36"/>
                  </a:cubicBezTo>
                  <a:cubicBezTo>
                    <a:pt x="85" y="36"/>
                    <a:pt x="85" y="35"/>
                    <a:pt x="85" y="35"/>
                  </a:cubicBezTo>
                  <a:cubicBezTo>
                    <a:pt x="85" y="35"/>
                    <a:pt x="85" y="35"/>
                    <a:pt x="85" y="35"/>
                  </a:cubicBezTo>
                  <a:cubicBezTo>
                    <a:pt x="84" y="34"/>
                    <a:pt x="84" y="34"/>
                    <a:pt x="83" y="34"/>
                  </a:cubicBezTo>
                  <a:cubicBezTo>
                    <a:pt x="83" y="34"/>
                    <a:pt x="83" y="34"/>
                    <a:pt x="83" y="34"/>
                  </a:cubicBezTo>
                  <a:cubicBezTo>
                    <a:pt x="83" y="33"/>
                    <a:pt x="82" y="32"/>
                    <a:pt x="83" y="32"/>
                  </a:cubicBezTo>
                  <a:cubicBezTo>
                    <a:pt x="83" y="32"/>
                    <a:pt x="83" y="32"/>
                    <a:pt x="83" y="32"/>
                  </a:cubicBezTo>
                  <a:cubicBezTo>
                    <a:pt x="86" y="32"/>
                    <a:pt x="94" y="30"/>
                    <a:pt x="93" y="29"/>
                  </a:cubicBezTo>
                  <a:cubicBezTo>
                    <a:pt x="89" y="25"/>
                    <a:pt x="101" y="20"/>
                    <a:pt x="96" y="19"/>
                  </a:cubicBezTo>
                  <a:cubicBezTo>
                    <a:pt x="94" y="18"/>
                    <a:pt x="88" y="15"/>
                    <a:pt x="84" y="14"/>
                  </a:cubicBezTo>
                  <a:cubicBezTo>
                    <a:pt x="79" y="12"/>
                    <a:pt x="76" y="11"/>
                    <a:pt x="77" y="10"/>
                  </a:cubicBezTo>
                  <a:cubicBezTo>
                    <a:pt x="77" y="9"/>
                    <a:pt x="77" y="6"/>
                    <a:pt x="74" y="4"/>
                  </a:cubicBezTo>
                  <a:cubicBezTo>
                    <a:pt x="72" y="2"/>
                    <a:pt x="68" y="0"/>
                    <a:pt x="67" y="1"/>
                  </a:cubicBezTo>
                  <a:cubicBezTo>
                    <a:pt x="65" y="2"/>
                    <a:pt x="60" y="14"/>
                    <a:pt x="60" y="15"/>
                  </a:cubicBezTo>
                  <a:cubicBezTo>
                    <a:pt x="59" y="15"/>
                    <a:pt x="57" y="18"/>
                    <a:pt x="57" y="19"/>
                  </a:cubicBezTo>
                  <a:cubicBezTo>
                    <a:pt x="57" y="21"/>
                    <a:pt x="56" y="23"/>
                    <a:pt x="55" y="23"/>
                  </a:cubicBezTo>
                  <a:cubicBezTo>
                    <a:pt x="55" y="23"/>
                    <a:pt x="55" y="23"/>
                    <a:pt x="54" y="23"/>
                  </a:cubicBezTo>
                  <a:cubicBezTo>
                    <a:pt x="54" y="23"/>
                    <a:pt x="54" y="23"/>
                    <a:pt x="53" y="22"/>
                  </a:cubicBezTo>
                  <a:cubicBezTo>
                    <a:pt x="53" y="22"/>
                    <a:pt x="53" y="22"/>
                    <a:pt x="53" y="22"/>
                  </a:cubicBezTo>
                  <a:cubicBezTo>
                    <a:pt x="53" y="22"/>
                    <a:pt x="52" y="22"/>
                    <a:pt x="52" y="22"/>
                  </a:cubicBezTo>
                  <a:cubicBezTo>
                    <a:pt x="52" y="22"/>
                    <a:pt x="52" y="22"/>
                    <a:pt x="52" y="22"/>
                  </a:cubicBezTo>
                  <a:cubicBezTo>
                    <a:pt x="51" y="22"/>
                    <a:pt x="51" y="22"/>
                    <a:pt x="51" y="22"/>
                  </a:cubicBezTo>
                  <a:cubicBezTo>
                    <a:pt x="50" y="24"/>
                    <a:pt x="47" y="28"/>
                    <a:pt x="45" y="28"/>
                  </a:cubicBezTo>
                  <a:cubicBezTo>
                    <a:pt x="43" y="28"/>
                    <a:pt x="46" y="31"/>
                    <a:pt x="45" y="32"/>
                  </a:cubicBezTo>
                  <a:cubicBezTo>
                    <a:pt x="45" y="32"/>
                    <a:pt x="45" y="32"/>
                    <a:pt x="45" y="32"/>
                  </a:cubicBezTo>
                  <a:cubicBezTo>
                    <a:pt x="45" y="32"/>
                    <a:pt x="45" y="32"/>
                    <a:pt x="45" y="32"/>
                  </a:cubicBezTo>
                  <a:cubicBezTo>
                    <a:pt x="44" y="33"/>
                    <a:pt x="43" y="34"/>
                    <a:pt x="41" y="36"/>
                  </a:cubicBezTo>
                  <a:cubicBezTo>
                    <a:pt x="41" y="36"/>
                    <a:pt x="41" y="36"/>
                    <a:pt x="41" y="36"/>
                  </a:cubicBezTo>
                  <a:cubicBezTo>
                    <a:pt x="41" y="36"/>
                    <a:pt x="40" y="36"/>
                    <a:pt x="40" y="37"/>
                  </a:cubicBezTo>
                  <a:cubicBezTo>
                    <a:pt x="40" y="37"/>
                    <a:pt x="40" y="37"/>
                    <a:pt x="39" y="37"/>
                  </a:cubicBezTo>
                  <a:cubicBezTo>
                    <a:pt x="39" y="38"/>
                    <a:pt x="39" y="38"/>
                    <a:pt x="39" y="38"/>
                  </a:cubicBezTo>
                  <a:cubicBezTo>
                    <a:pt x="39" y="38"/>
                    <a:pt x="38" y="38"/>
                    <a:pt x="38" y="38"/>
                  </a:cubicBezTo>
                  <a:cubicBezTo>
                    <a:pt x="38" y="39"/>
                    <a:pt x="38" y="39"/>
                    <a:pt x="38" y="39"/>
                  </a:cubicBezTo>
                  <a:cubicBezTo>
                    <a:pt x="38" y="39"/>
                    <a:pt x="37" y="39"/>
                    <a:pt x="37" y="39"/>
                  </a:cubicBezTo>
                  <a:cubicBezTo>
                    <a:pt x="37" y="39"/>
                    <a:pt x="37" y="39"/>
                    <a:pt x="36" y="39"/>
                  </a:cubicBezTo>
                  <a:cubicBezTo>
                    <a:pt x="35" y="39"/>
                    <a:pt x="37" y="43"/>
                    <a:pt x="36" y="44"/>
                  </a:cubicBezTo>
                  <a:cubicBezTo>
                    <a:pt x="34" y="44"/>
                    <a:pt x="24" y="45"/>
                    <a:pt x="22" y="45"/>
                  </a:cubicBezTo>
                  <a:cubicBezTo>
                    <a:pt x="20" y="45"/>
                    <a:pt x="19" y="59"/>
                    <a:pt x="18" y="59"/>
                  </a:cubicBezTo>
                  <a:cubicBezTo>
                    <a:pt x="17" y="59"/>
                    <a:pt x="11" y="60"/>
                    <a:pt x="10" y="59"/>
                  </a:cubicBezTo>
                  <a:cubicBezTo>
                    <a:pt x="9" y="59"/>
                    <a:pt x="9" y="58"/>
                    <a:pt x="9" y="58"/>
                  </a:cubicBezTo>
                  <a:cubicBezTo>
                    <a:pt x="8" y="58"/>
                    <a:pt x="7" y="57"/>
                    <a:pt x="6" y="56"/>
                  </a:cubicBezTo>
                  <a:cubicBezTo>
                    <a:pt x="6" y="56"/>
                    <a:pt x="6" y="56"/>
                    <a:pt x="6" y="56"/>
                  </a:cubicBezTo>
                  <a:cubicBezTo>
                    <a:pt x="5" y="56"/>
                    <a:pt x="5" y="56"/>
                    <a:pt x="4" y="55"/>
                  </a:cubicBezTo>
                  <a:cubicBezTo>
                    <a:pt x="4" y="55"/>
                    <a:pt x="4" y="55"/>
                    <a:pt x="4" y="55"/>
                  </a:cubicBezTo>
                  <a:cubicBezTo>
                    <a:pt x="3" y="55"/>
                    <a:pt x="3" y="55"/>
                    <a:pt x="2" y="55"/>
                  </a:cubicBezTo>
                  <a:cubicBezTo>
                    <a:pt x="0" y="55"/>
                    <a:pt x="0" y="65"/>
                    <a:pt x="1" y="68"/>
                  </a:cubicBezTo>
                  <a:cubicBezTo>
                    <a:pt x="1" y="71"/>
                    <a:pt x="4" y="84"/>
                    <a:pt x="7" y="84"/>
                  </a:cubicBezTo>
                  <a:cubicBezTo>
                    <a:pt x="10" y="84"/>
                    <a:pt x="11" y="83"/>
                    <a:pt x="11" y="86"/>
                  </a:cubicBezTo>
                  <a:cubicBezTo>
                    <a:pt x="11" y="89"/>
                    <a:pt x="16" y="103"/>
                    <a:pt x="17" y="103"/>
                  </a:cubicBezTo>
                  <a:cubicBezTo>
                    <a:pt x="19" y="103"/>
                    <a:pt x="32" y="105"/>
                    <a:pt x="32" y="106"/>
                  </a:cubicBezTo>
                  <a:cubicBezTo>
                    <a:pt x="33" y="107"/>
                    <a:pt x="31" y="108"/>
                    <a:pt x="35" y="108"/>
                  </a:cubicBezTo>
                  <a:cubicBezTo>
                    <a:pt x="38" y="109"/>
                    <a:pt x="46" y="109"/>
                    <a:pt x="47" y="107"/>
                  </a:cubicBezTo>
                  <a:cubicBezTo>
                    <a:pt x="47" y="106"/>
                    <a:pt x="46" y="106"/>
                    <a:pt x="51" y="108"/>
                  </a:cubicBezTo>
                  <a:cubicBezTo>
                    <a:pt x="57" y="110"/>
                    <a:pt x="65" y="112"/>
                    <a:pt x="66" y="114"/>
                  </a:cubicBezTo>
                  <a:cubicBezTo>
                    <a:pt x="66" y="116"/>
                    <a:pt x="67" y="117"/>
                    <a:pt x="72" y="115"/>
                  </a:cubicBezTo>
                  <a:cubicBezTo>
                    <a:pt x="76" y="112"/>
                    <a:pt x="81" y="110"/>
                    <a:pt x="82" y="104"/>
                  </a:cubicBezTo>
                  <a:cubicBezTo>
                    <a:pt x="82" y="99"/>
                    <a:pt x="80" y="94"/>
                    <a:pt x="83" y="91"/>
                  </a:cubicBezTo>
                  <a:cubicBezTo>
                    <a:pt x="86" y="88"/>
                    <a:pt x="91" y="81"/>
                    <a:pt x="93"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淘宝店chenying0907出品 30"/>
            <p:cNvSpPr/>
            <p:nvPr/>
          </p:nvSpPr>
          <p:spPr bwMode="auto">
            <a:xfrm>
              <a:off x="7474018" y="3267902"/>
              <a:ext cx="38276" cy="35542"/>
            </a:xfrm>
            <a:custGeom>
              <a:gdLst>
                <a:gd name="T0" fmla="*/ 12 w 24"/>
                <a:gd name="T1" fmla="*/ 2 h 22"/>
                <a:gd name="T2" fmla="*/ 3 w 24"/>
                <a:gd name="T3" fmla="*/ 8 h 22"/>
                <a:gd name="T4" fmla="*/ 4 w 24"/>
                <a:gd name="T5" fmla="*/ 20 h 22"/>
                <a:gd name="T6" fmla="*/ 19 w 24"/>
                <a:gd name="T7" fmla="*/ 16 h 22"/>
                <a:gd name="T8" fmla="*/ 21 w 24"/>
                <a:gd name="T9" fmla="*/ 10 h 22"/>
                <a:gd name="T10" fmla="*/ 20 w 24"/>
                <a:gd name="T11" fmla="*/ 3 h 22"/>
                <a:gd name="T12" fmla="*/ 12 w 24"/>
                <a:gd name="T13" fmla="*/ 2 h 22"/>
              </a:gdLst>
              <a:cxnLst>
                <a:cxn ang="0">
                  <a:pos x="T0" y="T1"/>
                </a:cxn>
                <a:cxn ang="0">
                  <a:pos x="T2" y="T3"/>
                </a:cxn>
                <a:cxn ang="0">
                  <a:pos x="T4" y="T5"/>
                </a:cxn>
                <a:cxn ang="0">
                  <a:pos x="T6" y="T7"/>
                </a:cxn>
                <a:cxn ang="0">
                  <a:pos x="T8" y="T9"/>
                </a:cxn>
                <a:cxn ang="0">
                  <a:pos x="T10" y="T11"/>
                </a:cxn>
                <a:cxn ang="0">
                  <a:pos x="T12" y="T13"/>
                </a:cxn>
              </a:cxnLst>
              <a:rect l="0" t="0" r="r" b="b"/>
              <a:pathLst>
                <a:path w="24" h="22">
                  <a:moveTo>
                    <a:pt x="12" y="2"/>
                  </a:moveTo>
                  <a:cubicBezTo>
                    <a:pt x="8" y="3"/>
                    <a:pt x="5" y="6"/>
                    <a:pt x="3" y="8"/>
                  </a:cubicBezTo>
                  <a:cubicBezTo>
                    <a:pt x="0" y="10"/>
                    <a:pt x="1" y="19"/>
                    <a:pt x="4" y="20"/>
                  </a:cubicBezTo>
                  <a:cubicBezTo>
                    <a:pt x="12" y="22"/>
                    <a:pt x="18" y="17"/>
                    <a:pt x="19" y="16"/>
                  </a:cubicBezTo>
                  <a:cubicBezTo>
                    <a:pt x="20" y="15"/>
                    <a:pt x="20" y="11"/>
                    <a:pt x="21" y="10"/>
                  </a:cubicBezTo>
                  <a:cubicBezTo>
                    <a:pt x="22" y="9"/>
                    <a:pt x="24" y="5"/>
                    <a:pt x="20" y="3"/>
                  </a:cubicBezTo>
                  <a:cubicBezTo>
                    <a:pt x="17" y="0"/>
                    <a:pt x="16" y="1"/>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淘宝店chenying0907出品 31"/>
            <p:cNvSpPr/>
            <p:nvPr/>
          </p:nvSpPr>
          <p:spPr bwMode="auto">
            <a:xfrm>
              <a:off x="7648312" y="3177679"/>
              <a:ext cx="27340" cy="64250"/>
            </a:xfrm>
            <a:custGeom>
              <a:gdLst>
                <a:gd name="T0" fmla="*/ 12 w 17"/>
                <a:gd name="T1" fmla="*/ 3 h 40"/>
                <a:gd name="T2" fmla="*/ 2 w 17"/>
                <a:gd name="T3" fmla="*/ 11 h 40"/>
                <a:gd name="T4" fmla="*/ 0 w 17"/>
                <a:gd name="T5" fmla="*/ 24 h 40"/>
                <a:gd name="T6" fmla="*/ 8 w 17"/>
                <a:gd name="T7" fmla="*/ 37 h 40"/>
                <a:gd name="T8" fmla="*/ 11 w 17"/>
                <a:gd name="T9" fmla="*/ 35 h 40"/>
                <a:gd name="T10" fmla="*/ 14 w 17"/>
                <a:gd name="T11" fmla="*/ 21 h 40"/>
                <a:gd name="T12" fmla="*/ 15 w 17"/>
                <a:gd name="T13" fmla="*/ 10 h 40"/>
                <a:gd name="T14" fmla="*/ 12 w 17"/>
                <a:gd name="T15" fmla="*/ 3 h 4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40">
                  <a:moveTo>
                    <a:pt x="12" y="3"/>
                  </a:moveTo>
                  <a:cubicBezTo>
                    <a:pt x="10" y="0"/>
                    <a:pt x="2" y="9"/>
                    <a:pt x="2" y="11"/>
                  </a:cubicBezTo>
                  <a:cubicBezTo>
                    <a:pt x="1" y="12"/>
                    <a:pt x="0" y="21"/>
                    <a:pt x="0" y="24"/>
                  </a:cubicBezTo>
                  <a:cubicBezTo>
                    <a:pt x="1" y="27"/>
                    <a:pt x="5" y="34"/>
                    <a:pt x="8" y="37"/>
                  </a:cubicBezTo>
                  <a:cubicBezTo>
                    <a:pt x="10" y="39"/>
                    <a:pt x="10" y="40"/>
                    <a:pt x="11" y="35"/>
                  </a:cubicBezTo>
                  <a:cubicBezTo>
                    <a:pt x="12" y="31"/>
                    <a:pt x="13" y="23"/>
                    <a:pt x="14" y="21"/>
                  </a:cubicBezTo>
                  <a:cubicBezTo>
                    <a:pt x="16" y="20"/>
                    <a:pt x="17" y="12"/>
                    <a:pt x="15" y="10"/>
                  </a:cubicBezTo>
                  <a:cubicBezTo>
                    <a:pt x="14" y="7"/>
                    <a:pt x="12" y="4"/>
                    <a:pt x="1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淘宝店chenying0907出品 32"/>
            <p:cNvSpPr/>
            <p:nvPr/>
          </p:nvSpPr>
          <p:spPr bwMode="auto">
            <a:xfrm>
              <a:off x="7763142" y="3032092"/>
              <a:ext cx="41694" cy="53314"/>
            </a:xfrm>
            <a:custGeom>
              <a:gdLst>
                <a:gd name="T0" fmla="*/ 21 w 26"/>
                <a:gd name="T1" fmla="*/ 6 h 33"/>
                <a:gd name="T2" fmla="*/ 18 w 26"/>
                <a:gd name="T3" fmla="*/ 3 h 33"/>
                <a:gd name="T4" fmla="*/ 12 w 26"/>
                <a:gd name="T5" fmla="*/ 2 h 33"/>
                <a:gd name="T6" fmla="*/ 7 w 26"/>
                <a:gd name="T7" fmla="*/ 3 h 33"/>
                <a:gd name="T8" fmla="*/ 2 w 26"/>
                <a:gd name="T9" fmla="*/ 7 h 33"/>
                <a:gd name="T10" fmla="*/ 1 w 26"/>
                <a:gd name="T11" fmla="*/ 12 h 33"/>
                <a:gd name="T12" fmla="*/ 8 w 26"/>
                <a:gd name="T13" fmla="*/ 16 h 33"/>
                <a:gd name="T14" fmla="*/ 7 w 26"/>
                <a:gd name="T15" fmla="*/ 10 h 33"/>
                <a:gd name="T16" fmla="*/ 11 w 26"/>
                <a:gd name="T17" fmla="*/ 14 h 33"/>
                <a:gd name="T18" fmla="*/ 10 w 26"/>
                <a:gd name="T19" fmla="*/ 21 h 33"/>
                <a:gd name="T20" fmla="*/ 11 w 26"/>
                <a:gd name="T21" fmla="*/ 27 h 33"/>
                <a:gd name="T22" fmla="*/ 15 w 26"/>
                <a:gd name="T23" fmla="*/ 32 h 33"/>
                <a:gd name="T24" fmla="*/ 16 w 26"/>
                <a:gd name="T25" fmla="*/ 28 h 33"/>
                <a:gd name="T26" fmla="*/ 20 w 26"/>
                <a:gd name="T27" fmla="*/ 33 h 33"/>
                <a:gd name="T28" fmla="*/ 23 w 26"/>
                <a:gd name="T29" fmla="*/ 29 h 33"/>
                <a:gd name="T30" fmla="*/ 23 w 26"/>
                <a:gd name="T31" fmla="*/ 22 h 33"/>
                <a:gd name="T32" fmla="*/ 26 w 26"/>
                <a:gd name="T33" fmla="*/ 13 h 33"/>
                <a:gd name="T34" fmla="*/ 21 w 26"/>
                <a:gd name="T35" fmla="*/ 6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33">
                  <a:moveTo>
                    <a:pt x="21" y="6"/>
                  </a:moveTo>
                  <a:cubicBezTo>
                    <a:pt x="20" y="4"/>
                    <a:pt x="20" y="2"/>
                    <a:pt x="18" y="3"/>
                  </a:cubicBezTo>
                  <a:cubicBezTo>
                    <a:pt x="16" y="3"/>
                    <a:pt x="14" y="3"/>
                    <a:pt x="12" y="2"/>
                  </a:cubicBezTo>
                  <a:cubicBezTo>
                    <a:pt x="10" y="0"/>
                    <a:pt x="8" y="0"/>
                    <a:pt x="7" y="3"/>
                  </a:cubicBezTo>
                  <a:cubicBezTo>
                    <a:pt x="6" y="5"/>
                    <a:pt x="4" y="6"/>
                    <a:pt x="2" y="7"/>
                  </a:cubicBezTo>
                  <a:cubicBezTo>
                    <a:pt x="0" y="8"/>
                    <a:pt x="1" y="11"/>
                    <a:pt x="1" y="12"/>
                  </a:cubicBezTo>
                  <a:cubicBezTo>
                    <a:pt x="1" y="13"/>
                    <a:pt x="7" y="16"/>
                    <a:pt x="8" y="16"/>
                  </a:cubicBezTo>
                  <a:cubicBezTo>
                    <a:pt x="9" y="16"/>
                    <a:pt x="6" y="11"/>
                    <a:pt x="7" y="10"/>
                  </a:cubicBezTo>
                  <a:cubicBezTo>
                    <a:pt x="8" y="10"/>
                    <a:pt x="10" y="12"/>
                    <a:pt x="11" y="14"/>
                  </a:cubicBezTo>
                  <a:cubicBezTo>
                    <a:pt x="13" y="15"/>
                    <a:pt x="11" y="20"/>
                    <a:pt x="10" y="21"/>
                  </a:cubicBezTo>
                  <a:cubicBezTo>
                    <a:pt x="9" y="22"/>
                    <a:pt x="10" y="25"/>
                    <a:pt x="11" y="27"/>
                  </a:cubicBezTo>
                  <a:cubicBezTo>
                    <a:pt x="11" y="29"/>
                    <a:pt x="13" y="32"/>
                    <a:pt x="15" y="32"/>
                  </a:cubicBezTo>
                  <a:cubicBezTo>
                    <a:pt x="16" y="33"/>
                    <a:pt x="15" y="29"/>
                    <a:pt x="16" y="28"/>
                  </a:cubicBezTo>
                  <a:cubicBezTo>
                    <a:pt x="17" y="28"/>
                    <a:pt x="18" y="33"/>
                    <a:pt x="20" y="33"/>
                  </a:cubicBezTo>
                  <a:cubicBezTo>
                    <a:pt x="21" y="33"/>
                    <a:pt x="22" y="30"/>
                    <a:pt x="23" y="29"/>
                  </a:cubicBezTo>
                  <a:cubicBezTo>
                    <a:pt x="24" y="28"/>
                    <a:pt x="24" y="25"/>
                    <a:pt x="23" y="22"/>
                  </a:cubicBezTo>
                  <a:cubicBezTo>
                    <a:pt x="23" y="19"/>
                    <a:pt x="24" y="14"/>
                    <a:pt x="26" y="13"/>
                  </a:cubicBezTo>
                  <a:cubicBezTo>
                    <a:pt x="26" y="11"/>
                    <a:pt x="22" y="8"/>
                    <a:pt x="2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淘宝店chenying0907出品 33"/>
            <p:cNvSpPr/>
            <p:nvPr/>
          </p:nvSpPr>
          <p:spPr bwMode="auto">
            <a:xfrm>
              <a:off x="7804835" y="3025257"/>
              <a:ext cx="40327" cy="34175"/>
            </a:xfrm>
            <a:custGeom>
              <a:gdLst>
                <a:gd name="T0" fmla="*/ 9 w 25"/>
                <a:gd name="T1" fmla="*/ 20 h 21"/>
                <a:gd name="T2" fmla="*/ 13 w 25"/>
                <a:gd name="T3" fmla="*/ 11 h 21"/>
                <a:gd name="T4" fmla="*/ 21 w 25"/>
                <a:gd name="T5" fmla="*/ 11 h 21"/>
                <a:gd name="T6" fmla="*/ 23 w 25"/>
                <a:gd name="T7" fmla="*/ 3 h 21"/>
                <a:gd name="T8" fmla="*/ 16 w 25"/>
                <a:gd name="T9" fmla="*/ 0 h 21"/>
                <a:gd name="T10" fmla="*/ 11 w 25"/>
                <a:gd name="T11" fmla="*/ 6 h 21"/>
                <a:gd name="T12" fmla="*/ 5 w 25"/>
                <a:gd name="T13" fmla="*/ 5 h 21"/>
                <a:gd name="T14" fmla="*/ 1 w 25"/>
                <a:gd name="T15" fmla="*/ 11 h 21"/>
                <a:gd name="T16" fmla="*/ 4 w 25"/>
                <a:gd name="T17" fmla="*/ 13 h 21"/>
                <a:gd name="T18" fmla="*/ 9 w 25"/>
                <a:gd name="T19" fmla="*/ 20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1">
                  <a:moveTo>
                    <a:pt x="9" y="20"/>
                  </a:moveTo>
                  <a:cubicBezTo>
                    <a:pt x="12" y="21"/>
                    <a:pt x="12" y="12"/>
                    <a:pt x="13" y="11"/>
                  </a:cubicBezTo>
                  <a:cubicBezTo>
                    <a:pt x="14" y="9"/>
                    <a:pt x="19" y="11"/>
                    <a:pt x="21" y="11"/>
                  </a:cubicBezTo>
                  <a:cubicBezTo>
                    <a:pt x="22" y="11"/>
                    <a:pt x="25" y="4"/>
                    <a:pt x="23" y="3"/>
                  </a:cubicBezTo>
                  <a:cubicBezTo>
                    <a:pt x="22" y="2"/>
                    <a:pt x="18" y="0"/>
                    <a:pt x="16" y="0"/>
                  </a:cubicBezTo>
                  <a:cubicBezTo>
                    <a:pt x="14" y="1"/>
                    <a:pt x="14" y="5"/>
                    <a:pt x="11" y="6"/>
                  </a:cubicBezTo>
                  <a:cubicBezTo>
                    <a:pt x="8" y="6"/>
                    <a:pt x="7" y="4"/>
                    <a:pt x="5" y="5"/>
                  </a:cubicBezTo>
                  <a:cubicBezTo>
                    <a:pt x="4" y="7"/>
                    <a:pt x="1" y="10"/>
                    <a:pt x="1" y="11"/>
                  </a:cubicBezTo>
                  <a:cubicBezTo>
                    <a:pt x="0" y="12"/>
                    <a:pt x="2" y="12"/>
                    <a:pt x="4" y="13"/>
                  </a:cubicBezTo>
                  <a:cubicBezTo>
                    <a:pt x="5" y="13"/>
                    <a:pt x="5" y="18"/>
                    <a:pt x="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淘宝店chenying0907出品 34"/>
            <p:cNvSpPr/>
            <p:nvPr/>
          </p:nvSpPr>
          <p:spPr bwMode="auto">
            <a:xfrm>
              <a:off x="7778862" y="2896074"/>
              <a:ext cx="157207" cy="145587"/>
            </a:xfrm>
            <a:custGeom>
              <a:gdLst>
                <a:gd name="T0" fmla="*/ 88 w 97"/>
                <a:gd name="T1" fmla="*/ 65 h 90"/>
                <a:gd name="T2" fmla="*/ 87 w 97"/>
                <a:gd name="T3" fmla="*/ 72 h 90"/>
                <a:gd name="T4" fmla="*/ 93 w 97"/>
                <a:gd name="T5" fmla="*/ 68 h 90"/>
                <a:gd name="T6" fmla="*/ 93 w 97"/>
                <a:gd name="T7" fmla="*/ 57 h 90"/>
                <a:gd name="T8" fmla="*/ 90 w 97"/>
                <a:gd name="T9" fmla="*/ 38 h 90"/>
                <a:gd name="T10" fmla="*/ 94 w 97"/>
                <a:gd name="T11" fmla="*/ 35 h 90"/>
                <a:gd name="T12" fmla="*/ 95 w 97"/>
                <a:gd name="T13" fmla="*/ 23 h 90"/>
                <a:gd name="T14" fmla="*/ 84 w 97"/>
                <a:gd name="T15" fmla="*/ 2 h 90"/>
                <a:gd name="T16" fmla="*/ 79 w 97"/>
                <a:gd name="T17" fmla="*/ 3 h 90"/>
                <a:gd name="T18" fmla="*/ 83 w 97"/>
                <a:gd name="T19" fmla="*/ 6 h 90"/>
                <a:gd name="T20" fmla="*/ 77 w 97"/>
                <a:gd name="T21" fmla="*/ 4 h 90"/>
                <a:gd name="T22" fmla="*/ 74 w 97"/>
                <a:gd name="T23" fmla="*/ 5 h 90"/>
                <a:gd name="T24" fmla="*/ 75 w 97"/>
                <a:gd name="T25" fmla="*/ 13 h 90"/>
                <a:gd name="T26" fmla="*/ 77 w 97"/>
                <a:gd name="T27" fmla="*/ 19 h 90"/>
                <a:gd name="T28" fmla="*/ 74 w 97"/>
                <a:gd name="T29" fmla="*/ 38 h 90"/>
                <a:gd name="T30" fmla="*/ 60 w 97"/>
                <a:gd name="T31" fmla="*/ 51 h 90"/>
                <a:gd name="T32" fmla="*/ 54 w 97"/>
                <a:gd name="T33" fmla="*/ 49 h 90"/>
                <a:gd name="T34" fmla="*/ 50 w 97"/>
                <a:gd name="T35" fmla="*/ 48 h 90"/>
                <a:gd name="T36" fmla="*/ 47 w 97"/>
                <a:gd name="T37" fmla="*/ 60 h 90"/>
                <a:gd name="T38" fmla="*/ 45 w 97"/>
                <a:gd name="T39" fmla="*/ 67 h 90"/>
                <a:gd name="T40" fmla="*/ 35 w 97"/>
                <a:gd name="T41" fmla="*/ 64 h 90"/>
                <a:gd name="T42" fmla="*/ 17 w 97"/>
                <a:gd name="T43" fmla="*/ 67 h 90"/>
                <a:gd name="T44" fmla="*/ 6 w 97"/>
                <a:gd name="T45" fmla="*/ 78 h 90"/>
                <a:gd name="T46" fmla="*/ 8 w 97"/>
                <a:gd name="T47" fmla="*/ 83 h 90"/>
                <a:gd name="T48" fmla="*/ 17 w 97"/>
                <a:gd name="T49" fmla="*/ 82 h 90"/>
                <a:gd name="T50" fmla="*/ 26 w 97"/>
                <a:gd name="T51" fmla="*/ 79 h 90"/>
                <a:gd name="T52" fmla="*/ 37 w 97"/>
                <a:gd name="T53" fmla="*/ 76 h 90"/>
                <a:gd name="T54" fmla="*/ 43 w 97"/>
                <a:gd name="T55" fmla="*/ 82 h 90"/>
                <a:gd name="T56" fmla="*/ 51 w 97"/>
                <a:gd name="T57" fmla="*/ 90 h 90"/>
                <a:gd name="T58" fmla="*/ 60 w 97"/>
                <a:gd name="T59" fmla="*/ 81 h 90"/>
                <a:gd name="T60" fmla="*/ 64 w 97"/>
                <a:gd name="T61" fmla="*/ 78 h 90"/>
                <a:gd name="T62" fmla="*/ 75 w 97"/>
                <a:gd name="T63" fmla="*/ 75 h 90"/>
                <a:gd name="T64" fmla="*/ 81 w 97"/>
                <a:gd name="T65" fmla="*/ 76 h 90"/>
                <a:gd name="T66" fmla="*/ 84 w 97"/>
                <a:gd name="T67" fmla="*/ 68 h 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7" h="90">
                  <a:moveTo>
                    <a:pt x="84" y="68"/>
                  </a:moveTo>
                  <a:cubicBezTo>
                    <a:pt x="86" y="68"/>
                    <a:pt x="87" y="65"/>
                    <a:pt x="88" y="65"/>
                  </a:cubicBezTo>
                  <a:cubicBezTo>
                    <a:pt x="88" y="64"/>
                    <a:pt x="89" y="66"/>
                    <a:pt x="88" y="67"/>
                  </a:cubicBezTo>
                  <a:cubicBezTo>
                    <a:pt x="88" y="68"/>
                    <a:pt x="86" y="70"/>
                    <a:pt x="87" y="72"/>
                  </a:cubicBezTo>
                  <a:cubicBezTo>
                    <a:pt x="87" y="74"/>
                    <a:pt x="91" y="74"/>
                    <a:pt x="92" y="74"/>
                  </a:cubicBezTo>
                  <a:cubicBezTo>
                    <a:pt x="94" y="74"/>
                    <a:pt x="92" y="71"/>
                    <a:pt x="93" y="68"/>
                  </a:cubicBezTo>
                  <a:cubicBezTo>
                    <a:pt x="94" y="66"/>
                    <a:pt x="97" y="66"/>
                    <a:pt x="95" y="64"/>
                  </a:cubicBezTo>
                  <a:cubicBezTo>
                    <a:pt x="92" y="62"/>
                    <a:pt x="93" y="58"/>
                    <a:pt x="93" y="57"/>
                  </a:cubicBezTo>
                  <a:cubicBezTo>
                    <a:pt x="93" y="56"/>
                    <a:pt x="93" y="50"/>
                    <a:pt x="93" y="48"/>
                  </a:cubicBezTo>
                  <a:cubicBezTo>
                    <a:pt x="94" y="47"/>
                    <a:pt x="91" y="40"/>
                    <a:pt x="90" y="38"/>
                  </a:cubicBezTo>
                  <a:cubicBezTo>
                    <a:pt x="90" y="36"/>
                    <a:pt x="90" y="34"/>
                    <a:pt x="91" y="34"/>
                  </a:cubicBezTo>
                  <a:cubicBezTo>
                    <a:pt x="92" y="34"/>
                    <a:pt x="93" y="35"/>
                    <a:pt x="94" y="35"/>
                  </a:cubicBezTo>
                  <a:cubicBezTo>
                    <a:pt x="95" y="34"/>
                    <a:pt x="94" y="30"/>
                    <a:pt x="94" y="29"/>
                  </a:cubicBezTo>
                  <a:cubicBezTo>
                    <a:pt x="94" y="28"/>
                    <a:pt x="95" y="25"/>
                    <a:pt x="95" y="23"/>
                  </a:cubicBezTo>
                  <a:cubicBezTo>
                    <a:pt x="95" y="22"/>
                    <a:pt x="91" y="11"/>
                    <a:pt x="89" y="11"/>
                  </a:cubicBezTo>
                  <a:cubicBezTo>
                    <a:pt x="88" y="10"/>
                    <a:pt x="85" y="4"/>
                    <a:pt x="84" y="2"/>
                  </a:cubicBezTo>
                  <a:cubicBezTo>
                    <a:pt x="84" y="1"/>
                    <a:pt x="82" y="0"/>
                    <a:pt x="80" y="0"/>
                  </a:cubicBezTo>
                  <a:cubicBezTo>
                    <a:pt x="78" y="0"/>
                    <a:pt x="79" y="2"/>
                    <a:pt x="79" y="3"/>
                  </a:cubicBezTo>
                  <a:cubicBezTo>
                    <a:pt x="79" y="3"/>
                    <a:pt x="81" y="3"/>
                    <a:pt x="82" y="3"/>
                  </a:cubicBezTo>
                  <a:cubicBezTo>
                    <a:pt x="82" y="3"/>
                    <a:pt x="83" y="5"/>
                    <a:pt x="83" y="6"/>
                  </a:cubicBezTo>
                  <a:cubicBezTo>
                    <a:pt x="83" y="7"/>
                    <a:pt x="81" y="7"/>
                    <a:pt x="80" y="7"/>
                  </a:cubicBezTo>
                  <a:cubicBezTo>
                    <a:pt x="78" y="7"/>
                    <a:pt x="78" y="6"/>
                    <a:pt x="77" y="4"/>
                  </a:cubicBezTo>
                  <a:cubicBezTo>
                    <a:pt x="76" y="3"/>
                    <a:pt x="76" y="2"/>
                    <a:pt x="75" y="2"/>
                  </a:cubicBezTo>
                  <a:cubicBezTo>
                    <a:pt x="73" y="2"/>
                    <a:pt x="74" y="3"/>
                    <a:pt x="74" y="5"/>
                  </a:cubicBezTo>
                  <a:cubicBezTo>
                    <a:pt x="74" y="7"/>
                    <a:pt x="74" y="7"/>
                    <a:pt x="73" y="8"/>
                  </a:cubicBezTo>
                  <a:cubicBezTo>
                    <a:pt x="72" y="9"/>
                    <a:pt x="74" y="11"/>
                    <a:pt x="75" y="13"/>
                  </a:cubicBezTo>
                  <a:cubicBezTo>
                    <a:pt x="76" y="15"/>
                    <a:pt x="76" y="15"/>
                    <a:pt x="74" y="16"/>
                  </a:cubicBezTo>
                  <a:cubicBezTo>
                    <a:pt x="73" y="18"/>
                    <a:pt x="75" y="18"/>
                    <a:pt x="77" y="19"/>
                  </a:cubicBezTo>
                  <a:cubicBezTo>
                    <a:pt x="79" y="21"/>
                    <a:pt x="77" y="26"/>
                    <a:pt x="77" y="28"/>
                  </a:cubicBezTo>
                  <a:cubicBezTo>
                    <a:pt x="77" y="31"/>
                    <a:pt x="76" y="35"/>
                    <a:pt x="74" y="38"/>
                  </a:cubicBezTo>
                  <a:cubicBezTo>
                    <a:pt x="72" y="41"/>
                    <a:pt x="69" y="45"/>
                    <a:pt x="67" y="46"/>
                  </a:cubicBezTo>
                  <a:cubicBezTo>
                    <a:pt x="64" y="47"/>
                    <a:pt x="61" y="50"/>
                    <a:pt x="60" y="51"/>
                  </a:cubicBezTo>
                  <a:cubicBezTo>
                    <a:pt x="59" y="52"/>
                    <a:pt x="58" y="53"/>
                    <a:pt x="56" y="53"/>
                  </a:cubicBezTo>
                  <a:cubicBezTo>
                    <a:pt x="54" y="54"/>
                    <a:pt x="53" y="51"/>
                    <a:pt x="54" y="49"/>
                  </a:cubicBezTo>
                  <a:cubicBezTo>
                    <a:pt x="54" y="47"/>
                    <a:pt x="55" y="45"/>
                    <a:pt x="54" y="45"/>
                  </a:cubicBezTo>
                  <a:cubicBezTo>
                    <a:pt x="53" y="46"/>
                    <a:pt x="50" y="47"/>
                    <a:pt x="50" y="48"/>
                  </a:cubicBezTo>
                  <a:cubicBezTo>
                    <a:pt x="50" y="49"/>
                    <a:pt x="51" y="52"/>
                    <a:pt x="51" y="54"/>
                  </a:cubicBezTo>
                  <a:cubicBezTo>
                    <a:pt x="51" y="56"/>
                    <a:pt x="48" y="58"/>
                    <a:pt x="47" y="60"/>
                  </a:cubicBezTo>
                  <a:cubicBezTo>
                    <a:pt x="46" y="62"/>
                    <a:pt x="49" y="63"/>
                    <a:pt x="49" y="65"/>
                  </a:cubicBezTo>
                  <a:cubicBezTo>
                    <a:pt x="48" y="67"/>
                    <a:pt x="46" y="67"/>
                    <a:pt x="45" y="67"/>
                  </a:cubicBezTo>
                  <a:cubicBezTo>
                    <a:pt x="44" y="67"/>
                    <a:pt x="43" y="66"/>
                    <a:pt x="42" y="65"/>
                  </a:cubicBezTo>
                  <a:cubicBezTo>
                    <a:pt x="40" y="64"/>
                    <a:pt x="40" y="64"/>
                    <a:pt x="35" y="64"/>
                  </a:cubicBezTo>
                  <a:cubicBezTo>
                    <a:pt x="31" y="64"/>
                    <a:pt x="32" y="65"/>
                    <a:pt x="30" y="66"/>
                  </a:cubicBezTo>
                  <a:cubicBezTo>
                    <a:pt x="28" y="67"/>
                    <a:pt x="20" y="67"/>
                    <a:pt x="17" y="67"/>
                  </a:cubicBezTo>
                  <a:cubicBezTo>
                    <a:pt x="15" y="68"/>
                    <a:pt x="13" y="72"/>
                    <a:pt x="11" y="73"/>
                  </a:cubicBezTo>
                  <a:cubicBezTo>
                    <a:pt x="8" y="75"/>
                    <a:pt x="8" y="77"/>
                    <a:pt x="6" y="78"/>
                  </a:cubicBezTo>
                  <a:cubicBezTo>
                    <a:pt x="5" y="80"/>
                    <a:pt x="2" y="79"/>
                    <a:pt x="1" y="82"/>
                  </a:cubicBezTo>
                  <a:cubicBezTo>
                    <a:pt x="0" y="85"/>
                    <a:pt x="4" y="83"/>
                    <a:pt x="8" y="83"/>
                  </a:cubicBezTo>
                  <a:cubicBezTo>
                    <a:pt x="11" y="83"/>
                    <a:pt x="12" y="83"/>
                    <a:pt x="12" y="82"/>
                  </a:cubicBezTo>
                  <a:cubicBezTo>
                    <a:pt x="13" y="82"/>
                    <a:pt x="16" y="81"/>
                    <a:pt x="17" y="82"/>
                  </a:cubicBezTo>
                  <a:cubicBezTo>
                    <a:pt x="18" y="83"/>
                    <a:pt x="21" y="82"/>
                    <a:pt x="22" y="82"/>
                  </a:cubicBezTo>
                  <a:cubicBezTo>
                    <a:pt x="23" y="82"/>
                    <a:pt x="24" y="78"/>
                    <a:pt x="26" y="79"/>
                  </a:cubicBezTo>
                  <a:cubicBezTo>
                    <a:pt x="28" y="80"/>
                    <a:pt x="30" y="78"/>
                    <a:pt x="31" y="77"/>
                  </a:cubicBezTo>
                  <a:cubicBezTo>
                    <a:pt x="32" y="77"/>
                    <a:pt x="36" y="76"/>
                    <a:pt x="37" y="76"/>
                  </a:cubicBezTo>
                  <a:cubicBezTo>
                    <a:pt x="39" y="76"/>
                    <a:pt x="41" y="76"/>
                    <a:pt x="44" y="77"/>
                  </a:cubicBezTo>
                  <a:cubicBezTo>
                    <a:pt x="46" y="79"/>
                    <a:pt x="44" y="81"/>
                    <a:pt x="43" y="82"/>
                  </a:cubicBezTo>
                  <a:cubicBezTo>
                    <a:pt x="42" y="82"/>
                    <a:pt x="43" y="85"/>
                    <a:pt x="45" y="87"/>
                  </a:cubicBezTo>
                  <a:cubicBezTo>
                    <a:pt x="47" y="89"/>
                    <a:pt x="48" y="90"/>
                    <a:pt x="51" y="90"/>
                  </a:cubicBezTo>
                  <a:cubicBezTo>
                    <a:pt x="54" y="90"/>
                    <a:pt x="55" y="84"/>
                    <a:pt x="57" y="83"/>
                  </a:cubicBezTo>
                  <a:cubicBezTo>
                    <a:pt x="58" y="81"/>
                    <a:pt x="59" y="82"/>
                    <a:pt x="60" y="81"/>
                  </a:cubicBezTo>
                  <a:cubicBezTo>
                    <a:pt x="60" y="81"/>
                    <a:pt x="60" y="77"/>
                    <a:pt x="61" y="76"/>
                  </a:cubicBezTo>
                  <a:cubicBezTo>
                    <a:pt x="61" y="76"/>
                    <a:pt x="63" y="78"/>
                    <a:pt x="64" y="78"/>
                  </a:cubicBezTo>
                  <a:cubicBezTo>
                    <a:pt x="65" y="78"/>
                    <a:pt x="68" y="78"/>
                    <a:pt x="69" y="78"/>
                  </a:cubicBezTo>
                  <a:cubicBezTo>
                    <a:pt x="71" y="78"/>
                    <a:pt x="75" y="76"/>
                    <a:pt x="75" y="75"/>
                  </a:cubicBezTo>
                  <a:cubicBezTo>
                    <a:pt x="76" y="75"/>
                    <a:pt x="77" y="73"/>
                    <a:pt x="78" y="73"/>
                  </a:cubicBezTo>
                  <a:cubicBezTo>
                    <a:pt x="78" y="72"/>
                    <a:pt x="79" y="76"/>
                    <a:pt x="81" y="76"/>
                  </a:cubicBezTo>
                  <a:cubicBezTo>
                    <a:pt x="82" y="76"/>
                    <a:pt x="82" y="70"/>
                    <a:pt x="82" y="69"/>
                  </a:cubicBezTo>
                  <a:cubicBezTo>
                    <a:pt x="82" y="67"/>
                    <a:pt x="83" y="68"/>
                    <a:pt x="84"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淘宝店chenying0907出品 35"/>
            <p:cNvSpPr/>
            <p:nvPr/>
          </p:nvSpPr>
          <p:spPr bwMode="auto">
            <a:xfrm>
              <a:off x="7885489" y="2818154"/>
              <a:ext cx="86122" cy="79287"/>
            </a:xfrm>
            <a:custGeom>
              <a:gdLst>
                <a:gd name="T0" fmla="*/ 46 w 53"/>
                <a:gd name="T1" fmla="*/ 20 h 49"/>
                <a:gd name="T2" fmla="*/ 45 w 53"/>
                <a:gd name="T3" fmla="*/ 15 h 49"/>
                <a:gd name="T4" fmla="*/ 39 w 53"/>
                <a:gd name="T5" fmla="*/ 17 h 49"/>
                <a:gd name="T6" fmla="*/ 37 w 53"/>
                <a:gd name="T7" fmla="*/ 14 h 49"/>
                <a:gd name="T8" fmla="*/ 32 w 53"/>
                <a:gd name="T9" fmla="*/ 15 h 49"/>
                <a:gd name="T10" fmla="*/ 22 w 53"/>
                <a:gd name="T11" fmla="*/ 9 h 49"/>
                <a:gd name="T12" fmla="*/ 13 w 53"/>
                <a:gd name="T13" fmla="*/ 1 h 49"/>
                <a:gd name="T14" fmla="*/ 10 w 53"/>
                <a:gd name="T15" fmla="*/ 2 h 49"/>
                <a:gd name="T16" fmla="*/ 11 w 53"/>
                <a:gd name="T17" fmla="*/ 6 h 49"/>
                <a:gd name="T18" fmla="*/ 13 w 53"/>
                <a:gd name="T19" fmla="*/ 17 h 49"/>
                <a:gd name="T20" fmla="*/ 13 w 53"/>
                <a:gd name="T21" fmla="*/ 24 h 49"/>
                <a:gd name="T22" fmla="*/ 11 w 53"/>
                <a:gd name="T23" fmla="*/ 29 h 49"/>
                <a:gd name="T24" fmla="*/ 5 w 53"/>
                <a:gd name="T25" fmla="*/ 28 h 49"/>
                <a:gd name="T26" fmla="*/ 3 w 53"/>
                <a:gd name="T27" fmla="*/ 32 h 49"/>
                <a:gd name="T28" fmla="*/ 0 w 53"/>
                <a:gd name="T29" fmla="*/ 36 h 49"/>
                <a:gd name="T30" fmla="*/ 3 w 53"/>
                <a:gd name="T31" fmla="*/ 41 h 49"/>
                <a:gd name="T32" fmla="*/ 3 w 53"/>
                <a:gd name="T33" fmla="*/ 44 h 49"/>
                <a:gd name="T34" fmla="*/ 5 w 53"/>
                <a:gd name="T35" fmla="*/ 48 h 49"/>
                <a:gd name="T36" fmla="*/ 9 w 53"/>
                <a:gd name="T37" fmla="*/ 45 h 49"/>
                <a:gd name="T38" fmla="*/ 13 w 53"/>
                <a:gd name="T39" fmla="*/ 43 h 49"/>
                <a:gd name="T40" fmla="*/ 11 w 53"/>
                <a:gd name="T41" fmla="*/ 40 h 49"/>
                <a:gd name="T42" fmla="*/ 6 w 53"/>
                <a:gd name="T43" fmla="*/ 39 h 49"/>
                <a:gd name="T44" fmla="*/ 6 w 53"/>
                <a:gd name="T45" fmla="*/ 34 h 49"/>
                <a:gd name="T46" fmla="*/ 11 w 53"/>
                <a:gd name="T47" fmla="*/ 38 h 49"/>
                <a:gd name="T48" fmla="*/ 16 w 53"/>
                <a:gd name="T49" fmla="*/ 34 h 49"/>
                <a:gd name="T50" fmla="*/ 22 w 53"/>
                <a:gd name="T51" fmla="*/ 36 h 49"/>
                <a:gd name="T52" fmla="*/ 33 w 53"/>
                <a:gd name="T53" fmla="*/ 42 h 49"/>
                <a:gd name="T54" fmla="*/ 35 w 53"/>
                <a:gd name="T55" fmla="*/ 36 h 49"/>
                <a:gd name="T56" fmla="*/ 41 w 53"/>
                <a:gd name="T57" fmla="*/ 29 h 49"/>
                <a:gd name="T58" fmla="*/ 53 w 53"/>
                <a:gd name="T59" fmla="*/ 25 h 49"/>
                <a:gd name="T60" fmla="*/ 49 w 53"/>
                <a:gd name="T61" fmla="*/ 24 h 49"/>
                <a:gd name="T62" fmla="*/ 46 w 53"/>
                <a:gd name="T63" fmla="*/ 20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 h="49">
                  <a:moveTo>
                    <a:pt x="46" y="20"/>
                  </a:moveTo>
                  <a:cubicBezTo>
                    <a:pt x="46" y="19"/>
                    <a:pt x="45" y="16"/>
                    <a:pt x="45" y="15"/>
                  </a:cubicBezTo>
                  <a:cubicBezTo>
                    <a:pt x="45" y="14"/>
                    <a:pt x="41" y="17"/>
                    <a:pt x="39" y="17"/>
                  </a:cubicBezTo>
                  <a:cubicBezTo>
                    <a:pt x="37" y="17"/>
                    <a:pt x="37" y="15"/>
                    <a:pt x="37" y="14"/>
                  </a:cubicBezTo>
                  <a:cubicBezTo>
                    <a:pt x="36" y="13"/>
                    <a:pt x="34" y="14"/>
                    <a:pt x="32" y="15"/>
                  </a:cubicBezTo>
                  <a:cubicBezTo>
                    <a:pt x="30" y="15"/>
                    <a:pt x="25" y="11"/>
                    <a:pt x="22" y="9"/>
                  </a:cubicBezTo>
                  <a:cubicBezTo>
                    <a:pt x="19" y="7"/>
                    <a:pt x="14" y="2"/>
                    <a:pt x="13" y="1"/>
                  </a:cubicBezTo>
                  <a:cubicBezTo>
                    <a:pt x="12" y="0"/>
                    <a:pt x="11" y="1"/>
                    <a:pt x="10" y="2"/>
                  </a:cubicBezTo>
                  <a:cubicBezTo>
                    <a:pt x="9" y="3"/>
                    <a:pt x="9" y="5"/>
                    <a:pt x="11" y="6"/>
                  </a:cubicBezTo>
                  <a:cubicBezTo>
                    <a:pt x="12" y="7"/>
                    <a:pt x="14" y="16"/>
                    <a:pt x="13" y="17"/>
                  </a:cubicBezTo>
                  <a:cubicBezTo>
                    <a:pt x="12" y="18"/>
                    <a:pt x="12" y="22"/>
                    <a:pt x="13" y="24"/>
                  </a:cubicBezTo>
                  <a:cubicBezTo>
                    <a:pt x="14" y="25"/>
                    <a:pt x="12" y="29"/>
                    <a:pt x="11" y="29"/>
                  </a:cubicBezTo>
                  <a:cubicBezTo>
                    <a:pt x="10" y="30"/>
                    <a:pt x="7" y="28"/>
                    <a:pt x="5" y="28"/>
                  </a:cubicBezTo>
                  <a:cubicBezTo>
                    <a:pt x="3" y="27"/>
                    <a:pt x="5" y="30"/>
                    <a:pt x="3" y="32"/>
                  </a:cubicBezTo>
                  <a:cubicBezTo>
                    <a:pt x="3" y="33"/>
                    <a:pt x="0" y="34"/>
                    <a:pt x="0" y="36"/>
                  </a:cubicBezTo>
                  <a:cubicBezTo>
                    <a:pt x="0" y="37"/>
                    <a:pt x="2" y="40"/>
                    <a:pt x="3" y="41"/>
                  </a:cubicBezTo>
                  <a:cubicBezTo>
                    <a:pt x="5" y="43"/>
                    <a:pt x="3" y="43"/>
                    <a:pt x="3" y="44"/>
                  </a:cubicBezTo>
                  <a:cubicBezTo>
                    <a:pt x="2" y="45"/>
                    <a:pt x="4" y="47"/>
                    <a:pt x="5" y="48"/>
                  </a:cubicBezTo>
                  <a:cubicBezTo>
                    <a:pt x="7" y="49"/>
                    <a:pt x="8" y="46"/>
                    <a:pt x="9" y="45"/>
                  </a:cubicBezTo>
                  <a:cubicBezTo>
                    <a:pt x="10" y="45"/>
                    <a:pt x="12" y="43"/>
                    <a:pt x="13" y="43"/>
                  </a:cubicBezTo>
                  <a:cubicBezTo>
                    <a:pt x="15" y="43"/>
                    <a:pt x="13" y="40"/>
                    <a:pt x="11" y="40"/>
                  </a:cubicBezTo>
                  <a:cubicBezTo>
                    <a:pt x="8" y="40"/>
                    <a:pt x="8" y="39"/>
                    <a:pt x="6" y="39"/>
                  </a:cubicBezTo>
                  <a:cubicBezTo>
                    <a:pt x="4" y="38"/>
                    <a:pt x="5" y="35"/>
                    <a:pt x="6" y="34"/>
                  </a:cubicBezTo>
                  <a:cubicBezTo>
                    <a:pt x="7" y="34"/>
                    <a:pt x="10" y="37"/>
                    <a:pt x="11" y="38"/>
                  </a:cubicBezTo>
                  <a:cubicBezTo>
                    <a:pt x="11" y="39"/>
                    <a:pt x="15" y="35"/>
                    <a:pt x="16" y="34"/>
                  </a:cubicBezTo>
                  <a:cubicBezTo>
                    <a:pt x="16" y="34"/>
                    <a:pt x="20" y="36"/>
                    <a:pt x="22" y="36"/>
                  </a:cubicBezTo>
                  <a:cubicBezTo>
                    <a:pt x="24" y="36"/>
                    <a:pt x="31" y="40"/>
                    <a:pt x="33" y="42"/>
                  </a:cubicBezTo>
                  <a:cubicBezTo>
                    <a:pt x="35" y="43"/>
                    <a:pt x="34" y="39"/>
                    <a:pt x="35" y="36"/>
                  </a:cubicBezTo>
                  <a:cubicBezTo>
                    <a:pt x="35" y="33"/>
                    <a:pt x="38" y="30"/>
                    <a:pt x="41" y="29"/>
                  </a:cubicBezTo>
                  <a:cubicBezTo>
                    <a:pt x="44" y="27"/>
                    <a:pt x="52" y="26"/>
                    <a:pt x="53" y="25"/>
                  </a:cubicBezTo>
                  <a:cubicBezTo>
                    <a:pt x="53" y="24"/>
                    <a:pt x="51" y="24"/>
                    <a:pt x="49" y="24"/>
                  </a:cubicBezTo>
                  <a:cubicBezTo>
                    <a:pt x="48" y="24"/>
                    <a:pt x="47" y="21"/>
                    <a:pt x="4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 name="淘宝店chenying0907出品 36"/>
            <p:cNvSpPr/>
            <p:nvPr/>
          </p:nvSpPr>
          <p:spPr bwMode="auto">
            <a:xfrm>
              <a:off x="7845162" y="2627456"/>
              <a:ext cx="84072" cy="179763"/>
            </a:xfrm>
            <a:custGeom>
              <a:gdLst>
                <a:gd name="T0" fmla="*/ 6 w 52"/>
                <a:gd name="T1" fmla="*/ 20 h 111"/>
                <a:gd name="T2" fmla="*/ 11 w 52"/>
                <a:gd name="T3" fmla="*/ 29 h 111"/>
                <a:gd name="T4" fmla="*/ 17 w 52"/>
                <a:gd name="T5" fmla="*/ 42 h 111"/>
                <a:gd name="T6" fmla="*/ 19 w 52"/>
                <a:gd name="T7" fmla="*/ 51 h 111"/>
                <a:gd name="T8" fmla="*/ 21 w 52"/>
                <a:gd name="T9" fmla="*/ 59 h 111"/>
                <a:gd name="T10" fmla="*/ 21 w 52"/>
                <a:gd name="T11" fmla="*/ 60 h 111"/>
                <a:gd name="T12" fmla="*/ 22 w 52"/>
                <a:gd name="T13" fmla="*/ 69 h 111"/>
                <a:gd name="T14" fmla="*/ 28 w 52"/>
                <a:gd name="T15" fmla="*/ 86 h 111"/>
                <a:gd name="T16" fmla="*/ 33 w 52"/>
                <a:gd name="T17" fmla="*/ 109 h 111"/>
                <a:gd name="T18" fmla="*/ 37 w 52"/>
                <a:gd name="T19" fmla="*/ 103 h 111"/>
                <a:gd name="T20" fmla="*/ 47 w 52"/>
                <a:gd name="T21" fmla="*/ 108 h 111"/>
                <a:gd name="T22" fmla="*/ 42 w 52"/>
                <a:gd name="T23" fmla="*/ 98 h 111"/>
                <a:gd name="T24" fmla="*/ 35 w 52"/>
                <a:gd name="T25" fmla="*/ 88 h 111"/>
                <a:gd name="T26" fmla="*/ 35 w 52"/>
                <a:gd name="T27" fmla="*/ 79 h 111"/>
                <a:gd name="T28" fmla="*/ 36 w 52"/>
                <a:gd name="T29" fmla="*/ 71 h 111"/>
                <a:gd name="T30" fmla="*/ 50 w 52"/>
                <a:gd name="T31" fmla="*/ 76 h 111"/>
                <a:gd name="T32" fmla="*/ 46 w 52"/>
                <a:gd name="T33" fmla="*/ 70 h 111"/>
                <a:gd name="T34" fmla="*/ 45 w 52"/>
                <a:gd name="T35" fmla="*/ 68 h 111"/>
                <a:gd name="T36" fmla="*/ 44 w 52"/>
                <a:gd name="T37" fmla="*/ 68 h 111"/>
                <a:gd name="T38" fmla="*/ 43 w 52"/>
                <a:gd name="T39" fmla="*/ 65 h 111"/>
                <a:gd name="T40" fmla="*/ 43 w 52"/>
                <a:gd name="T41" fmla="*/ 65 h 111"/>
                <a:gd name="T42" fmla="*/ 42 w 52"/>
                <a:gd name="T43" fmla="*/ 63 h 111"/>
                <a:gd name="T44" fmla="*/ 42 w 52"/>
                <a:gd name="T45" fmla="*/ 62 h 111"/>
                <a:gd name="T46" fmla="*/ 41 w 52"/>
                <a:gd name="T47" fmla="*/ 59 h 111"/>
                <a:gd name="T48" fmla="*/ 40 w 52"/>
                <a:gd name="T49" fmla="*/ 56 h 111"/>
                <a:gd name="T50" fmla="*/ 33 w 52"/>
                <a:gd name="T51" fmla="*/ 47 h 111"/>
                <a:gd name="T52" fmla="*/ 24 w 52"/>
                <a:gd name="T53" fmla="*/ 30 h 111"/>
                <a:gd name="T54" fmla="*/ 20 w 52"/>
                <a:gd name="T55" fmla="*/ 23 h 111"/>
                <a:gd name="T56" fmla="*/ 13 w 52"/>
                <a:gd name="T57" fmla="*/ 8 h 111"/>
                <a:gd name="T58" fmla="*/ 12 w 52"/>
                <a:gd name="T59" fmla="*/ 2 h 111"/>
                <a:gd name="T60" fmla="*/ 2 w 52"/>
                <a:gd name="T61" fmla="*/ 1 h 111"/>
                <a:gd name="T62" fmla="*/ 9 w 52"/>
                <a:gd name="T63" fmla="*/ 7 h 111"/>
                <a:gd name="T64" fmla="*/ 4 w 52"/>
                <a:gd name="T65" fmla="*/ 11 h 111"/>
                <a:gd name="T66" fmla="*/ 6 w 52"/>
                <a:gd name="T67" fmla="*/ 20 h 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110">
                  <a:moveTo>
                    <a:pt x="6" y="20"/>
                  </a:moveTo>
                  <a:cubicBezTo>
                    <a:pt x="6" y="23"/>
                    <a:pt x="9" y="25"/>
                    <a:pt x="11" y="29"/>
                  </a:cubicBezTo>
                  <a:cubicBezTo>
                    <a:pt x="13" y="32"/>
                    <a:pt x="15" y="41"/>
                    <a:pt x="17" y="42"/>
                  </a:cubicBezTo>
                  <a:cubicBezTo>
                    <a:pt x="18" y="43"/>
                    <a:pt x="20" y="49"/>
                    <a:pt x="19" y="51"/>
                  </a:cubicBezTo>
                  <a:cubicBezTo>
                    <a:pt x="19" y="52"/>
                    <a:pt x="20" y="55"/>
                    <a:pt x="21" y="59"/>
                  </a:cubicBezTo>
                  <a:cubicBezTo>
                    <a:pt x="21" y="59"/>
                    <a:pt x="21" y="59"/>
                    <a:pt x="21" y="60"/>
                  </a:cubicBezTo>
                  <a:cubicBezTo>
                    <a:pt x="21" y="64"/>
                    <a:pt x="22" y="67"/>
                    <a:pt x="22" y="69"/>
                  </a:cubicBezTo>
                  <a:cubicBezTo>
                    <a:pt x="22" y="72"/>
                    <a:pt x="28" y="84"/>
                    <a:pt x="28" y="86"/>
                  </a:cubicBezTo>
                  <a:cubicBezTo>
                    <a:pt x="29" y="88"/>
                    <a:pt x="30" y="108"/>
                    <a:pt x="33" y="109"/>
                  </a:cubicBezTo>
                  <a:cubicBezTo>
                    <a:pt x="37" y="111"/>
                    <a:pt x="36" y="104"/>
                    <a:pt x="37" y="103"/>
                  </a:cubicBezTo>
                  <a:cubicBezTo>
                    <a:pt x="38" y="103"/>
                    <a:pt x="43" y="107"/>
                    <a:pt x="47" y="108"/>
                  </a:cubicBezTo>
                  <a:cubicBezTo>
                    <a:pt x="52" y="110"/>
                    <a:pt x="43" y="99"/>
                    <a:pt x="42" y="98"/>
                  </a:cubicBezTo>
                  <a:cubicBezTo>
                    <a:pt x="42" y="96"/>
                    <a:pt x="37" y="91"/>
                    <a:pt x="35" y="88"/>
                  </a:cubicBezTo>
                  <a:cubicBezTo>
                    <a:pt x="33" y="85"/>
                    <a:pt x="34" y="81"/>
                    <a:pt x="35" y="79"/>
                  </a:cubicBezTo>
                  <a:cubicBezTo>
                    <a:pt x="36" y="77"/>
                    <a:pt x="35" y="71"/>
                    <a:pt x="36" y="71"/>
                  </a:cubicBezTo>
                  <a:cubicBezTo>
                    <a:pt x="38" y="70"/>
                    <a:pt x="48" y="76"/>
                    <a:pt x="50" y="76"/>
                  </a:cubicBezTo>
                  <a:cubicBezTo>
                    <a:pt x="51" y="77"/>
                    <a:pt x="48" y="73"/>
                    <a:pt x="46" y="70"/>
                  </a:cubicBezTo>
                  <a:cubicBezTo>
                    <a:pt x="45" y="70"/>
                    <a:pt x="45" y="69"/>
                    <a:pt x="45" y="68"/>
                  </a:cubicBezTo>
                  <a:cubicBezTo>
                    <a:pt x="45" y="68"/>
                    <a:pt x="44" y="68"/>
                    <a:pt x="44" y="68"/>
                  </a:cubicBezTo>
                  <a:cubicBezTo>
                    <a:pt x="44" y="67"/>
                    <a:pt x="44" y="66"/>
                    <a:pt x="43" y="65"/>
                  </a:cubicBezTo>
                  <a:cubicBezTo>
                    <a:pt x="43" y="65"/>
                    <a:pt x="43" y="65"/>
                    <a:pt x="43" y="65"/>
                  </a:cubicBezTo>
                  <a:cubicBezTo>
                    <a:pt x="43" y="65"/>
                    <a:pt x="43" y="64"/>
                    <a:pt x="42" y="63"/>
                  </a:cubicBezTo>
                  <a:cubicBezTo>
                    <a:pt x="42" y="63"/>
                    <a:pt x="42" y="62"/>
                    <a:pt x="42" y="62"/>
                  </a:cubicBezTo>
                  <a:cubicBezTo>
                    <a:pt x="42" y="61"/>
                    <a:pt x="41" y="60"/>
                    <a:pt x="41" y="59"/>
                  </a:cubicBezTo>
                  <a:cubicBezTo>
                    <a:pt x="41" y="58"/>
                    <a:pt x="41" y="57"/>
                    <a:pt x="40" y="56"/>
                  </a:cubicBezTo>
                  <a:cubicBezTo>
                    <a:pt x="40" y="52"/>
                    <a:pt x="36" y="51"/>
                    <a:pt x="33" y="47"/>
                  </a:cubicBezTo>
                  <a:cubicBezTo>
                    <a:pt x="30" y="44"/>
                    <a:pt x="27" y="33"/>
                    <a:pt x="24" y="30"/>
                  </a:cubicBezTo>
                  <a:cubicBezTo>
                    <a:pt x="22" y="27"/>
                    <a:pt x="20" y="27"/>
                    <a:pt x="20" y="23"/>
                  </a:cubicBezTo>
                  <a:cubicBezTo>
                    <a:pt x="19" y="19"/>
                    <a:pt x="15" y="11"/>
                    <a:pt x="13" y="8"/>
                  </a:cubicBezTo>
                  <a:cubicBezTo>
                    <a:pt x="12" y="6"/>
                    <a:pt x="13" y="5"/>
                    <a:pt x="12" y="2"/>
                  </a:cubicBezTo>
                  <a:cubicBezTo>
                    <a:pt x="11" y="0"/>
                    <a:pt x="5" y="0"/>
                    <a:pt x="2" y="1"/>
                  </a:cubicBezTo>
                  <a:cubicBezTo>
                    <a:pt x="0" y="1"/>
                    <a:pt x="7" y="5"/>
                    <a:pt x="9" y="7"/>
                  </a:cubicBezTo>
                  <a:cubicBezTo>
                    <a:pt x="10" y="10"/>
                    <a:pt x="7" y="9"/>
                    <a:pt x="4" y="11"/>
                  </a:cubicBezTo>
                  <a:cubicBezTo>
                    <a:pt x="1" y="13"/>
                    <a:pt x="5" y="17"/>
                    <a:pt x="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淘宝店chenying0907出品 37"/>
            <p:cNvSpPr/>
            <p:nvPr/>
          </p:nvSpPr>
          <p:spPr bwMode="auto">
            <a:xfrm>
              <a:off x="7662666" y="3293875"/>
              <a:ext cx="88856" cy="101843"/>
            </a:xfrm>
            <a:custGeom>
              <a:gdLst>
                <a:gd name="T0" fmla="*/ 11 w 55"/>
                <a:gd name="T1" fmla="*/ 0 h 63"/>
                <a:gd name="T2" fmla="*/ 5 w 55"/>
                <a:gd name="T3" fmla="*/ 7 h 63"/>
                <a:gd name="T4" fmla="*/ 8 w 55"/>
                <a:gd name="T5" fmla="*/ 27 h 63"/>
                <a:gd name="T6" fmla="*/ 2 w 55"/>
                <a:gd name="T7" fmla="*/ 26 h 63"/>
                <a:gd name="T8" fmla="*/ 2 w 55"/>
                <a:gd name="T9" fmla="*/ 33 h 63"/>
                <a:gd name="T10" fmla="*/ 6 w 55"/>
                <a:gd name="T11" fmla="*/ 39 h 63"/>
                <a:gd name="T12" fmla="*/ 13 w 55"/>
                <a:gd name="T13" fmla="*/ 43 h 63"/>
                <a:gd name="T14" fmla="*/ 14 w 55"/>
                <a:gd name="T15" fmla="*/ 47 h 63"/>
                <a:gd name="T16" fmla="*/ 21 w 55"/>
                <a:gd name="T17" fmla="*/ 51 h 63"/>
                <a:gd name="T18" fmla="*/ 28 w 55"/>
                <a:gd name="T19" fmla="*/ 49 h 63"/>
                <a:gd name="T20" fmla="*/ 28 w 55"/>
                <a:gd name="T21" fmla="*/ 52 h 63"/>
                <a:gd name="T22" fmla="*/ 33 w 55"/>
                <a:gd name="T23" fmla="*/ 53 h 63"/>
                <a:gd name="T24" fmla="*/ 38 w 55"/>
                <a:gd name="T25" fmla="*/ 56 h 63"/>
                <a:gd name="T26" fmla="*/ 40 w 55"/>
                <a:gd name="T27" fmla="*/ 51 h 63"/>
                <a:gd name="T28" fmla="*/ 43 w 55"/>
                <a:gd name="T29" fmla="*/ 55 h 63"/>
                <a:gd name="T30" fmla="*/ 43 w 55"/>
                <a:gd name="T31" fmla="*/ 59 h 63"/>
                <a:gd name="T32" fmla="*/ 53 w 55"/>
                <a:gd name="T33" fmla="*/ 63 h 63"/>
                <a:gd name="T34" fmla="*/ 55 w 55"/>
                <a:gd name="T35" fmla="*/ 59 h 63"/>
                <a:gd name="T36" fmla="*/ 49 w 55"/>
                <a:gd name="T37" fmla="*/ 54 h 63"/>
                <a:gd name="T38" fmla="*/ 50 w 55"/>
                <a:gd name="T39" fmla="*/ 50 h 63"/>
                <a:gd name="T40" fmla="*/ 44 w 55"/>
                <a:gd name="T41" fmla="*/ 49 h 63"/>
                <a:gd name="T42" fmla="*/ 39 w 55"/>
                <a:gd name="T43" fmla="*/ 46 h 63"/>
                <a:gd name="T44" fmla="*/ 29 w 55"/>
                <a:gd name="T45" fmla="*/ 45 h 63"/>
                <a:gd name="T46" fmla="*/ 26 w 55"/>
                <a:gd name="T47" fmla="*/ 39 h 63"/>
                <a:gd name="T48" fmla="*/ 31 w 55"/>
                <a:gd name="T49" fmla="*/ 42 h 63"/>
                <a:gd name="T50" fmla="*/ 27 w 55"/>
                <a:gd name="T51" fmla="*/ 36 h 63"/>
                <a:gd name="T52" fmla="*/ 23 w 55"/>
                <a:gd name="T53" fmla="*/ 31 h 63"/>
                <a:gd name="T54" fmla="*/ 27 w 55"/>
                <a:gd name="T55" fmla="*/ 26 h 63"/>
                <a:gd name="T56" fmla="*/ 25 w 55"/>
                <a:gd name="T57" fmla="*/ 14 h 63"/>
                <a:gd name="T58" fmla="*/ 22 w 55"/>
                <a:gd name="T59" fmla="*/ 7 h 63"/>
                <a:gd name="T60" fmla="*/ 19 w 55"/>
                <a:gd name="T61" fmla="*/ 4 h 63"/>
                <a:gd name="T62" fmla="*/ 11 w 55"/>
                <a:gd name="T63" fmla="*/ 0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62">
                  <a:moveTo>
                    <a:pt x="11" y="0"/>
                  </a:moveTo>
                  <a:cubicBezTo>
                    <a:pt x="7" y="1"/>
                    <a:pt x="4" y="4"/>
                    <a:pt x="5" y="7"/>
                  </a:cubicBezTo>
                  <a:cubicBezTo>
                    <a:pt x="6" y="11"/>
                    <a:pt x="10" y="25"/>
                    <a:pt x="8" y="27"/>
                  </a:cubicBezTo>
                  <a:cubicBezTo>
                    <a:pt x="6" y="29"/>
                    <a:pt x="4" y="26"/>
                    <a:pt x="2" y="26"/>
                  </a:cubicBezTo>
                  <a:cubicBezTo>
                    <a:pt x="0" y="26"/>
                    <a:pt x="3" y="32"/>
                    <a:pt x="2" y="33"/>
                  </a:cubicBezTo>
                  <a:cubicBezTo>
                    <a:pt x="2" y="34"/>
                    <a:pt x="3" y="37"/>
                    <a:pt x="6" y="39"/>
                  </a:cubicBezTo>
                  <a:cubicBezTo>
                    <a:pt x="9" y="41"/>
                    <a:pt x="16" y="42"/>
                    <a:pt x="13" y="43"/>
                  </a:cubicBezTo>
                  <a:cubicBezTo>
                    <a:pt x="10" y="45"/>
                    <a:pt x="12" y="46"/>
                    <a:pt x="14" y="47"/>
                  </a:cubicBezTo>
                  <a:cubicBezTo>
                    <a:pt x="16" y="49"/>
                    <a:pt x="18" y="50"/>
                    <a:pt x="21" y="51"/>
                  </a:cubicBezTo>
                  <a:cubicBezTo>
                    <a:pt x="24" y="52"/>
                    <a:pt x="26" y="50"/>
                    <a:pt x="28" y="49"/>
                  </a:cubicBezTo>
                  <a:cubicBezTo>
                    <a:pt x="29" y="47"/>
                    <a:pt x="28" y="50"/>
                    <a:pt x="28" y="52"/>
                  </a:cubicBezTo>
                  <a:cubicBezTo>
                    <a:pt x="28" y="54"/>
                    <a:pt x="31" y="54"/>
                    <a:pt x="33" y="53"/>
                  </a:cubicBezTo>
                  <a:cubicBezTo>
                    <a:pt x="36" y="53"/>
                    <a:pt x="37" y="55"/>
                    <a:pt x="38" y="56"/>
                  </a:cubicBezTo>
                  <a:cubicBezTo>
                    <a:pt x="40" y="57"/>
                    <a:pt x="39" y="53"/>
                    <a:pt x="40" y="51"/>
                  </a:cubicBezTo>
                  <a:cubicBezTo>
                    <a:pt x="40" y="50"/>
                    <a:pt x="42" y="53"/>
                    <a:pt x="43" y="55"/>
                  </a:cubicBezTo>
                  <a:cubicBezTo>
                    <a:pt x="44" y="57"/>
                    <a:pt x="42" y="57"/>
                    <a:pt x="43" y="59"/>
                  </a:cubicBezTo>
                  <a:cubicBezTo>
                    <a:pt x="44" y="61"/>
                    <a:pt x="51" y="63"/>
                    <a:pt x="53" y="63"/>
                  </a:cubicBezTo>
                  <a:cubicBezTo>
                    <a:pt x="55" y="63"/>
                    <a:pt x="54" y="60"/>
                    <a:pt x="55" y="59"/>
                  </a:cubicBezTo>
                  <a:cubicBezTo>
                    <a:pt x="55" y="58"/>
                    <a:pt x="50" y="56"/>
                    <a:pt x="49" y="54"/>
                  </a:cubicBezTo>
                  <a:cubicBezTo>
                    <a:pt x="48" y="53"/>
                    <a:pt x="50" y="52"/>
                    <a:pt x="50" y="50"/>
                  </a:cubicBezTo>
                  <a:cubicBezTo>
                    <a:pt x="49" y="49"/>
                    <a:pt x="46" y="49"/>
                    <a:pt x="44" y="49"/>
                  </a:cubicBezTo>
                  <a:cubicBezTo>
                    <a:pt x="43" y="49"/>
                    <a:pt x="41" y="47"/>
                    <a:pt x="39" y="46"/>
                  </a:cubicBezTo>
                  <a:cubicBezTo>
                    <a:pt x="38" y="45"/>
                    <a:pt x="32" y="46"/>
                    <a:pt x="29" y="45"/>
                  </a:cubicBezTo>
                  <a:cubicBezTo>
                    <a:pt x="26" y="45"/>
                    <a:pt x="26" y="41"/>
                    <a:pt x="26" y="39"/>
                  </a:cubicBezTo>
                  <a:cubicBezTo>
                    <a:pt x="25" y="37"/>
                    <a:pt x="28" y="41"/>
                    <a:pt x="31" y="42"/>
                  </a:cubicBezTo>
                  <a:cubicBezTo>
                    <a:pt x="34" y="43"/>
                    <a:pt x="30" y="37"/>
                    <a:pt x="27" y="36"/>
                  </a:cubicBezTo>
                  <a:cubicBezTo>
                    <a:pt x="25" y="35"/>
                    <a:pt x="23" y="32"/>
                    <a:pt x="23" y="31"/>
                  </a:cubicBezTo>
                  <a:cubicBezTo>
                    <a:pt x="22" y="29"/>
                    <a:pt x="27" y="28"/>
                    <a:pt x="27" y="26"/>
                  </a:cubicBezTo>
                  <a:cubicBezTo>
                    <a:pt x="27" y="24"/>
                    <a:pt x="29" y="18"/>
                    <a:pt x="25" y="14"/>
                  </a:cubicBezTo>
                  <a:cubicBezTo>
                    <a:pt x="20" y="11"/>
                    <a:pt x="21" y="9"/>
                    <a:pt x="22" y="7"/>
                  </a:cubicBezTo>
                  <a:cubicBezTo>
                    <a:pt x="23" y="5"/>
                    <a:pt x="23" y="4"/>
                    <a:pt x="19" y="4"/>
                  </a:cubicBezTo>
                  <a:cubicBezTo>
                    <a:pt x="15" y="4"/>
                    <a:pt x="15"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 name="淘宝店chenying0907出品 38"/>
            <p:cNvSpPr/>
            <p:nvPr/>
          </p:nvSpPr>
          <p:spPr bwMode="auto">
            <a:xfrm>
              <a:off x="7754939" y="3395718"/>
              <a:ext cx="27340" cy="40327"/>
            </a:xfrm>
            <a:custGeom>
              <a:gdLst>
                <a:gd name="T0" fmla="*/ 2 w 17"/>
                <a:gd name="T1" fmla="*/ 3 h 25"/>
                <a:gd name="T2" fmla="*/ 3 w 17"/>
                <a:gd name="T3" fmla="*/ 5 h 25"/>
                <a:gd name="T4" fmla="*/ 9 w 17"/>
                <a:gd name="T5" fmla="*/ 12 h 25"/>
                <a:gd name="T6" fmla="*/ 9 w 17"/>
                <a:gd name="T7" fmla="*/ 16 h 25"/>
                <a:gd name="T8" fmla="*/ 7 w 17"/>
                <a:gd name="T9" fmla="*/ 18 h 25"/>
                <a:gd name="T10" fmla="*/ 12 w 17"/>
                <a:gd name="T11" fmla="*/ 25 h 25"/>
                <a:gd name="T12" fmla="*/ 13 w 17"/>
                <a:gd name="T13" fmla="*/ 18 h 25"/>
                <a:gd name="T14" fmla="*/ 16 w 17"/>
                <a:gd name="T15" fmla="*/ 14 h 25"/>
                <a:gd name="T16" fmla="*/ 13 w 17"/>
                <a:gd name="T17" fmla="*/ 5 h 25"/>
                <a:gd name="T18" fmla="*/ 8 w 17"/>
                <a:gd name="T19" fmla="*/ 1 h 25"/>
                <a:gd name="T20" fmla="*/ 2 w 17"/>
                <a:gd name="T21" fmla="*/ 3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5">
                  <a:moveTo>
                    <a:pt x="2" y="3"/>
                  </a:moveTo>
                  <a:cubicBezTo>
                    <a:pt x="1" y="3"/>
                    <a:pt x="0" y="2"/>
                    <a:pt x="3" y="5"/>
                  </a:cubicBezTo>
                  <a:cubicBezTo>
                    <a:pt x="6" y="8"/>
                    <a:pt x="9" y="10"/>
                    <a:pt x="9" y="12"/>
                  </a:cubicBezTo>
                  <a:cubicBezTo>
                    <a:pt x="10" y="13"/>
                    <a:pt x="10" y="16"/>
                    <a:pt x="9" y="16"/>
                  </a:cubicBezTo>
                  <a:cubicBezTo>
                    <a:pt x="8" y="16"/>
                    <a:pt x="6" y="16"/>
                    <a:pt x="7" y="18"/>
                  </a:cubicBezTo>
                  <a:cubicBezTo>
                    <a:pt x="8" y="21"/>
                    <a:pt x="10" y="25"/>
                    <a:pt x="12" y="25"/>
                  </a:cubicBezTo>
                  <a:cubicBezTo>
                    <a:pt x="13" y="24"/>
                    <a:pt x="12" y="19"/>
                    <a:pt x="13" y="18"/>
                  </a:cubicBezTo>
                  <a:cubicBezTo>
                    <a:pt x="15" y="17"/>
                    <a:pt x="17" y="17"/>
                    <a:pt x="16" y="14"/>
                  </a:cubicBezTo>
                  <a:cubicBezTo>
                    <a:pt x="15" y="11"/>
                    <a:pt x="15" y="7"/>
                    <a:pt x="13" y="5"/>
                  </a:cubicBezTo>
                  <a:cubicBezTo>
                    <a:pt x="12" y="4"/>
                    <a:pt x="10" y="1"/>
                    <a:pt x="8" y="1"/>
                  </a:cubicBezTo>
                  <a:cubicBezTo>
                    <a:pt x="4" y="0"/>
                    <a:pt x="4"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淘宝店chenying0907出品 39"/>
            <p:cNvSpPr/>
            <p:nvPr/>
          </p:nvSpPr>
          <p:spPr bwMode="auto">
            <a:xfrm>
              <a:off x="7733750" y="3442880"/>
              <a:ext cx="82705" cy="66300"/>
            </a:xfrm>
            <a:custGeom>
              <a:gdLst>
                <a:gd name="T0" fmla="*/ 46 w 51"/>
                <a:gd name="T1" fmla="*/ 20 h 41"/>
                <a:gd name="T2" fmla="*/ 35 w 51"/>
                <a:gd name="T3" fmla="*/ 1 h 41"/>
                <a:gd name="T4" fmla="*/ 32 w 51"/>
                <a:gd name="T5" fmla="*/ 11 h 41"/>
                <a:gd name="T6" fmla="*/ 27 w 51"/>
                <a:gd name="T7" fmla="*/ 13 h 41"/>
                <a:gd name="T8" fmla="*/ 20 w 51"/>
                <a:gd name="T9" fmla="*/ 19 h 41"/>
                <a:gd name="T10" fmla="*/ 15 w 51"/>
                <a:gd name="T11" fmla="*/ 15 h 41"/>
                <a:gd name="T12" fmla="*/ 11 w 51"/>
                <a:gd name="T13" fmla="*/ 17 h 41"/>
                <a:gd name="T14" fmla="*/ 7 w 51"/>
                <a:gd name="T15" fmla="*/ 19 h 41"/>
                <a:gd name="T16" fmla="*/ 1 w 51"/>
                <a:gd name="T17" fmla="*/ 23 h 41"/>
                <a:gd name="T18" fmla="*/ 2 w 51"/>
                <a:gd name="T19" fmla="*/ 28 h 41"/>
                <a:gd name="T20" fmla="*/ 6 w 51"/>
                <a:gd name="T21" fmla="*/ 23 h 41"/>
                <a:gd name="T22" fmla="*/ 11 w 51"/>
                <a:gd name="T23" fmla="*/ 26 h 41"/>
                <a:gd name="T24" fmla="*/ 20 w 51"/>
                <a:gd name="T25" fmla="*/ 23 h 41"/>
                <a:gd name="T26" fmla="*/ 24 w 51"/>
                <a:gd name="T27" fmla="*/ 28 h 41"/>
                <a:gd name="T28" fmla="*/ 27 w 51"/>
                <a:gd name="T29" fmla="*/ 38 h 41"/>
                <a:gd name="T30" fmla="*/ 35 w 51"/>
                <a:gd name="T31" fmla="*/ 41 h 41"/>
                <a:gd name="T32" fmla="*/ 41 w 51"/>
                <a:gd name="T33" fmla="*/ 36 h 41"/>
                <a:gd name="T34" fmla="*/ 39 w 51"/>
                <a:gd name="T35" fmla="*/ 31 h 41"/>
                <a:gd name="T36" fmla="*/ 43 w 51"/>
                <a:gd name="T37" fmla="*/ 31 h 41"/>
                <a:gd name="T38" fmla="*/ 49 w 51"/>
                <a:gd name="T39" fmla="*/ 31 h 41"/>
                <a:gd name="T40" fmla="*/ 46 w 51"/>
                <a:gd name="T41" fmla="*/ 20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41">
                  <a:moveTo>
                    <a:pt x="46" y="20"/>
                  </a:moveTo>
                  <a:cubicBezTo>
                    <a:pt x="45" y="14"/>
                    <a:pt x="37" y="2"/>
                    <a:pt x="35" y="1"/>
                  </a:cubicBezTo>
                  <a:cubicBezTo>
                    <a:pt x="32" y="0"/>
                    <a:pt x="33" y="10"/>
                    <a:pt x="32" y="11"/>
                  </a:cubicBezTo>
                  <a:cubicBezTo>
                    <a:pt x="32" y="11"/>
                    <a:pt x="27" y="10"/>
                    <a:pt x="27" y="13"/>
                  </a:cubicBezTo>
                  <a:cubicBezTo>
                    <a:pt x="26" y="15"/>
                    <a:pt x="21" y="20"/>
                    <a:pt x="20" y="19"/>
                  </a:cubicBezTo>
                  <a:cubicBezTo>
                    <a:pt x="19" y="18"/>
                    <a:pt x="16" y="15"/>
                    <a:pt x="15" y="15"/>
                  </a:cubicBezTo>
                  <a:cubicBezTo>
                    <a:pt x="14" y="15"/>
                    <a:pt x="10" y="16"/>
                    <a:pt x="11" y="17"/>
                  </a:cubicBezTo>
                  <a:cubicBezTo>
                    <a:pt x="11" y="19"/>
                    <a:pt x="9" y="18"/>
                    <a:pt x="7" y="19"/>
                  </a:cubicBezTo>
                  <a:cubicBezTo>
                    <a:pt x="5" y="20"/>
                    <a:pt x="1" y="21"/>
                    <a:pt x="1" y="23"/>
                  </a:cubicBezTo>
                  <a:cubicBezTo>
                    <a:pt x="2" y="26"/>
                    <a:pt x="0" y="30"/>
                    <a:pt x="2" y="28"/>
                  </a:cubicBezTo>
                  <a:cubicBezTo>
                    <a:pt x="4" y="25"/>
                    <a:pt x="5" y="22"/>
                    <a:pt x="6" y="23"/>
                  </a:cubicBezTo>
                  <a:cubicBezTo>
                    <a:pt x="8" y="25"/>
                    <a:pt x="8" y="27"/>
                    <a:pt x="11" y="26"/>
                  </a:cubicBezTo>
                  <a:cubicBezTo>
                    <a:pt x="14" y="25"/>
                    <a:pt x="18" y="22"/>
                    <a:pt x="20" y="23"/>
                  </a:cubicBezTo>
                  <a:cubicBezTo>
                    <a:pt x="22" y="25"/>
                    <a:pt x="25" y="26"/>
                    <a:pt x="24" y="28"/>
                  </a:cubicBezTo>
                  <a:cubicBezTo>
                    <a:pt x="23" y="30"/>
                    <a:pt x="22" y="34"/>
                    <a:pt x="27" y="38"/>
                  </a:cubicBezTo>
                  <a:cubicBezTo>
                    <a:pt x="31" y="41"/>
                    <a:pt x="33" y="41"/>
                    <a:pt x="35" y="41"/>
                  </a:cubicBezTo>
                  <a:cubicBezTo>
                    <a:pt x="38" y="40"/>
                    <a:pt x="42" y="38"/>
                    <a:pt x="41" y="36"/>
                  </a:cubicBezTo>
                  <a:cubicBezTo>
                    <a:pt x="39" y="35"/>
                    <a:pt x="38" y="32"/>
                    <a:pt x="39" y="31"/>
                  </a:cubicBezTo>
                  <a:cubicBezTo>
                    <a:pt x="39" y="30"/>
                    <a:pt x="41" y="28"/>
                    <a:pt x="43" y="31"/>
                  </a:cubicBezTo>
                  <a:cubicBezTo>
                    <a:pt x="45" y="33"/>
                    <a:pt x="48" y="34"/>
                    <a:pt x="49" y="31"/>
                  </a:cubicBezTo>
                  <a:cubicBezTo>
                    <a:pt x="51" y="29"/>
                    <a:pt x="48" y="26"/>
                    <a:pt x="4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 name="淘宝店chenying0907出品 40"/>
            <p:cNvSpPr/>
            <p:nvPr/>
          </p:nvSpPr>
          <p:spPr bwMode="auto">
            <a:xfrm>
              <a:off x="7715979" y="3410072"/>
              <a:ext cx="29391" cy="27340"/>
            </a:xfrm>
            <a:custGeom>
              <a:gdLst>
                <a:gd name="T0" fmla="*/ 11 w 18"/>
                <a:gd name="T1" fmla="*/ 11 h 17"/>
                <a:gd name="T2" fmla="*/ 16 w 18"/>
                <a:gd name="T3" fmla="*/ 7 h 17"/>
                <a:gd name="T4" fmla="*/ 12 w 18"/>
                <a:gd name="T5" fmla="*/ 2 h 17"/>
                <a:gd name="T6" fmla="*/ 4 w 18"/>
                <a:gd name="T7" fmla="*/ 0 h 17"/>
                <a:gd name="T8" fmla="*/ 7 w 18"/>
                <a:gd name="T9" fmla="*/ 7 h 17"/>
                <a:gd name="T10" fmla="*/ 5 w 18"/>
                <a:gd name="T11" fmla="*/ 13 h 17"/>
                <a:gd name="T12" fmla="*/ 11 w 18"/>
                <a:gd name="T13" fmla="*/ 11 h 17"/>
              </a:gdLst>
              <a:cxnLst>
                <a:cxn ang="0">
                  <a:pos x="T0" y="T1"/>
                </a:cxn>
                <a:cxn ang="0">
                  <a:pos x="T2" y="T3"/>
                </a:cxn>
                <a:cxn ang="0">
                  <a:pos x="T4" y="T5"/>
                </a:cxn>
                <a:cxn ang="0">
                  <a:pos x="T6" y="T7"/>
                </a:cxn>
                <a:cxn ang="0">
                  <a:pos x="T8" y="T9"/>
                </a:cxn>
                <a:cxn ang="0">
                  <a:pos x="T10" y="T11"/>
                </a:cxn>
                <a:cxn ang="0">
                  <a:pos x="T12" y="T13"/>
                </a:cxn>
              </a:cxnLst>
              <a:rect l="0" t="0" r="r" b="b"/>
              <a:pathLst>
                <a:path w="18" h="17">
                  <a:moveTo>
                    <a:pt x="11" y="11"/>
                  </a:moveTo>
                  <a:cubicBezTo>
                    <a:pt x="14" y="10"/>
                    <a:pt x="14" y="8"/>
                    <a:pt x="16" y="7"/>
                  </a:cubicBezTo>
                  <a:cubicBezTo>
                    <a:pt x="18" y="6"/>
                    <a:pt x="15" y="2"/>
                    <a:pt x="12" y="2"/>
                  </a:cubicBezTo>
                  <a:cubicBezTo>
                    <a:pt x="8" y="2"/>
                    <a:pt x="7" y="0"/>
                    <a:pt x="4" y="0"/>
                  </a:cubicBezTo>
                  <a:cubicBezTo>
                    <a:pt x="0" y="1"/>
                    <a:pt x="4" y="4"/>
                    <a:pt x="7" y="7"/>
                  </a:cubicBezTo>
                  <a:cubicBezTo>
                    <a:pt x="9" y="10"/>
                    <a:pt x="4" y="10"/>
                    <a:pt x="5" y="13"/>
                  </a:cubicBezTo>
                  <a:cubicBezTo>
                    <a:pt x="5" y="17"/>
                    <a:pt x="8" y="13"/>
                    <a:pt x="1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淘宝店chenying0907出品 41"/>
            <p:cNvSpPr/>
            <p:nvPr/>
          </p:nvSpPr>
          <p:spPr bwMode="auto">
            <a:xfrm>
              <a:off x="7732383" y="3426476"/>
              <a:ext cx="22556" cy="36909"/>
            </a:xfrm>
            <a:custGeom>
              <a:gdLst>
                <a:gd name="T0" fmla="*/ 10 w 14"/>
                <a:gd name="T1" fmla="*/ 0 h 23"/>
                <a:gd name="T2" fmla="*/ 5 w 14"/>
                <a:gd name="T3" fmla="*/ 6 h 23"/>
                <a:gd name="T4" fmla="*/ 3 w 14"/>
                <a:gd name="T5" fmla="*/ 13 h 23"/>
                <a:gd name="T6" fmla="*/ 11 w 14"/>
                <a:gd name="T7" fmla="*/ 20 h 23"/>
                <a:gd name="T8" fmla="*/ 10 w 14"/>
                <a:gd name="T9" fmla="*/ 10 h 23"/>
                <a:gd name="T10" fmla="*/ 10 w 14"/>
                <a:gd name="T11" fmla="*/ 0 h 23"/>
              </a:gdLst>
              <a:cxnLst>
                <a:cxn ang="0">
                  <a:pos x="T0" y="T1"/>
                </a:cxn>
                <a:cxn ang="0">
                  <a:pos x="T2" y="T3"/>
                </a:cxn>
                <a:cxn ang="0">
                  <a:pos x="T4" y="T5"/>
                </a:cxn>
                <a:cxn ang="0">
                  <a:pos x="T6" y="T7"/>
                </a:cxn>
                <a:cxn ang="0">
                  <a:pos x="T8" y="T9"/>
                </a:cxn>
                <a:cxn ang="0">
                  <a:pos x="T10" y="T11"/>
                </a:cxn>
              </a:cxnLst>
              <a:rect l="0" t="0" r="r" b="b"/>
              <a:pathLst>
                <a:path w="14" h="23">
                  <a:moveTo>
                    <a:pt x="10" y="0"/>
                  </a:moveTo>
                  <a:cubicBezTo>
                    <a:pt x="9" y="0"/>
                    <a:pt x="5" y="3"/>
                    <a:pt x="5" y="6"/>
                  </a:cubicBezTo>
                  <a:cubicBezTo>
                    <a:pt x="4" y="9"/>
                    <a:pt x="0" y="10"/>
                    <a:pt x="3" y="13"/>
                  </a:cubicBezTo>
                  <a:cubicBezTo>
                    <a:pt x="5" y="17"/>
                    <a:pt x="11" y="23"/>
                    <a:pt x="11" y="20"/>
                  </a:cubicBezTo>
                  <a:cubicBezTo>
                    <a:pt x="11" y="17"/>
                    <a:pt x="10" y="13"/>
                    <a:pt x="10" y="10"/>
                  </a:cubicBezTo>
                  <a:cubicBezTo>
                    <a:pt x="10" y="7"/>
                    <a:pt x="14"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淘宝店chenying0907出品 42"/>
            <p:cNvSpPr/>
            <p:nvPr/>
          </p:nvSpPr>
          <p:spPr bwMode="auto">
            <a:xfrm>
              <a:off x="7753572" y="3436045"/>
              <a:ext cx="27340" cy="12987"/>
            </a:xfrm>
            <a:custGeom>
              <a:gdLst>
                <a:gd name="T0" fmla="*/ 2 w 17"/>
                <a:gd name="T1" fmla="*/ 8 h 8"/>
                <a:gd name="T2" fmla="*/ 7 w 17"/>
                <a:gd name="T3" fmla="*/ 2 h 8"/>
                <a:gd name="T4" fmla="*/ 2 w 17"/>
                <a:gd name="T5" fmla="*/ 8 h 8"/>
              </a:gdLst>
              <a:cxnLst>
                <a:cxn ang="0">
                  <a:pos x="T0" y="T1"/>
                </a:cxn>
                <a:cxn ang="0">
                  <a:pos x="T2" y="T3"/>
                </a:cxn>
                <a:cxn ang="0">
                  <a:pos x="T4" y="T5"/>
                </a:cxn>
              </a:cxnLst>
              <a:rect l="0" t="0" r="r" b="b"/>
              <a:pathLst>
                <a:path w="17" h="8">
                  <a:moveTo>
                    <a:pt x="2" y="8"/>
                  </a:moveTo>
                  <a:cubicBezTo>
                    <a:pt x="4" y="8"/>
                    <a:pt x="17" y="6"/>
                    <a:pt x="7" y="2"/>
                  </a:cubicBezTo>
                  <a:cubicBezTo>
                    <a:pt x="3" y="0"/>
                    <a:pt x="0" y="7"/>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淘宝店chenying0907出品 43"/>
            <p:cNvSpPr/>
            <p:nvPr/>
          </p:nvSpPr>
          <p:spPr bwMode="auto">
            <a:xfrm>
              <a:off x="7683855" y="3381364"/>
              <a:ext cx="23923" cy="20505"/>
            </a:xfrm>
            <a:custGeom>
              <a:gdLst>
                <a:gd name="T0" fmla="*/ 11 w 15"/>
                <a:gd name="T1" fmla="*/ 2 h 13"/>
                <a:gd name="T2" fmla="*/ 2 w 15"/>
                <a:gd name="T3" fmla="*/ 2 h 13"/>
                <a:gd name="T4" fmla="*/ 5 w 15"/>
                <a:gd name="T5" fmla="*/ 6 h 13"/>
                <a:gd name="T6" fmla="*/ 12 w 15"/>
                <a:gd name="T7" fmla="*/ 13 h 13"/>
                <a:gd name="T8" fmla="*/ 15 w 15"/>
                <a:gd name="T9" fmla="*/ 8 h 13"/>
                <a:gd name="T10" fmla="*/ 11 w 15"/>
                <a:gd name="T11" fmla="*/ 2 h 13"/>
              </a:gdLst>
              <a:cxnLst>
                <a:cxn ang="0">
                  <a:pos x="T0" y="T1"/>
                </a:cxn>
                <a:cxn ang="0">
                  <a:pos x="T2" y="T3"/>
                </a:cxn>
                <a:cxn ang="0">
                  <a:pos x="T4" y="T5"/>
                </a:cxn>
                <a:cxn ang="0">
                  <a:pos x="T6" y="T7"/>
                </a:cxn>
                <a:cxn ang="0">
                  <a:pos x="T8" y="T9"/>
                </a:cxn>
                <a:cxn ang="0">
                  <a:pos x="T10" y="T11"/>
                </a:cxn>
              </a:cxnLst>
              <a:rect l="0" t="0" r="r" b="b"/>
              <a:pathLst>
                <a:path w="15" h="13">
                  <a:moveTo>
                    <a:pt x="11" y="2"/>
                  </a:moveTo>
                  <a:cubicBezTo>
                    <a:pt x="8" y="1"/>
                    <a:pt x="0" y="0"/>
                    <a:pt x="2" y="2"/>
                  </a:cubicBezTo>
                  <a:cubicBezTo>
                    <a:pt x="3" y="3"/>
                    <a:pt x="2" y="6"/>
                    <a:pt x="5" y="6"/>
                  </a:cubicBezTo>
                  <a:cubicBezTo>
                    <a:pt x="8" y="6"/>
                    <a:pt x="7" y="13"/>
                    <a:pt x="12" y="13"/>
                  </a:cubicBezTo>
                  <a:cubicBezTo>
                    <a:pt x="15" y="13"/>
                    <a:pt x="15" y="10"/>
                    <a:pt x="15" y="8"/>
                  </a:cubicBezTo>
                  <a:cubicBezTo>
                    <a:pt x="15" y="6"/>
                    <a:pt x="14" y="3"/>
                    <a:pt x="1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淘宝店chenying0907出品 44"/>
            <p:cNvSpPr/>
            <p:nvPr/>
          </p:nvSpPr>
          <p:spPr bwMode="auto">
            <a:xfrm>
              <a:off x="7646945" y="3419641"/>
              <a:ext cx="38276" cy="45795"/>
            </a:xfrm>
            <a:custGeom>
              <a:gdLst>
                <a:gd name="T0" fmla="*/ 10 w 24"/>
                <a:gd name="T1" fmla="*/ 17 h 28"/>
                <a:gd name="T2" fmla="*/ 2 w 24"/>
                <a:gd name="T3" fmla="*/ 28 h 28"/>
                <a:gd name="T4" fmla="*/ 14 w 24"/>
                <a:gd name="T5" fmla="*/ 19 h 28"/>
                <a:gd name="T6" fmla="*/ 24 w 24"/>
                <a:gd name="T7" fmla="*/ 11 h 28"/>
                <a:gd name="T8" fmla="*/ 20 w 24"/>
                <a:gd name="T9" fmla="*/ 3 h 28"/>
                <a:gd name="T10" fmla="*/ 18 w 24"/>
                <a:gd name="T11" fmla="*/ 9 h 28"/>
                <a:gd name="T12" fmla="*/ 10 w 24"/>
                <a:gd name="T13" fmla="*/ 17 h 28"/>
              </a:gdLst>
              <a:cxnLst>
                <a:cxn ang="0">
                  <a:pos x="T0" y="T1"/>
                </a:cxn>
                <a:cxn ang="0">
                  <a:pos x="T2" y="T3"/>
                </a:cxn>
                <a:cxn ang="0">
                  <a:pos x="T4" y="T5"/>
                </a:cxn>
                <a:cxn ang="0">
                  <a:pos x="T6" y="T7"/>
                </a:cxn>
                <a:cxn ang="0">
                  <a:pos x="T8" y="T9"/>
                </a:cxn>
                <a:cxn ang="0">
                  <a:pos x="T10" y="T11"/>
                </a:cxn>
                <a:cxn ang="0">
                  <a:pos x="T12" y="T13"/>
                </a:cxn>
              </a:cxnLst>
              <a:rect l="0" t="0" r="r" b="b"/>
              <a:pathLst>
                <a:path w="24" h="28">
                  <a:moveTo>
                    <a:pt x="10" y="17"/>
                  </a:moveTo>
                  <a:cubicBezTo>
                    <a:pt x="9" y="18"/>
                    <a:pt x="0" y="28"/>
                    <a:pt x="2" y="28"/>
                  </a:cubicBezTo>
                  <a:cubicBezTo>
                    <a:pt x="5" y="28"/>
                    <a:pt x="11" y="20"/>
                    <a:pt x="14" y="19"/>
                  </a:cubicBezTo>
                  <a:cubicBezTo>
                    <a:pt x="16" y="18"/>
                    <a:pt x="23" y="13"/>
                    <a:pt x="24" y="11"/>
                  </a:cubicBezTo>
                  <a:cubicBezTo>
                    <a:pt x="24" y="9"/>
                    <a:pt x="22" y="0"/>
                    <a:pt x="20" y="3"/>
                  </a:cubicBezTo>
                  <a:cubicBezTo>
                    <a:pt x="18" y="4"/>
                    <a:pt x="21" y="8"/>
                    <a:pt x="18" y="9"/>
                  </a:cubicBezTo>
                  <a:cubicBezTo>
                    <a:pt x="16" y="10"/>
                    <a:pt x="11" y="16"/>
                    <a:pt x="1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淘宝店chenying0907出品 45"/>
            <p:cNvSpPr/>
            <p:nvPr/>
          </p:nvSpPr>
          <p:spPr bwMode="auto">
            <a:xfrm>
              <a:off x="7911462" y="3613757"/>
              <a:ext cx="405320" cy="185914"/>
            </a:xfrm>
            <a:custGeom>
              <a:gdLst>
                <a:gd name="T0" fmla="*/ 188 w 251"/>
                <a:gd name="T1" fmla="*/ 84 h 115"/>
                <a:gd name="T2" fmla="*/ 206 w 251"/>
                <a:gd name="T3" fmla="*/ 103 h 115"/>
                <a:gd name="T4" fmla="*/ 235 w 251"/>
                <a:gd name="T5" fmla="*/ 112 h 115"/>
                <a:gd name="T6" fmla="*/ 247 w 251"/>
                <a:gd name="T7" fmla="*/ 112 h 115"/>
                <a:gd name="T8" fmla="*/ 220 w 251"/>
                <a:gd name="T9" fmla="*/ 94 h 115"/>
                <a:gd name="T10" fmla="*/ 195 w 251"/>
                <a:gd name="T11" fmla="*/ 69 h 115"/>
                <a:gd name="T12" fmla="*/ 192 w 251"/>
                <a:gd name="T13" fmla="*/ 59 h 115"/>
                <a:gd name="T14" fmla="*/ 172 w 251"/>
                <a:gd name="T15" fmla="*/ 47 h 115"/>
                <a:gd name="T16" fmla="*/ 153 w 251"/>
                <a:gd name="T17" fmla="*/ 36 h 115"/>
                <a:gd name="T18" fmla="*/ 120 w 251"/>
                <a:gd name="T19" fmla="*/ 25 h 115"/>
                <a:gd name="T20" fmla="*/ 118 w 251"/>
                <a:gd name="T21" fmla="*/ 24 h 115"/>
                <a:gd name="T22" fmla="*/ 113 w 251"/>
                <a:gd name="T23" fmla="*/ 22 h 115"/>
                <a:gd name="T24" fmla="*/ 112 w 251"/>
                <a:gd name="T25" fmla="*/ 21 h 115"/>
                <a:gd name="T26" fmla="*/ 111 w 251"/>
                <a:gd name="T27" fmla="*/ 20 h 115"/>
                <a:gd name="T28" fmla="*/ 105 w 251"/>
                <a:gd name="T29" fmla="*/ 21 h 115"/>
                <a:gd name="T30" fmla="*/ 78 w 251"/>
                <a:gd name="T31" fmla="*/ 11 h 115"/>
                <a:gd name="T32" fmla="*/ 66 w 251"/>
                <a:gd name="T33" fmla="*/ 17 h 115"/>
                <a:gd name="T34" fmla="*/ 65 w 251"/>
                <a:gd name="T35" fmla="*/ 22 h 115"/>
                <a:gd name="T36" fmla="*/ 57 w 251"/>
                <a:gd name="T37" fmla="*/ 31 h 115"/>
                <a:gd name="T38" fmla="*/ 44 w 251"/>
                <a:gd name="T39" fmla="*/ 21 h 115"/>
                <a:gd name="T40" fmla="*/ 33 w 251"/>
                <a:gd name="T41" fmla="*/ 5 h 115"/>
                <a:gd name="T42" fmla="*/ 10 w 251"/>
                <a:gd name="T43" fmla="*/ 4 h 115"/>
                <a:gd name="T44" fmla="*/ 4 w 251"/>
                <a:gd name="T45" fmla="*/ 6 h 115"/>
                <a:gd name="T46" fmla="*/ 20 w 251"/>
                <a:gd name="T47" fmla="*/ 16 h 115"/>
                <a:gd name="T48" fmla="*/ 31 w 251"/>
                <a:gd name="T49" fmla="*/ 25 h 115"/>
                <a:gd name="T50" fmla="*/ 35 w 251"/>
                <a:gd name="T51" fmla="*/ 35 h 115"/>
                <a:gd name="T52" fmla="*/ 41 w 251"/>
                <a:gd name="T53" fmla="*/ 36 h 115"/>
                <a:gd name="T54" fmla="*/ 49 w 251"/>
                <a:gd name="T55" fmla="*/ 39 h 115"/>
                <a:gd name="T56" fmla="*/ 85 w 251"/>
                <a:gd name="T57" fmla="*/ 53 h 115"/>
                <a:gd name="T58" fmla="*/ 113 w 251"/>
                <a:gd name="T59" fmla="*/ 79 h 115"/>
                <a:gd name="T60" fmla="*/ 99 w 251"/>
                <a:gd name="T61" fmla="*/ 89 h 115"/>
                <a:gd name="T62" fmla="*/ 115 w 251"/>
                <a:gd name="T63" fmla="*/ 87 h 115"/>
                <a:gd name="T64" fmla="*/ 126 w 251"/>
                <a:gd name="T65" fmla="*/ 88 h 115"/>
                <a:gd name="T66" fmla="*/ 128 w 251"/>
                <a:gd name="T67" fmla="*/ 90 h 115"/>
                <a:gd name="T68" fmla="*/ 130 w 251"/>
                <a:gd name="T69" fmla="*/ 92 h 115"/>
                <a:gd name="T70" fmla="*/ 132 w 251"/>
                <a:gd name="T71" fmla="*/ 94 h 115"/>
                <a:gd name="T72" fmla="*/ 135 w 251"/>
                <a:gd name="T73" fmla="*/ 96 h 115"/>
                <a:gd name="T74" fmla="*/ 136 w 251"/>
                <a:gd name="T75" fmla="*/ 97 h 115"/>
                <a:gd name="T76" fmla="*/ 138 w 251"/>
                <a:gd name="T77" fmla="*/ 98 h 115"/>
                <a:gd name="T78" fmla="*/ 140 w 251"/>
                <a:gd name="T79" fmla="*/ 98 h 115"/>
                <a:gd name="T80" fmla="*/ 154 w 251"/>
                <a:gd name="T81" fmla="*/ 98 h 115"/>
                <a:gd name="T82" fmla="*/ 155 w 251"/>
                <a:gd name="T83" fmla="*/ 87 h 115"/>
                <a:gd name="T84" fmla="*/ 165 w 251"/>
                <a:gd name="T85" fmla="*/ 81 h 115"/>
                <a:gd name="T86" fmla="*/ 179 w 251"/>
                <a:gd name="T87" fmla="*/ 82 h 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1" h="115">
                  <a:moveTo>
                    <a:pt x="179" y="82"/>
                  </a:moveTo>
                  <a:cubicBezTo>
                    <a:pt x="184" y="84"/>
                    <a:pt x="186" y="84"/>
                    <a:pt x="188" y="84"/>
                  </a:cubicBezTo>
                  <a:cubicBezTo>
                    <a:pt x="189" y="84"/>
                    <a:pt x="195" y="92"/>
                    <a:pt x="195" y="92"/>
                  </a:cubicBezTo>
                  <a:cubicBezTo>
                    <a:pt x="195" y="92"/>
                    <a:pt x="203" y="101"/>
                    <a:pt x="206" y="103"/>
                  </a:cubicBezTo>
                  <a:cubicBezTo>
                    <a:pt x="208" y="105"/>
                    <a:pt x="213" y="106"/>
                    <a:pt x="217" y="106"/>
                  </a:cubicBezTo>
                  <a:cubicBezTo>
                    <a:pt x="222" y="106"/>
                    <a:pt x="232" y="110"/>
                    <a:pt x="235" y="112"/>
                  </a:cubicBezTo>
                  <a:cubicBezTo>
                    <a:pt x="238" y="113"/>
                    <a:pt x="238" y="115"/>
                    <a:pt x="242" y="115"/>
                  </a:cubicBezTo>
                  <a:cubicBezTo>
                    <a:pt x="247" y="115"/>
                    <a:pt x="251" y="115"/>
                    <a:pt x="247" y="112"/>
                  </a:cubicBezTo>
                  <a:cubicBezTo>
                    <a:pt x="243" y="110"/>
                    <a:pt x="242" y="109"/>
                    <a:pt x="236" y="105"/>
                  </a:cubicBezTo>
                  <a:cubicBezTo>
                    <a:pt x="230" y="100"/>
                    <a:pt x="224" y="96"/>
                    <a:pt x="220" y="94"/>
                  </a:cubicBezTo>
                  <a:cubicBezTo>
                    <a:pt x="217" y="93"/>
                    <a:pt x="215" y="90"/>
                    <a:pt x="210" y="85"/>
                  </a:cubicBezTo>
                  <a:cubicBezTo>
                    <a:pt x="205" y="79"/>
                    <a:pt x="191" y="69"/>
                    <a:pt x="195" y="69"/>
                  </a:cubicBezTo>
                  <a:cubicBezTo>
                    <a:pt x="199" y="69"/>
                    <a:pt x="207" y="70"/>
                    <a:pt x="205" y="68"/>
                  </a:cubicBezTo>
                  <a:cubicBezTo>
                    <a:pt x="203" y="66"/>
                    <a:pt x="197" y="60"/>
                    <a:pt x="192" y="59"/>
                  </a:cubicBezTo>
                  <a:cubicBezTo>
                    <a:pt x="187" y="57"/>
                    <a:pt x="178" y="57"/>
                    <a:pt x="177" y="54"/>
                  </a:cubicBezTo>
                  <a:cubicBezTo>
                    <a:pt x="176" y="51"/>
                    <a:pt x="178" y="51"/>
                    <a:pt x="172" y="47"/>
                  </a:cubicBezTo>
                  <a:cubicBezTo>
                    <a:pt x="166" y="44"/>
                    <a:pt x="163" y="41"/>
                    <a:pt x="161" y="39"/>
                  </a:cubicBezTo>
                  <a:cubicBezTo>
                    <a:pt x="158" y="36"/>
                    <a:pt x="160" y="37"/>
                    <a:pt x="153" y="36"/>
                  </a:cubicBezTo>
                  <a:cubicBezTo>
                    <a:pt x="147" y="34"/>
                    <a:pt x="145" y="31"/>
                    <a:pt x="139" y="30"/>
                  </a:cubicBezTo>
                  <a:cubicBezTo>
                    <a:pt x="134" y="29"/>
                    <a:pt x="124" y="28"/>
                    <a:pt x="120" y="25"/>
                  </a:cubicBezTo>
                  <a:cubicBezTo>
                    <a:pt x="119" y="25"/>
                    <a:pt x="119" y="24"/>
                    <a:pt x="118" y="24"/>
                  </a:cubicBezTo>
                  <a:cubicBezTo>
                    <a:pt x="118" y="24"/>
                    <a:pt x="118" y="24"/>
                    <a:pt x="118" y="24"/>
                  </a:cubicBezTo>
                  <a:cubicBezTo>
                    <a:pt x="116" y="23"/>
                    <a:pt x="115" y="22"/>
                    <a:pt x="113" y="22"/>
                  </a:cubicBezTo>
                  <a:cubicBezTo>
                    <a:pt x="113" y="22"/>
                    <a:pt x="113" y="22"/>
                    <a:pt x="113" y="22"/>
                  </a:cubicBezTo>
                  <a:cubicBezTo>
                    <a:pt x="113" y="22"/>
                    <a:pt x="112" y="22"/>
                    <a:pt x="112" y="22"/>
                  </a:cubicBezTo>
                  <a:cubicBezTo>
                    <a:pt x="112" y="21"/>
                    <a:pt x="112" y="21"/>
                    <a:pt x="112" y="21"/>
                  </a:cubicBezTo>
                  <a:cubicBezTo>
                    <a:pt x="112" y="21"/>
                    <a:pt x="111" y="21"/>
                    <a:pt x="111" y="21"/>
                  </a:cubicBezTo>
                  <a:cubicBezTo>
                    <a:pt x="111" y="21"/>
                    <a:pt x="111" y="21"/>
                    <a:pt x="111" y="20"/>
                  </a:cubicBezTo>
                  <a:cubicBezTo>
                    <a:pt x="112" y="19"/>
                    <a:pt x="109" y="15"/>
                    <a:pt x="108" y="16"/>
                  </a:cubicBezTo>
                  <a:cubicBezTo>
                    <a:pt x="107" y="18"/>
                    <a:pt x="107" y="21"/>
                    <a:pt x="105" y="21"/>
                  </a:cubicBezTo>
                  <a:cubicBezTo>
                    <a:pt x="102" y="21"/>
                    <a:pt x="98" y="18"/>
                    <a:pt x="94" y="18"/>
                  </a:cubicBezTo>
                  <a:cubicBezTo>
                    <a:pt x="90" y="17"/>
                    <a:pt x="79" y="11"/>
                    <a:pt x="78" y="11"/>
                  </a:cubicBezTo>
                  <a:cubicBezTo>
                    <a:pt x="77" y="11"/>
                    <a:pt x="74" y="18"/>
                    <a:pt x="73" y="18"/>
                  </a:cubicBezTo>
                  <a:cubicBezTo>
                    <a:pt x="72" y="18"/>
                    <a:pt x="69" y="17"/>
                    <a:pt x="66" y="17"/>
                  </a:cubicBezTo>
                  <a:cubicBezTo>
                    <a:pt x="62" y="17"/>
                    <a:pt x="58" y="17"/>
                    <a:pt x="59" y="18"/>
                  </a:cubicBezTo>
                  <a:cubicBezTo>
                    <a:pt x="61" y="19"/>
                    <a:pt x="66" y="20"/>
                    <a:pt x="65" y="22"/>
                  </a:cubicBezTo>
                  <a:cubicBezTo>
                    <a:pt x="64" y="23"/>
                    <a:pt x="66" y="27"/>
                    <a:pt x="64" y="28"/>
                  </a:cubicBezTo>
                  <a:cubicBezTo>
                    <a:pt x="63" y="28"/>
                    <a:pt x="61" y="33"/>
                    <a:pt x="57" y="31"/>
                  </a:cubicBezTo>
                  <a:cubicBezTo>
                    <a:pt x="53" y="30"/>
                    <a:pt x="56" y="27"/>
                    <a:pt x="55" y="26"/>
                  </a:cubicBezTo>
                  <a:cubicBezTo>
                    <a:pt x="54" y="26"/>
                    <a:pt x="46" y="21"/>
                    <a:pt x="44" y="21"/>
                  </a:cubicBezTo>
                  <a:cubicBezTo>
                    <a:pt x="39" y="20"/>
                    <a:pt x="45" y="18"/>
                    <a:pt x="42" y="13"/>
                  </a:cubicBezTo>
                  <a:cubicBezTo>
                    <a:pt x="39" y="9"/>
                    <a:pt x="34" y="5"/>
                    <a:pt x="33" y="5"/>
                  </a:cubicBezTo>
                  <a:cubicBezTo>
                    <a:pt x="32" y="5"/>
                    <a:pt x="19" y="3"/>
                    <a:pt x="17" y="3"/>
                  </a:cubicBezTo>
                  <a:cubicBezTo>
                    <a:pt x="15" y="2"/>
                    <a:pt x="11" y="5"/>
                    <a:pt x="10" y="4"/>
                  </a:cubicBezTo>
                  <a:cubicBezTo>
                    <a:pt x="8" y="3"/>
                    <a:pt x="0" y="0"/>
                    <a:pt x="1" y="2"/>
                  </a:cubicBezTo>
                  <a:cubicBezTo>
                    <a:pt x="1" y="3"/>
                    <a:pt x="1" y="6"/>
                    <a:pt x="4" y="6"/>
                  </a:cubicBezTo>
                  <a:cubicBezTo>
                    <a:pt x="7" y="7"/>
                    <a:pt x="6" y="4"/>
                    <a:pt x="9" y="7"/>
                  </a:cubicBezTo>
                  <a:cubicBezTo>
                    <a:pt x="12" y="10"/>
                    <a:pt x="11" y="13"/>
                    <a:pt x="20" y="16"/>
                  </a:cubicBezTo>
                  <a:cubicBezTo>
                    <a:pt x="28" y="20"/>
                    <a:pt x="36" y="19"/>
                    <a:pt x="35" y="20"/>
                  </a:cubicBezTo>
                  <a:cubicBezTo>
                    <a:pt x="35" y="20"/>
                    <a:pt x="33" y="25"/>
                    <a:pt x="31" y="25"/>
                  </a:cubicBezTo>
                  <a:cubicBezTo>
                    <a:pt x="28" y="25"/>
                    <a:pt x="21" y="26"/>
                    <a:pt x="25" y="28"/>
                  </a:cubicBezTo>
                  <a:cubicBezTo>
                    <a:pt x="29" y="30"/>
                    <a:pt x="37" y="34"/>
                    <a:pt x="35" y="35"/>
                  </a:cubicBezTo>
                  <a:cubicBezTo>
                    <a:pt x="33" y="35"/>
                    <a:pt x="30" y="38"/>
                    <a:pt x="34" y="40"/>
                  </a:cubicBezTo>
                  <a:cubicBezTo>
                    <a:pt x="38" y="43"/>
                    <a:pt x="41" y="39"/>
                    <a:pt x="41" y="36"/>
                  </a:cubicBezTo>
                  <a:cubicBezTo>
                    <a:pt x="40" y="34"/>
                    <a:pt x="38" y="29"/>
                    <a:pt x="41" y="32"/>
                  </a:cubicBezTo>
                  <a:cubicBezTo>
                    <a:pt x="45" y="35"/>
                    <a:pt x="43" y="36"/>
                    <a:pt x="49" y="39"/>
                  </a:cubicBezTo>
                  <a:cubicBezTo>
                    <a:pt x="55" y="41"/>
                    <a:pt x="67" y="44"/>
                    <a:pt x="71" y="47"/>
                  </a:cubicBezTo>
                  <a:cubicBezTo>
                    <a:pt x="76" y="49"/>
                    <a:pt x="83" y="53"/>
                    <a:pt x="85" y="53"/>
                  </a:cubicBezTo>
                  <a:cubicBezTo>
                    <a:pt x="88" y="53"/>
                    <a:pt x="94" y="56"/>
                    <a:pt x="99" y="62"/>
                  </a:cubicBezTo>
                  <a:cubicBezTo>
                    <a:pt x="103" y="67"/>
                    <a:pt x="115" y="79"/>
                    <a:pt x="113" y="79"/>
                  </a:cubicBezTo>
                  <a:cubicBezTo>
                    <a:pt x="110" y="79"/>
                    <a:pt x="104" y="77"/>
                    <a:pt x="103" y="79"/>
                  </a:cubicBezTo>
                  <a:cubicBezTo>
                    <a:pt x="102" y="81"/>
                    <a:pt x="97" y="89"/>
                    <a:pt x="99" y="89"/>
                  </a:cubicBezTo>
                  <a:cubicBezTo>
                    <a:pt x="102" y="89"/>
                    <a:pt x="110" y="83"/>
                    <a:pt x="110" y="84"/>
                  </a:cubicBezTo>
                  <a:cubicBezTo>
                    <a:pt x="111" y="86"/>
                    <a:pt x="113" y="89"/>
                    <a:pt x="115" y="87"/>
                  </a:cubicBezTo>
                  <a:cubicBezTo>
                    <a:pt x="117" y="86"/>
                    <a:pt x="119" y="83"/>
                    <a:pt x="121" y="84"/>
                  </a:cubicBezTo>
                  <a:cubicBezTo>
                    <a:pt x="122" y="84"/>
                    <a:pt x="124" y="84"/>
                    <a:pt x="126" y="88"/>
                  </a:cubicBezTo>
                  <a:cubicBezTo>
                    <a:pt x="126" y="88"/>
                    <a:pt x="127" y="89"/>
                    <a:pt x="127" y="89"/>
                  </a:cubicBezTo>
                  <a:cubicBezTo>
                    <a:pt x="127" y="90"/>
                    <a:pt x="128" y="90"/>
                    <a:pt x="128" y="90"/>
                  </a:cubicBezTo>
                  <a:cubicBezTo>
                    <a:pt x="128" y="90"/>
                    <a:pt x="129" y="91"/>
                    <a:pt x="129" y="91"/>
                  </a:cubicBezTo>
                  <a:cubicBezTo>
                    <a:pt x="129" y="92"/>
                    <a:pt x="130" y="92"/>
                    <a:pt x="130" y="92"/>
                  </a:cubicBezTo>
                  <a:cubicBezTo>
                    <a:pt x="130" y="93"/>
                    <a:pt x="131" y="93"/>
                    <a:pt x="131" y="94"/>
                  </a:cubicBezTo>
                  <a:cubicBezTo>
                    <a:pt x="132" y="94"/>
                    <a:pt x="132" y="94"/>
                    <a:pt x="132" y="94"/>
                  </a:cubicBezTo>
                  <a:cubicBezTo>
                    <a:pt x="133" y="95"/>
                    <a:pt x="133" y="95"/>
                    <a:pt x="134" y="96"/>
                  </a:cubicBezTo>
                  <a:cubicBezTo>
                    <a:pt x="134" y="96"/>
                    <a:pt x="134" y="96"/>
                    <a:pt x="135" y="96"/>
                  </a:cubicBezTo>
                  <a:cubicBezTo>
                    <a:pt x="135" y="96"/>
                    <a:pt x="135" y="96"/>
                    <a:pt x="135" y="96"/>
                  </a:cubicBezTo>
                  <a:cubicBezTo>
                    <a:pt x="135" y="96"/>
                    <a:pt x="135" y="97"/>
                    <a:pt x="136" y="97"/>
                  </a:cubicBezTo>
                  <a:cubicBezTo>
                    <a:pt x="136" y="97"/>
                    <a:pt x="136" y="97"/>
                    <a:pt x="137" y="97"/>
                  </a:cubicBezTo>
                  <a:cubicBezTo>
                    <a:pt x="137" y="98"/>
                    <a:pt x="137" y="98"/>
                    <a:pt x="138" y="98"/>
                  </a:cubicBezTo>
                  <a:cubicBezTo>
                    <a:pt x="138" y="98"/>
                    <a:pt x="138" y="98"/>
                    <a:pt x="139" y="98"/>
                  </a:cubicBezTo>
                  <a:cubicBezTo>
                    <a:pt x="139" y="98"/>
                    <a:pt x="139" y="98"/>
                    <a:pt x="140" y="98"/>
                  </a:cubicBezTo>
                  <a:cubicBezTo>
                    <a:pt x="140" y="99"/>
                    <a:pt x="141" y="99"/>
                    <a:pt x="141" y="99"/>
                  </a:cubicBezTo>
                  <a:cubicBezTo>
                    <a:pt x="144" y="98"/>
                    <a:pt x="151" y="98"/>
                    <a:pt x="154" y="98"/>
                  </a:cubicBezTo>
                  <a:cubicBezTo>
                    <a:pt x="158" y="98"/>
                    <a:pt x="164" y="96"/>
                    <a:pt x="160" y="94"/>
                  </a:cubicBezTo>
                  <a:cubicBezTo>
                    <a:pt x="157" y="91"/>
                    <a:pt x="152" y="87"/>
                    <a:pt x="155" y="87"/>
                  </a:cubicBezTo>
                  <a:cubicBezTo>
                    <a:pt x="158" y="86"/>
                    <a:pt x="163" y="86"/>
                    <a:pt x="162" y="85"/>
                  </a:cubicBezTo>
                  <a:cubicBezTo>
                    <a:pt x="161" y="84"/>
                    <a:pt x="163" y="82"/>
                    <a:pt x="165" y="81"/>
                  </a:cubicBezTo>
                  <a:cubicBezTo>
                    <a:pt x="167" y="81"/>
                    <a:pt x="174" y="84"/>
                    <a:pt x="175" y="83"/>
                  </a:cubicBezTo>
                  <a:cubicBezTo>
                    <a:pt x="176" y="82"/>
                    <a:pt x="173" y="80"/>
                    <a:pt x="179"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淘宝店chenying0907出品 46"/>
            <p:cNvSpPr/>
            <p:nvPr/>
          </p:nvSpPr>
          <p:spPr bwMode="auto">
            <a:xfrm>
              <a:off x="8252533" y="3695094"/>
              <a:ext cx="59465" cy="22556"/>
            </a:xfrm>
            <a:custGeom>
              <a:gdLst>
                <a:gd name="T0" fmla="*/ 26 w 37"/>
                <a:gd name="T1" fmla="*/ 1 h 14"/>
                <a:gd name="T2" fmla="*/ 18 w 37"/>
                <a:gd name="T3" fmla="*/ 7 h 14"/>
                <a:gd name="T4" fmla="*/ 14 w 37"/>
                <a:gd name="T5" fmla="*/ 5 h 14"/>
                <a:gd name="T6" fmla="*/ 1 w 37"/>
                <a:gd name="T7" fmla="*/ 10 h 14"/>
                <a:gd name="T8" fmla="*/ 25 w 37"/>
                <a:gd name="T9" fmla="*/ 12 h 14"/>
                <a:gd name="T10" fmla="*/ 35 w 37"/>
                <a:gd name="T11" fmla="*/ 3 h 14"/>
                <a:gd name="T12" fmla="*/ 26 w 37"/>
                <a:gd name="T13" fmla="*/ 1 h 14"/>
              </a:gdLst>
              <a:cxnLst>
                <a:cxn ang="0">
                  <a:pos x="T0" y="T1"/>
                </a:cxn>
                <a:cxn ang="0">
                  <a:pos x="T2" y="T3"/>
                </a:cxn>
                <a:cxn ang="0">
                  <a:pos x="T4" y="T5"/>
                </a:cxn>
                <a:cxn ang="0">
                  <a:pos x="T6" y="T7"/>
                </a:cxn>
                <a:cxn ang="0">
                  <a:pos x="T8" y="T9"/>
                </a:cxn>
                <a:cxn ang="0">
                  <a:pos x="T10" y="T11"/>
                </a:cxn>
                <a:cxn ang="0">
                  <a:pos x="T12" y="T13"/>
                </a:cxn>
              </a:cxnLst>
              <a:rect l="0" t="0" r="r" b="b"/>
              <a:pathLst>
                <a:path w="37" h="14">
                  <a:moveTo>
                    <a:pt x="26" y="1"/>
                  </a:moveTo>
                  <a:cubicBezTo>
                    <a:pt x="26" y="2"/>
                    <a:pt x="20" y="7"/>
                    <a:pt x="18" y="7"/>
                  </a:cubicBezTo>
                  <a:cubicBezTo>
                    <a:pt x="16" y="7"/>
                    <a:pt x="15" y="4"/>
                    <a:pt x="14" y="5"/>
                  </a:cubicBezTo>
                  <a:cubicBezTo>
                    <a:pt x="12" y="6"/>
                    <a:pt x="0" y="8"/>
                    <a:pt x="1" y="10"/>
                  </a:cubicBezTo>
                  <a:cubicBezTo>
                    <a:pt x="3" y="11"/>
                    <a:pt x="22" y="14"/>
                    <a:pt x="25" y="12"/>
                  </a:cubicBezTo>
                  <a:cubicBezTo>
                    <a:pt x="27" y="11"/>
                    <a:pt x="37" y="6"/>
                    <a:pt x="35" y="3"/>
                  </a:cubicBezTo>
                  <a:cubicBezTo>
                    <a:pt x="33" y="0"/>
                    <a:pt x="27" y="0"/>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淘宝店chenying0907出品 47"/>
            <p:cNvSpPr/>
            <p:nvPr/>
          </p:nvSpPr>
          <p:spPr bwMode="auto">
            <a:xfrm>
              <a:off x="8357109" y="3708081"/>
              <a:ext cx="41010" cy="23923"/>
            </a:xfrm>
            <a:custGeom>
              <a:gdLst>
                <a:gd name="T0" fmla="*/ 12 w 25"/>
                <a:gd name="T1" fmla="*/ 13 h 15"/>
                <a:gd name="T2" fmla="*/ 5 w 25"/>
                <a:gd name="T3" fmla="*/ 2 h 15"/>
                <a:gd name="T4" fmla="*/ 12 w 25"/>
                <a:gd name="T5" fmla="*/ 13 h 15"/>
              </a:gdLst>
              <a:cxnLst>
                <a:cxn ang="0">
                  <a:pos x="T0" y="T1"/>
                </a:cxn>
                <a:cxn ang="0">
                  <a:pos x="T2" y="T3"/>
                </a:cxn>
                <a:cxn ang="0">
                  <a:pos x="T4" y="T5"/>
                </a:cxn>
              </a:cxnLst>
              <a:rect l="0" t="0" r="r" b="b"/>
              <a:pathLst>
                <a:path w="25" h="15">
                  <a:moveTo>
                    <a:pt x="12" y="13"/>
                  </a:moveTo>
                  <a:cubicBezTo>
                    <a:pt x="25" y="15"/>
                    <a:pt x="9" y="3"/>
                    <a:pt x="5" y="2"/>
                  </a:cubicBezTo>
                  <a:cubicBezTo>
                    <a:pt x="0" y="0"/>
                    <a:pt x="9" y="13"/>
                    <a:pt x="1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淘宝店chenying0907出品 48"/>
            <p:cNvSpPr/>
            <p:nvPr/>
          </p:nvSpPr>
          <p:spPr bwMode="auto">
            <a:xfrm>
              <a:off x="8601121" y="3980800"/>
              <a:ext cx="71085" cy="41010"/>
            </a:xfrm>
            <a:custGeom>
              <a:gdLst>
                <a:gd name="T0" fmla="*/ 27 w 44"/>
                <a:gd name="T1" fmla="*/ 16 h 25"/>
                <a:gd name="T2" fmla="*/ 3 w 44"/>
                <a:gd name="T3" fmla="*/ 1 h 25"/>
                <a:gd name="T4" fmla="*/ 20 w 44"/>
                <a:gd name="T5" fmla="*/ 17 h 25"/>
                <a:gd name="T6" fmla="*/ 40 w 44"/>
                <a:gd name="T7" fmla="*/ 25 h 25"/>
                <a:gd name="T8" fmla="*/ 27 w 44"/>
                <a:gd name="T9" fmla="*/ 16 h 25"/>
              </a:gdLst>
              <a:cxnLst>
                <a:cxn ang="0">
                  <a:pos x="T0" y="T1"/>
                </a:cxn>
                <a:cxn ang="0">
                  <a:pos x="T2" y="T3"/>
                </a:cxn>
                <a:cxn ang="0">
                  <a:pos x="T4" y="T5"/>
                </a:cxn>
                <a:cxn ang="0">
                  <a:pos x="T6" y="T7"/>
                </a:cxn>
                <a:cxn ang="0">
                  <a:pos x="T8" y="T9"/>
                </a:cxn>
              </a:cxnLst>
              <a:rect l="0" t="0" r="r" b="b"/>
              <a:pathLst>
                <a:path w="44" h="25">
                  <a:moveTo>
                    <a:pt x="27" y="16"/>
                  </a:moveTo>
                  <a:cubicBezTo>
                    <a:pt x="23" y="13"/>
                    <a:pt x="6" y="3"/>
                    <a:pt x="3" y="1"/>
                  </a:cubicBezTo>
                  <a:cubicBezTo>
                    <a:pt x="0" y="0"/>
                    <a:pt x="14" y="13"/>
                    <a:pt x="20" y="17"/>
                  </a:cubicBezTo>
                  <a:cubicBezTo>
                    <a:pt x="26" y="21"/>
                    <a:pt x="37" y="25"/>
                    <a:pt x="40" y="25"/>
                  </a:cubicBezTo>
                  <a:cubicBezTo>
                    <a:pt x="44" y="25"/>
                    <a:pt x="31" y="18"/>
                    <a:pt x="2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淘宝店chenying0907出品 49"/>
            <p:cNvSpPr/>
            <p:nvPr/>
          </p:nvSpPr>
          <p:spPr bwMode="auto">
            <a:xfrm>
              <a:off x="8809591" y="3921335"/>
              <a:ext cx="25973" cy="21189"/>
            </a:xfrm>
            <a:custGeom>
              <a:gdLst>
                <a:gd name="T0" fmla="*/ 11 w 16"/>
                <a:gd name="T1" fmla="*/ 5 h 13"/>
                <a:gd name="T2" fmla="*/ 5 w 16"/>
                <a:gd name="T3" fmla="*/ 2 h 13"/>
                <a:gd name="T4" fmla="*/ 0 w 16"/>
                <a:gd name="T5" fmla="*/ 8 h 13"/>
                <a:gd name="T6" fmla="*/ 12 w 16"/>
                <a:gd name="T7" fmla="*/ 13 h 13"/>
                <a:gd name="T8" fmla="*/ 11 w 16"/>
                <a:gd name="T9" fmla="*/ 5 h 13"/>
              </a:gdLst>
              <a:cxnLst>
                <a:cxn ang="0">
                  <a:pos x="T0" y="T1"/>
                </a:cxn>
                <a:cxn ang="0">
                  <a:pos x="T2" y="T3"/>
                </a:cxn>
                <a:cxn ang="0">
                  <a:pos x="T4" y="T5"/>
                </a:cxn>
                <a:cxn ang="0">
                  <a:pos x="T6" y="T7"/>
                </a:cxn>
                <a:cxn ang="0">
                  <a:pos x="T8" y="T9"/>
                </a:cxn>
              </a:cxnLst>
              <a:rect l="0" t="0" r="r" b="b"/>
              <a:pathLst>
                <a:path w="16" h="13">
                  <a:moveTo>
                    <a:pt x="11" y="5"/>
                  </a:moveTo>
                  <a:cubicBezTo>
                    <a:pt x="8" y="2"/>
                    <a:pt x="4" y="0"/>
                    <a:pt x="5" y="2"/>
                  </a:cubicBezTo>
                  <a:cubicBezTo>
                    <a:pt x="5" y="4"/>
                    <a:pt x="1" y="4"/>
                    <a:pt x="0" y="8"/>
                  </a:cubicBezTo>
                  <a:cubicBezTo>
                    <a:pt x="0" y="12"/>
                    <a:pt x="8" y="13"/>
                    <a:pt x="12" y="13"/>
                  </a:cubicBezTo>
                  <a:cubicBezTo>
                    <a:pt x="16" y="13"/>
                    <a:pt x="15" y="8"/>
                    <a:pt x="1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淘宝店chenying0907出品 50"/>
            <p:cNvSpPr/>
            <p:nvPr/>
          </p:nvSpPr>
          <p:spPr bwMode="auto">
            <a:xfrm>
              <a:off x="8817793" y="3896729"/>
              <a:ext cx="21189" cy="21189"/>
            </a:xfrm>
            <a:custGeom>
              <a:gdLst>
                <a:gd name="T0" fmla="*/ 3 w 13"/>
                <a:gd name="T1" fmla="*/ 10 h 13"/>
                <a:gd name="T2" fmla="*/ 11 w 13"/>
                <a:gd name="T3" fmla="*/ 3 h 13"/>
                <a:gd name="T4" fmla="*/ 4 w 13"/>
                <a:gd name="T5" fmla="*/ 6 h 13"/>
                <a:gd name="T6" fmla="*/ 3 w 13"/>
                <a:gd name="T7" fmla="*/ 10 h 13"/>
              </a:gdLst>
              <a:cxnLst>
                <a:cxn ang="0">
                  <a:pos x="T0" y="T1"/>
                </a:cxn>
                <a:cxn ang="0">
                  <a:pos x="T2" y="T3"/>
                </a:cxn>
                <a:cxn ang="0">
                  <a:pos x="T4" y="T5"/>
                </a:cxn>
                <a:cxn ang="0">
                  <a:pos x="T6" y="T7"/>
                </a:cxn>
              </a:cxnLst>
              <a:rect l="0" t="0" r="r" b="b"/>
              <a:pathLst>
                <a:path w="13" h="13">
                  <a:moveTo>
                    <a:pt x="3" y="10"/>
                  </a:moveTo>
                  <a:cubicBezTo>
                    <a:pt x="9" y="13"/>
                    <a:pt x="13" y="5"/>
                    <a:pt x="11" y="3"/>
                  </a:cubicBezTo>
                  <a:cubicBezTo>
                    <a:pt x="10" y="0"/>
                    <a:pt x="7" y="5"/>
                    <a:pt x="4" y="6"/>
                  </a:cubicBezTo>
                  <a:cubicBezTo>
                    <a:pt x="0" y="7"/>
                    <a:pt x="0" y="8"/>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淘宝店chenying0907出品 51"/>
            <p:cNvSpPr/>
            <p:nvPr/>
          </p:nvSpPr>
          <p:spPr bwMode="auto">
            <a:xfrm>
              <a:off x="8611374" y="3872806"/>
              <a:ext cx="23923" cy="22556"/>
            </a:xfrm>
            <a:custGeom>
              <a:gdLst>
                <a:gd name="T0" fmla="*/ 14 w 15"/>
                <a:gd name="T1" fmla="*/ 8 h 14"/>
                <a:gd name="T2" fmla="*/ 5 w 15"/>
                <a:gd name="T3" fmla="*/ 1 h 14"/>
                <a:gd name="T4" fmla="*/ 11 w 15"/>
                <a:gd name="T5" fmla="*/ 12 h 14"/>
                <a:gd name="T6" fmla="*/ 14 w 15"/>
                <a:gd name="T7" fmla="*/ 8 h 14"/>
              </a:gdLst>
              <a:cxnLst>
                <a:cxn ang="0">
                  <a:pos x="T0" y="T1"/>
                </a:cxn>
                <a:cxn ang="0">
                  <a:pos x="T2" y="T3"/>
                </a:cxn>
                <a:cxn ang="0">
                  <a:pos x="T4" y="T5"/>
                </a:cxn>
                <a:cxn ang="0">
                  <a:pos x="T6" y="T7"/>
                </a:cxn>
              </a:cxnLst>
              <a:rect l="0" t="0" r="r" b="b"/>
              <a:pathLst>
                <a:path w="15" h="14">
                  <a:moveTo>
                    <a:pt x="14" y="8"/>
                  </a:moveTo>
                  <a:cubicBezTo>
                    <a:pt x="13" y="6"/>
                    <a:pt x="10" y="2"/>
                    <a:pt x="5" y="1"/>
                  </a:cubicBezTo>
                  <a:cubicBezTo>
                    <a:pt x="0" y="0"/>
                    <a:pt x="9" y="11"/>
                    <a:pt x="11" y="12"/>
                  </a:cubicBezTo>
                  <a:cubicBezTo>
                    <a:pt x="13" y="14"/>
                    <a:pt x="15" y="9"/>
                    <a:pt x="1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淘宝店chenying0907出品 52"/>
            <p:cNvSpPr/>
            <p:nvPr/>
          </p:nvSpPr>
          <p:spPr bwMode="auto">
            <a:xfrm>
              <a:off x="8297644" y="3682108"/>
              <a:ext cx="17771" cy="15721"/>
            </a:xfrm>
            <a:custGeom>
              <a:gdLst>
                <a:gd name="T0" fmla="*/ 9 w 11"/>
                <a:gd name="T1" fmla="*/ 2 h 10"/>
                <a:gd name="T2" fmla="*/ 2 w 11"/>
                <a:gd name="T3" fmla="*/ 1 h 10"/>
                <a:gd name="T4" fmla="*/ 7 w 11"/>
                <a:gd name="T5" fmla="*/ 7 h 10"/>
                <a:gd name="T6" fmla="*/ 9 w 11"/>
                <a:gd name="T7" fmla="*/ 2 h 10"/>
              </a:gdLst>
              <a:cxnLst>
                <a:cxn ang="0">
                  <a:pos x="T0" y="T1"/>
                </a:cxn>
                <a:cxn ang="0">
                  <a:pos x="T2" y="T3"/>
                </a:cxn>
                <a:cxn ang="0">
                  <a:pos x="T4" y="T5"/>
                </a:cxn>
                <a:cxn ang="0">
                  <a:pos x="T6" y="T7"/>
                </a:cxn>
              </a:cxnLst>
              <a:rect l="0" t="0" r="r" b="b"/>
              <a:pathLst>
                <a:path w="11" h="10">
                  <a:moveTo>
                    <a:pt x="9" y="2"/>
                  </a:moveTo>
                  <a:cubicBezTo>
                    <a:pt x="8" y="0"/>
                    <a:pt x="3" y="0"/>
                    <a:pt x="2" y="1"/>
                  </a:cubicBezTo>
                  <a:cubicBezTo>
                    <a:pt x="0" y="1"/>
                    <a:pt x="4" y="5"/>
                    <a:pt x="7" y="7"/>
                  </a:cubicBezTo>
                  <a:cubicBezTo>
                    <a:pt x="11" y="10"/>
                    <a:pt x="10" y="3"/>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淘宝店chenying0907出品 53"/>
            <p:cNvSpPr/>
            <p:nvPr/>
          </p:nvSpPr>
          <p:spPr bwMode="auto">
            <a:xfrm>
              <a:off x="7693424" y="3801721"/>
              <a:ext cx="777148" cy="607638"/>
            </a:xfrm>
            <a:custGeom>
              <a:gdLst>
                <a:gd name="T0" fmla="*/ 460 w 481"/>
                <a:gd name="T1" fmla="*/ 186 h 376"/>
                <a:gd name="T2" fmla="*/ 424 w 481"/>
                <a:gd name="T3" fmla="*/ 147 h 376"/>
                <a:gd name="T4" fmla="*/ 408 w 481"/>
                <a:gd name="T5" fmla="*/ 135 h 376"/>
                <a:gd name="T6" fmla="*/ 376 w 481"/>
                <a:gd name="T7" fmla="*/ 104 h 376"/>
                <a:gd name="T8" fmla="*/ 350 w 481"/>
                <a:gd name="T9" fmla="*/ 73 h 376"/>
                <a:gd name="T10" fmla="*/ 324 w 481"/>
                <a:gd name="T11" fmla="*/ 39 h 376"/>
                <a:gd name="T12" fmla="*/ 303 w 481"/>
                <a:gd name="T13" fmla="*/ 12 h 376"/>
                <a:gd name="T14" fmla="*/ 290 w 481"/>
                <a:gd name="T15" fmla="*/ 13 h 376"/>
                <a:gd name="T16" fmla="*/ 297 w 481"/>
                <a:gd name="T17" fmla="*/ 55 h 376"/>
                <a:gd name="T18" fmla="*/ 282 w 481"/>
                <a:gd name="T19" fmla="*/ 78 h 376"/>
                <a:gd name="T20" fmla="*/ 255 w 481"/>
                <a:gd name="T21" fmla="*/ 62 h 376"/>
                <a:gd name="T22" fmla="*/ 227 w 481"/>
                <a:gd name="T23" fmla="*/ 45 h 376"/>
                <a:gd name="T24" fmla="*/ 230 w 481"/>
                <a:gd name="T25" fmla="*/ 27 h 376"/>
                <a:gd name="T26" fmla="*/ 227 w 481"/>
                <a:gd name="T27" fmla="*/ 13 h 376"/>
                <a:gd name="T28" fmla="*/ 215 w 481"/>
                <a:gd name="T29" fmla="*/ 15 h 376"/>
                <a:gd name="T30" fmla="*/ 186 w 481"/>
                <a:gd name="T31" fmla="*/ 7 h 376"/>
                <a:gd name="T32" fmla="*/ 167 w 481"/>
                <a:gd name="T33" fmla="*/ 16 h 376"/>
                <a:gd name="T34" fmla="*/ 158 w 481"/>
                <a:gd name="T35" fmla="*/ 33 h 376"/>
                <a:gd name="T36" fmla="*/ 163 w 481"/>
                <a:gd name="T37" fmla="*/ 50 h 376"/>
                <a:gd name="T38" fmla="*/ 144 w 481"/>
                <a:gd name="T39" fmla="*/ 48 h 376"/>
                <a:gd name="T40" fmla="*/ 122 w 481"/>
                <a:gd name="T41" fmla="*/ 38 h 376"/>
                <a:gd name="T42" fmla="*/ 113 w 481"/>
                <a:gd name="T43" fmla="*/ 48 h 376"/>
                <a:gd name="T44" fmla="*/ 105 w 481"/>
                <a:gd name="T45" fmla="*/ 60 h 376"/>
                <a:gd name="T46" fmla="*/ 99 w 481"/>
                <a:gd name="T47" fmla="*/ 70 h 376"/>
                <a:gd name="T48" fmla="*/ 82 w 481"/>
                <a:gd name="T49" fmla="*/ 78 h 376"/>
                <a:gd name="T50" fmla="*/ 74 w 481"/>
                <a:gd name="T51" fmla="*/ 104 h 376"/>
                <a:gd name="T52" fmla="*/ 21 w 481"/>
                <a:gd name="T53" fmla="*/ 123 h 376"/>
                <a:gd name="T54" fmla="*/ 6 w 481"/>
                <a:gd name="T55" fmla="*/ 136 h 376"/>
                <a:gd name="T56" fmla="*/ 3 w 481"/>
                <a:gd name="T57" fmla="*/ 165 h 376"/>
                <a:gd name="T58" fmla="*/ 10 w 481"/>
                <a:gd name="T59" fmla="*/ 179 h 376"/>
                <a:gd name="T60" fmla="*/ 8 w 481"/>
                <a:gd name="T61" fmla="*/ 190 h 376"/>
                <a:gd name="T62" fmla="*/ 19 w 481"/>
                <a:gd name="T63" fmla="*/ 213 h 376"/>
                <a:gd name="T64" fmla="*/ 46 w 481"/>
                <a:gd name="T65" fmla="*/ 265 h 376"/>
                <a:gd name="T66" fmla="*/ 45 w 481"/>
                <a:gd name="T67" fmla="*/ 290 h 376"/>
                <a:gd name="T68" fmla="*/ 59 w 481"/>
                <a:gd name="T69" fmla="*/ 312 h 376"/>
                <a:gd name="T70" fmla="*/ 100 w 481"/>
                <a:gd name="T71" fmla="*/ 297 h 376"/>
                <a:gd name="T72" fmla="*/ 134 w 481"/>
                <a:gd name="T73" fmla="*/ 295 h 376"/>
                <a:gd name="T74" fmla="*/ 175 w 481"/>
                <a:gd name="T75" fmla="*/ 281 h 376"/>
                <a:gd name="T76" fmla="*/ 232 w 481"/>
                <a:gd name="T77" fmla="*/ 269 h 376"/>
                <a:gd name="T78" fmla="*/ 263 w 481"/>
                <a:gd name="T79" fmla="*/ 285 h 376"/>
                <a:gd name="T80" fmla="*/ 283 w 481"/>
                <a:gd name="T81" fmla="*/ 311 h 376"/>
                <a:gd name="T82" fmla="*/ 295 w 481"/>
                <a:gd name="T83" fmla="*/ 294 h 376"/>
                <a:gd name="T84" fmla="*/ 305 w 481"/>
                <a:gd name="T85" fmla="*/ 294 h 376"/>
                <a:gd name="T86" fmla="*/ 306 w 481"/>
                <a:gd name="T87" fmla="*/ 317 h 376"/>
                <a:gd name="T88" fmla="*/ 320 w 481"/>
                <a:gd name="T89" fmla="*/ 317 h 376"/>
                <a:gd name="T90" fmla="*/ 328 w 481"/>
                <a:gd name="T91" fmla="*/ 325 h 376"/>
                <a:gd name="T92" fmla="*/ 360 w 481"/>
                <a:gd name="T93" fmla="*/ 364 h 376"/>
                <a:gd name="T94" fmla="*/ 391 w 481"/>
                <a:gd name="T95" fmla="*/ 374 h 376"/>
                <a:gd name="T96" fmla="*/ 414 w 481"/>
                <a:gd name="T97" fmla="*/ 368 h 376"/>
                <a:gd name="T98" fmla="*/ 442 w 481"/>
                <a:gd name="T99" fmla="*/ 363 h 376"/>
                <a:gd name="T100" fmla="*/ 462 w 481"/>
                <a:gd name="T101" fmla="*/ 334 h 376"/>
                <a:gd name="T102" fmla="*/ 470 w 481"/>
                <a:gd name="T103" fmla="*/ 288 h 376"/>
                <a:gd name="T104" fmla="*/ 476 w 481"/>
                <a:gd name="T105" fmla="*/ 217 h 3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1" h="376">
                  <a:moveTo>
                    <a:pt x="476" y="217"/>
                  </a:moveTo>
                  <a:cubicBezTo>
                    <a:pt x="472" y="212"/>
                    <a:pt x="471" y="210"/>
                    <a:pt x="469" y="204"/>
                  </a:cubicBezTo>
                  <a:cubicBezTo>
                    <a:pt x="468" y="199"/>
                    <a:pt x="462" y="188"/>
                    <a:pt x="460" y="186"/>
                  </a:cubicBezTo>
                  <a:cubicBezTo>
                    <a:pt x="458" y="183"/>
                    <a:pt x="450" y="170"/>
                    <a:pt x="447" y="167"/>
                  </a:cubicBezTo>
                  <a:cubicBezTo>
                    <a:pt x="443" y="164"/>
                    <a:pt x="437" y="159"/>
                    <a:pt x="433" y="156"/>
                  </a:cubicBezTo>
                  <a:cubicBezTo>
                    <a:pt x="430" y="154"/>
                    <a:pt x="427" y="154"/>
                    <a:pt x="424" y="147"/>
                  </a:cubicBezTo>
                  <a:cubicBezTo>
                    <a:pt x="422" y="140"/>
                    <a:pt x="419" y="140"/>
                    <a:pt x="417" y="140"/>
                  </a:cubicBezTo>
                  <a:cubicBezTo>
                    <a:pt x="417" y="139"/>
                    <a:pt x="414" y="136"/>
                    <a:pt x="414" y="138"/>
                  </a:cubicBezTo>
                  <a:cubicBezTo>
                    <a:pt x="413" y="140"/>
                    <a:pt x="411" y="140"/>
                    <a:pt x="408" y="135"/>
                  </a:cubicBezTo>
                  <a:cubicBezTo>
                    <a:pt x="404" y="130"/>
                    <a:pt x="402" y="125"/>
                    <a:pt x="400" y="122"/>
                  </a:cubicBezTo>
                  <a:cubicBezTo>
                    <a:pt x="398" y="120"/>
                    <a:pt x="392" y="114"/>
                    <a:pt x="389" y="112"/>
                  </a:cubicBezTo>
                  <a:cubicBezTo>
                    <a:pt x="386" y="109"/>
                    <a:pt x="378" y="107"/>
                    <a:pt x="376" y="104"/>
                  </a:cubicBezTo>
                  <a:cubicBezTo>
                    <a:pt x="373" y="101"/>
                    <a:pt x="369" y="100"/>
                    <a:pt x="366" y="97"/>
                  </a:cubicBezTo>
                  <a:cubicBezTo>
                    <a:pt x="363" y="94"/>
                    <a:pt x="358" y="91"/>
                    <a:pt x="357" y="87"/>
                  </a:cubicBezTo>
                  <a:cubicBezTo>
                    <a:pt x="357" y="84"/>
                    <a:pt x="354" y="79"/>
                    <a:pt x="350" y="73"/>
                  </a:cubicBezTo>
                  <a:cubicBezTo>
                    <a:pt x="346" y="67"/>
                    <a:pt x="339" y="58"/>
                    <a:pt x="338" y="55"/>
                  </a:cubicBezTo>
                  <a:cubicBezTo>
                    <a:pt x="337" y="51"/>
                    <a:pt x="332" y="45"/>
                    <a:pt x="330" y="42"/>
                  </a:cubicBezTo>
                  <a:cubicBezTo>
                    <a:pt x="327" y="40"/>
                    <a:pt x="325" y="39"/>
                    <a:pt x="324" y="39"/>
                  </a:cubicBezTo>
                  <a:cubicBezTo>
                    <a:pt x="322" y="39"/>
                    <a:pt x="320" y="42"/>
                    <a:pt x="318" y="40"/>
                  </a:cubicBezTo>
                  <a:cubicBezTo>
                    <a:pt x="317" y="37"/>
                    <a:pt x="313" y="27"/>
                    <a:pt x="309" y="20"/>
                  </a:cubicBezTo>
                  <a:cubicBezTo>
                    <a:pt x="304" y="14"/>
                    <a:pt x="301" y="14"/>
                    <a:pt x="303" y="12"/>
                  </a:cubicBezTo>
                  <a:cubicBezTo>
                    <a:pt x="306" y="11"/>
                    <a:pt x="300" y="10"/>
                    <a:pt x="299" y="8"/>
                  </a:cubicBezTo>
                  <a:cubicBezTo>
                    <a:pt x="298" y="6"/>
                    <a:pt x="295" y="0"/>
                    <a:pt x="292" y="0"/>
                  </a:cubicBezTo>
                  <a:cubicBezTo>
                    <a:pt x="290" y="0"/>
                    <a:pt x="291" y="12"/>
                    <a:pt x="290" y="13"/>
                  </a:cubicBezTo>
                  <a:cubicBezTo>
                    <a:pt x="288" y="15"/>
                    <a:pt x="291" y="22"/>
                    <a:pt x="291" y="24"/>
                  </a:cubicBezTo>
                  <a:cubicBezTo>
                    <a:pt x="290" y="25"/>
                    <a:pt x="291" y="28"/>
                    <a:pt x="292" y="32"/>
                  </a:cubicBezTo>
                  <a:cubicBezTo>
                    <a:pt x="293" y="36"/>
                    <a:pt x="298" y="52"/>
                    <a:pt x="297" y="55"/>
                  </a:cubicBezTo>
                  <a:cubicBezTo>
                    <a:pt x="296" y="58"/>
                    <a:pt x="295" y="80"/>
                    <a:pt x="293" y="79"/>
                  </a:cubicBezTo>
                  <a:cubicBezTo>
                    <a:pt x="291" y="79"/>
                    <a:pt x="288" y="77"/>
                    <a:pt x="286" y="77"/>
                  </a:cubicBezTo>
                  <a:cubicBezTo>
                    <a:pt x="283" y="78"/>
                    <a:pt x="286" y="80"/>
                    <a:pt x="282" y="78"/>
                  </a:cubicBezTo>
                  <a:cubicBezTo>
                    <a:pt x="278" y="77"/>
                    <a:pt x="278" y="75"/>
                    <a:pt x="274" y="72"/>
                  </a:cubicBezTo>
                  <a:cubicBezTo>
                    <a:pt x="271" y="70"/>
                    <a:pt x="264" y="70"/>
                    <a:pt x="261" y="68"/>
                  </a:cubicBezTo>
                  <a:cubicBezTo>
                    <a:pt x="258" y="66"/>
                    <a:pt x="260" y="64"/>
                    <a:pt x="255" y="62"/>
                  </a:cubicBezTo>
                  <a:cubicBezTo>
                    <a:pt x="249" y="59"/>
                    <a:pt x="248" y="55"/>
                    <a:pt x="245" y="55"/>
                  </a:cubicBezTo>
                  <a:cubicBezTo>
                    <a:pt x="241" y="54"/>
                    <a:pt x="241" y="56"/>
                    <a:pt x="238" y="54"/>
                  </a:cubicBezTo>
                  <a:cubicBezTo>
                    <a:pt x="235" y="52"/>
                    <a:pt x="228" y="48"/>
                    <a:pt x="227" y="45"/>
                  </a:cubicBezTo>
                  <a:cubicBezTo>
                    <a:pt x="227" y="43"/>
                    <a:pt x="229" y="37"/>
                    <a:pt x="230" y="37"/>
                  </a:cubicBezTo>
                  <a:cubicBezTo>
                    <a:pt x="230" y="37"/>
                    <a:pt x="231" y="33"/>
                    <a:pt x="230" y="32"/>
                  </a:cubicBezTo>
                  <a:cubicBezTo>
                    <a:pt x="229" y="30"/>
                    <a:pt x="227" y="28"/>
                    <a:pt x="230" y="27"/>
                  </a:cubicBezTo>
                  <a:cubicBezTo>
                    <a:pt x="233" y="26"/>
                    <a:pt x="236" y="28"/>
                    <a:pt x="235" y="25"/>
                  </a:cubicBezTo>
                  <a:cubicBezTo>
                    <a:pt x="233" y="22"/>
                    <a:pt x="237" y="17"/>
                    <a:pt x="233" y="14"/>
                  </a:cubicBezTo>
                  <a:cubicBezTo>
                    <a:pt x="229" y="11"/>
                    <a:pt x="227" y="11"/>
                    <a:pt x="227" y="13"/>
                  </a:cubicBezTo>
                  <a:cubicBezTo>
                    <a:pt x="227" y="14"/>
                    <a:pt x="228" y="17"/>
                    <a:pt x="226" y="16"/>
                  </a:cubicBezTo>
                  <a:cubicBezTo>
                    <a:pt x="223" y="14"/>
                    <a:pt x="222" y="12"/>
                    <a:pt x="220" y="12"/>
                  </a:cubicBezTo>
                  <a:cubicBezTo>
                    <a:pt x="219" y="13"/>
                    <a:pt x="219" y="17"/>
                    <a:pt x="215" y="15"/>
                  </a:cubicBezTo>
                  <a:cubicBezTo>
                    <a:pt x="211" y="14"/>
                    <a:pt x="206" y="10"/>
                    <a:pt x="202" y="10"/>
                  </a:cubicBezTo>
                  <a:cubicBezTo>
                    <a:pt x="199" y="10"/>
                    <a:pt x="195" y="10"/>
                    <a:pt x="193" y="8"/>
                  </a:cubicBezTo>
                  <a:cubicBezTo>
                    <a:pt x="190" y="7"/>
                    <a:pt x="187" y="6"/>
                    <a:pt x="186" y="7"/>
                  </a:cubicBezTo>
                  <a:cubicBezTo>
                    <a:pt x="185" y="8"/>
                    <a:pt x="188" y="11"/>
                    <a:pt x="185" y="13"/>
                  </a:cubicBezTo>
                  <a:cubicBezTo>
                    <a:pt x="183" y="16"/>
                    <a:pt x="175" y="18"/>
                    <a:pt x="173" y="16"/>
                  </a:cubicBezTo>
                  <a:cubicBezTo>
                    <a:pt x="171" y="15"/>
                    <a:pt x="170" y="14"/>
                    <a:pt x="167" y="16"/>
                  </a:cubicBezTo>
                  <a:cubicBezTo>
                    <a:pt x="165" y="17"/>
                    <a:pt x="163" y="22"/>
                    <a:pt x="162" y="23"/>
                  </a:cubicBezTo>
                  <a:cubicBezTo>
                    <a:pt x="160" y="23"/>
                    <a:pt x="164" y="27"/>
                    <a:pt x="163" y="28"/>
                  </a:cubicBezTo>
                  <a:cubicBezTo>
                    <a:pt x="161" y="29"/>
                    <a:pt x="159" y="31"/>
                    <a:pt x="158" y="33"/>
                  </a:cubicBezTo>
                  <a:cubicBezTo>
                    <a:pt x="158" y="34"/>
                    <a:pt x="156" y="42"/>
                    <a:pt x="158" y="42"/>
                  </a:cubicBezTo>
                  <a:cubicBezTo>
                    <a:pt x="160" y="43"/>
                    <a:pt x="164" y="43"/>
                    <a:pt x="163" y="45"/>
                  </a:cubicBezTo>
                  <a:cubicBezTo>
                    <a:pt x="162" y="47"/>
                    <a:pt x="166" y="51"/>
                    <a:pt x="163" y="50"/>
                  </a:cubicBezTo>
                  <a:cubicBezTo>
                    <a:pt x="161" y="49"/>
                    <a:pt x="158" y="47"/>
                    <a:pt x="156" y="47"/>
                  </a:cubicBezTo>
                  <a:cubicBezTo>
                    <a:pt x="155" y="47"/>
                    <a:pt x="149" y="46"/>
                    <a:pt x="147" y="46"/>
                  </a:cubicBezTo>
                  <a:cubicBezTo>
                    <a:pt x="146" y="47"/>
                    <a:pt x="146" y="52"/>
                    <a:pt x="144" y="48"/>
                  </a:cubicBezTo>
                  <a:cubicBezTo>
                    <a:pt x="142" y="44"/>
                    <a:pt x="143" y="44"/>
                    <a:pt x="140" y="43"/>
                  </a:cubicBezTo>
                  <a:cubicBezTo>
                    <a:pt x="137" y="41"/>
                    <a:pt x="134" y="36"/>
                    <a:pt x="132" y="36"/>
                  </a:cubicBezTo>
                  <a:cubicBezTo>
                    <a:pt x="130" y="36"/>
                    <a:pt x="124" y="39"/>
                    <a:pt x="122" y="38"/>
                  </a:cubicBezTo>
                  <a:cubicBezTo>
                    <a:pt x="120" y="38"/>
                    <a:pt x="119" y="35"/>
                    <a:pt x="118" y="38"/>
                  </a:cubicBezTo>
                  <a:cubicBezTo>
                    <a:pt x="117" y="41"/>
                    <a:pt x="117" y="43"/>
                    <a:pt x="115" y="43"/>
                  </a:cubicBezTo>
                  <a:cubicBezTo>
                    <a:pt x="113" y="42"/>
                    <a:pt x="114" y="47"/>
                    <a:pt x="113" y="48"/>
                  </a:cubicBezTo>
                  <a:cubicBezTo>
                    <a:pt x="112" y="50"/>
                    <a:pt x="115" y="55"/>
                    <a:pt x="112" y="54"/>
                  </a:cubicBezTo>
                  <a:cubicBezTo>
                    <a:pt x="109" y="54"/>
                    <a:pt x="107" y="51"/>
                    <a:pt x="106" y="52"/>
                  </a:cubicBezTo>
                  <a:cubicBezTo>
                    <a:pt x="105" y="54"/>
                    <a:pt x="105" y="58"/>
                    <a:pt x="105" y="60"/>
                  </a:cubicBezTo>
                  <a:cubicBezTo>
                    <a:pt x="105" y="62"/>
                    <a:pt x="105" y="65"/>
                    <a:pt x="104" y="65"/>
                  </a:cubicBezTo>
                  <a:cubicBezTo>
                    <a:pt x="103" y="65"/>
                    <a:pt x="99" y="62"/>
                    <a:pt x="98" y="64"/>
                  </a:cubicBezTo>
                  <a:cubicBezTo>
                    <a:pt x="98" y="66"/>
                    <a:pt x="98" y="68"/>
                    <a:pt x="99" y="70"/>
                  </a:cubicBezTo>
                  <a:cubicBezTo>
                    <a:pt x="100" y="72"/>
                    <a:pt x="101" y="80"/>
                    <a:pt x="98" y="77"/>
                  </a:cubicBezTo>
                  <a:cubicBezTo>
                    <a:pt x="96" y="74"/>
                    <a:pt x="93" y="68"/>
                    <a:pt x="90" y="68"/>
                  </a:cubicBezTo>
                  <a:cubicBezTo>
                    <a:pt x="88" y="69"/>
                    <a:pt x="83" y="75"/>
                    <a:pt x="82" y="78"/>
                  </a:cubicBezTo>
                  <a:cubicBezTo>
                    <a:pt x="82" y="82"/>
                    <a:pt x="86" y="87"/>
                    <a:pt x="84" y="89"/>
                  </a:cubicBezTo>
                  <a:cubicBezTo>
                    <a:pt x="82" y="92"/>
                    <a:pt x="82" y="97"/>
                    <a:pt x="81" y="99"/>
                  </a:cubicBezTo>
                  <a:cubicBezTo>
                    <a:pt x="80" y="100"/>
                    <a:pt x="77" y="102"/>
                    <a:pt x="74" y="104"/>
                  </a:cubicBezTo>
                  <a:cubicBezTo>
                    <a:pt x="71" y="107"/>
                    <a:pt x="57" y="111"/>
                    <a:pt x="53" y="113"/>
                  </a:cubicBezTo>
                  <a:cubicBezTo>
                    <a:pt x="50" y="115"/>
                    <a:pt x="45" y="118"/>
                    <a:pt x="40" y="118"/>
                  </a:cubicBezTo>
                  <a:cubicBezTo>
                    <a:pt x="35" y="119"/>
                    <a:pt x="23" y="120"/>
                    <a:pt x="21" y="123"/>
                  </a:cubicBezTo>
                  <a:cubicBezTo>
                    <a:pt x="18" y="125"/>
                    <a:pt x="15" y="131"/>
                    <a:pt x="14" y="131"/>
                  </a:cubicBezTo>
                  <a:cubicBezTo>
                    <a:pt x="12" y="131"/>
                    <a:pt x="9" y="141"/>
                    <a:pt x="8" y="139"/>
                  </a:cubicBezTo>
                  <a:cubicBezTo>
                    <a:pt x="6" y="138"/>
                    <a:pt x="8" y="134"/>
                    <a:pt x="6" y="136"/>
                  </a:cubicBezTo>
                  <a:cubicBezTo>
                    <a:pt x="3" y="139"/>
                    <a:pt x="0" y="142"/>
                    <a:pt x="2" y="147"/>
                  </a:cubicBezTo>
                  <a:cubicBezTo>
                    <a:pt x="3" y="152"/>
                    <a:pt x="4" y="154"/>
                    <a:pt x="3" y="156"/>
                  </a:cubicBezTo>
                  <a:cubicBezTo>
                    <a:pt x="2" y="158"/>
                    <a:pt x="1" y="166"/>
                    <a:pt x="3" y="165"/>
                  </a:cubicBezTo>
                  <a:cubicBezTo>
                    <a:pt x="5" y="164"/>
                    <a:pt x="7" y="160"/>
                    <a:pt x="7" y="161"/>
                  </a:cubicBezTo>
                  <a:cubicBezTo>
                    <a:pt x="7" y="162"/>
                    <a:pt x="4" y="165"/>
                    <a:pt x="6" y="170"/>
                  </a:cubicBezTo>
                  <a:cubicBezTo>
                    <a:pt x="7" y="174"/>
                    <a:pt x="7" y="176"/>
                    <a:pt x="10" y="179"/>
                  </a:cubicBezTo>
                  <a:cubicBezTo>
                    <a:pt x="12" y="182"/>
                    <a:pt x="17" y="190"/>
                    <a:pt x="14" y="188"/>
                  </a:cubicBezTo>
                  <a:cubicBezTo>
                    <a:pt x="11" y="186"/>
                    <a:pt x="7" y="183"/>
                    <a:pt x="8" y="185"/>
                  </a:cubicBezTo>
                  <a:cubicBezTo>
                    <a:pt x="8" y="186"/>
                    <a:pt x="10" y="191"/>
                    <a:pt x="8" y="190"/>
                  </a:cubicBezTo>
                  <a:cubicBezTo>
                    <a:pt x="6" y="189"/>
                    <a:pt x="3" y="185"/>
                    <a:pt x="5" y="189"/>
                  </a:cubicBezTo>
                  <a:cubicBezTo>
                    <a:pt x="6" y="193"/>
                    <a:pt x="7" y="198"/>
                    <a:pt x="10" y="200"/>
                  </a:cubicBezTo>
                  <a:cubicBezTo>
                    <a:pt x="13" y="203"/>
                    <a:pt x="18" y="209"/>
                    <a:pt x="19" y="213"/>
                  </a:cubicBezTo>
                  <a:cubicBezTo>
                    <a:pt x="21" y="218"/>
                    <a:pt x="27" y="226"/>
                    <a:pt x="29" y="228"/>
                  </a:cubicBezTo>
                  <a:cubicBezTo>
                    <a:pt x="31" y="230"/>
                    <a:pt x="35" y="239"/>
                    <a:pt x="36" y="242"/>
                  </a:cubicBezTo>
                  <a:cubicBezTo>
                    <a:pt x="36" y="246"/>
                    <a:pt x="42" y="259"/>
                    <a:pt x="46" y="265"/>
                  </a:cubicBezTo>
                  <a:cubicBezTo>
                    <a:pt x="50" y="272"/>
                    <a:pt x="53" y="281"/>
                    <a:pt x="51" y="280"/>
                  </a:cubicBezTo>
                  <a:cubicBezTo>
                    <a:pt x="50" y="279"/>
                    <a:pt x="47" y="273"/>
                    <a:pt x="46" y="278"/>
                  </a:cubicBezTo>
                  <a:cubicBezTo>
                    <a:pt x="46" y="283"/>
                    <a:pt x="47" y="288"/>
                    <a:pt x="45" y="290"/>
                  </a:cubicBezTo>
                  <a:cubicBezTo>
                    <a:pt x="42" y="292"/>
                    <a:pt x="41" y="293"/>
                    <a:pt x="41" y="296"/>
                  </a:cubicBezTo>
                  <a:cubicBezTo>
                    <a:pt x="42" y="298"/>
                    <a:pt x="43" y="302"/>
                    <a:pt x="47" y="303"/>
                  </a:cubicBezTo>
                  <a:cubicBezTo>
                    <a:pt x="51" y="304"/>
                    <a:pt x="54" y="309"/>
                    <a:pt x="59" y="312"/>
                  </a:cubicBezTo>
                  <a:cubicBezTo>
                    <a:pt x="64" y="315"/>
                    <a:pt x="73" y="316"/>
                    <a:pt x="76" y="315"/>
                  </a:cubicBezTo>
                  <a:cubicBezTo>
                    <a:pt x="79" y="313"/>
                    <a:pt x="86" y="307"/>
                    <a:pt x="90" y="306"/>
                  </a:cubicBezTo>
                  <a:cubicBezTo>
                    <a:pt x="94" y="304"/>
                    <a:pt x="97" y="298"/>
                    <a:pt x="100" y="297"/>
                  </a:cubicBezTo>
                  <a:cubicBezTo>
                    <a:pt x="104" y="296"/>
                    <a:pt x="115" y="295"/>
                    <a:pt x="119" y="296"/>
                  </a:cubicBezTo>
                  <a:cubicBezTo>
                    <a:pt x="123" y="298"/>
                    <a:pt x="127" y="300"/>
                    <a:pt x="129" y="298"/>
                  </a:cubicBezTo>
                  <a:cubicBezTo>
                    <a:pt x="131" y="296"/>
                    <a:pt x="131" y="293"/>
                    <a:pt x="134" y="295"/>
                  </a:cubicBezTo>
                  <a:cubicBezTo>
                    <a:pt x="137" y="298"/>
                    <a:pt x="138" y="300"/>
                    <a:pt x="141" y="297"/>
                  </a:cubicBezTo>
                  <a:cubicBezTo>
                    <a:pt x="143" y="294"/>
                    <a:pt x="143" y="283"/>
                    <a:pt x="148" y="282"/>
                  </a:cubicBezTo>
                  <a:cubicBezTo>
                    <a:pt x="153" y="281"/>
                    <a:pt x="166" y="281"/>
                    <a:pt x="175" y="281"/>
                  </a:cubicBezTo>
                  <a:cubicBezTo>
                    <a:pt x="185" y="282"/>
                    <a:pt x="187" y="282"/>
                    <a:pt x="193" y="279"/>
                  </a:cubicBezTo>
                  <a:cubicBezTo>
                    <a:pt x="199" y="274"/>
                    <a:pt x="212" y="271"/>
                    <a:pt x="217" y="270"/>
                  </a:cubicBezTo>
                  <a:cubicBezTo>
                    <a:pt x="223" y="269"/>
                    <a:pt x="227" y="266"/>
                    <a:pt x="232" y="269"/>
                  </a:cubicBezTo>
                  <a:cubicBezTo>
                    <a:pt x="236" y="271"/>
                    <a:pt x="239" y="275"/>
                    <a:pt x="247" y="276"/>
                  </a:cubicBezTo>
                  <a:cubicBezTo>
                    <a:pt x="255" y="277"/>
                    <a:pt x="262" y="278"/>
                    <a:pt x="263" y="279"/>
                  </a:cubicBezTo>
                  <a:cubicBezTo>
                    <a:pt x="264" y="281"/>
                    <a:pt x="261" y="282"/>
                    <a:pt x="263" y="285"/>
                  </a:cubicBezTo>
                  <a:cubicBezTo>
                    <a:pt x="265" y="288"/>
                    <a:pt x="268" y="285"/>
                    <a:pt x="269" y="290"/>
                  </a:cubicBezTo>
                  <a:cubicBezTo>
                    <a:pt x="271" y="294"/>
                    <a:pt x="277" y="300"/>
                    <a:pt x="278" y="302"/>
                  </a:cubicBezTo>
                  <a:cubicBezTo>
                    <a:pt x="279" y="304"/>
                    <a:pt x="281" y="309"/>
                    <a:pt x="283" y="311"/>
                  </a:cubicBezTo>
                  <a:cubicBezTo>
                    <a:pt x="285" y="312"/>
                    <a:pt x="291" y="316"/>
                    <a:pt x="290" y="313"/>
                  </a:cubicBezTo>
                  <a:cubicBezTo>
                    <a:pt x="290" y="310"/>
                    <a:pt x="287" y="310"/>
                    <a:pt x="290" y="307"/>
                  </a:cubicBezTo>
                  <a:cubicBezTo>
                    <a:pt x="292" y="304"/>
                    <a:pt x="290" y="294"/>
                    <a:pt x="295" y="294"/>
                  </a:cubicBezTo>
                  <a:cubicBezTo>
                    <a:pt x="300" y="294"/>
                    <a:pt x="300" y="292"/>
                    <a:pt x="300" y="290"/>
                  </a:cubicBezTo>
                  <a:cubicBezTo>
                    <a:pt x="300" y="287"/>
                    <a:pt x="303" y="283"/>
                    <a:pt x="304" y="284"/>
                  </a:cubicBezTo>
                  <a:cubicBezTo>
                    <a:pt x="305" y="285"/>
                    <a:pt x="307" y="291"/>
                    <a:pt x="305" y="294"/>
                  </a:cubicBezTo>
                  <a:cubicBezTo>
                    <a:pt x="304" y="297"/>
                    <a:pt x="306" y="310"/>
                    <a:pt x="305" y="311"/>
                  </a:cubicBezTo>
                  <a:cubicBezTo>
                    <a:pt x="304" y="312"/>
                    <a:pt x="302" y="313"/>
                    <a:pt x="302" y="316"/>
                  </a:cubicBezTo>
                  <a:cubicBezTo>
                    <a:pt x="301" y="318"/>
                    <a:pt x="304" y="319"/>
                    <a:pt x="306" y="317"/>
                  </a:cubicBezTo>
                  <a:cubicBezTo>
                    <a:pt x="307" y="316"/>
                    <a:pt x="310" y="314"/>
                    <a:pt x="311" y="311"/>
                  </a:cubicBezTo>
                  <a:cubicBezTo>
                    <a:pt x="311" y="308"/>
                    <a:pt x="313" y="303"/>
                    <a:pt x="314" y="305"/>
                  </a:cubicBezTo>
                  <a:cubicBezTo>
                    <a:pt x="315" y="307"/>
                    <a:pt x="318" y="314"/>
                    <a:pt x="320" y="317"/>
                  </a:cubicBezTo>
                  <a:cubicBezTo>
                    <a:pt x="322" y="320"/>
                    <a:pt x="316" y="324"/>
                    <a:pt x="317" y="324"/>
                  </a:cubicBezTo>
                  <a:cubicBezTo>
                    <a:pt x="319" y="325"/>
                    <a:pt x="322" y="326"/>
                    <a:pt x="324" y="325"/>
                  </a:cubicBezTo>
                  <a:cubicBezTo>
                    <a:pt x="326" y="323"/>
                    <a:pt x="323" y="319"/>
                    <a:pt x="328" y="325"/>
                  </a:cubicBezTo>
                  <a:cubicBezTo>
                    <a:pt x="333" y="331"/>
                    <a:pt x="341" y="337"/>
                    <a:pt x="341" y="342"/>
                  </a:cubicBezTo>
                  <a:cubicBezTo>
                    <a:pt x="342" y="347"/>
                    <a:pt x="345" y="351"/>
                    <a:pt x="349" y="356"/>
                  </a:cubicBezTo>
                  <a:cubicBezTo>
                    <a:pt x="354" y="360"/>
                    <a:pt x="352" y="362"/>
                    <a:pt x="360" y="364"/>
                  </a:cubicBezTo>
                  <a:cubicBezTo>
                    <a:pt x="368" y="366"/>
                    <a:pt x="366" y="373"/>
                    <a:pt x="370" y="370"/>
                  </a:cubicBezTo>
                  <a:cubicBezTo>
                    <a:pt x="374" y="368"/>
                    <a:pt x="371" y="364"/>
                    <a:pt x="375" y="367"/>
                  </a:cubicBezTo>
                  <a:cubicBezTo>
                    <a:pt x="379" y="369"/>
                    <a:pt x="389" y="375"/>
                    <a:pt x="391" y="374"/>
                  </a:cubicBezTo>
                  <a:cubicBezTo>
                    <a:pt x="394" y="373"/>
                    <a:pt x="400" y="369"/>
                    <a:pt x="403" y="369"/>
                  </a:cubicBezTo>
                  <a:cubicBezTo>
                    <a:pt x="405" y="369"/>
                    <a:pt x="405" y="361"/>
                    <a:pt x="406" y="361"/>
                  </a:cubicBezTo>
                  <a:cubicBezTo>
                    <a:pt x="407" y="361"/>
                    <a:pt x="409" y="362"/>
                    <a:pt x="414" y="368"/>
                  </a:cubicBezTo>
                  <a:cubicBezTo>
                    <a:pt x="420" y="373"/>
                    <a:pt x="420" y="376"/>
                    <a:pt x="425" y="374"/>
                  </a:cubicBezTo>
                  <a:cubicBezTo>
                    <a:pt x="430" y="373"/>
                    <a:pt x="435" y="376"/>
                    <a:pt x="437" y="372"/>
                  </a:cubicBezTo>
                  <a:cubicBezTo>
                    <a:pt x="439" y="369"/>
                    <a:pt x="437" y="364"/>
                    <a:pt x="442" y="363"/>
                  </a:cubicBezTo>
                  <a:cubicBezTo>
                    <a:pt x="448" y="362"/>
                    <a:pt x="452" y="361"/>
                    <a:pt x="456" y="359"/>
                  </a:cubicBezTo>
                  <a:cubicBezTo>
                    <a:pt x="460" y="356"/>
                    <a:pt x="467" y="359"/>
                    <a:pt x="466" y="355"/>
                  </a:cubicBezTo>
                  <a:cubicBezTo>
                    <a:pt x="465" y="350"/>
                    <a:pt x="461" y="335"/>
                    <a:pt x="462" y="334"/>
                  </a:cubicBezTo>
                  <a:cubicBezTo>
                    <a:pt x="464" y="333"/>
                    <a:pt x="462" y="322"/>
                    <a:pt x="463" y="318"/>
                  </a:cubicBezTo>
                  <a:cubicBezTo>
                    <a:pt x="463" y="313"/>
                    <a:pt x="460" y="307"/>
                    <a:pt x="463" y="304"/>
                  </a:cubicBezTo>
                  <a:cubicBezTo>
                    <a:pt x="465" y="301"/>
                    <a:pt x="467" y="291"/>
                    <a:pt x="470" y="288"/>
                  </a:cubicBezTo>
                  <a:cubicBezTo>
                    <a:pt x="473" y="286"/>
                    <a:pt x="476" y="285"/>
                    <a:pt x="479" y="281"/>
                  </a:cubicBezTo>
                  <a:cubicBezTo>
                    <a:pt x="481" y="277"/>
                    <a:pt x="481" y="249"/>
                    <a:pt x="480" y="241"/>
                  </a:cubicBezTo>
                  <a:cubicBezTo>
                    <a:pt x="479" y="234"/>
                    <a:pt x="479" y="222"/>
                    <a:pt x="476" y="2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淘宝店chenying0907出品 54"/>
            <p:cNvSpPr/>
            <p:nvPr/>
          </p:nvSpPr>
          <p:spPr bwMode="auto">
            <a:xfrm>
              <a:off x="8368729" y="4459939"/>
              <a:ext cx="84072" cy="87489"/>
            </a:xfrm>
            <a:custGeom>
              <a:gdLst>
                <a:gd name="T0" fmla="*/ 44 w 52"/>
                <a:gd name="T1" fmla="*/ 5 h 54"/>
                <a:gd name="T2" fmla="*/ 28 w 52"/>
                <a:gd name="T3" fmla="*/ 7 h 54"/>
                <a:gd name="T4" fmla="*/ 10 w 52"/>
                <a:gd name="T5" fmla="*/ 3 h 54"/>
                <a:gd name="T6" fmla="*/ 1 w 52"/>
                <a:gd name="T7" fmla="*/ 3 h 54"/>
                <a:gd name="T8" fmla="*/ 14 w 52"/>
                <a:gd name="T9" fmla="*/ 25 h 54"/>
                <a:gd name="T10" fmla="*/ 19 w 52"/>
                <a:gd name="T11" fmla="*/ 37 h 54"/>
                <a:gd name="T12" fmla="*/ 38 w 52"/>
                <a:gd name="T13" fmla="*/ 54 h 54"/>
                <a:gd name="T14" fmla="*/ 44 w 52"/>
                <a:gd name="T15" fmla="*/ 42 h 54"/>
                <a:gd name="T16" fmla="*/ 50 w 52"/>
                <a:gd name="T17" fmla="*/ 47 h 54"/>
                <a:gd name="T18" fmla="*/ 49 w 52"/>
                <a:gd name="T19" fmla="*/ 41 h 54"/>
                <a:gd name="T20" fmla="*/ 51 w 52"/>
                <a:gd name="T21" fmla="*/ 30 h 54"/>
                <a:gd name="T22" fmla="*/ 46 w 52"/>
                <a:gd name="T23" fmla="*/ 12 h 54"/>
                <a:gd name="T24" fmla="*/ 44 w 52"/>
                <a:gd name="T25" fmla="*/ 5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4">
                  <a:moveTo>
                    <a:pt x="44" y="5"/>
                  </a:moveTo>
                  <a:cubicBezTo>
                    <a:pt x="41" y="2"/>
                    <a:pt x="31" y="6"/>
                    <a:pt x="28" y="7"/>
                  </a:cubicBezTo>
                  <a:cubicBezTo>
                    <a:pt x="24" y="8"/>
                    <a:pt x="16" y="5"/>
                    <a:pt x="10" y="3"/>
                  </a:cubicBezTo>
                  <a:cubicBezTo>
                    <a:pt x="3" y="0"/>
                    <a:pt x="0" y="1"/>
                    <a:pt x="1" y="3"/>
                  </a:cubicBezTo>
                  <a:cubicBezTo>
                    <a:pt x="2" y="5"/>
                    <a:pt x="11" y="22"/>
                    <a:pt x="14" y="25"/>
                  </a:cubicBezTo>
                  <a:cubicBezTo>
                    <a:pt x="17" y="29"/>
                    <a:pt x="18" y="30"/>
                    <a:pt x="19" y="37"/>
                  </a:cubicBezTo>
                  <a:cubicBezTo>
                    <a:pt x="21" y="45"/>
                    <a:pt x="33" y="54"/>
                    <a:pt x="38" y="54"/>
                  </a:cubicBezTo>
                  <a:cubicBezTo>
                    <a:pt x="43" y="54"/>
                    <a:pt x="43" y="45"/>
                    <a:pt x="44" y="42"/>
                  </a:cubicBezTo>
                  <a:cubicBezTo>
                    <a:pt x="44" y="40"/>
                    <a:pt x="47" y="45"/>
                    <a:pt x="50" y="47"/>
                  </a:cubicBezTo>
                  <a:cubicBezTo>
                    <a:pt x="52" y="49"/>
                    <a:pt x="49" y="42"/>
                    <a:pt x="49" y="41"/>
                  </a:cubicBezTo>
                  <a:cubicBezTo>
                    <a:pt x="48" y="39"/>
                    <a:pt x="50" y="32"/>
                    <a:pt x="51" y="30"/>
                  </a:cubicBezTo>
                  <a:cubicBezTo>
                    <a:pt x="52" y="27"/>
                    <a:pt x="49" y="16"/>
                    <a:pt x="46" y="12"/>
                  </a:cubicBezTo>
                  <a:cubicBezTo>
                    <a:pt x="44" y="8"/>
                    <a:pt x="47" y="8"/>
                    <a:pt x="4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 name="淘宝店chenying0907出品 55"/>
            <p:cNvSpPr/>
            <p:nvPr/>
          </p:nvSpPr>
          <p:spPr bwMode="auto">
            <a:xfrm>
              <a:off x="8821211" y="4453104"/>
              <a:ext cx="104577" cy="191382"/>
            </a:xfrm>
            <a:custGeom>
              <a:gdLst>
                <a:gd name="T0" fmla="*/ 62 w 65"/>
                <a:gd name="T1" fmla="*/ 33 h 118"/>
                <a:gd name="T2" fmla="*/ 58 w 65"/>
                <a:gd name="T3" fmla="*/ 16 h 118"/>
                <a:gd name="T4" fmla="*/ 54 w 65"/>
                <a:gd name="T5" fmla="*/ 9 h 118"/>
                <a:gd name="T6" fmla="*/ 49 w 65"/>
                <a:gd name="T7" fmla="*/ 13 h 118"/>
                <a:gd name="T8" fmla="*/ 45 w 65"/>
                <a:gd name="T9" fmla="*/ 7 h 118"/>
                <a:gd name="T10" fmla="*/ 40 w 65"/>
                <a:gd name="T11" fmla="*/ 3 h 118"/>
                <a:gd name="T12" fmla="*/ 32 w 65"/>
                <a:gd name="T13" fmla="*/ 6 h 118"/>
                <a:gd name="T14" fmla="*/ 31 w 65"/>
                <a:gd name="T15" fmla="*/ 22 h 118"/>
                <a:gd name="T16" fmla="*/ 30 w 65"/>
                <a:gd name="T17" fmla="*/ 35 h 118"/>
                <a:gd name="T18" fmla="*/ 21 w 65"/>
                <a:gd name="T19" fmla="*/ 55 h 118"/>
                <a:gd name="T20" fmla="*/ 10 w 65"/>
                <a:gd name="T21" fmla="*/ 67 h 118"/>
                <a:gd name="T22" fmla="*/ 8 w 65"/>
                <a:gd name="T23" fmla="*/ 81 h 118"/>
                <a:gd name="T24" fmla="*/ 3 w 65"/>
                <a:gd name="T25" fmla="*/ 90 h 118"/>
                <a:gd name="T26" fmla="*/ 0 w 65"/>
                <a:gd name="T27" fmla="*/ 100 h 118"/>
                <a:gd name="T28" fmla="*/ 16 w 65"/>
                <a:gd name="T29" fmla="*/ 107 h 118"/>
                <a:gd name="T30" fmla="*/ 22 w 65"/>
                <a:gd name="T31" fmla="*/ 114 h 118"/>
                <a:gd name="T32" fmla="*/ 35 w 65"/>
                <a:gd name="T33" fmla="*/ 115 h 118"/>
                <a:gd name="T34" fmla="*/ 43 w 65"/>
                <a:gd name="T35" fmla="*/ 104 h 118"/>
                <a:gd name="T36" fmla="*/ 46 w 65"/>
                <a:gd name="T37" fmla="*/ 91 h 118"/>
                <a:gd name="T38" fmla="*/ 43 w 65"/>
                <a:gd name="T39" fmla="*/ 75 h 118"/>
                <a:gd name="T40" fmla="*/ 56 w 65"/>
                <a:gd name="T41" fmla="*/ 62 h 118"/>
                <a:gd name="T42" fmla="*/ 63 w 65"/>
                <a:gd name="T43" fmla="*/ 62 h 118"/>
                <a:gd name="T44" fmla="*/ 59 w 65"/>
                <a:gd name="T45" fmla="*/ 50 h 118"/>
                <a:gd name="T46" fmla="*/ 62 w 65"/>
                <a:gd name="T47" fmla="*/ 33 h 1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118">
                  <a:moveTo>
                    <a:pt x="62" y="33"/>
                  </a:moveTo>
                  <a:cubicBezTo>
                    <a:pt x="64" y="29"/>
                    <a:pt x="60" y="22"/>
                    <a:pt x="58" y="16"/>
                  </a:cubicBezTo>
                  <a:cubicBezTo>
                    <a:pt x="56" y="9"/>
                    <a:pt x="56" y="10"/>
                    <a:pt x="54" y="9"/>
                  </a:cubicBezTo>
                  <a:cubicBezTo>
                    <a:pt x="52" y="7"/>
                    <a:pt x="50" y="11"/>
                    <a:pt x="49" y="13"/>
                  </a:cubicBezTo>
                  <a:cubicBezTo>
                    <a:pt x="48" y="15"/>
                    <a:pt x="47" y="10"/>
                    <a:pt x="45" y="7"/>
                  </a:cubicBezTo>
                  <a:cubicBezTo>
                    <a:pt x="43" y="5"/>
                    <a:pt x="42" y="7"/>
                    <a:pt x="40" y="3"/>
                  </a:cubicBezTo>
                  <a:cubicBezTo>
                    <a:pt x="38" y="0"/>
                    <a:pt x="33" y="1"/>
                    <a:pt x="32" y="6"/>
                  </a:cubicBezTo>
                  <a:cubicBezTo>
                    <a:pt x="31" y="11"/>
                    <a:pt x="32" y="20"/>
                    <a:pt x="31" y="22"/>
                  </a:cubicBezTo>
                  <a:cubicBezTo>
                    <a:pt x="29" y="24"/>
                    <a:pt x="29" y="29"/>
                    <a:pt x="30" y="35"/>
                  </a:cubicBezTo>
                  <a:cubicBezTo>
                    <a:pt x="32" y="41"/>
                    <a:pt x="22" y="50"/>
                    <a:pt x="21" y="55"/>
                  </a:cubicBezTo>
                  <a:cubicBezTo>
                    <a:pt x="19" y="61"/>
                    <a:pt x="14" y="66"/>
                    <a:pt x="10" y="67"/>
                  </a:cubicBezTo>
                  <a:cubicBezTo>
                    <a:pt x="6" y="68"/>
                    <a:pt x="10" y="78"/>
                    <a:pt x="8" y="81"/>
                  </a:cubicBezTo>
                  <a:cubicBezTo>
                    <a:pt x="5" y="85"/>
                    <a:pt x="4" y="87"/>
                    <a:pt x="3" y="90"/>
                  </a:cubicBezTo>
                  <a:cubicBezTo>
                    <a:pt x="2" y="92"/>
                    <a:pt x="0" y="96"/>
                    <a:pt x="0" y="100"/>
                  </a:cubicBezTo>
                  <a:cubicBezTo>
                    <a:pt x="1" y="104"/>
                    <a:pt x="14" y="108"/>
                    <a:pt x="16" y="107"/>
                  </a:cubicBezTo>
                  <a:cubicBezTo>
                    <a:pt x="19" y="107"/>
                    <a:pt x="19" y="109"/>
                    <a:pt x="22" y="114"/>
                  </a:cubicBezTo>
                  <a:cubicBezTo>
                    <a:pt x="25" y="118"/>
                    <a:pt x="33" y="116"/>
                    <a:pt x="35" y="115"/>
                  </a:cubicBezTo>
                  <a:cubicBezTo>
                    <a:pt x="38" y="114"/>
                    <a:pt x="41" y="107"/>
                    <a:pt x="43" y="104"/>
                  </a:cubicBezTo>
                  <a:cubicBezTo>
                    <a:pt x="45" y="101"/>
                    <a:pt x="46" y="95"/>
                    <a:pt x="46" y="91"/>
                  </a:cubicBezTo>
                  <a:cubicBezTo>
                    <a:pt x="47" y="88"/>
                    <a:pt x="43" y="78"/>
                    <a:pt x="43" y="75"/>
                  </a:cubicBezTo>
                  <a:cubicBezTo>
                    <a:pt x="43" y="73"/>
                    <a:pt x="54" y="64"/>
                    <a:pt x="56" y="62"/>
                  </a:cubicBezTo>
                  <a:cubicBezTo>
                    <a:pt x="57" y="59"/>
                    <a:pt x="62" y="63"/>
                    <a:pt x="63" y="62"/>
                  </a:cubicBezTo>
                  <a:cubicBezTo>
                    <a:pt x="65" y="61"/>
                    <a:pt x="59" y="55"/>
                    <a:pt x="59" y="50"/>
                  </a:cubicBezTo>
                  <a:cubicBezTo>
                    <a:pt x="59" y="45"/>
                    <a:pt x="61" y="37"/>
                    <a:pt x="62"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淘宝店chenying0907出品 56"/>
            <p:cNvSpPr/>
            <p:nvPr/>
          </p:nvSpPr>
          <p:spPr bwMode="auto">
            <a:xfrm>
              <a:off x="8821211" y="4287012"/>
              <a:ext cx="146954" cy="195483"/>
            </a:xfrm>
            <a:custGeom>
              <a:gdLst>
                <a:gd name="T0" fmla="*/ 89 w 91"/>
                <a:gd name="T1" fmla="*/ 75 h 121"/>
                <a:gd name="T2" fmla="*/ 90 w 91"/>
                <a:gd name="T3" fmla="*/ 59 h 121"/>
                <a:gd name="T4" fmla="*/ 82 w 91"/>
                <a:gd name="T5" fmla="*/ 56 h 121"/>
                <a:gd name="T6" fmla="*/ 72 w 91"/>
                <a:gd name="T7" fmla="*/ 58 h 121"/>
                <a:gd name="T8" fmla="*/ 57 w 91"/>
                <a:gd name="T9" fmla="*/ 48 h 121"/>
                <a:gd name="T10" fmla="*/ 46 w 91"/>
                <a:gd name="T11" fmla="*/ 30 h 121"/>
                <a:gd name="T12" fmla="*/ 49 w 91"/>
                <a:gd name="T13" fmla="*/ 40 h 121"/>
                <a:gd name="T14" fmla="*/ 50 w 91"/>
                <a:gd name="T15" fmla="*/ 47 h 121"/>
                <a:gd name="T16" fmla="*/ 40 w 91"/>
                <a:gd name="T17" fmla="*/ 39 h 121"/>
                <a:gd name="T18" fmla="*/ 35 w 91"/>
                <a:gd name="T19" fmla="*/ 26 h 121"/>
                <a:gd name="T20" fmla="*/ 21 w 91"/>
                <a:gd name="T21" fmla="*/ 14 h 121"/>
                <a:gd name="T22" fmla="*/ 4 w 91"/>
                <a:gd name="T23" fmla="*/ 2 h 121"/>
                <a:gd name="T24" fmla="*/ 18 w 91"/>
                <a:gd name="T25" fmla="*/ 21 h 121"/>
                <a:gd name="T26" fmla="*/ 36 w 91"/>
                <a:gd name="T27" fmla="*/ 41 h 121"/>
                <a:gd name="T28" fmla="*/ 41 w 91"/>
                <a:gd name="T29" fmla="*/ 47 h 121"/>
                <a:gd name="T30" fmla="*/ 46 w 91"/>
                <a:gd name="T31" fmla="*/ 54 h 121"/>
                <a:gd name="T32" fmla="*/ 47 w 91"/>
                <a:gd name="T33" fmla="*/ 68 h 121"/>
                <a:gd name="T34" fmla="*/ 43 w 91"/>
                <a:gd name="T35" fmla="*/ 83 h 121"/>
                <a:gd name="T36" fmla="*/ 64 w 91"/>
                <a:gd name="T37" fmla="*/ 97 h 121"/>
                <a:gd name="T38" fmla="*/ 65 w 91"/>
                <a:gd name="T39" fmla="*/ 117 h 121"/>
                <a:gd name="T40" fmla="*/ 78 w 91"/>
                <a:gd name="T41" fmla="*/ 120 h 121"/>
                <a:gd name="T42" fmla="*/ 80 w 91"/>
                <a:gd name="T43" fmla="*/ 109 h 121"/>
                <a:gd name="T44" fmla="*/ 87 w 91"/>
                <a:gd name="T45" fmla="*/ 92 h 121"/>
                <a:gd name="T46" fmla="*/ 85 w 91"/>
                <a:gd name="T47" fmla="*/ 82 h 121"/>
                <a:gd name="T48" fmla="*/ 89 w 91"/>
                <a:gd name="T49" fmla="*/ 75 h 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1" h="120">
                  <a:moveTo>
                    <a:pt x="89" y="75"/>
                  </a:moveTo>
                  <a:cubicBezTo>
                    <a:pt x="90" y="72"/>
                    <a:pt x="91" y="63"/>
                    <a:pt x="90" y="59"/>
                  </a:cubicBezTo>
                  <a:cubicBezTo>
                    <a:pt x="90" y="56"/>
                    <a:pt x="85" y="53"/>
                    <a:pt x="82" y="56"/>
                  </a:cubicBezTo>
                  <a:cubicBezTo>
                    <a:pt x="78" y="59"/>
                    <a:pt x="79" y="61"/>
                    <a:pt x="72" y="58"/>
                  </a:cubicBezTo>
                  <a:cubicBezTo>
                    <a:pt x="65" y="56"/>
                    <a:pt x="59" y="50"/>
                    <a:pt x="57" y="48"/>
                  </a:cubicBezTo>
                  <a:cubicBezTo>
                    <a:pt x="55" y="45"/>
                    <a:pt x="48" y="32"/>
                    <a:pt x="46" y="30"/>
                  </a:cubicBezTo>
                  <a:cubicBezTo>
                    <a:pt x="44" y="28"/>
                    <a:pt x="46" y="36"/>
                    <a:pt x="49" y="40"/>
                  </a:cubicBezTo>
                  <a:cubicBezTo>
                    <a:pt x="53" y="44"/>
                    <a:pt x="51" y="46"/>
                    <a:pt x="50" y="47"/>
                  </a:cubicBezTo>
                  <a:cubicBezTo>
                    <a:pt x="49" y="49"/>
                    <a:pt x="44" y="44"/>
                    <a:pt x="40" y="39"/>
                  </a:cubicBezTo>
                  <a:cubicBezTo>
                    <a:pt x="36" y="34"/>
                    <a:pt x="36" y="30"/>
                    <a:pt x="35" y="26"/>
                  </a:cubicBezTo>
                  <a:cubicBezTo>
                    <a:pt x="34" y="23"/>
                    <a:pt x="26" y="15"/>
                    <a:pt x="21" y="14"/>
                  </a:cubicBezTo>
                  <a:cubicBezTo>
                    <a:pt x="17" y="12"/>
                    <a:pt x="8" y="4"/>
                    <a:pt x="4" y="2"/>
                  </a:cubicBezTo>
                  <a:cubicBezTo>
                    <a:pt x="0" y="0"/>
                    <a:pt x="13" y="17"/>
                    <a:pt x="18" y="21"/>
                  </a:cubicBezTo>
                  <a:cubicBezTo>
                    <a:pt x="22" y="25"/>
                    <a:pt x="32" y="39"/>
                    <a:pt x="36" y="41"/>
                  </a:cubicBezTo>
                  <a:cubicBezTo>
                    <a:pt x="40" y="43"/>
                    <a:pt x="42" y="44"/>
                    <a:pt x="41" y="47"/>
                  </a:cubicBezTo>
                  <a:cubicBezTo>
                    <a:pt x="40" y="49"/>
                    <a:pt x="40" y="50"/>
                    <a:pt x="46" y="54"/>
                  </a:cubicBezTo>
                  <a:cubicBezTo>
                    <a:pt x="52" y="58"/>
                    <a:pt x="45" y="61"/>
                    <a:pt x="47" y="68"/>
                  </a:cubicBezTo>
                  <a:cubicBezTo>
                    <a:pt x="50" y="74"/>
                    <a:pt x="44" y="80"/>
                    <a:pt x="43" y="83"/>
                  </a:cubicBezTo>
                  <a:cubicBezTo>
                    <a:pt x="42" y="86"/>
                    <a:pt x="59" y="93"/>
                    <a:pt x="64" y="97"/>
                  </a:cubicBezTo>
                  <a:cubicBezTo>
                    <a:pt x="70" y="102"/>
                    <a:pt x="64" y="115"/>
                    <a:pt x="65" y="117"/>
                  </a:cubicBezTo>
                  <a:cubicBezTo>
                    <a:pt x="69" y="120"/>
                    <a:pt x="75" y="121"/>
                    <a:pt x="78" y="120"/>
                  </a:cubicBezTo>
                  <a:cubicBezTo>
                    <a:pt x="81" y="120"/>
                    <a:pt x="81" y="113"/>
                    <a:pt x="80" y="109"/>
                  </a:cubicBezTo>
                  <a:cubicBezTo>
                    <a:pt x="79" y="105"/>
                    <a:pt x="85" y="96"/>
                    <a:pt x="87" y="92"/>
                  </a:cubicBezTo>
                  <a:cubicBezTo>
                    <a:pt x="88" y="88"/>
                    <a:pt x="83" y="84"/>
                    <a:pt x="85" y="82"/>
                  </a:cubicBezTo>
                  <a:cubicBezTo>
                    <a:pt x="87" y="80"/>
                    <a:pt x="89" y="78"/>
                    <a:pt x="89"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淘宝店chenying0907出品 57"/>
            <p:cNvSpPr/>
            <p:nvPr/>
          </p:nvSpPr>
          <p:spPr bwMode="auto">
            <a:xfrm>
              <a:off x="3273866" y="2137381"/>
              <a:ext cx="1757297" cy="2738131"/>
            </a:xfrm>
            <a:custGeom>
              <a:gdLst>
                <a:gd name="T0" fmla="*/ 930 w 1088"/>
                <a:gd name="T1" fmla="*/ 867 h 1693"/>
                <a:gd name="T2" fmla="*/ 896 w 1088"/>
                <a:gd name="T3" fmla="*/ 845 h 1693"/>
                <a:gd name="T4" fmla="*/ 839 w 1088"/>
                <a:gd name="T5" fmla="*/ 802 h 1693"/>
                <a:gd name="T6" fmla="*/ 695 w 1088"/>
                <a:gd name="T7" fmla="*/ 795 h 1693"/>
                <a:gd name="T8" fmla="*/ 606 w 1088"/>
                <a:gd name="T9" fmla="*/ 800 h 1693"/>
                <a:gd name="T10" fmla="*/ 617 w 1088"/>
                <a:gd name="T11" fmla="*/ 749 h 1693"/>
                <a:gd name="T12" fmla="*/ 564 w 1088"/>
                <a:gd name="T13" fmla="*/ 741 h 1693"/>
                <a:gd name="T14" fmla="*/ 592 w 1088"/>
                <a:gd name="T15" fmla="*/ 685 h 1693"/>
                <a:gd name="T16" fmla="*/ 495 w 1088"/>
                <a:gd name="T17" fmla="*/ 658 h 1693"/>
                <a:gd name="T18" fmla="*/ 541 w 1088"/>
                <a:gd name="T19" fmla="*/ 603 h 1693"/>
                <a:gd name="T20" fmla="*/ 667 w 1088"/>
                <a:gd name="T21" fmla="*/ 639 h 1693"/>
                <a:gd name="T22" fmla="*/ 754 w 1088"/>
                <a:gd name="T23" fmla="*/ 514 h 1693"/>
                <a:gd name="T24" fmla="*/ 860 w 1088"/>
                <a:gd name="T25" fmla="*/ 424 h 1693"/>
                <a:gd name="T26" fmla="*/ 880 w 1088"/>
                <a:gd name="T27" fmla="*/ 434 h 1693"/>
                <a:gd name="T28" fmla="*/ 861 w 1088"/>
                <a:gd name="T29" fmla="*/ 377 h 1693"/>
                <a:gd name="T30" fmla="*/ 975 w 1088"/>
                <a:gd name="T31" fmla="*/ 312 h 1693"/>
                <a:gd name="T32" fmla="*/ 929 w 1088"/>
                <a:gd name="T33" fmla="*/ 244 h 1693"/>
                <a:gd name="T34" fmla="*/ 878 w 1088"/>
                <a:gd name="T35" fmla="*/ 223 h 1693"/>
                <a:gd name="T36" fmla="*/ 801 w 1088"/>
                <a:gd name="T37" fmla="*/ 208 h 1693"/>
                <a:gd name="T38" fmla="*/ 768 w 1088"/>
                <a:gd name="T39" fmla="*/ 336 h 1693"/>
                <a:gd name="T40" fmla="*/ 656 w 1088"/>
                <a:gd name="T41" fmla="*/ 267 h 1693"/>
                <a:gd name="T42" fmla="*/ 700 w 1088"/>
                <a:gd name="T43" fmla="*/ 170 h 1693"/>
                <a:gd name="T44" fmla="*/ 751 w 1088"/>
                <a:gd name="T45" fmla="*/ 109 h 1693"/>
                <a:gd name="T46" fmla="*/ 804 w 1088"/>
                <a:gd name="T47" fmla="*/ 70 h 1693"/>
                <a:gd name="T48" fmla="*/ 776 w 1088"/>
                <a:gd name="T49" fmla="*/ 66 h 1693"/>
                <a:gd name="T50" fmla="*/ 730 w 1088"/>
                <a:gd name="T51" fmla="*/ 55 h 1693"/>
                <a:gd name="T52" fmla="*/ 689 w 1088"/>
                <a:gd name="T53" fmla="*/ 41 h 1693"/>
                <a:gd name="T54" fmla="*/ 672 w 1088"/>
                <a:gd name="T55" fmla="*/ 78 h 1693"/>
                <a:gd name="T56" fmla="*/ 572 w 1088"/>
                <a:gd name="T57" fmla="*/ 74 h 1693"/>
                <a:gd name="T58" fmla="*/ 536 w 1088"/>
                <a:gd name="T59" fmla="*/ 85 h 1693"/>
                <a:gd name="T60" fmla="*/ 448 w 1088"/>
                <a:gd name="T61" fmla="*/ 46 h 1693"/>
                <a:gd name="T62" fmla="*/ 386 w 1088"/>
                <a:gd name="T63" fmla="*/ 43 h 1693"/>
                <a:gd name="T64" fmla="*/ 303 w 1088"/>
                <a:gd name="T65" fmla="*/ 48 h 1693"/>
                <a:gd name="T66" fmla="*/ 184 w 1088"/>
                <a:gd name="T67" fmla="*/ 18 h 1693"/>
                <a:gd name="T68" fmla="*/ 75 w 1088"/>
                <a:gd name="T69" fmla="*/ 98 h 1693"/>
                <a:gd name="T70" fmla="*/ 52 w 1088"/>
                <a:gd name="T71" fmla="*/ 113 h 1693"/>
                <a:gd name="T72" fmla="*/ 61 w 1088"/>
                <a:gd name="T73" fmla="*/ 165 h 1693"/>
                <a:gd name="T74" fmla="*/ 34 w 1088"/>
                <a:gd name="T75" fmla="*/ 223 h 1693"/>
                <a:gd name="T76" fmla="*/ 36 w 1088"/>
                <a:gd name="T77" fmla="*/ 272 h 1693"/>
                <a:gd name="T78" fmla="*/ 117 w 1088"/>
                <a:gd name="T79" fmla="*/ 223 h 1693"/>
                <a:gd name="T80" fmla="*/ 171 w 1088"/>
                <a:gd name="T81" fmla="*/ 215 h 1693"/>
                <a:gd name="T82" fmla="*/ 263 w 1088"/>
                <a:gd name="T83" fmla="*/ 241 h 1693"/>
                <a:gd name="T84" fmla="*/ 304 w 1088"/>
                <a:gd name="T85" fmla="*/ 293 h 1693"/>
                <a:gd name="T86" fmla="*/ 326 w 1088"/>
                <a:gd name="T87" fmla="*/ 352 h 1693"/>
                <a:gd name="T88" fmla="*/ 319 w 1088"/>
                <a:gd name="T89" fmla="*/ 385 h 1693"/>
                <a:gd name="T90" fmla="*/ 330 w 1088"/>
                <a:gd name="T91" fmla="*/ 561 h 1693"/>
                <a:gd name="T92" fmla="*/ 366 w 1088"/>
                <a:gd name="T93" fmla="*/ 663 h 1693"/>
                <a:gd name="T94" fmla="*/ 378 w 1088"/>
                <a:gd name="T95" fmla="*/ 619 h 1693"/>
                <a:gd name="T96" fmla="*/ 526 w 1088"/>
                <a:gd name="T97" fmla="*/ 758 h 1693"/>
                <a:gd name="T98" fmla="*/ 568 w 1088"/>
                <a:gd name="T99" fmla="*/ 769 h 1693"/>
                <a:gd name="T100" fmla="*/ 582 w 1088"/>
                <a:gd name="T101" fmla="*/ 804 h 1693"/>
                <a:gd name="T102" fmla="*/ 659 w 1088"/>
                <a:gd name="T103" fmla="*/ 836 h 1693"/>
                <a:gd name="T104" fmla="*/ 599 w 1088"/>
                <a:gd name="T105" fmla="*/ 935 h 1693"/>
                <a:gd name="T106" fmla="*/ 627 w 1088"/>
                <a:gd name="T107" fmla="*/ 1082 h 1693"/>
                <a:gd name="T108" fmla="*/ 613 w 1088"/>
                <a:gd name="T109" fmla="*/ 1291 h 1693"/>
                <a:gd name="T110" fmla="*/ 550 w 1088"/>
                <a:gd name="T111" fmla="*/ 1501 h 1693"/>
                <a:gd name="T112" fmla="*/ 503 w 1088"/>
                <a:gd name="T113" fmla="*/ 1623 h 1693"/>
                <a:gd name="T114" fmla="*/ 557 w 1088"/>
                <a:gd name="T115" fmla="*/ 1666 h 1693"/>
                <a:gd name="T116" fmla="*/ 592 w 1088"/>
                <a:gd name="T117" fmla="*/ 1602 h 1693"/>
                <a:gd name="T118" fmla="*/ 712 w 1088"/>
                <a:gd name="T119" fmla="*/ 1403 h 1693"/>
                <a:gd name="T120" fmla="*/ 826 w 1088"/>
                <a:gd name="T121" fmla="*/ 1315 h 1693"/>
                <a:gd name="T122" fmla="*/ 934 w 1088"/>
                <a:gd name="T123" fmla="*/ 1177 h 16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8" h="1693">
                  <a:moveTo>
                    <a:pt x="1084" y="961"/>
                  </a:moveTo>
                  <a:cubicBezTo>
                    <a:pt x="1081" y="960"/>
                    <a:pt x="1076" y="956"/>
                    <a:pt x="1070" y="956"/>
                  </a:cubicBezTo>
                  <a:cubicBezTo>
                    <a:pt x="1063" y="955"/>
                    <a:pt x="1056" y="955"/>
                    <a:pt x="1052" y="951"/>
                  </a:cubicBezTo>
                  <a:cubicBezTo>
                    <a:pt x="1049" y="948"/>
                    <a:pt x="1045" y="940"/>
                    <a:pt x="1036" y="939"/>
                  </a:cubicBezTo>
                  <a:cubicBezTo>
                    <a:pt x="1028" y="939"/>
                    <a:pt x="1017" y="939"/>
                    <a:pt x="1013" y="938"/>
                  </a:cubicBezTo>
                  <a:cubicBezTo>
                    <a:pt x="1009" y="937"/>
                    <a:pt x="1007" y="934"/>
                    <a:pt x="1001" y="933"/>
                  </a:cubicBezTo>
                  <a:cubicBezTo>
                    <a:pt x="995" y="933"/>
                    <a:pt x="991" y="935"/>
                    <a:pt x="990" y="933"/>
                  </a:cubicBezTo>
                  <a:cubicBezTo>
                    <a:pt x="989" y="931"/>
                    <a:pt x="987" y="927"/>
                    <a:pt x="984" y="926"/>
                  </a:cubicBezTo>
                  <a:cubicBezTo>
                    <a:pt x="980" y="925"/>
                    <a:pt x="970" y="919"/>
                    <a:pt x="967" y="917"/>
                  </a:cubicBezTo>
                  <a:cubicBezTo>
                    <a:pt x="965" y="916"/>
                    <a:pt x="961" y="912"/>
                    <a:pt x="957" y="914"/>
                  </a:cubicBezTo>
                  <a:cubicBezTo>
                    <a:pt x="954" y="917"/>
                    <a:pt x="947" y="928"/>
                    <a:pt x="944" y="928"/>
                  </a:cubicBezTo>
                  <a:cubicBezTo>
                    <a:pt x="942" y="928"/>
                    <a:pt x="952" y="917"/>
                    <a:pt x="952" y="916"/>
                  </a:cubicBezTo>
                  <a:cubicBezTo>
                    <a:pt x="952" y="916"/>
                    <a:pt x="953" y="910"/>
                    <a:pt x="948" y="910"/>
                  </a:cubicBezTo>
                  <a:cubicBezTo>
                    <a:pt x="944" y="910"/>
                    <a:pt x="939" y="912"/>
                    <a:pt x="938" y="911"/>
                  </a:cubicBezTo>
                  <a:cubicBezTo>
                    <a:pt x="936" y="909"/>
                    <a:pt x="936" y="904"/>
                    <a:pt x="933" y="906"/>
                  </a:cubicBezTo>
                  <a:cubicBezTo>
                    <a:pt x="930" y="909"/>
                    <a:pt x="926" y="914"/>
                    <a:pt x="925" y="911"/>
                  </a:cubicBezTo>
                  <a:cubicBezTo>
                    <a:pt x="925" y="909"/>
                    <a:pt x="932" y="906"/>
                    <a:pt x="934" y="904"/>
                  </a:cubicBezTo>
                  <a:cubicBezTo>
                    <a:pt x="936" y="902"/>
                    <a:pt x="939" y="896"/>
                    <a:pt x="939" y="894"/>
                  </a:cubicBezTo>
                  <a:cubicBezTo>
                    <a:pt x="938" y="891"/>
                    <a:pt x="937" y="890"/>
                    <a:pt x="935" y="886"/>
                  </a:cubicBezTo>
                  <a:cubicBezTo>
                    <a:pt x="933" y="883"/>
                    <a:pt x="931" y="871"/>
                    <a:pt x="930" y="867"/>
                  </a:cubicBezTo>
                  <a:cubicBezTo>
                    <a:pt x="929" y="866"/>
                    <a:pt x="929" y="866"/>
                    <a:pt x="928" y="865"/>
                  </a:cubicBezTo>
                  <a:cubicBezTo>
                    <a:pt x="928" y="865"/>
                    <a:pt x="928" y="864"/>
                    <a:pt x="928" y="864"/>
                  </a:cubicBezTo>
                  <a:cubicBezTo>
                    <a:pt x="928" y="864"/>
                    <a:pt x="928" y="864"/>
                    <a:pt x="928" y="864"/>
                  </a:cubicBezTo>
                  <a:cubicBezTo>
                    <a:pt x="927" y="863"/>
                    <a:pt x="926" y="863"/>
                    <a:pt x="926" y="862"/>
                  </a:cubicBezTo>
                  <a:cubicBezTo>
                    <a:pt x="925" y="862"/>
                    <a:pt x="925" y="861"/>
                    <a:pt x="924" y="861"/>
                  </a:cubicBezTo>
                  <a:cubicBezTo>
                    <a:pt x="924" y="861"/>
                    <a:pt x="924" y="860"/>
                    <a:pt x="923" y="860"/>
                  </a:cubicBezTo>
                  <a:cubicBezTo>
                    <a:pt x="922" y="859"/>
                    <a:pt x="921" y="859"/>
                    <a:pt x="921" y="858"/>
                  </a:cubicBezTo>
                  <a:cubicBezTo>
                    <a:pt x="920" y="858"/>
                    <a:pt x="920" y="857"/>
                    <a:pt x="919" y="857"/>
                  </a:cubicBezTo>
                  <a:cubicBezTo>
                    <a:pt x="919" y="857"/>
                    <a:pt x="919" y="857"/>
                    <a:pt x="919" y="857"/>
                  </a:cubicBezTo>
                  <a:cubicBezTo>
                    <a:pt x="918" y="856"/>
                    <a:pt x="918" y="856"/>
                    <a:pt x="917" y="856"/>
                  </a:cubicBezTo>
                  <a:cubicBezTo>
                    <a:pt x="917" y="855"/>
                    <a:pt x="916" y="855"/>
                    <a:pt x="916" y="855"/>
                  </a:cubicBezTo>
                  <a:cubicBezTo>
                    <a:pt x="915" y="855"/>
                    <a:pt x="915" y="854"/>
                    <a:pt x="914" y="853"/>
                  </a:cubicBezTo>
                  <a:cubicBezTo>
                    <a:pt x="914" y="853"/>
                    <a:pt x="913" y="853"/>
                    <a:pt x="913" y="853"/>
                  </a:cubicBezTo>
                  <a:cubicBezTo>
                    <a:pt x="912" y="853"/>
                    <a:pt x="911" y="852"/>
                    <a:pt x="910" y="851"/>
                  </a:cubicBezTo>
                  <a:cubicBezTo>
                    <a:pt x="910" y="851"/>
                    <a:pt x="909" y="851"/>
                    <a:pt x="909" y="851"/>
                  </a:cubicBezTo>
                  <a:cubicBezTo>
                    <a:pt x="908" y="850"/>
                    <a:pt x="907" y="850"/>
                    <a:pt x="906" y="849"/>
                  </a:cubicBezTo>
                  <a:cubicBezTo>
                    <a:pt x="906" y="849"/>
                    <a:pt x="906" y="849"/>
                    <a:pt x="905" y="849"/>
                  </a:cubicBezTo>
                  <a:cubicBezTo>
                    <a:pt x="904" y="848"/>
                    <a:pt x="903" y="848"/>
                    <a:pt x="903" y="847"/>
                  </a:cubicBezTo>
                  <a:cubicBezTo>
                    <a:pt x="901" y="847"/>
                    <a:pt x="900" y="846"/>
                    <a:pt x="898" y="846"/>
                  </a:cubicBezTo>
                  <a:cubicBezTo>
                    <a:pt x="897" y="845"/>
                    <a:pt x="897" y="845"/>
                    <a:pt x="896" y="845"/>
                  </a:cubicBezTo>
                  <a:cubicBezTo>
                    <a:pt x="890" y="845"/>
                    <a:pt x="883" y="847"/>
                    <a:pt x="877" y="846"/>
                  </a:cubicBezTo>
                  <a:cubicBezTo>
                    <a:pt x="877" y="846"/>
                    <a:pt x="876" y="845"/>
                    <a:pt x="875" y="845"/>
                  </a:cubicBezTo>
                  <a:cubicBezTo>
                    <a:pt x="875" y="845"/>
                    <a:pt x="874" y="845"/>
                    <a:pt x="874" y="844"/>
                  </a:cubicBezTo>
                  <a:cubicBezTo>
                    <a:pt x="874" y="844"/>
                    <a:pt x="873" y="844"/>
                    <a:pt x="873" y="844"/>
                  </a:cubicBezTo>
                  <a:cubicBezTo>
                    <a:pt x="872" y="843"/>
                    <a:pt x="871" y="842"/>
                    <a:pt x="870" y="841"/>
                  </a:cubicBezTo>
                  <a:cubicBezTo>
                    <a:pt x="870" y="841"/>
                    <a:pt x="870" y="841"/>
                    <a:pt x="869" y="841"/>
                  </a:cubicBezTo>
                  <a:cubicBezTo>
                    <a:pt x="868" y="840"/>
                    <a:pt x="867" y="839"/>
                    <a:pt x="867" y="839"/>
                  </a:cubicBezTo>
                  <a:cubicBezTo>
                    <a:pt x="866" y="838"/>
                    <a:pt x="865" y="837"/>
                    <a:pt x="864" y="837"/>
                  </a:cubicBezTo>
                  <a:cubicBezTo>
                    <a:pt x="864" y="837"/>
                    <a:pt x="864" y="836"/>
                    <a:pt x="864" y="836"/>
                  </a:cubicBezTo>
                  <a:cubicBezTo>
                    <a:pt x="863" y="836"/>
                    <a:pt x="862" y="836"/>
                    <a:pt x="861" y="835"/>
                  </a:cubicBezTo>
                  <a:cubicBezTo>
                    <a:pt x="858" y="835"/>
                    <a:pt x="860" y="834"/>
                    <a:pt x="857" y="830"/>
                  </a:cubicBezTo>
                  <a:cubicBezTo>
                    <a:pt x="853" y="826"/>
                    <a:pt x="853" y="822"/>
                    <a:pt x="848" y="821"/>
                  </a:cubicBezTo>
                  <a:cubicBezTo>
                    <a:pt x="847" y="821"/>
                    <a:pt x="847" y="821"/>
                    <a:pt x="846" y="820"/>
                  </a:cubicBezTo>
                  <a:cubicBezTo>
                    <a:pt x="845" y="820"/>
                    <a:pt x="845" y="820"/>
                    <a:pt x="844" y="820"/>
                  </a:cubicBezTo>
                  <a:cubicBezTo>
                    <a:pt x="844" y="820"/>
                    <a:pt x="844" y="820"/>
                    <a:pt x="844" y="820"/>
                  </a:cubicBezTo>
                  <a:cubicBezTo>
                    <a:pt x="843" y="819"/>
                    <a:pt x="842" y="819"/>
                    <a:pt x="842" y="819"/>
                  </a:cubicBezTo>
                  <a:cubicBezTo>
                    <a:pt x="842" y="819"/>
                    <a:pt x="841" y="819"/>
                    <a:pt x="841" y="819"/>
                  </a:cubicBezTo>
                  <a:cubicBezTo>
                    <a:pt x="841" y="818"/>
                    <a:pt x="840" y="818"/>
                    <a:pt x="839" y="818"/>
                  </a:cubicBezTo>
                  <a:cubicBezTo>
                    <a:pt x="836" y="818"/>
                    <a:pt x="839" y="817"/>
                    <a:pt x="838" y="813"/>
                  </a:cubicBezTo>
                  <a:cubicBezTo>
                    <a:pt x="837" y="810"/>
                    <a:pt x="836" y="804"/>
                    <a:pt x="839" y="802"/>
                  </a:cubicBezTo>
                  <a:cubicBezTo>
                    <a:pt x="842" y="800"/>
                    <a:pt x="842" y="796"/>
                    <a:pt x="839" y="798"/>
                  </a:cubicBezTo>
                  <a:cubicBezTo>
                    <a:pt x="835" y="801"/>
                    <a:pt x="832" y="805"/>
                    <a:pt x="827" y="803"/>
                  </a:cubicBezTo>
                  <a:cubicBezTo>
                    <a:pt x="822" y="801"/>
                    <a:pt x="824" y="799"/>
                    <a:pt x="817" y="798"/>
                  </a:cubicBezTo>
                  <a:cubicBezTo>
                    <a:pt x="811" y="798"/>
                    <a:pt x="805" y="803"/>
                    <a:pt x="797" y="802"/>
                  </a:cubicBezTo>
                  <a:cubicBezTo>
                    <a:pt x="790" y="802"/>
                    <a:pt x="784" y="796"/>
                    <a:pt x="780" y="796"/>
                  </a:cubicBezTo>
                  <a:cubicBezTo>
                    <a:pt x="777" y="796"/>
                    <a:pt x="769" y="802"/>
                    <a:pt x="767" y="799"/>
                  </a:cubicBezTo>
                  <a:cubicBezTo>
                    <a:pt x="765" y="797"/>
                    <a:pt x="769" y="795"/>
                    <a:pt x="766" y="793"/>
                  </a:cubicBezTo>
                  <a:cubicBezTo>
                    <a:pt x="764" y="790"/>
                    <a:pt x="756" y="788"/>
                    <a:pt x="751" y="790"/>
                  </a:cubicBezTo>
                  <a:cubicBezTo>
                    <a:pt x="748" y="791"/>
                    <a:pt x="740" y="794"/>
                    <a:pt x="736" y="794"/>
                  </a:cubicBezTo>
                  <a:cubicBezTo>
                    <a:pt x="733" y="794"/>
                    <a:pt x="727" y="798"/>
                    <a:pt x="728" y="795"/>
                  </a:cubicBezTo>
                  <a:cubicBezTo>
                    <a:pt x="728" y="794"/>
                    <a:pt x="728" y="793"/>
                    <a:pt x="728" y="793"/>
                  </a:cubicBezTo>
                  <a:cubicBezTo>
                    <a:pt x="728" y="792"/>
                    <a:pt x="729" y="792"/>
                    <a:pt x="729" y="792"/>
                  </a:cubicBezTo>
                  <a:cubicBezTo>
                    <a:pt x="729" y="791"/>
                    <a:pt x="730" y="791"/>
                    <a:pt x="730" y="790"/>
                  </a:cubicBezTo>
                  <a:cubicBezTo>
                    <a:pt x="730" y="790"/>
                    <a:pt x="731" y="790"/>
                    <a:pt x="731" y="790"/>
                  </a:cubicBezTo>
                  <a:cubicBezTo>
                    <a:pt x="732" y="789"/>
                    <a:pt x="733" y="789"/>
                    <a:pt x="734" y="788"/>
                  </a:cubicBezTo>
                  <a:cubicBezTo>
                    <a:pt x="738" y="786"/>
                    <a:pt x="741" y="783"/>
                    <a:pt x="738" y="781"/>
                  </a:cubicBezTo>
                  <a:cubicBezTo>
                    <a:pt x="734" y="778"/>
                    <a:pt x="732" y="778"/>
                    <a:pt x="728" y="781"/>
                  </a:cubicBezTo>
                  <a:cubicBezTo>
                    <a:pt x="723" y="784"/>
                    <a:pt x="714" y="791"/>
                    <a:pt x="712" y="790"/>
                  </a:cubicBezTo>
                  <a:cubicBezTo>
                    <a:pt x="710" y="790"/>
                    <a:pt x="708" y="787"/>
                    <a:pt x="705" y="789"/>
                  </a:cubicBezTo>
                  <a:cubicBezTo>
                    <a:pt x="702" y="791"/>
                    <a:pt x="698" y="795"/>
                    <a:pt x="695" y="795"/>
                  </a:cubicBezTo>
                  <a:cubicBezTo>
                    <a:pt x="692" y="796"/>
                    <a:pt x="689" y="797"/>
                    <a:pt x="690" y="798"/>
                  </a:cubicBezTo>
                  <a:cubicBezTo>
                    <a:pt x="690" y="800"/>
                    <a:pt x="686" y="802"/>
                    <a:pt x="686" y="804"/>
                  </a:cubicBezTo>
                  <a:cubicBezTo>
                    <a:pt x="685" y="807"/>
                    <a:pt x="686" y="809"/>
                    <a:pt x="684" y="809"/>
                  </a:cubicBezTo>
                  <a:cubicBezTo>
                    <a:pt x="682" y="809"/>
                    <a:pt x="676" y="816"/>
                    <a:pt x="674" y="817"/>
                  </a:cubicBezTo>
                  <a:cubicBezTo>
                    <a:pt x="673" y="817"/>
                    <a:pt x="669" y="819"/>
                    <a:pt x="668" y="817"/>
                  </a:cubicBezTo>
                  <a:cubicBezTo>
                    <a:pt x="667" y="817"/>
                    <a:pt x="667" y="817"/>
                    <a:pt x="667" y="817"/>
                  </a:cubicBezTo>
                  <a:cubicBezTo>
                    <a:pt x="667" y="816"/>
                    <a:pt x="666" y="816"/>
                    <a:pt x="666" y="815"/>
                  </a:cubicBezTo>
                  <a:cubicBezTo>
                    <a:pt x="665" y="815"/>
                    <a:pt x="665" y="815"/>
                    <a:pt x="665" y="815"/>
                  </a:cubicBezTo>
                  <a:cubicBezTo>
                    <a:pt x="665" y="814"/>
                    <a:pt x="664" y="814"/>
                    <a:pt x="664" y="813"/>
                  </a:cubicBezTo>
                  <a:cubicBezTo>
                    <a:pt x="664" y="813"/>
                    <a:pt x="663" y="813"/>
                    <a:pt x="663" y="813"/>
                  </a:cubicBezTo>
                  <a:cubicBezTo>
                    <a:pt x="662" y="812"/>
                    <a:pt x="661" y="812"/>
                    <a:pt x="660" y="811"/>
                  </a:cubicBezTo>
                  <a:cubicBezTo>
                    <a:pt x="655" y="810"/>
                    <a:pt x="648" y="808"/>
                    <a:pt x="645" y="809"/>
                  </a:cubicBezTo>
                  <a:cubicBezTo>
                    <a:pt x="642" y="810"/>
                    <a:pt x="639" y="812"/>
                    <a:pt x="635" y="813"/>
                  </a:cubicBezTo>
                  <a:cubicBezTo>
                    <a:pt x="632" y="814"/>
                    <a:pt x="625" y="815"/>
                    <a:pt x="622" y="813"/>
                  </a:cubicBezTo>
                  <a:cubicBezTo>
                    <a:pt x="620" y="811"/>
                    <a:pt x="618" y="816"/>
                    <a:pt x="615" y="812"/>
                  </a:cubicBezTo>
                  <a:cubicBezTo>
                    <a:pt x="613" y="808"/>
                    <a:pt x="616" y="810"/>
                    <a:pt x="612" y="805"/>
                  </a:cubicBezTo>
                  <a:cubicBezTo>
                    <a:pt x="611" y="804"/>
                    <a:pt x="611" y="804"/>
                    <a:pt x="611" y="804"/>
                  </a:cubicBezTo>
                  <a:cubicBezTo>
                    <a:pt x="611" y="804"/>
                    <a:pt x="611" y="804"/>
                    <a:pt x="611" y="804"/>
                  </a:cubicBezTo>
                  <a:cubicBezTo>
                    <a:pt x="609" y="802"/>
                    <a:pt x="607" y="801"/>
                    <a:pt x="606" y="800"/>
                  </a:cubicBezTo>
                  <a:cubicBezTo>
                    <a:pt x="606" y="800"/>
                    <a:pt x="606" y="800"/>
                    <a:pt x="606" y="800"/>
                  </a:cubicBezTo>
                  <a:cubicBezTo>
                    <a:pt x="606" y="799"/>
                    <a:pt x="605" y="799"/>
                    <a:pt x="605" y="799"/>
                  </a:cubicBezTo>
                  <a:cubicBezTo>
                    <a:pt x="605" y="799"/>
                    <a:pt x="605" y="799"/>
                    <a:pt x="605" y="799"/>
                  </a:cubicBezTo>
                  <a:cubicBezTo>
                    <a:pt x="605" y="798"/>
                    <a:pt x="605" y="798"/>
                    <a:pt x="605" y="798"/>
                  </a:cubicBezTo>
                  <a:cubicBezTo>
                    <a:pt x="605" y="798"/>
                    <a:pt x="605" y="798"/>
                    <a:pt x="604" y="797"/>
                  </a:cubicBezTo>
                  <a:cubicBezTo>
                    <a:pt x="604" y="797"/>
                    <a:pt x="604" y="796"/>
                    <a:pt x="604" y="796"/>
                  </a:cubicBezTo>
                  <a:cubicBezTo>
                    <a:pt x="604" y="795"/>
                    <a:pt x="604" y="794"/>
                    <a:pt x="604" y="793"/>
                  </a:cubicBezTo>
                  <a:cubicBezTo>
                    <a:pt x="604" y="793"/>
                    <a:pt x="604" y="792"/>
                    <a:pt x="604" y="792"/>
                  </a:cubicBezTo>
                  <a:cubicBezTo>
                    <a:pt x="603" y="791"/>
                    <a:pt x="603" y="791"/>
                    <a:pt x="603" y="790"/>
                  </a:cubicBezTo>
                  <a:cubicBezTo>
                    <a:pt x="603" y="790"/>
                    <a:pt x="603" y="789"/>
                    <a:pt x="603" y="789"/>
                  </a:cubicBezTo>
                  <a:cubicBezTo>
                    <a:pt x="603" y="788"/>
                    <a:pt x="603" y="788"/>
                    <a:pt x="604" y="788"/>
                  </a:cubicBezTo>
                  <a:cubicBezTo>
                    <a:pt x="604" y="787"/>
                    <a:pt x="604" y="787"/>
                    <a:pt x="604" y="787"/>
                  </a:cubicBezTo>
                  <a:cubicBezTo>
                    <a:pt x="604" y="786"/>
                    <a:pt x="604" y="786"/>
                    <a:pt x="605" y="786"/>
                  </a:cubicBezTo>
                  <a:cubicBezTo>
                    <a:pt x="607" y="784"/>
                    <a:pt x="606" y="782"/>
                    <a:pt x="608" y="780"/>
                  </a:cubicBezTo>
                  <a:cubicBezTo>
                    <a:pt x="610" y="778"/>
                    <a:pt x="611" y="769"/>
                    <a:pt x="614" y="766"/>
                  </a:cubicBezTo>
                  <a:cubicBezTo>
                    <a:pt x="618" y="762"/>
                    <a:pt x="618" y="759"/>
                    <a:pt x="617" y="756"/>
                  </a:cubicBezTo>
                  <a:cubicBezTo>
                    <a:pt x="617" y="756"/>
                    <a:pt x="617" y="755"/>
                    <a:pt x="617" y="754"/>
                  </a:cubicBezTo>
                  <a:cubicBezTo>
                    <a:pt x="617" y="754"/>
                    <a:pt x="617" y="754"/>
                    <a:pt x="617" y="754"/>
                  </a:cubicBezTo>
                  <a:cubicBezTo>
                    <a:pt x="617" y="753"/>
                    <a:pt x="617" y="752"/>
                    <a:pt x="617" y="752"/>
                  </a:cubicBezTo>
                  <a:cubicBezTo>
                    <a:pt x="617" y="751"/>
                    <a:pt x="617" y="750"/>
                    <a:pt x="617" y="749"/>
                  </a:cubicBezTo>
                  <a:cubicBezTo>
                    <a:pt x="617" y="749"/>
                    <a:pt x="617" y="749"/>
                    <a:pt x="617" y="749"/>
                  </a:cubicBezTo>
                  <a:cubicBezTo>
                    <a:pt x="617" y="748"/>
                    <a:pt x="617" y="747"/>
                    <a:pt x="617" y="747"/>
                  </a:cubicBezTo>
                  <a:cubicBezTo>
                    <a:pt x="617" y="747"/>
                    <a:pt x="617" y="747"/>
                    <a:pt x="617" y="746"/>
                  </a:cubicBezTo>
                  <a:cubicBezTo>
                    <a:pt x="617" y="746"/>
                    <a:pt x="617" y="746"/>
                    <a:pt x="617" y="745"/>
                  </a:cubicBezTo>
                  <a:cubicBezTo>
                    <a:pt x="616" y="745"/>
                    <a:pt x="616" y="745"/>
                    <a:pt x="616" y="745"/>
                  </a:cubicBezTo>
                  <a:cubicBezTo>
                    <a:pt x="616" y="745"/>
                    <a:pt x="616" y="745"/>
                    <a:pt x="615" y="745"/>
                  </a:cubicBezTo>
                  <a:cubicBezTo>
                    <a:pt x="611" y="745"/>
                    <a:pt x="608" y="744"/>
                    <a:pt x="606" y="744"/>
                  </a:cubicBezTo>
                  <a:cubicBezTo>
                    <a:pt x="604" y="744"/>
                    <a:pt x="600" y="742"/>
                    <a:pt x="598" y="743"/>
                  </a:cubicBezTo>
                  <a:cubicBezTo>
                    <a:pt x="596" y="743"/>
                    <a:pt x="593" y="743"/>
                    <a:pt x="589" y="743"/>
                  </a:cubicBezTo>
                  <a:cubicBezTo>
                    <a:pt x="585" y="743"/>
                    <a:pt x="576" y="744"/>
                    <a:pt x="575" y="744"/>
                  </a:cubicBezTo>
                  <a:cubicBezTo>
                    <a:pt x="574" y="744"/>
                    <a:pt x="573" y="744"/>
                    <a:pt x="572" y="744"/>
                  </a:cubicBezTo>
                  <a:cubicBezTo>
                    <a:pt x="572" y="744"/>
                    <a:pt x="571" y="744"/>
                    <a:pt x="571" y="744"/>
                  </a:cubicBezTo>
                  <a:cubicBezTo>
                    <a:pt x="571" y="744"/>
                    <a:pt x="570" y="744"/>
                    <a:pt x="570" y="744"/>
                  </a:cubicBezTo>
                  <a:cubicBezTo>
                    <a:pt x="569" y="744"/>
                    <a:pt x="569" y="744"/>
                    <a:pt x="569" y="744"/>
                  </a:cubicBezTo>
                  <a:cubicBezTo>
                    <a:pt x="568" y="744"/>
                    <a:pt x="568" y="744"/>
                    <a:pt x="568" y="744"/>
                  </a:cubicBezTo>
                  <a:cubicBezTo>
                    <a:pt x="567" y="744"/>
                    <a:pt x="567" y="744"/>
                    <a:pt x="566" y="744"/>
                  </a:cubicBezTo>
                  <a:cubicBezTo>
                    <a:pt x="566" y="743"/>
                    <a:pt x="566" y="743"/>
                    <a:pt x="566" y="743"/>
                  </a:cubicBezTo>
                  <a:cubicBezTo>
                    <a:pt x="566" y="743"/>
                    <a:pt x="566" y="743"/>
                    <a:pt x="566" y="743"/>
                  </a:cubicBezTo>
                  <a:cubicBezTo>
                    <a:pt x="565" y="743"/>
                    <a:pt x="564" y="742"/>
                    <a:pt x="564" y="742"/>
                  </a:cubicBezTo>
                  <a:cubicBezTo>
                    <a:pt x="564" y="742"/>
                    <a:pt x="564" y="742"/>
                    <a:pt x="564" y="742"/>
                  </a:cubicBezTo>
                  <a:cubicBezTo>
                    <a:pt x="564" y="742"/>
                    <a:pt x="564" y="741"/>
                    <a:pt x="564" y="741"/>
                  </a:cubicBezTo>
                  <a:cubicBezTo>
                    <a:pt x="564" y="741"/>
                    <a:pt x="564" y="741"/>
                    <a:pt x="564" y="741"/>
                  </a:cubicBezTo>
                  <a:cubicBezTo>
                    <a:pt x="564" y="741"/>
                    <a:pt x="564" y="741"/>
                    <a:pt x="564" y="741"/>
                  </a:cubicBezTo>
                  <a:cubicBezTo>
                    <a:pt x="564" y="741"/>
                    <a:pt x="564" y="741"/>
                    <a:pt x="564" y="741"/>
                  </a:cubicBezTo>
                  <a:cubicBezTo>
                    <a:pt x="564" y="741"/>
                    <a:pt x="564" y="740"/>
                    <a:pt x="565" y="740"/>
                  </a:cubicBezTo>
                  <a:cubicBezTo>
                    <a:pt x="565" y="740"/>
                    <a:pt x="565" y="740"/>
                    <a:pt x="566" y="739"/>
                  </a:cubicBezTo>
                  <a:cubicBezTo>
                    <a:pt x="570" y="737"/>
                    <a:pt x="571" y="736"/>
                    <a:pt x="573" y="731"/>
                  </a:cubicBezTo>
                  <a:cubicBezTo>
                    <a:pt x="575" y="726"/>
                    <a:pt x="577" y="720"/>
                    <a:pt x="577" y="717"/>
                  </a:cubicBezTo>
                  <a:cubicBezTo>
                    <a:pt x="577" y="717"/>
                    <a:pt x="577" y="717"/>
                    <a:pt x="577" y="716"/>
                  </a:cubicBezTo>
                  <a:cubicBezTo>
                    <a:pt x="577" y="716"/>
                    <a:pt x="577" y="715"/>
                    <a:pt x="577" y="715"/>
                  </a:cubicBezTo>
                  <a:cubicBezTo>
                    <a:pt x="577" y="715"/>
                    <a:pt x="577" y="715"/>
                    <a:pt x="577" y="715"/>
                  </a:cubicBezTo>
                  <a:cubicBezTo>
                    <a:pt x="577" y="714"/>
                    <a:pt x="577" y="714"/>
                    <a:pt x="577" y="713"/>
                  </a:cubicBezTo>
                  <a:cubicBezTo>
                    <a:pt x="577" y="713"/>
                    <a:pt x="577" y="713"/>
                    <a:pt x="577" y="713"/>
                  </a:cubicBezTo>
                  <a:cubicBezTo>
                    <a:pt x="577" y="713"/>
                    <a:pt x="577" y="713"/>
                    <a:pt x="578" y="713"/>
                  </a:cubicBezTo>
                  <a:cubicBezTo>
                    <a:pt x="578" y="713"/>
                    <a:pt x="578" y="713"/>
                    <a:pt x="578" y="713"/>
                  </a:cubicBezTo>
                  <a:cubicBezTo>
                    <a:pt x="578" y="713"/>
                    <a:pt x="578" y="713"/>
                    <a:pt x="579" y="714"/>
                  </a:cubicBezTo>
                  <a:cubicBezTo>
                    <a:pt x="581" y="716"/>
                    <a:pt x="581" y="715"/>
                    <a:pt x="584" y="714"/>
                  </a:cubicBezTo>
                  <a:cubicBezTo>
                    <a:pt x="586" y="712"/>
                    <a:pt x="588" y="699"/>
                    <a:pt x="591" y="697"/>
                  </a:cubicBezTo>
                  <a:cubicBezTo>
                    <a:pt x="594" y="695"/>
                    <a:pt x="597" y="691"/>
                    <a:pt x="598" y="690"/>
                  </a:cubicBezTo>
                  <a:cubicBezTo>
                    <a:pt x="599" y="688"/>
                    <a:pt x="599" y="684"/>
                    <a:pt x="598" y="684"/>
                  </a:cubicBezTo>
                  <a:cubicBezTo>
                    <a:pt x="596" y="684"/>
                    <a:pt x="593" y="686"/>
                    <a:pt x="592" y="685"/>
                  </a:cubicBezTo>
                  <a:cubicBezTo>
                    <a:pt x="590" y="685"/>
                    <a:pt x="590" y="682"/>
                    <a:pt x="588" y="683"/>
                  </a:cubicBezTo>
                  <a:cubicBezTo>
                    <a:pt x="586" y="683"/>
                    <a:pt x="583" y="685"/>
                    <a:pt x="581" y="684"/>
                  </a:cubicBezTo>
                  <a:cubicBezTo>
                    <a:pt x="580" y="683"/>
                    <a:pt x="577" y="683"/>
                    <a:pt x="574" y="684"/>
                  </a:cubicBezTo>
                  <a:cubicBezTo>
                    <a:pt x="571" y="685"/>
                    <a:pt x="565" y="690"/>
                    <a:pt x="564" y="690"/>
                  </a:cubicBezTo>
                  <a:cubicBezTo>
                    <a:pt x="562" y="691"/>
                    <a:pt x="558" y="697"/>
                    <a:pt x="557" y="698"/>
                  </a:cubicBezTo>
                  <a:cubicBezTo>
                    <a:pt x="557" y="700"/>
                    <a:pt x="556" y="702"/>
                    <a:pt x="555" y="703"/>
                  </a:cubicBezTo>
                  <a:cubicBezTo>
                    <a:pt x="553" y="703"/>
                    <a:pt x="557" y="705"/>
                    <a:pt x="555" y="706"/>
                  </a:cubicBezTo>
                  <a:cubicBezTo>
                    <a:pt x="552" y="706"/>
                    <a:pt x="549" y="715"/>
                    <a:pt x="543" y="713"/>
                  </a:cubicBezTo>
                  <a:cubicBezTo>
                    <a:pt x="537" y="712"/>
                    <a:pt x="535" y="711"/>
                    <a:pt x="533" y="713"/>
                  </a:cubicBezTo>
                  <a:cubicBezTo>
                    <a:pt x="530" y="715"/>
                    <a:pt x="531" y="716"/>
                    <a:pt x="527" y="715"/>
                  </a:cubicBezTo>
                  <a:cubicBezTo>
                    <a:pt x="524" y="715"/>
                    <a:pt x="522" y="714"/>
                    <a:pt x="521" y="714"/>
                  </a:cubicBezTo>
                  <a:cubicBezTo>
                    <a:pt x="520" y="715"/>
                    <a:pt x="516" y="719"/>
                    <a:pt x="515" y="717"/>
                  </a:cubicBezTo>
                  <a:cubicBezTo>
                    <a:pt x="513" y="715"/>
                    <a:pt x="513" y="715"/>
                    <a:pt x="511" y="714"/>
                  </a:cubicBezTo>
                  <a:cubicBezTo>
                    <a:pt x="510" y="713"/>
                    <a:pt x="499" y="712"/>
                    <a:pt x="499" y="710"/>
                  </a:cubicBezTo>
                  <a:cubicBezTo>
                    <a:pt x="500" y="708"/>
                    <a:pt x="501" y="708"/>
                    <a:pt x="499" y="706"/>
                  </a:cubicBezTo>
                  <a:cubicBezTo>
                    <a:pt x="498" y="704"/>
                    <a:pt x="499" y="703"/>
                    <a:pt x="499" y="700"/>
                  </a:cubicBezTo>
                  <a:cubicBezTo>
                    <a:pt x="499" y="697"/>
                    <a:pt x="492" y="695"/>
                    <a:pt x="492" y="690"/>
                  </a:cubicBezTo>
                  <a:cubicBezTo>
                    <a:pt x="493" y="686"/>
                    <a:pt x="495" y="685"/>
                    <a:pt x="493" y="681"/>
                  </a:cubicBezTo>
                  <a:cubicBezTo>
                    <a:pt x="492" y="677"/>
                    <a:pt x="490" y="674"/>
                    <a:pt x="492" y="671"/>
                  </a:cubicBezTo>
                  <a:cubicBezTo>
                    <a:pt x="494" y="668"/>
                    <a:pt x="492" y="662"/>
                    <a:pt x="495" y="658"/>
                  </a:cubicBezTo>
                  <a:cubicBezTo>
                    <a:pt x="498" y="655"/>
                    <a:pt x="501" y="649"/>
                    <a:pt x="504" y="646"/>
                  </a:cubicBezTo>
                  <a:cubicBezTo>
                    <a:pt x="505" y="646"/>
                    <a:pt x="505" y="645"/>
                    <a:pt x="505" y="645"/>
                  </a:cubicBezTo>
                  <a:cubicBezTo>
                    <a:pt x="505" y="645"/>
                    <a:pt x="506" y="644"/>
                    <a:pt x="506" y="644"/>
                  </a:cubicBezTo>
                  <a:cubicBezTo>
                    <a:pt x="506" y="644"/>
                    <a:pt x="506" y="643"/>
                    <a:pt x="506" y="643"/>
                  </a:cubicBezTo>
                  <a:cubicBezTo>
                    <a:pt x="507" y="642"/>
                    <a:pt x="507" y="642"/>
                    <a:pt x="507" y="642"/>
                  </a:cubicBezTo>
                  <a:cubicBezTo>
                    <a:pt x="507" y="641"/>
                    <a:pt x="507" y="641"/>
                    <a:pt x="508" y="640"/>
                  </a:cubicBezTo>
                  <a:cubicBezTo>
                    <a:pt x="508" y="640"/>
                    <a:pt x="508" y="640"/>
                    <a:pt x="508" y="640"/>
                  </a:cubicBezTo>
                  <a:cubicBezTo>
                    <a:pt x="508" y="639"/>
                    <a:pt x="508" y="638"/>
                    <a:pt x="509" y="638"/>
                  </a:cubicBezTo>
                  <a:cubicBezTo>
                    <a:pt x="509" y="638"/>
                    <a:pt x="509" y="637"/>
                    <a:pt x="509" y="637"/>
                  </a:cubicBezTo>
                  <a:cubicBezTo>
                    <a:pt x="509" y="637"/>
                    <a:pt x="509" y="637"/>
                    <a:pt x="509" y="637"/>
                  </a:cubicBezTo>
                  <a:cubicBezTo>
                    <a:pt x="509" y="636"/>
                    <a:pt x="509" y="636"/>
                    <a:pt x="509" y="635"/>
                  </a:cubicBezTo>
                  <a:cubicBezTo>
                    <a:pt x="509" y="635"/>
                    <a:pt x="510" y="635"/>
                    <a:pt x="510" y="634"/>
                  </a:cubicBezTo>
                  <a:cubicBezTo>
                    <a:pt x="510" y="634"/>
                    <a:pt x="510" y="633"/>
                    <a:pt x="510" y="633"/>
                  </a:cubicBezTo>
                  <a:cubicBezTo>
                    <a:pt x="510" y="633"/>
                    <a:pt x="510" y="632"/>
                    <a:pt x="510" y="632"/>
                  </a:cubicBezTo>
                  <a:cubicBezTo>
                    <a:pt x="510" y="631"/>
                    <a:pt x="510" y="631"/>
                    <a:pt x="510" y="631"/>
                  </a:cubicBezTo>
                  <a:cubicBezTo>
                    <a:pt x="510" y="630"/>
                    <a:pt x="510" y="630"/>
                    <a:pt x="510" y="629"/>
                  </a:cubicBezTo>
                  <a:cubicBezTo>
                    <a:pt x="510" y="625"/>
                    <a:pt x="514" y="621"/>
                    <a:pt x="514" y="620"/>
                  </a:cubicBezTo>
                  <a:cubicBezTo>
                    <a:pt x="514" y="618"/>
                    <a:pt x="512" y="618"/>
                    <a:pt x="517" y="616"/>
                  </a:cubicBezTo>
                  <a:cubicBezTo>
                    <a:pt x="522" y="615"/>
                    <a:pt x="522" y="611"/>
                    <a:pt x="526" y="610"/>
                  </a:cubicBezTo>
                  <a:cubicBezTo>
                    <a:pt x="530" y="608"/>
                    <a:pt x="538" y="605"/>
                    <a:pt x="541" y="603"/>
                  </a:cubicBezTo>
                  <a:cubicBezTo>
                    <a:pt x="543" y="600"/>
                    <a:pt x="540" y="597"/>
                    <a:pt x="545" y="599"/>
                  </a:cubicBezTo>
                  <a:cubicBezTo>
                    <a:pt x="549" y="601"/>
                    <a:pt x="550" y="601"/>
                    <a:pt x="553" y="600"/>
                  </a:cubicBezTo>
                  <a:cubicBezTo>
                    <a:pt x="557" y="599"/>
                    <a:pt x="564" y="600"/>
                    <a:pt x="566" y="599"/>
                  </a:cubicBezTo>
                  <a:cubicBezTo>
                    <a:pt x="569" y="599"/>
                    <a:pt x="573" y="598"/>
                    <a:pt x="573" y="598"/>
                  </a:cubicBezTo>
                  <a:cubicBezTo>
                    <a:pt x="574" y="599"/>
                    <a:pt x="578" y="600"/>
                    <a:pt x="579" y="602"/>
                  </a:cubicBezTo>
                  <a:cubicBezTo>
                    <a:pt x="579" y="603"/>
                    <a:pt x="581" y="606"/>
                    <a:pt x="584" y="604"/>
                  </a:cubicBezTo>
                  <a:cubicBezTo>
                    <a:pt x="587" y="601"/>
                    <a:pt x="588" y="601"/>
                    <a:pt x="594" y="598"/>
                  </a:cubicBezTo>
                  <a:cubicBezTo>
                    <a:pt x="601" y="596"/>
                    <a:pt x="603" y="593"/>
                    <a:pt x="607" y="593"/>
                  </a:cubicBezTo>
                  <a:cubicBezTo>
                    <a:pt x="611" y="593"/>
                    <a:pt x="613" y="592"/>
                    <a:pt x="615" y="591"/>
                  </a:cubicBezTo>
                  <a:cubicBezTo>
                    <a:pt x="617" y="591"/>
                    <a:pt x="613" y="594"/>
                    <a:pt x="618" y="593"/>
                  </a:cubicBezTo>
                  <a:cubicBezTo>
                    <a:pt x="623" y="591"/>
                    <a:pt x="622" y="590"/>
                    <a:pt x="626" y="592"/>
                  </a:cubicBezTo>
                  <a:cubicBezTo>
                    <a:pt x="630" y="594"/>
                    <a:pt x="631" y="592"/>
                    <a:pt x="633" y="592"/>
                  </a:cubicBezTo>
                  <a:cubicBezTo>
                    <a:pt x="635" y="593"/>
                    <a:pt x="638" y="597"/>
                    <a:pt x="641" y="597"/>
                  </a:cubicBezTo>
                  <a:cubicBezTo>
                    <a:pt x="645" y="597"/>
                    <a:pt x="647" y="597"/>
                    <a:pt x="649" y="595"/>
                  </a:cubicBezTo>
                  <a:cubicBezTo>
                    <a:pt x="651" y="594"/>
                    <a:pt x="652" y="591"/>
                    <a:pt x="654" y="594"/>
                  </a:cubicBezTo>
                  <a:cubicBezTo>
                    <a:pt x="657" y="598"/>
                    <a:pt x="658" y="602"/>
                    <a:pt x="660" y="604"/>
                  </a:cubicBezTo>
                  <a:cubicBezTo>
                    <a:pt x="662" y="606"/>
                    <a:pt x="661" y="617"/>
                    <a:pt x="660" y="619"/>
                  </a:cubicBezTo>
                  <a:cubicBezTo>
                    <a:pt x="659" y="621"/>
                    <a:pt x="661" y="631"/>
                    <a:pt x="662" y="630"/>
                  </a:cubicBezTo>
                  <a:cubicBezTo>
                    <a:pt x="663" y="629"/>
                    <a:pt x="663" y="626"/>
                    <a:pt x="664" y="629"/>
                  </a:cubicBezTo>
                  <a:cubicBezTo>
                    <a:pt x="665" y="631"/>
                    <a:pt x="664" y="636"/>
                    <a:pt x="667" y="639"/>
                  </a:cubicBezTo>
                  <a:cubicBezTo>
                    <a:pt x="669" y="642"/>
                    <a:pt x="670" y="643"/>
                    <a:pt x="671" y="645"/>
                  </a:cubicBezTo>
                  <a:cubicBezTo>
                    <a:pt x="671" y="647"/>
                    <a:pt x="673" y="652"/>
                    <a:pt x="676" y="650"/>
                  </a:cubicBezTo>
                  <a:cubicBezTo>
                    <a:pt x="678" y="647"/>
                    <a:pt x="680" y="636"/>
                    <a:pt x="681" y="631"/>
                  </a:cubicBezTo>
                  <a:cubicBezTo>
                    <a:pt x="683" y="627"/>
                    <a:pt x="683" y="612"/>
                    <a:pt x="680" y="607"/>
                  </a:cubicBezTo>
                  <a:cubicBezTo>
                    <a:pt x="678" y="602"/>
                    <a:pt x="674" y="595"/>
                    <a:pt x="679" y="588"/>
                  </a:cubicBezTo>
                  <a:cubicBezTo>
                    <a:pt x="683" y="580"/>
                    <a:pt x="685" y="576"/>
                    <a:pt x="687" y="573"/>
                  </a:cubicBezTo>
                  <a:cubicBezTo>
                    <a:pt x="690" y="570"/>
                    <a:pt x="696" y="569"/>
                    <a:pt x="698" y="568"/>
                  </a:cubicBezTo>
                  <a:cubicBezTo>
                    <a:pt x="700" y="567"/>
                    <a:pt x="702" y="566"/>
                    <a:pt x="705" y="564"/>
                  </a:cubicBezTo>
                  <a:cubicBezTo>
                    <a:pt x="709" y="563"/>
                    <a:pt x="713" y="555"/>
                    <a:pt x="714" y="554"/>
                  </a:cubicBezTo>
                  <a:cubicBezTo>
                    <a:pt x="715" y="554"/>
                    <a:pt x="720" y="555"/>
                    <a:pt x="723" y="554"/>
                  </a:cubicBezTo>
                  <a:cubicBezTo>
                    <a:pt x="726" y="553"/>
                    <a:pt x="731" y="546"/>
                    <a:pt x="734" y="544"/>
                  </a:cubicBezTo>
                  <a:cubicBezTo>
                    <a:pt x="736" y="542"/>
                    <a:pt x="741" y="544"/>
                    <a:pt x="741" y="542"/>
                  </a:cubicBezTo>
                  <a:cubicBezTo>
                    <a:pt x="741" y="540"/>
                    <a:pt x="742" y="536"/>
                    <a:pt x="744" y="536"/>
                  </a:cubicBezTo>
                  <a:cubicBezTo>
                    <a:pt x="746" y="536"/>
                    <a:pt x="749" y="534"/>
                    <a:pt x="749" y="533"/>
                  </a:cubicBezTo>
                  <a:cubicBezTo>
                    <a:pt x="749" y="532"/>
                    <a:pt x="752" y="524"/>
                    <a:pt x="751" y="522"/>
                  </a:cubicBezTo>
                  <a:cubicBezTo>
                    <a:pt x="749" y="520"/>
                    <a:pt x="747" y="516"/>
                    <a:pt x="747" y="515"/>
                  </a:cubicBezTo>
                  <a:cubicBezTo>
                    <a:pt x="748" y="514"/>
                    <a:pt x="750" y="511"/>
                    <a:pt x="750" y="509"/>
                  </a:cubicBezTo>
                  <a:cubicBezTo>
                    <a:pt x="750" y="507"/>
                    <a:pt x="753" y="504"/>
                    <a:pt x="753" y="505"/>
                  </a:cubicBezTo>
                  <a:cubicBezTo>
                    <a:pt x="753" y="505"/>
                    <a:pt x="756" y="508"/>
                    <a:pt x="755" y="510"/>
                  </a:cubicBezTo>
                  <a:cubicBezTo>
                    <a:pt x="753" y="511"/>
                    <a:pt x="752" y="516"/>
                    <a:pt x="754" y="514"/>
                  </a:cubicBezTo>
                  <a:cubicBezTo>
                    <a:pt x="756" y="511"/>
                    <a:pt x="759" y="511"/>
                    <a:pt x="760" y="509"/>
                  </a:cubicBezTo>
                  <a:cubicBezTo>
                    <a:pt x="760" y="507"/>
                    <a:pt x="763" y="501"/>
                    <a:pt x="766" y="499"/>
                  </a:cubicBezTo>
                  <a:cubicBezTo>
                    <a:pt x="769" y="497"/>
                    <a:pt x="763" y="494"/>
                    <a:pt x="765" y="493"/>
                  </a:cubicBezTo>
                  <a:cubicBezTo>
                    <a:pt x="767" y="492"/>
                    <a:pt x="768" y="493"/>
                    <a:pt x="771" y="491"/>
                  </a:cubicBezTo>
                  <a:cubicBezTo>
                    <a:pt x="774" y="489"/>
                    <a:pt x="780" y="482"/>
                    <a:pt x="780" y="480"/>
                  </a:cubicBezTo>
                  <a:cubicBezTo>
                    <a:pt x="780" y="478"/>
                    <a:pt x="779" y="477"/>
                    <a:pt x="783" y="475"/>
                  </a:cubicBezTo>
                  <a:cubicBezTo>
                    <a:pt x="787" y="474"/>
                    <a:pt x="790" y="474"/>
                    <a:pt x="790" y="473"/>
                  </a:cubicBezTo>
                  <a:cubicBezTo>
                    <a:pt x="791" y="473"/>
                    <a:pt x="793" y="470"/>
                    <a:pt x="794" y="470"/>
                  </a:cubicBezTo>
                  <a:cubicBezTo>
                    <a:pt x="795" y="470"/>
                    <a:pt x="797" y="473"/>
                    <a:pt x="801" y="472"/>
                  </a:cubicBezTo>
                  <a:cubicBezTo>
                    <a:pt x="804" y="471"/>
                    <a:pt x="811" y="465"/>
                    <a:pt x="815" y="465"/>
                  </a:cubicBezTo>
                  <a:cubicBezTo>
                    <a:pt x="819" y="465"/>
                    <a:pt x="822" y="465"/>
                    <a:pt x="822" y="463"/>
                  </a:cubicBezTo>
                  <a:cubicBezTo>
                    <a:pt x="821" y="461"/>
                    <a:pt x="818" y="461"/>
                    <a:pt x="817" y="460"/>
                  </a:cubicBezTo>
                  <a:cubicBezTo>
                    <a:pt x="815" y="458"/>
                    <a:pt x="819" y="453"/>
                    <a:pt x="818" y="451"/>
                  </a:cubicBezTo>
                  <a:cubicBezTo>
                    <a:pt x="818" y="449"/>
                    <a:pt x="822" y="443"/>
                    <a:pt x="826" y="441"/>
                  </a:cubicBezTo>
                  <a:cubicBezTo>
                    <a:pt x="829" y="439"/>
                    <a:pt x="836" y="436"/>
                    <a:pt x="839" y="434"/>
                  </a:cubicBezTo>
                  <a:cubicBezTo>
                    <a:pt x="842" y="432"/>
                    <a:pt x="843" y="432"/>
                    <a:pt x="846" y="432"/>
                  </a:cubicBezTo>
                  <a:cubicBezTo>
                    <a:pt x="848" y="432"/>
                    <a:pt x="860" y="426"/>
                    <a:pt x="860" y="425"/>
                  </a:cubicBezTo>
                  <a:cubicBezTo>
                    <a:pt x="860" y="425"/>
                    <a:pt x="860" y="424"/>
                    <a:pt x="860" y="424"/>
                  </a:cubicBezTo>
                  <a:cubicBezTo>
                    <a:pt x="860" y="424"/>
                    <a:pt x="860" y="424"/>
                    <a:pt x="860" y="424"/>
                  </a:cubicBezTo>
                  <a:cubicBezTo>
                    <a:pt x="860" y="424"/>
                    <a:pt x="860" y="424"/>
                    <a:pt x="860" y="424"/>
                  </a:cubicBezTo>
                  <a:cubicBezTo>
                    <a:pt x="860" y="424"/>
                    <a:pt x="860" y="424"/>
                    <a:pt x="860" y="424"/>
                  </a:cubicBezTo>
                  <a:cubicBezTo>
                    <a:pt x="859" y="423"/>
                    <a:pt x="859" y="423"/>
                    <a:pt x="859" y="423"/>
                  </a:cubicBezTo>
                  <a:cubicBezTo>
                    <a:pt x="859" y="423"/>
                    <a:pt x="859" y="423"/>
                    <a:pt x="859" y="423"/>
                  </a:cubicBezTo>
                  <a:cubicBezTo>
                    <a:pt x="859" y="423"/>
                    <a:pt x="859" y="423"/>
                    <a:pt x="859" y="423"/>
                  </a:cubicBezTo>
                  <a:cubicBezTo>
                    <a:pt x="859" y="423"/>
                    <a:pt x="859" y="423"/>
                    <a:pt x="859" y="423"/>
                  </a:cubicBezTo>
                  <a:cubicBezTo>
                    <a:pt x="859" y="422"/>
                    <a:pt x="859" y="422"/>
                    <a:pt x="859" y="422"/>
                  </a:cubicBezTo>
                  <a:cubicBezTo>
                    <a:pt x="859" y="422"/>
                    <a:pt x="859" y="422"/>
                    <a:pt x="859" y="422"/>
                  </a:cubicBezTo>
                  <a:cubicBezTo>
                    <a:pt x="859" y="422"/>
                    <a:pt x="859" y="422"/>
                    <a:pt x="859" y="422"/>
                  </a:cubicBezTo>
                  <a:cubicBezTo>
                    <a:pt x="859" y="422"/>
                    <a:pt x="859" y="422"/>
                    <a:pt x="859" y="422"/>
                  </a:cubicBezTo>
                  <a:cubicBezTo>
                    <a:pt x="860" y="422"/>
                    <a:pt x="860" y="422"/>
                    <a:pt x="860" y="422"/>
                  </a:cubicBezTo>
                  <a:cubicBezTo>
                    <a:pt x="860" y="422"/>
                    <a:pt x="861" y="422"/>
                    <a:pt x="862" y="422"/>
                  </a:cubicBezTo>
                  <a:cubicBezTo>
                    <a:pt x="868" y="422"/>
                    <a:pt x="870" y="420"/>
                    <a:pt x="874" y="418"/>
                  </a:cubicBezTo>
                  <a:cubicBezTo>
                    <a:pt x="878" y="417"/>
                    <a:pt x="881" y="416"/>
                    <a:pt x="880" y="417"/>
                  </a:cubicBezTo>
                  <a:cubicBezTo>
                    <a:pt x="879" y="418"/>
                    <a:pt x="878" y="419"/>
                    <a:pt x="881" y="419"/>
                  </a:cubicBezTo>
                  <a:cubicBezTo>
                    <a:pt x="885" y="418"/>
                    <a:pt x="892" y="417"/>
                    <a:pt x="891" y="418"/>
                  </a:cubicBezTo>
                  <a:cubicBezTo>
                    <a:pt x="890" y="419"/>
                    <a:pt x="888" y="422"/>
                    <a:pt x="886" y="422"/>
                  </a:cubicBezTo>
                  <a:cubicBezTo>
                    <a:pt x="884" y="422"/>
                    <a:pt x="883" y="421"/>
                    <a:pt x="879" y="423"/>
                  </a:cubicBezTo>
                  <a:cubicBezTo>
                    <a:pt x="876" y="425"/>
                    <a:pt x="867" y="429"/>
                    <a:pt x="866" y="430"/>
                  </a:cubicBezTo>
                  <a:cubicBezTo>
                    <a:pt x="865" y="432"/>
                    <a:pt x="866" y="441"/>
                    <a:pt x="869" y="440"/>
                  </a:cubicBezTo>
                  <a:cubicBezTo>
                    <a:pt x="872" y="440"/>
                    <a:pt x="879" y="436"/>
                    <a:pt x="880" y="434"/>
                  </a:cubicBezTo>
                  <a:cubicBezTo>
                    <a:pt x="881" y="432"/>
                    <a:pt x="883" y="426"/>
                    <a:pt x="888" y="427"/>
                  </a:cubicBezTo>
                  <a:cubicBezTo>
                    <a:pt x="892" y="428"/>
                    <a:pt x="893" y="429"/>
                    <a:pt x="897" y="428"/>
                  </a:cubicBezTo>
                  <a:cubicBezTo>
                    <a:pt x="901" y="427"/>
                    <a:pt x="909" y="421"/>
                    <a:pt x="913" y="421"/>
                  </a:cubicBezTo>
                  <a:cubicBezTo>
                    <a:pt x="916" y="420"/>
                    <a:pt x="918" y="419"/>
                    <a:pt x="917" y="418"/>
                  </a:cubicBezTo>
                  <a:cubicBezTo>
                    <a:pt x="916" y="417"/>
                    <a:pt x="916" y="416"/>
                    <a:pt x="913" y="415"/>
                  </a:cubicBezTo>
                  <a:cubicBezTo>
                    <a:pt x="909" y="414"/>
                    <a:pt x="910" y="412"/>
                    <a:pt x="908" y="412"/>
                  </a:cubicBezTo>
                  <a:cubicBezTo>
                    <a:pt x="906" y="413"/>
                    <a:pt x="904" y="414"/>
                    <a:pt x="901" y="413"/>
                  </a:cubicBezTo>
                  <a:cubicBezTo>
                    <a:pt x="898" y="413"/>
                    <a:pt x="894" y="411"/>
                    <a:pt x="894" y="409"/>
                  </a:cubicBezTo>
                  <a:cubicBezTo>
                    <a:pt x="894" y="408"/>
                    <a:pt x="887" y="409"/>
                    <a:pt x="886" y="408"/>
                  </a:cubicBezTo>
                  <a:cubicBezTo>
                    <a:pt x="884" y="407"/>
                    <a:pt x="886" y="406"/>
                    <a:pt x="884" y="403"/>
                  </a:cubicBezTo>
                  <a:cubicBezTo>
                    <a:pt x="883" y="400"/>
                    <a:pt x="880" y="399"/>
                    <a:pt x="882" y="398"/>
                  </a:cubicBezTo>
                  <a:cubicBezTo>
                    <a:pt x="884" y="396"/>
                    <a:pt x="888" y="390"/>
                    <a:pt x="885" y="390"/>
                  </a:cubicBezTo>
                  <a:cubicBezTo>
                    <a:pt x="883" y="390"/>
                    <a:pt x="880" y="391"/>
                    <a:pt x="879" y="389"/>
                  </a:cubicBezTo>
                  <a:cubicBezTo>
                    <a:pt x="878" y="387"/>
                    <a:pt x="872" y="386"/>
                    <a:pt x="874" y="385"/>
                  </a:cubicBezTo>
                  <a:cubicBezTo>
                    <a:pt x="875" y="384"/>
                    <a:pt x="876" y="385"/>
                    <a:pt x="881" y="386"/>
                  </a:cubicBezTo>
                  <a:cubicBezTo>
                    <a:pt x="886" y="386"/>
                    <a:pt x="891" y="384"/>
                    <a:pt x="893" y="381"/>
                  </a:cubicBezTo>
                  <a:cubicBezTo>
                    <a:pt x="895" y="378"/>
                    <a:pt x="894" y="378"/>
                    <a:pt x="894" y="376"/>
                  </a:cubicBezTo>
                  <a:cubicBezTo>
                    <a:pt x="895" y="374"/>
                    <a:pt x="896" y="373"/>
                    <a:pt x="892" y="371"/>
                  </a:cubicBezTo>
                  <a:cubicBezTo>
                    <a:pt x="888" y="369"/>
                    <a:pt x="884" y="369"/>
                    <a:pt x="880" y="370"/>
                  </a:cubicBezTo>
                  <a:cubicBezTo>
                    <a:pt x="877" y="370"/>
                    <a:pt x="866" y="375"/>
                    <a:pt x="861" y="377"/>
                  </a:cubicBezTo>
                  <a:cubicBezTo>
                    <a:pt x="856" y="379"/>
                    <a:pt x="854" y="379"/>
                    <a:pt x="849" y="382"/>
                  </a:cubicBezTo>
                  <a:cubicBezTo>
                    <a:pt x="845" y="385"/>
                    <a:pt x="833" y="398"/>
                    <a:pt x="830" y="398"/>
                  </a:cubicBezTo>
                  <a:cubicBezTo>
                    <a:pt x="827" y="398"/>
                    <a:pt x="831" y="395"/>
                    <a:pt x="835" y="392"/>
                  </a:cubicBezTo>
                  <a:cubicBezTo>
                    <a:pt x="838" y="390"/>
                    <a:pt x="846" y="380"/>
                    <a:pt x="848" y="378"/>
                  </a:cubicBezTo>
                  <a:cubicBezTo>
                    <a:pt x="851" y="375"/>
                    <a:pt x="857" y="371"/>
                    <a:pt x="860" y="370"/>
                  </a:cubicBezTo>
                  <a:cubicBezTo>
                    <a:pt x="864" y="369"/>
                    <a:pt x="867" y="367"/>
                    <a:pt x="868" y="366"/>
                  </a:cubicBezTo>
                  <a:cubicBezTo>
                    <a:pt x="869" y="365"/>
                    <a:pt x="878" y="356"/>
                    <a:pt x="882" y="355"/>
                  </a:cubicBezTo>
                  <a:cubicBezTo>
                    <a:pt x="885" y="354"/>
                    <a:pt x="901" y="356"/>
                    <a:pt x="907" y="356"/>
                  </a:cubicBezTo>
                  <a:cubicBezTo>
                    <a:pt x="913" y="355"/>
                    <a:pt x="940" y="355"/>
                    <a:pt x="944" y="354"/>
                  </a:cubicBezTo>
                  <a:cubicBezTo>
                    <a:pt x="947" y="352"/>
                    <a:pt x="950" y="348"/>
                    <a:pt x="952" y="346"/>
                  </a:cubicBezTo>
                  <a:cubicBezTo>
                    <a:pt x="954" y="344"/>
                    <a:pt x="958" y="341"/>
                    <a:pt x="959" y="341"/>
                  </a:cubicBezTo>
                  <a:cubicBezTo>
                    <a:pt x="961" y="341"/>
                    <a:pt x="967" y="340"/>
                    <a:pt x="969" y="340"/>
                  </a:cubicBezTo>
                  <a:cubicBezTo>
                    <a:pt x="972" y="339"/>
                    <a:pt x="980" y="336"/>
                    <a:pt x="981" y="334"/>
                  </a:cubicBezTo>
                  <a:cubicBezTo>
                    <a:pt x="982" y="332"/>
                    <a:pt x="984" y="330"/>
                    <a:pt x="982" y="329"/>
                  </a:cubicBezTo>
                  <a:cubicBezTo>
                    <a:pt x="981" y="329"/>
                    <a:pt x="979" y="329"/>
                    <a:pt x="980" y="327"/>
                  </a:cubicBezTo>
                  <a:cubicBezTo>
                    <a:pt x="982" y="325"/>
                    <a:pt x="985" y="322"/>
                    <a:pt x="984" y="321"/>
                  </a:cubicBezTo>
                  <a:cubicBezTo>
                    <a:pt x="983" y="320"/>
                    <a:pt x="982" y="319"/>
                    <a:pt x="984" y="318"/>
                  </a:cubicBezTo>
                  <a:cubicBezTo>
                    <a:pt x="986" y="317"/>
                    <a:pt x="988" y="315"/>
                    <a:pt x="987" y="314"/>
                  </a:cubicBezTo>
                  <a:cubicBezTo>
                    <a:pt x="986" y="313"/>
                    <a:pt x="982" y="311"/>
                    <a:pt x="980" y="311"/>
                  </a:cubicBezTo>
                  <a:cubicBezTo>
                    <a:pt x="978" y="311"/>
                    <a:pt x="975" y="313"/>
                    <a:pt x="975" y="312"/>
                  </a:cubicBezTo>
                  <a:cubicBezTo>
                    <a:pt x="974" y="310"/>
                    <a:pt x="973" y="305"/>
                    <a:pt x="971" y="305"/>
                  </a:cubicBezTo>
                  <a:cubicBezTo>
                    <a:pt x="969" y="305"/>
                    <a:pt x="961" y="307"/>
                    <a:pt x="960" y="309"/>
                  </a:cubicBezTo>
                  <a:cubicBezTo>
                    <a:pt x="960" y="311"/>
                    <a:pt x="958" y="312"/>
                    <a:pt x="956" y="312"/>
                  </a:cubicBezTo>
                  <a:cubicBezTo>
                    <a:pt x="955" y="312"/>
                    <a:pt x="942" y="318"/>
                    <a:pt x="943" y="316"/>
                  </a:cubicBezTo>
                  <a:cubicBezTo>
                    <a:pt x="944" y="314"/>
                    <a:pt x="950" y="310"/>
                    <a:pt x="954" y="308"/>
                  </a:cubicBezTo>
                  <a:cubicBezTo>
                    <a:pt x="957" y="306"/>
                    <a:pt x="973" y="301"/>
                    <a:pt x="973" y="300"/>
                  </a:cubicBezTo>
                  <a:cubicBezTo>
                    <a:pt x="973" y="299"/>
                    <a:pt x="972" y="298"/>
                    <a:pt x="971" y="297"/>
                  </a:cubicBezTo>
                  <a:cubicBezTo>
                    <a:pt x="970" y="296"/>
                    <a:pt x="963" y="297"/>
                    <a:pt x="963" y="296"/>
                  </a:cubicBezTo>
                  <a:cubicBezTo>
                    <a:pt x="963" y="294"/>
                    <a:pt x="961" y="292"/>
                    <a:pt x="960" y="291"/>
                  </a:cubicBezTo>
                  <a:cubicBezTo>
                    <a:pt x="959" y="291"/>
                    <a:pt x="956" y="292"/>
                    <a:pt x="954" y="290"/>
                  </a:cubicBezTo>
                  <a:cubicBezTo>
                    <a:pt x="953" y="289"/>
                    <a:pt x="953" y="287"/>
                    <a:pt x="952" y="285"/>
                  </a:cubicBezTo>
                  <a:cubicBezTo>
                    <a:pt x="951" y="283"/>
                    <a:pt x="946" y="280"/>
                    <a:pt x="944" y="280"/>
                  </a:cubicBezTo>
                  <a:cubicBezTo>
                    <a:pt x="943" y="280"/>
                    <a:pt x="942" y="278"/>
                    <a:pt x="940" y="277"/>
                  </a:cubicBezTo>
                  <a:cubicBezTo>
                    <a:pt x="938" y="276"/>
                    <a:pt x="937" y="273"/>
                    <a:pt x="939" y="272"/>
                  </a:cubicBezTo>
                  <a:cubicBezTo>
                    <a:pt x="940" y="271"/>
                    <a:pt x="945" y="270"/>
                    <a:pt x="945" y="268"/>
                  </a:cubicBezTo>
                  <a:cubicBezTo>
                    <a:pt x="944" y="267"/>
                    <a:pt x="941" y="264"/>
                    <a:pt x="942" y="262"/>
                  </a:cubicBezTo>
                  <a:cubicBezTo>
                    <a:pt x="943" y="261"/>
                    <a:pt x="942" y="257"/>
                    <a:pt x="940" y="255"/>
                  </a:cubicBezTo>
                  <a:cubicBezTo>
                    <a:pt x="938" y="253"/>
                    <a:pt x="938" y="248"/>
                    <a:pt x="937" y="248"/>
                  </a:cubicBezTo>
                  <a:cubicBezTo>
                    <a:pt x="936" y="247"/>
                    <a:pt x="936" y="245"/>
                    <a:pt x="935" y="245"/>
                  </a:cubicBezTo>
                  <a:cubicBezTo>
                    <a:pt x="934" y="245"/>
                    <a:pt x="927" y="245"/>
                    <a:pt x="929" y="244"/>
                  </a:cubicBezTo>
                  <a:cubicBezTo>
                    <a:pt x="931" y="243"/>
                    <a:pt x="936" y="243"/>
                    <a:pt x="936" y="241"/>
                  </a:cubicBezTo>
                  <a:cubicBezTo>
                    <a:pt x="936" y="239"/>
                    <a:pt x="935" y="237"/>
                    <a:pt x="933" y="237"/>
                  </a:cubicBezTo>
                  <a:cubicBezTo>
                    <a:pt x="932" y="237"/>
                    <a:pt x="926" y="236"/>
                    <a:pt x="929" y="235"/>
                  </a:cubicBezTo>
                  <a:cubicBezTo>
                    <a:pt x="931" y="234"/>
                    <a:pt x="934" y="232"/>
                    <a:pt x="933" y="231"/>
                  </a:cubicBezTo>
                  <a:cubicBezTo>
                    <a:pt x="933" y="230"/>
                    <a:pt x="930" y="223"/>
                    <a:pt x="929" y="223"/>
                  </a:cubicBezTo>
                  <a:cubicBezTo>
                    <a:pt x="927" y="223"/>
                    <a:pt x="927" y="221"/>
                    <a:pt x="927" y="219"/>
                  </a:cubicBezTo>
                  <a:cubicBezTo>
                    <a:pt x="927" y="218"/>
                    <a:pt x="930" y="213"/>
                    <a:pt x="929" y="212"/>
                  </a:cubicBezTo>
                  <a:cubicBezTo>
                    <a:pt x="928" y="211"/>
                    <a:pt x="924" y="213"/>
                    <a:pt x="923" y="215"/>
                  </a:cubicBezTo>
                  <a:cubicBezTo>
                    <a:pt x="923" y="218"/>
                    <a:pt x="920" y="223"/>
                    <a:pt x="918" y="223"/>
                  </a:cubicBezTo>
                  <a:cubicBezTo>
                    <a:pt x="916" y="223"/>
                    <a:pt x="913" y="225"/>
                    <a:pt x="912" y="230"/>
                  </a:cubicBezTo>
                  <a:cubicBezTo>
                    <a:pt x="911" y="234"/>
                    <a:pt x="908" y="238"/>
                    <a:pt x="908" y="238"/>
                  </a:cubicBezTo>
                  <a:cubicBezTo>
                    <a:pt x="908" y="238"/>
                    <a:pt x="904" y="238"/>
                    <a:pt x="903" y="239"/>
                  </a:cubicBezTo>
                  <a:cubicBezTo>
                    <a:pt x="902" y="240"/>
                    <a:pt x="898" y="243"/>
                    <a:pt x="897" y="243"/>
                  </a:cubicBezTo>
                  <a:cubicBezTo>
                    <a:pt x="896" y="243"/>
                    <a:pt x="894" y="247"/>
                    <a:pt x="893" y="246"/>
                  </a:cubicBezTo>
                  <a:cubicBezTo>
                    <a:pt x="892" y="245"/>
                    <a:pt x="888" y="242"/>
                    <a:pt x="888" y="241"/>
                  </a:cubicBezTo>
                  <a:cubicBezTo>
                    <a:pt x="888" y="240"/>
                    <a:pt x="885" y="238"/>
                    <a:pt x="883" y="239"/>
                  </a:cubicBezTo>
                  <a:cubicBezTo>
                    <a:pt x="882" y="239"/>
                    <a:pt x="878" y="242"/>
                    <a:pt x="877" y="240"/>
                  </a:cubicBezTo>
                  <a:cubicBezTo>
                    <a:pt x="876" y="238"/>
                    <a:pt x="877" y="237"/>
                    <a:pt x="876" y="235"/>
                  </a:cubicBezTo>
                  <a:cubicBezTo>
                    <a:pt x="875" y="234"/>
                    <a:pt x="872" y="231"/>
                    <a:pt x="875" y="230"/>
                  </a:cubicBezTo>
                  <a:cubicBezTo>
                    <a:pt x="877" y="228"/>
                    <a:pt x="879" y="224"/>
                    <a:pt x="878" y="223"/>
                  </a:cubicBezTo>
                  <a:cubicBezTo>
                    <a:pt x="876" y="222"/>
                    <a:pt x="873" y="221"/>
                    <a:pt x="875" y="220"/>
                  </a:cubicBezTo>
                  <a:cubicBezTo>
                    <a:pt x="877" y="218"/>
                    <a:pt x="878" y="218"/>
                    <a:pt x="880" y="216"/>
                  </a:cubicBezTo>
                  <a:cubicBezTo>
                    <a:pt x="881" y="214"/>
                    <a:pt x="886" y="207"/>
                    <a:pt x="883" y="206"/>
                  </a:cubicBezTo>
                  <a:cubicBezTo>
                    <a:pt x="879" y="205"/>
                    <a:pt x="876" y="206"/>
                    <a:pt x="873" y="205"/>
                  </a:cubicBezTo>
                  <a:cubicBezTo>
                    <a:pt x="871" y="205"/>
                    <a:pt x="868" y="201"/>
                    <a:pt x="867" y="200"/>
                  </a:cubicBezTo>
                  <a:cubicBezTo>
                    <a:pt x="867" y="199"/>
                    <a:pt x="864" y="198"/>
                    <a:pt x="866" y="196"/>
                  </a:cubicBezTo>
                  <a:cubicBezTo>
                    <a:pt x="867" y="195"/>
                    <a:pt x="868" y="193"/>
                    <a:pt x="865" y="193"/>
                  </a:cubicBezTo>
                  <a:cubicBezTo>
                    <a:pt x="862" y="193"/>
                    <a:pt x="860" y="193"/>
                    <a:pt x="859" y="191"/>
                  </a:cubicBezTo>
                  <a:cubicBezTo>
                    <a:pt x="858" y="190"/>
                    <a:pt x="856" y="187"/>
                    <a:pt x="855" y="188"/>
                  </a:cubicBezTo>
                  <a:cubicBezTo>
                    <a:pt x="854" y="188"/>
                    <a:pt x="853" y="186"/>
                    <a:pt x="853" y="185"/>
                  </a:cubicBezTo>
                  <a:cubicBezTo>
                    <a:pt x="853" y="185"/>
                    <a:pt x="852" y="182"/>
                    <a:pt x="849" y="181"/>
                  </a:cubicBezTo>
                  <a:cubicBezTo>
                    <a:pt x="846" y="181"/>
                    <a:pt x="839" y="181"/>
                    <a:pt x="836" y="181"/>
                  </a:cubicBezTo>
                  <a:cubicBezTo>
                    <a:pt x="834" y="181"/>
                    <a:pt x="834" y="180"/>
                    <a:pt x="831" y="180"/>
                  </a:cubicBezTo>
                  <a:cubicBezTo>
                    <a:pt x="828" y="180"/>
                    <a:pt x="821" y="178"/>
                    <a:pt x="817" y="178"/>
                  </a:cubicBezTo>
                  <a:cubicBezTo>
                    <a:pt x="814" y="179"/>
                    <a:pt x="812" y="180"/>
                    <a:pt x="810" y="182"/>
                  </a:cubicBezTo>
                  <a:cubicBezTo>
                    <a:pt x="808" y="184"/>
                    <a:pt x="806" y="184"/>
                    <a:pt x="807" y="187"/>
                  </a:cubicBezTo>
                  <a:cubicBezTo>
                    <a:pt x="809" y="190"/>
                    <a:pt x="806" y="193"/>
                    <a:pt x="808" y="193"/>
                  </a:cubicBezTo>
                  <a:cubicBezTo>
                    <a:pt x="810" y="193"/>
                    <a:pt x="810" y="194"/>
                    <a:pt x="808" y="196"/>
                  </a:cubicBezTo>
                  <a:cubicBezTo>
                    <a:pt x="807" y="197"/>
                    <a:pt x="803" y="201"/>
                    <a:pt x="802" y="203"/>
                  </a:cubicBezTo>
                  <a:cubicBezTo>
                    <a:pt x="801" y="204"/>
                    <a:pt x="798" y="208"/>
                    <a:pt x="801" y="208"/>
                  </a:cubicBezTo>
                  <a:cubicBezTo>
                    <a:pt x="804" y="208"/>
                    <a:pt x="805" y="208"/>
                    <a:pt x="803" y="211"/>
                  </a:cubicBezTo>
                  <a:cubicBezTo>
                    <a:pt x="802" y="213"/>
                    <a:pt x="801" y="219"/>
                    <a:pt x="803" y="219"/>
                  </a:cubicBezTo>
                  <a:cubicBezTo>
                    <a:pt x="805" y="219"/>
                    <a:pt x="805" y="221"/>
                    <a:pt x="803" y="223"/>
                  </a:cubicBezTo>
                  <a:cubicBezTo>
                    <a:pt x="801" y="225"/>
                    <a:pt x="799" y="229"/>
                    <a:pt x="801" y="229"/>
                  </a:cubicBezTo>
                  <a:cubicBezTo>
                    <a:pt x="802" y="229"/>
                    <a:pt x="803" y="229"/>
                    <a:pt x="799" y="231"/>
                  </a:cubicBezTo>
                  <a:cubicBezTo>
                    <a:pt x="795" y="234"/>
                    <a:pt x="791" y="235"/>
                    <a:pt x="790" y="237"/>
                  </a:cubicBezTo>
                  <a:cubicBezTo>
                    <a:pt x="788" y="238"/>
                    <a:pt x="787" y="241"/>
                    <a:pt x="790" y="243"/>
                  </a:cubicBezTo>
                  <a:cubicBezTo>
                    <a:pt x="792" y="245"/>
                    <a:pt x="791" y="249"/>
                    <a:pt x="792" y="251"/>
                  </a:cubicBezTo>
                  <a:cubicBezTo>
                    <a:pt x="792" y="253"/>
                    <a:pt x="796" y="253"/>
                    <a:pt x="795" y="256"/>
                  </a:cubicBezTo>
                  <a:cubicBezTo>
                    <a:pt x="795" y="259"/>
                    <a:pt x="795" y="263"/>
                    <a:pt x="796" y="267"/>
                  </a:cubicBezTo>
                  <a:cubicBezTo>
                    <a:pt x="796" y="270"/>
                    <a:pt x="792" y="282"/>
                    <a:pt x="790" y="283"/>
                  </a:cubicBezTo>
                  <a:cubicBezTo>
                    <a:pt x="788" y="284"/>
                    <a:pt x="786" y="289"/>
                    <a:pt x="785" y="289"/>
                  </a:cubicBezTo>
                  <a:cubicBezTo>
                    <a:pt x="784" y="288"/>
                    <a:pt x="785" y="286"/>
                    <a:pt x="783" y="288"/>
                  </a:cubicBezTo>
                  <a:cubicBezTo>
                    <a:pt x="781" y="290"/>
                    <a:pt x="779" y="295"/>
                    <a:pt x="777" y="296"/>
                  </a:cubicBezTo>
                  <a:cubicBezTo>
                    <a:pt x="775" y="296"/>
                    <a:pt x="771" y="298"/>
                    <a:pt x="771" y="299"/>
                  </a:cubicBezTo>
                  <a:cubicBezTo>
                    <a:pt x="772" y="300"/>
                    <a:pt x="776" y="302"/>
                    <a:pt x="774" y="305"/>
                  </a:cubicBezTo>
                  <a:cubicBezTo>
                    <a:pt x="773" y="307"/>
                    <a:pt x="770" y="311"/>
                    <a:pt x="771" y="312"/>
                  </a:cubicBezTo>
                  <a:cubicBezTo>
                    <a:pt x="771" y="314"/>
                    <a:pt x="769" y="320"/>
                    <a:pt x="771" y="322"/>
                  </a:cubicBezTo>
                  <a:cubicBezTo>
                    <a:pt x="773" y="323"/>
                    <a:pt x="774" y="325"/>
                    <a:pt x="773" y="328"/>
                  </a:cubicBezTo>
                  <a:cubicBezTo>
                    <a:pt x="772" y="332"/>
                    <a:pt x="772" y="335"/>
                    <a:pt x="768" y="336"/>
                  </a:cubicBezTo>
                  <a:cubicBezTo>
                    <a:pt x="765" y="337"/>
                    <a:pt x="764" y="340"/>
                    <a:pt x="764" y="342"/>
                  </a:cubicBezTo>
                  <a:cubicBezTo>
                    <a:pt x="764" y="344"/>
                    <a:pt x="763" y="346"/>
                    <a:pt x="762" y="345"/>
                  </a:cubicBezTo>
                  <a:cubicBezTo>
                    <a:pt x="761" y="343"/>
                    <a:pt x="759" y="342"/>
                    <a:pt x="758" y="342"/>
                  </a:cubicBezTo>
                  <a:cubicBezTo>
                    <a:pt x="757" y="343"/>
                    <a:pt x="758" y="348"/>
                    <a:pt x="755" y="348"/>
                  </a:cubicBezTo>
                  <a:cubicBezTo>
                    <a:pt x="752" y="347"/>
                    <a:pt x="748" y="340"/>
                    <a:pt x="748" y="339"/>
                  </a:cubicBezTo>
                  <a:cubicBezTo>
                    <a:pt x="749" y="337"/>
                    <a:pt x="753" y="337"/>
                    <a:pt x="750" y="335"/>
                  </a:cubicBezTo>
                  <a:cubicBezTo>
                    <a:pt x="747" y="334"/>
                    <a:pt x="740" y="333"/>
                    <a:pt x="738" y="331"/>
                  </a:cubicBezTo>
                  <a:cubicBezTo>
                    <a:pt x="737" y="329"/>
                    <a:pt x="741" y="327"/>
                    <a:pt x="738" y="324"/>
                  </a:cubicBezTo>
                  <a:cubicBezTo>
                    <a:pt x="734" y="321"/>
                    <a:pt x="728" y="320"/>
                    <a:pt x="730" y="317"/>
                  </a:cubicBezTo>
                  <a:cubicBezTo>
                    <a:pt x="732" y="313"/>
                    <a:pt x="734" y="309"/>
                    <a:pt x="734" y="305"/>
                  </a:cubicBezTo>
                  <a:cubicBezTo>
                    <a:pt x="734" y="302"/>
                    <a:pt x="735" y="300"/>
                    <a:pt x="738" y="298"/>
                  </a:cubicBezTo>
                  <a:cubicBezTo>
                    <a:pt x="741" y="296"/>
                    <a:pt x="745" y="294"/>
                    <a:pt x="742" y="293"/>
                  </a:cubicBezTo>
                  <a:cubicBezTo>
                    <a:pt x="740" y="293"/>
                    <a:pt x="720" y="293"/>
                    <a:pt x="716" y="292"/>
                  </a:cubicBezTo>
                  <a:cubicBezTo>
                    <a:pt x="713" y="291"/>
                    <a:pt x="715" y="290"/>
                    <a:pt x="712" y="289"/>
                  </a:cubicBezTo>
                  <a:cubicBezTo>
                    <a:pt x="710" y="288"/>
                    <a:pt x="704" y="284"/>
                    <a:pt x="702" y="282"/>
                  </a:cubicBezTo>
                  <a:cubicBezTo>
                    <a:pt x="700" y="280"/>
                    <a:pt x="698" y="278"/>
                    <a:pt x="696" y="276"/>
                  </a:cubicBezTo>
                  <a:cubicBezTo>
                    <a:pt x="694" y="274"/>
                    <a:pt x="689" y="267"/>
                    <a:pt x="687" y="267"/>
                  </a:cubicBezTo>
                  <a:cubicBezTo>
                    <a:pt x="685" y="267"/>
                    <a:pt x="680" y="268"/>
                    <a:pt x="678" y="267"/>
                  </a:cubicBezTo>
                  <a:cubicBezTo>
                    <a:pt x="676" y="265"/>
                    <a:pt x="671" y="261"/>
                    <a:pt x="669" y="262"/>
                  </a:cubicBezTo>
                  <a:cubicBezTo>
                    <a:pt x="667" y="263"/>
                    <a:pt x="657" y="267"/>
                    <a:pt x="656" y="267"/>
                  </a:cubicBezTo>
                  <a:cubicBezTo>
                    <a:pt x="655" y="266"/>
                    <a:pt x="658" y="262"/>
                    <a:pt x="659" y="261"/>
                  </a:cubicBezTo>
                  <a:cubicBezTo>
                    <a:pt x="660" y="259"/>
                    <a:pt x="660" y="242"/>
                    <a:pt x="659" y="241"/>
                  </a:cubicBezTo>
                  <a:cubicBezTo>
                    <a:pt x="658" y="240"/>
                    <a:pt x="655" y="238"/>
                    <a:pt x="653" y="238"/>
                  </a:cubicBezTo>
                  <a:cubicBezTo>
                    <a:pt x="651" y="239"/>
                    <a:pt x="648" y="242"/>
                    <a:pt x="647" y="240"/>
                  </a:cubicBezTo>
                  <a:cubicBezTo>
                    <a:pt x="645" y="238"/>
                    <a:pt x="642" y="234"/>
                    <a:pt x="643" y="233"/>
                  </a:cubicBezTo>
                  <a:cubicBezTo>
                    <a:pt x="644" y="231"/>
                    <a:pt x="646" y="229"/>
                    <a:pt x="645" y="227"/>
                  </a:cubicBezTo>
                  <a:cubicBezTo>
                    <a:pt x="645" y="225"/>
                    <a:pt x="653" y="211"/>
                    <a:pt x="656" y="208"/>
                  </a:cubicBezTo>
                  <a:cubicBezTo>
                    <a:pt x="659" y="204"/>
                    <a:pt x="663" y="204"/>
                    <a:pt x="662" y="200"/>
                  </a:cubicBezTo>
                  <a:cubicBezTo>
                    <a:pt x="661" y="197"/>
                    <a:pt x="660" y="194"/>
                    <a:pt x="660" y="192"/>
                  </a:cubicBezTo>
                  <a:cubicBezTo>
                    <a:pt x="660" y="190"/>
                    <a:pt x="659" y="185"/>
                    <a:pt x="661" y="185"/>
                  </a:cubicBezTo>
                  <a:cubicBezTo>
                    <a:pt x="664" y="185"/>
                    <a:pt x="664" y="188"/>
                    <a:pt x="665" y="186"/>
                  </a:cubicBezTo>
                  <a:cubicBezTo>
                    <a:pt x="666" y="184"/>
                    <a:pt x="667" y="180"/>
                    <a:pt x="669" y="180"/>
                  </a:cubicBezTo>
                  <a:cubicBezTo>
                    <a:pt x="671" y="181"/>
                    <a:pt x="671" y="185"/>
                    <a:pt x="672" y="186"/>
                  </a:cubicBezTo>
                  <a:cubicBezTo>
                    <a:pt x="673" y="187"/>
                    <a:pt x="681" y="187"/>
                    <a:pt x="680" y="186"/>
                  </a:cubicBezTo>
                  <a:cubicBezTo>
                    <a:pt x="678" y="185"/>
                    <a:pt x="675" y="182"/>
                    <a:pt x="677" y="181"/>
                  </a:cubicBezTo>
                  <a:cubicBezTo>
                    <a:pt x="679" y="180"/>
                    <a:pt x="684" y="176"/>
                    <a:pt x="683" y="175"/>
                  </a:cubicBezTo>
                  <a:cubicBezTo>
                    <a:pt x="682" y="174"/>
                    <a:pt x="678" y="171"/>
                    <a:pt x="681" y="171"/>
                  </a:cubicBezTo>
                  <a:cubicBezTo>
                    <a:pt x="683" y="170"/>
                    <a:pt x="686" y="173"/>
                    <a:pt x="688" y="174"/>
                  </a:cubicBezTo>
                  <a:cubicBezTo>
                    <a:pt x="689" y="175"/>
                    <a:pt x="692" y="177"/>
                    <a:pt x="695" y="176"/>
                  </a:cubicBezTo>
                  <a:cubicBezTo>
                    <a:pt x="698" y="175"/>
                    <a:pt x="699" y="173"/>
                    <a:pt x="700" y="170"/>
                  </a:cubicBezTo>
                  <a:cubicBezTo>
                    <a:pt x="700" y="168"/>
                    <a:pt x="692" y="160"/>
                    <a:pt x="689" y="158"/>
                  </a:cubicBezTo>
                  <a:cubicBezTo>
                    <a:pt x="685" y="157"/>
                    <a:pt x="700" y="162"/>
                    <a:pt x="701" y="164"/>
                  </a:cubicBezTo>
                  <a:cubicBezTo>
                    <a:pt x="703" y="166"/>
                    <a:pt x="706" y="162"/>
                    <a:pt x="705" y="158"/>
                  </a:cubicBezTo>
                  <a:cubicBezTo>
                    <a:pt x="705" y="155"/>
                    <a:pt x="704" y="155"/>
                    <a:pt x="707" y="155"/>
                  </a:cubicBezTo>
                  <a:cubicBezTo>
                    <a:pt x="710" y="155"/>
                    <a:pt x="712" y="153"/>
                    <a:pt x="713" y="152"/>
                  </a:cubicBezTo>
                  <a:cubicBezTo>
                    <a:pt x="714" y="151"/>
                    <a:pt x="719" y="157"/>
                    <a:pt x="722" y="156"/>
                  </a:cubicBezTo>
                  <a:cubicBezTo>
                    <a:pt x="723" y="156"/>
                    <a:pt x="729" y="152"/>
                    <a:pt x="730" y="149"/>
                  </a:cubicBezTo>
                  <a:cubicBezTo>
                    <a:pt x="730" y="147"/>
                    <a:pt x="732" y="143"/>
                    <a:pt x="733" y="141"/>
                  </a:cubicBezTo>
                  <a:cubicBezTo>
                    <a:pt x="735" y="139"/>
                    <a:pt x="739" y="134"/>
                    <a:pt x="737" y="134"/>
                  </a:cubicBezTo>
                  <a:cubicBezTo>
                    <a:pt x="735" y="133"/>
                    <a:pt x="728" y="133"/>
                    <a:pt x="724" y="131"/>
                  </a:cubicBezTo>
                  <a:cubicBezTo>
                    <a:pt x="720" y="129"/>
                    <a:pt x="713" y="127"/>
                    <a:pt x="711" y="127"/>
                  </a:cubicBezTo>
                  <a:cubicBezTo>
                    <a:pt x="710" y="127"/>
                    <a:pt x="690" y="129"/>
                    <a:pt x="691" y="128"/>
                  </a:cubicBezTo>
                  <a:cubicBezTo>
                    <a:pt x="691" y="127"/>
                    <a:pt x="695" y="126"/>
                    <a:pt x="697" y="126"/>
                  </a:cubicBezTo>
                  <a:cubicBezTo>
                    <a:pt x="699" y="126"/>
                    <a:pt x="707" y="125"/>
                    <a:pt x="707" y="124"/>
                  </a:cubicBezTo>
                  <a:cubicBezTo>
                    <a:pt x="707" y="123"/>
                    <a:pt x="705" y="121"/>
                    <a:pt x="707" y="120"/>
                  </a:cubicBezTo>
                  <a:cubicBezTo>
                    <a:pt x="710" y="119"/>
                    <a:pt x="711" y="121"/>
                    <a:pt x="715" y="122"/>
                  </a:cubicBezTo>
                  <a:cubicBezTo>
                    <a:pt x="720" y="123"/>
                    <a:pt x="726" y="126"/>
                    <a:pt x="728" y="127"/>
                  </a:cubicBezTo>
                  <a:cubicBezTo>
                    <a:pt x="729" y="128"/>
                    <a:pt x="738" y="132"/>
                    <a:pt x="740" y="131"/>
                  </a:cubicBezTo>
                  <a:cubicBezTo>
                    <a:pt x="743" y="130"/>
                    <a:pt x="754" y="120"/>
                    <a:pt x="755" y="119"/>
                  </a:cubicBezTo>
                  <a:cubicBezTo>
                    <a:pt x="756" y="118"/>
                    <a:pt x="749" y="110"/>
                    <a:pt x="751" y="109"/>
                  </a:cubicBezTo>
                  <a:cubicBezTo>
                    <a:pt x="753" y="108"/>
                    <a:pt x="753" y="111"/>
                    <a:pt x="756" y="110"/>
                  </a:cubicBezTo>
                  <a:cubicBezTo>
                    <a:pt x="759" y="109"/>
                    <a:pt x="762" y="108"/>
                    <a:pt x="762" y="109"/>
                  </a:cubicBezTo>
                  <a:cubicBezTo>
                    <a:pt x="762" y="111"/>
                    <a:pt x="761" y="116"/>
                    <a:pt x="764" y="117"/>
                  </a:cubicBezTo>
                  <a:cubicBezTo>
                    <a:pt x="767" y="118"/>
                    <a:pt x="771" y="120"/>
                    <a:pt x="770" y="117"/>
                  </a:cubicBezTo>
                  <a:cubicBezTo>
                    <a:pt x="769" y="115"/>
                    <a:pt x="767" y="113"/>
                    <a:pt x="769" y="112"/>
                  </a:cubicBezTo>
                  <a:cubicBezTo>
                    <a:pt x="770" y="112"/>
                    <a:pt x="771" y="111"/>
                    <a:pt x="771" y="109"/>
                  </a:cubicBezTo>
                  <a:cubicBezTo>
                    <a:pt x="772" y="107"/>
                    <a:pt x="774" y="108"/>
                    <a:pt x="772" y="106"/>
                  </a:cubicBezTo>
                  <a:cubicBezTo>
                    <a:pt x="769" y="103"/>
                    <a:pt x="765" y="101"/>
                    <a:pt x="766" y="100"/>
                  </a:cubicBezTo>
                  <a:cubicBezTo>
                    <a:pt x="767" y="100"/>
                    <a:pt x="771" y="99"/>
                    <a:pt x="772" y="101"/>
                  </a:cubicBezTo>
                  <a:cubicBezTo>
                    <a:pt x="774" y="102"/>
                    <a:pt x="775" y="103"/>
                    <a:pt x="775" y="105"/>
                  </a:cubicBezTo>
                  <a:cubicBezTo>
                    <a:pt x="776" y="107"/>
                    <a:pt x="778" y="111"/>
                    <a:pt x="778" y="112"/>
                  </a:cubicBezTo>
                  <a:cubicBezTo>
                    <a:pt x="777" y="113"/>
                    <a:pt x="778" y="116"/>
                    <a:pt x="779" y="115"/>
                  </a:cubicBezTo>
                  <a:cubicBezTo>
                    <a:pt x="781" y="114"/>
                    <a:pt x="781" y="112"/>
                    <a:pt x="784" y="110"/>
                  </a:cubicBezTo>
                  <a:cubicBezTo>
                    <a:pt x="787" y="109"/>
                    <a:pt x="790" y="108"/>
                    <a:pt x="793" y="106"/>
                  </a:cubicBezTo>
                  <a:cubicBezTo>
                    <a:pt x="796" y="104"/>
                    <a:pt x="795" y="104"/>
                    <a:pt x="799" y="103"/>
                  </a:cubicBezTo>
                  <a:cubicBezTo>
                    <a:pt x="802" y="102"/>
                    <a:pt x="804" y="100"/>
                    <a:pt x="804" y="99"/>
                  </a:cubicBezTo>
                  <a:cubicBezTo>
                    <a:pt x="804" y="98"/>
                    <a:pt x="806" y="90"/>
                    <a:pt x="805" y="88"/>
                  </a:cubicBezTo>
                  <a:cubicBezTo>
                    <a:pt x="804" y="87"/>
                    <a:pt x="802" y="84"/>
                    <a:pt x="802" y="81"/>
                  </a:cubicBezTo>
                  <a:cubicBezTo>
                    <a:pt x="803" y="78"/>
                    <a:pt x="803" y="75"/>
                    <a:pt x="802" y="74"/>
                  </a:cubicBezTo>
                  <a:cubicBezTo>
                    <a:pt x="802" y="73"/>
                    <a:pt x="801" y="70"/>
                    <a:pt x="804" y="70"/>
                  </a:cubicBezTo>
                  <a:cubicBezTo>
                    <a:pt x="807" y="70"/>
                    <a:pt x="812" y="71"/>
                    <a:pt x="813" y="69"/>
                  </a:cubicBezTo>
                  <a:cubicBezTo>
                    <a:pt x="814" y="66"/>
                    <a:pt x="815" y="65"/>
                    <a:pt x="813" y="64"/>
                  </a:cubicBezTo>
                  <a:cubicBezTo>
                    <a:pt x="812" y="63"/>
                    <a:pt x="811" y="63"/>
                    <a:pt x="813" y="61"/>
                  </a:cubicBezTo>
                  <a:cubicBezTo>
                    <a:pt x="815" y="60"/>
                    <a:pt x="816" y="58"/>
                    <a:pt x="814" y="58"/>
                  </a:cubicBezTo>
                  <a:cubicBezTo>
                    <a:pt x="812" y="59"/>
                    <a:pt x="808" y="60"/>
                    <a:pt x="808" y="59"/>
                  </a:cubicBezTo>
                  <a:cubicBezTo>
                    <a:pt x="807" y="58"/>
                    <a:pt x="806" y="56"/>
                    <a:pt x="808" y="55"/>
                  </a:cubicBezTo>
                  <a:cubicBezTo>
                    <a:pt x="809" y="54"/>
                    <a:pt x="804" y="54"/>
                    <a:pt x="806" y="52"/>
                  </a:cubicBezTo>
                  <a:cubicBezTo>
                    <a:pt x="808" y="50"/>
                    <a:pt x="810" y="48"/>
                    <a:pt x="808" y="48"/>
                  </a:cubicBezTo>
                  <a:cubicBezTo>
                    <a:pt x="807" y="48"/>
                    <a:pt x="802" y="46"/>
                    <a:pt x="801" y="47"/>
                  </a:cubicBezTo>
                  <a:cubicBezTo>
                    <a:pt x="801" y="48"/>
                    <a:pt x="797" y="49"/>
                    <a:pt x="796" y="48"/>
                  </a:cubicBezTo>
                  <a:cubicBezTo>
                    <a:pt x="795" y="47"/>
                    <a:pt x="794" y="45"/>
                    <a:pt x="792" y="45"/>
                  </a:cubicBezTo>
                  <a:cubicBezTo>
                    <a:pt x="789" y="45"/>
                    <a:pt x="784" y="46"/>
                    <a:pt x="783" y="46"/>
                  </a:cubicBezTo>
                  <a:cubicBezTo>
                    <a:pt x="782" y="45"/>
                    <a:pt x="780" y="44"/>
                    <a:pt x="781" y="46"/>
                  </a:cubicBezTo>
                  <a:cubicBezTo>
                    <a:pt x="781" y="47"/>
                    <a:pt x="782" y="48"/>
                    <a:pt x="780" y="49"/>
                  </a:cubicBezTo>
                  <a:cubicBezTo>
                    <a:pt x="779" y="50"/>
                    <a:pt x="780" y="52"/>
                    <a:pt x="780" y="55"/>
                  </a:cubicBezTo>
                  <a:cubicBezTo>
                    <a:pt x="780" y="57"/>
                    <a:pt x="778" y="58"/>
                    <a:pt x="780" y="58"/>
                  </a:cubicBezTo>
                  <a:cubicBezTo>
                    <a:pt x="781" y="59"/>
                    <a:pt x="785" y="61"/>
                    <a:pt x="784" y="62"/>
                  </a:cubicBezTo>
                  <a:cubicBezTo>
                    <a:pt x="782" y="62"/>
                    <a:pt x="787" y="64"/>
                    <a:pt x="786" y="64"/>
                  </a:cubicBezTo>
                  <a:cubicBezTo>
                    <a:pt x="784" y="65"/>
                    <a:pt x="783" y="67"/>
                    <a:pt x="780" y="66"/>
                  </a:cubicBezTo>
                  <a:cubicBezTo>
                    <a:pt x="777" y="65"/>
                    <a:pt x="777" y="65"/>
                    <a:pt x="776" y="66"/>
                  </a:cubicBezTo>
                  <a:cubicBezTo>
                    <a:pt x="775" y="67"/>
                    <a:pt x="771" y="77"/>
                    <a:pt x="769" y="79"/>
                  </a:cubicBezTo>
                  <a:cubicBezTo>
                    <a:pt x="767" y="80"/>
                    <a:pt x="765" y="86"/>
                    <a:pt x="763" y="85"/>
                  </a:cubicBezTo>
                  <a:cubicBezTo>
                    <a:pt x="761" y="84"/>
                    <a:pt x="762" y="82"/>
                    <a:pt x="761" y="84"/>
                  </a:cubicBezTo>
                  <a:cubicBezTo>
                    <a:pt x="760" y="87"/>
                    <a:pt x="763" y="91"/>
                    <a:pt x="760" y="92"/>
                  </a:cubicBezTo>
                  <a:cubicBezTo>
                    <a:pt x="758" y="93"/>
                    <a:pt x="755" y="96"/>
                    <a:pt x="753" y="95"/>
                  </a:cubicBezTo>
                  <a:cubicBezTo>
                    <a:pt x="752" y="95"/>
                    <a:pt x="749" y="95"/>
                    <a:pt x="749" y="92"/>
                  </a:cubicBezTo>
                  <a:cubicBezTo>
                    <a:pt x="749" y="90"/>
                    <a:pt x="747" y="87"/>
                    <a:pt x="746" y="86"/>
                  </a:cubicBezTo>
                  <a:cubicBezTo>
                    <a:pt x="745" y="84"/>
                    <a:pt x="748" y="77"/>
                    <a:pt x="748" y="76"/>
                  </a:cubicBezTo>
                  <a:cubicBezTo>
                    <a:pt x="748" y="75"/>
                    <a:pt x="750" y="73"/>
                    <a:pt x="750" y="75"/>
                  </a:cubicBezTo>
                  <a:cubicBezTo>
                    <a:pt x="751" y="76"/>
                    <a:pt x="752" y="74"/>
                    <a:pt x="753" y="70"/>
                  </a:cubicBezTo>
                  <a:cubicBezTo>
                    <a:pt x="754" y="67"/>
                    <a:pt x="757" y="65"/>
                    <a:pt x="755" y="63"/>
                  </a:cubicBezTo>
                  <a:cubicBezTo>
                    <a:pt x="753" y="62"/>
                    <a:pt x="751" y="60"/>
                    <a:pt x="750" y="58"/>
                  </a:cubicBezTo>
                  <a:cubicBezTo>
                    <a:pt x="750" y="56"/>
                    <a:pt x="745" y="57"/>
                    <a:pt x="744" y="57"/>
                  </a:cubicBezTo>
                  <a:cubicBezTo>
                    <a:pt x="743" y="58"/>
                    <a:pt x="739" y="59"/>
                    <a:pt x="740" y="61"/>
                  </a:cubicBezTo>
                  <a:cubicBezTo>
                    <a:pt x="741" y="64"/>
                    <a:pt x="738" y="68"/>
                    <a:pt x="737" y="69"/>
                  </a:cubicBezTo>
                  <a:cubicBezTo>
                    <a:pt x="735" y="69"/>
                    <a:pt x="731" y="75"/>
                    <a:pt x="730" y="75"/>
                  </a:cubicBezTo>
                  <a:cubicBezTo>
                    <a:pt x="728" y="75"/>
                    <a:pt x="727" y="71"/>
                    <a:pt x="727" y="69"/>
                  </a:cubicBezTo>
                  <a:cubicBezTo>
                    <a:pt x="728" y="67"/>
                    <a:pt x="731" y="61"/>
                    <a:pt x="729" y="59"/>
                  </a:cubicBezTo>
                  <a:cubicBezTo>
                    <a:pt x="728" y="58"/>
                    <a:pt x="724" y="57"/>
                    <a:pt x="726" y="56"/>
                  </a:cubicBezTo>
                  <a:cubicBezTo>
                    <a:pt x="728" y="56"/>
                    <a:pt x="731" y="57"/>
                    <a:pt x="730" y="55"/>
                  </a:cubicBezTo>
                  <a:cubicBezTo>
                    <a:pt x="729" y="54"/>
                    <a:pt x="726" y="53"/>
                    <a:pt x="724" y="52"/>
                  </a:cubicBezTo>
                  <a:cubicBezTo>
                    <a:pt x="722" y="51"/>
                    <a:pt x="724" y="49"/>
                    <a:pt x="721" y="48"/>
                  </a:cubicBezTo>
                  <a:cubicBezTo>
                    <a:pt x="719" y="47"/>
                    <a:pt x="716" y="46"/>
                    <a:pt x="717" y="45"/>
                  </a:cubicBezTo>
                  <a:cubicBezTo>
                    <a:pt x="719" y="44"/>
                    <a:pt x="723" y="44"/>
                    <a:pt x="725" y="42"/>
                  </a:cubicBezTo>
                  <a:cubicBezTo>
                    <a:pt x="728" y="41"/>
                    <a:pt x="728" y="38"/>
                    <a:pt x="727" y="39"/>
                  </a:cubicBezTo>
                  <a:cubicBezTo>
                    <a:pt x="726" y="40"/>
                    <a:pt x="724" y="39"/>
                    <a:pt x="723" y="39"/>
                  </a:cubicBezTo>
                  <a:cubicBezTo>
                    <a:pt x="721" y="39"/>
                    <a:pt x="718" y="38"/>
                    <a:pt x="721" y="38"/>
                  </a:cubicBezTo>
                  <a:cubicBezTo>
                    <a:pt x="724" y="37"/>
                    <a:pt x="728" y="38"/>
                    <a:pt x="728" y="36"/>
                  </a:cubicBezTo>
                  <a:cubicBezTo>
                    <a:pt x="728" y="33"/>
                    <a:pt x="727" y="29"/>
                    <a:pt x="724" y="26"/>
                  </a:cubicBezTo>
                  <a:cubicBezTo>
                    <a:pt x="721" y="23"/>
                    <a:pt x="719" y="20"/>
                    <a:pt x="719" y="18"/>
                  </a:cubicBezTo>
                  <a:cubicBezTo>
                    <a:pt x="719" y="16"/>
                    <a:pt x="718" y="12"/>
                    <a:pt x="719" y="10"/>
                  </a:cubicBezTo>
                  <a:cubicBezTo>
                    <a:pt x="720" y="8"/>
                    <a:pt x="719" y="1"/>
                    <a:pt x="714" y="1"/>
                  </a:cubicBezTo>
                  <a:cubicBezTo>
                    <a:pt x="711" y="0"/>
                    <a:pt x="706" y="0"/>
                    <a:pt x="705" y="3"/>
                  </a:cubicBezTo>
                  <a:cubicBezTo>
                    <a:pt x="704" y="6"/>
                    <a:pt x="706" y="9"/>
                    <a:pt x="706" y="10"/>
                  </a:cubicBezTo>
                  <a:cubicBezTo>
                    <a:pt x="705" y="11"/>
                    <a:pt x="703" y="13"/>
                    <a:pt x="702" y="12"/>
                  </a:cubicBezTo>
                  <a:cubicBezTo>
                    <a:pt x="701" y="11"/>
                    <a:pt x="700" y="10"/>
                    <a:pt x="699" y="11"/>
                  </a:cubicBezTo>
                  <a:cubicBezTo>
                    <a:pt x="698" y="12"/>
                    <a:pt x="696" y="12"/>
                    <a:pt x="695" y="13"/>
                  </a:cubicBezTo>
                  <a:cubicBezTo>
                    <a:pt x="694" y="14"/>
                    <a:pt x="690" y="19"/>
                    <a:pt x="689" y="23"/>
                  </a:cubicBezTo>
                  <a:cubicBezTo>
                    <a:pt x="687" y="26"/>
                    <a:pt x="685" y="30"/>
                    <a:pt x="685" y="35"/>
                  </a:cubicBezTo>
                  <a:cubicBezTo>
                    <a:pt x="684" y="40"/>
                    <a:pt x="686" y="41"/>
                    <a:pt x="689" y="41"/>
                  </a:cubicBezTo>
                  <a:cubicBezTo>
                    <a:pt x="691" y="41"/>
                    <a:pt x="689" y="44"/>
                    <a:pt x="692" y="44"/>
                  </a:cubicBezTo>
                  <a:cubicBezTo>
                    <a:pt x="695" y="44"/>
                    <a:pt x="694" y="49"/>
                    <a:pt x="696" y="49"/>
                  </a:cubicBezTo>
                  <a:cubicBezTo>
                    <a:pt x="699" y="49"/>
                    <a:pt x="701" y="48"/>
                    <a:pt x="702" y="49"/>
                  </a:cubicBezTo>
                  <a:cubicBezTo>
                    <a:pt x="704" y="50"/>
                    <a:pt x="712" y="49"/>
                    <a:pt x="709" y="51"/>
                  </a:cubicBezTo>
                  <a:cubicBezTo>
                    <a:pt x="707" y="52"/>
                    <a:pt x="704" y="51"/>
                    <a:pt x="702" y="54"/>
                  </a:cubicBezTo>
                  <a:cubicBezTo>
                    <a:pt x="699" y="57"/>
                    <a:pt x="697" y="60"/>
                    <a:pt x="695" y="62"/>
                  </a:cubicBezTo>
                  <a:cubicBezTo>
                    <a:pt x="693" y="64"/>
                    <a:pt x="693" y="67"/>
                    <a:pt x="694" y="66"/>
                  </a:cubicBezTo>
                  <a:cubicBezTo>
                    <a:pt x="695" y="65"/>
                    <a:pt x="702" y="62"/>
                    <a:pt x="702" y="63"/>
                  </a:cubicBezTo>
                  <a:cubicBezTo>
                    <a:pt x="702" y="64"/>
                    <a:pt x="700" y="67"/>
                    <a:pt x="701" y="68"/>
                  </a:cubicBezTo>
                  <a:cubicBezTo>
                    <a:pt x="703" y="69"/>
                    <a:pt x="702" y="71"/>
                    <a:pt x="700" y="71"/>
                  </a:cubicBezTo>
                  <a:cubicBezTo>
                    <a:pt x="698" y="71"/>
                    <a:pt x="694" y="72"/>
                    <a:pt x="692" y="74"/>
                  </a:cubicBezTo>
                  <a:cubicBezTo>
                    <a:pt x="690" y="76"/>
                    <a:pt x="687" y="80"/>
                    <a:pt x="685" y="81"/>
                  </a:cubicBezTo>
                  <a:cubicBezTo>
                    <a:pt x="683" y="81"/>
                    <a:pt x="681" y="84"/>
                    <a:pt x="680" y="84"/>
                  </a:cubicBezTo>
                  <a:cubicBezTo>
                    <a:pt x="678" y="85"/>
                    <a:pt x="677" y="87"/>
                    <a:pt x="678" y="89"/>
                  </a:cubicBezTo>
                  <a:cubicBezTo>
                    <a:pt x="679" y="91"/>
                    <a:pt x="681" y="96"/>
                    <a:pt x="679" y="97"/>
                  </a:cubicBezTo>
                  <a:cubicBezTo>
                    <a:pt x="678" y="98"/>
                    <a:pt x="676" y="104"/>
                    <a:pt x="676" y="100"/>
                  </a:cubicBezTo>
                  <a:cubicBezTo>
                    <a:pt x="676" y="97"/>
                    <a:pt x="677" y="94"/>
                    <a:pt x="673" y="92"/>
                  </a:cubicBezTo>
                  <a:cubicBezTo>
                    <a:pt x="669" y="91"/>
                    <a:pt x="670" y="86"/>
                    <a:pt x="671" y="85"/>
                  </a:cubicBezTo>
                  <a:cubicBezTo>
                    <a:pt x="672" y="85"/>
                    <a:pt x="674" y="82"/>
                    <a:pt x="673" y="81"/>
                  </a:cubicBezTo>
                  <a:cubicBezTo>
                    <a:pt x="671" y="80"/>
                    <a:pt x="671" y="79"/>
                    <a:pt x="672" y="78"/>
                  </a:cubicBezTo>
                  <a:cubicBezTo>
                    <a:pt x="673" y="77"/>
                    <a:pt x="675" y="76"/>
                    <a:pt x="672" y="75"/>
                  </a:cubicBezTo>
                  <a:cubicBezTo>
                    <a:pt x="670" y="74"/>
                    <a:pt x="668" y="71"/>
                    <a:pt x="666" y="72"/>
                  </a:cubicBezTo>
                  <a:cubicBezTo>
                    <a:pt x="664" y="73"/>
                    <a:pt x="660" y="76"/>
                    <a:pt x="660" y="77"/>
                  </a:cubicBezTo>
                  <a:cubicBezTo>
                    <a:pt x="660" y="78"/>
                    <a:pt x="662" y="87"/>
                    <a:pt x="661" y="86"/>
                  </a:cubicBezTo>
                  <a:cubicBezTo>
                    <a:pt x="659" y="85"/>
                    <a:pt x="657" y="82"/>
                    <a:pt x="656" y="82"/>
                  </a:cubicBezTo>
                  <a:cubicBezTo>
                    <a:pt x="655" y="83"/>
                    <a:pt x="650" y="85"/>
                    <a:pt x="648" y="85"/>
                  </a:cubicBezTo>
                  <a:cubicBezTo>
                    <a:pt x="646" y="84"/>
                    <a:pt x="641" y="83"/>
                    <a:pt x="639" y="84"/>
                  </a:cubicBezTo>
                  <a:cubicBezTo>
                    <a:pt x="637" y="85"/>
                    <a:pt x="629" y="87"/>
                    <a:pt x="628" y="87"/>
                  </a:cubicBezTo>
                  <a:cubicBezTo>
                    <a:pt x="626" y="87"/>
                    <a:pt x="622" y="86"/>
                    <a:pt x="621" y="86"/>
                  </a:cubicBezTo>
                  <a:cubicBezTo>
                    <a:pt x="620" y="86"/>
                    <a:pt x="619" y="84"/>
                    <a:pt x="617" y="83"/>
                  </a:cubicBezTo>
                  <a:cubicBezTo>
                    <a:pt x="614" y="82"/>
                    <a:pt x="615" y="77"/>
                    <a:pt x="612" y="78"/>
                  </a:cubicBezTo>
                  <a:cubicBezTo>
                    <a:pt x="608" y="80"/>
                    <a:pt x="605" y="80"/>
                    <a:pt x="604" y="78"/>
                  </a:cubicBezTo>
                  <a:cubicBezTo>
                    <a:pt x="603" y="76"/>
                    <a:pt x="598" y="76"/>
                    <a:pt x="597" y="73"/>
                  </a:cubicBezTo>
                  <a:cubicBezTo>
                    <a:pt x="596" y="70"/>
                    <a:pt x="600" y="65"/>
                    <a:pt x="598" y="65"/>
                  </a:cubicBezTo>
                  <a:cubicBezTo>
                    <a:pt x="596" y="64"/>
                    <a:pt x="589" y="65"/>
                    <a:pt x="586" y="65"/>
                  </a:cubicBezTo>
                  <a:cubicBezTo>
                    <a:pt x="583" y="65"/>
                    <a:pt x="576" y="66"/>
                    <a:pt x="575" y="66"/>
                  </a:cubicBezTo>
                  <a:cubicBezTo>
                    <a:pt x="574" y="66"/>
                    <a:pt x="571" y="69"/>
                    <a:pt x="569" y="71"/>
                  </a:cubicBezTo>
                  <a:cubicBezTo>
                    <a:pt x="567" y="73"/>
                    <a:pt x="564" y="74"/>
                    <a:pt x="566" y="75"/>
                  </a:cubicBezTo>
                  <a:cubicBezTo>
                    <a:pt x="567" y="76"/>
                    <a:pt x="569" y="79"/>
                    <a:pt x="570" y="77"/>
                  </a:cubicBezTo>
                  <a:cubicBezTo>
                    <a:pt x="570" y="76"/>
                    <a:pt x="570" y="74"/>
                    <a:pt x="572" y="74"/>
                  </a:cubicBezTo>
                  <a:cubicBezTo>
                    <a:pt x="574" y="74"/>
                    <a:pt x="576" y="75"/>
                    <a:pt x="579" y="74"/>
                  </a:cubicBezTo>
                  <a:cubicBezTo>
                    <a:pt x="581" y="73"/>
                    <a:pt x="585" y="71"/>
                    <a:pt x="587" y="70"/>
                  </a:cubicBezTo>
                  <a:cubicBezTo>
                    <a:pt x="588" y="70"/>
                    <a:pt x="594" y="69"/>
                    <a:pt x="593" y="70"/>
                  </a:cubicBezTo>
                  <a:cubicBezTo>
                    <a:pt x="592" y="71"/>
                    <a:pt x="588" y="74"/>
                    <a:pt x="587" y="74"/>
                  </a:cubicBezTo>
                  <a:cubicBezTo>
                    <a:pt x="585" y="75"/>
                    <a:pt x="580" y="76"/>
                    <a:pt x="579" y="77"/>
                  </a:cubicBezTo>
                  <a:cubicBezTo>
                    <a:pt x="578" y="78"/>
                    <a:pt x="575" y="80"/>
                    <a:pt x="574" y="80"/>
                  </a:cubicBezTo>
                  <a:cubicBezTo>
                    <a:pt x="572" y="80"/>
                    <a:pt x="568" y="81"/>
                    <a:pt x="567" y="83"/>
                  </a:cubicBezTo>
                  <a:cubicBezTo>
                    <a:pt x="566" y="84"/>
                    <a:pt x="564" y="87"/>
                    <a:pt x="563" y="88"/>
                  </a:cubicBezTo>
                  <a:cubicBezTo>
                    <a:pt x="561" y="89"/>
                    <a:pt x="565" y="90"/>
                    <a:pt x="565" y="91"/>
                  </a:cubicBezTo>
                  <a:cubicBezTo>
                    <a:pt x="564" y="93"/>
                    <a:pt x="564" y="95"/>
                    <a:pt x="565" y="96"/>
                  </a:cubicBezTo>
                  <a:cubicBezTo>
                    <a:pt x="567" y="97"/>
                    <a:pt x="564" y="98"/>
                    <a:pt x="563" y="101"/>
                  </a:cubicBezTo>
                  <a:cubicBezTo>
                    <a:pt x="561" y="103"/>
                    <a:pt x="566" y="108"/>
                    <a:pt x="562" y="107"/>
                  </a:cubicBezTo>
                  <a:cubicBezTo>
                    <a:pt x="559" y="105"/>
                    <a:pt x="554" y="101"/>
                    <a:pt x="557" y="100"/>
                  </a:cubicBezTo>
                  <a:cubicBezTo>
                    <a:pt x="559" y="98"/>
                    <a:pt x="561" y="97"/>
                    <a:pt x="560" y="96"/>
                  </a:cubicBezTo>
                  <a:cubicBezTo>
                    <a:pt x="560" y="94"/>
                    <a:pt x="559" y="89"/>
                    <a:pt x="557" y="90"/>
                  </a:cubicBezTo>
                  <a:cubicBezTo>
                    <a:pt x="554" y="91"/>
                    <a:pt x="552" y="93"/>
                    <a:pt x="552" y="91"/>
                  </a:cubicBezTo>
                  <a:cubicBezTo>
                    <a:pt x="553" y="90"/>
                    <a:pt x="556" y="85"/>
                    <a:pt x="554" y="86"/>
                  </a:cubicBezTo>
                  <a:cubicBezTo>
                    <a:pt x="553" y="86"/>
                    <a:pt x="550" y="87"/>
                    <a:pt x="550" y="86"/>
                  </a:cubicBezTo>
                  <a:cubicBezTo>
                    <a:pt x="549" y="85"/>
                    <a:pt x="547" y="80"/>
                    <a:pt x="546" y="80"/>
                  </a:cubicBezTo>
                  <a:cubicBezTo>
                    <a:pt x="545" y="81"/>
                    <a:pt x="538" y="85"/>
                    <a:pt x="536" y="85"/>
                  </a:cubicBezTo>
                  <a:cubicBezTo>
                    <a:pt x="533" y="86"/>
                    <a:pt x="521" y="87"/>
                    <a:pt x="518" y="87"/>
                  </a:cubicBezTo>
                  <a:cubicBezTo>
                    <a:pt x="516" y="86"/>
                    <a:pt x="516" y="87"/>
                    <a:pt x="512" y="86"/>
                  </a:cubicBezTo>
                  <a:cubicBezTo>
                    <a:pt x="508" y="85"/>
                    <a:pt x="499" y="83"/>
                    <a:pt x="502" y="82"/>
                  </a:cubicBezTo>
                  <a:cubicBezTo>
                    <a:pt x="506" y="82"/>
                    <a:pt x="509" y="82"/>
                    <a:pt x="509" y="80"/>
                  </a:cubicBezTo>
                  <a:cubicBezTo>
                    <a:pt x="509" y="79"/>
                    <a:pt x="505" y="77"/>
                    <a:pt x="507" y="77"/>
                  </a:cubicBezTo>
                  <a:cubicBezTo>
                    <a:pt x="510" y="77"/>
                    <a:pt x="513" y="77"/>
                    <a:pt x="513" y="77"/>
                  </a:cubicBezTo>
                  <a:cubicBezTo>
                    <a:pt x="513" y="76"/>
                    <a:pt x="510" y="74"/>
                    <a:pt x="514" y="73"/>
                  </a:cubicBezTo>
                  <a:cubicBezTo>
                    <a:pt x="519" y="73"/>
                    <a:pt x="519" y="75"/>
                    <a:pt x="521" y="74"/>
                  </a:cubicBezTo>
                  <a:cubicBezTo>
                    <a:pt x="522" y="73"/>
                    <a:pt x="522" y="70"/>
                    <a:pt x="520" y="68"/>
                  </a:cubicBezTo>
                  <a:cubicBezTo>
                    <a:pt x="518" y="67"/>
                    <a:pt x="518" y="64"/>
                    <a:pt x="513" y="63"/>
                  </a:cubicBezTo>
                  <a:cubicBezTo>
                    <a:pt x="509" y="63"/>
                    <a:pt x="505" y="62"/>
                    <a:pt x="506" y="64"/>
                  </a:cubicBezTo>
                  <a:cubicBezTo>
                    <a:pt x="506" y="66"/>
                    <a:pt x="509" y="68"/>
                    <a:pt x="505" y="67"/>
                  </a:cubicBezTo>
                  <a:cubicBezTo>
                    <a:pt x="502" y="66"/>
                    <a:pt x="501" y="65"/>
                    <a:pt x="497" y="64"/>
                  </a:cubicBezTo>
                  <a:cubicBezTo>
                    <a:pt x="493" y="63"/>
                    <a:pt x="493" y="60"/>
                    <a:pt x="490" y="59"/>
                  </a:cubicBezTo>
                  <a:cubicBezTo>
                    <a:pt x="488" y="58"/>
                    <a:pt x="490" y="57"/>
                    <a:pt x="488" y="56"/>
                  </a:cubicBezTo>
                  <a:cubicBezTo>
                    <a:pt x="485" y="56"/>
                    <a:pt x="472" y="48"/>
                    <a:pt x="470" y="48"/>
                  </a:cubicBezTo>
                  <a:cubicBezTo>
                    <a:pt x="467" y="48"/>
                    <a:pt x="465" y="45"/>
                    <a:pt x="462" y="45"/>
                  </a:cubicBezTo>
                  <a:cubicBezTo>
                    <a:pt x="459" y="45"/>
                    <a:pt x="454" y="44"/>
                    <a:pt x="454" y="45"/>
                  </a:cubicBezTo>
                  <a:cubicBezTo>
                    <a:pt x="453" y="47"/>
                    <a:pt x="448" y="51"/>
                    <a:pt x="446" y="50"/>
                  </a:cubicBezTo>
                  <a:cubicBezTo>
                    <a:pt x="444" y="49"/>
                    <a:pt x="447" y="47"/>
                    <a:pt x="448" y="46"/>
                  </a:cubicBezTo>
                  <a:cubicBezTo>
                    <a:pt x="448" y="45"/>
                    <a:pt x="446" y="42"/>
                    <a:pt x="447" y="41"/>
                  </a:cubicBezTo>
                  <a:cubicBezTo>
                    <a:pt x="448" y="39"/>
                    <a:pt x="447" y="39"/>
                    <a:pt x="445" y="40"/>
                  </a:cubicBezTo>
                  <a:cubicBezTo>
                    <a:pt x="443" y="41"/>
                    <a:pt x="443" y="42"/>
                    <a:pt x="443" y="44"/>
                  </a:cubicBezTo>
                  <a:cubicBezTo>
                    <a:pt x="443" y="45"/>
                    <a:pt x="440" y="46"/>
                    <a:pt x="440" y="47"/>
                  </a:cubicBezTo>
                  <a:cubicBezTo>
                    <a:pt x="439" y="48"/>
                    <a:pt x="439" y="51"/>
                    <a:pt x="436" y="52"/>
                  </a:cubicBezTo>
                  <a:cubicBezTo>
                    <a:pt x="434" y="52"/>
                    <a:pt x="431" y="51"/>
                    <a:pt x="430" y="48"/>
                  </a:cubicBezTo>
                  <a:cubicBezTo>
                    <a:pt x="428" y="44"/>
                    <a:pt x="426" y="42"/>
                    <a:pt x="426" y="39"/>
                  </a:cubicBezTo>
                  <a:cubicBezTo>
                    <a:pt x="427" y="35"/>
                    <a:pt x="425" y="30"/>
                    <a:pt x="424" y="28"/>
                  </a:cubicBezTo>
                  <a:cubicBezTo>
                    <a:pt x="423" y="27"/>
                    <a:pt x="420" y="25"/>
                    <a:pt x="419" y="26"/>
                  </a:cubicBezTo>
                  <a:cubicBezTo>
                    <a:pt x="419" y="27"/>
                    <a:pt x="417" y="28"/>
                    <a:pt x="418" y="29"/>
                  </a:cubicBezTo>
                  <a:cubicBezTo>
                    <a:pt x="419" y="30"/>
                    <a:pt x="418" y="33"/>
                    <a:pt x="419" y="34"/>
                  </a:cubicBezTo>
                  <a:cubicBezTo>
                    <a:pt x="421" y="35"/>
                    <a:pt x="422" y="36"/>
                    <a:pt x="421" y="37"/>
                  </a:cubicBezTo>
                  <a:cubicBezTo>
                    <a:pt x="420" y="37"/>
                    <a:pt x="417" y="37"/>
                    <a:pt x="417" y="38"/>
                  </a:cubicBezTo>
                  <a:cubicBezTo>
                    <a:pt x="416" y="39"/>
                    <a:pt x="415" y="41"/>
                    <a:pt x="413" y="42"/>
                  </a:cubicBezTo>
                  <a:cubicBezTo>
                    <a:pt x="412" y="42"/>
                    <a:pt x="410" y="46"/>
                    <a:pt x="409" y="47"/>
                  </a:cubicBezTo>
                  <a:cubicBezTo>
                    <a:pt x="407" y="47"/>
                    <a:pt x="407" y="43"/>
                    <a:pt x="405" y="44"/>
                  </a:cubicBezTo>
                  <a:cubicBezTo>
                    <a:pt x="403" y="44"/>
                    <a:pt x="398" y="48"/>
                    <a:pt x="399" y="45"/>
                  </a:cubicBezTo>
                  <a:cubicBezTo>
                    <a:pt x="400" y="42"/>
                    <a:pt x="402" y="41"/>
                    <a:pt x="401" y="38"/>
                  </a:cubicBezTo>
                  <a:cubicBezTo>
                    <a:pt x="399" y="36"/>
                    <a:pt x="399" y="35"/>
                    <a:pt x="396" y="37"/>
                  </a:cubicBezTo>
                  <a:cubicBezTo>
                    <a:pt x="394" y="39"/>
                    <a:pt x="388" y="42"/>
                    <a:pt x="386" y="43"/>
                  </a:cubicBezTo>
                  <a:cubicBezTo>
                    <a:pt x="385" y="44"/>
                    <a:pt x="378" y="53"/>
                    <a:pt x="376" y="54"/>
                  </a:cubicBezTo>
                  <a:cubicBezTo>
                    <a:pt x="375" y="54"/>
                    <a:pt x="370" y="57"/>
                    <a:pt x="372" y="55"/>
                  </a:cubicBezTo>
                  <a:cubicBezTo>
                    <a:pt x="373" y="54"/>
                    <a:pt x="380" y="47"/>
                    <a:pt x="379" y="46"/>
                  </a:cubicBezTo>
                  <a:cubicBezTo>
                    <a:pt x="379" y="45"/>
                    <a:pt x="379" y="44"/>
                    <a:pt x="377" y="45"/>
                  </a:cubicBezTo>
                  <a:cubicBezTo>
                    <a:pt x="376" y="45"/>
                    <a:pt x="369" y="51"/>
                    <a:pt x="365" y="53"/>
                  </a:cubicBezTo>
                  <a:cubicBezTo>
                    <a:pt x="362" y="55"/>
                    <a:pt x="355" y="58"/>
                    <a:pt x="353" y="59"/>
                  </a:cubicBezTo>
                  <a:cubicBezTo>
                    <a:pt x="352" y="60"/>
                    <a:pt x="350" y="65"/>
                    <a:pt x="349" y="64"/>
                  </a:cubicBezTo>
                  <a:cubicBezTo>
                    <a:pt x="349" y="63"/>
                    <a:pt x="349" y="60"/>
                    <a:pt x="347" y="61"/>
                  </a:cubicBezTo>
                  <a:cubicBezTo>
                    <a:pt x="345" y="62"/>
                    <a:pt x="346" y="64"/>
                    <a:pt x="344" y="64"/>
                  </a:cubicBezTo>
                  <a:cubicBezTo>
                    <a:pt x="342" y="64"/>
                    <a:pt x="340" y="62"/>
                    <a:pt x="339" y="64"/>
                  </a:cubicBezTo>
                  <a:cubicBezTo>
                    <a:pt x="338" y="65"/>
                    <a:pt x="337" y="66"/>
                    <a:pt x="335" y="65"/>
                  </a:cubicBezTo>
                  <a:cubicBezTo>
                    <a:pt x="333" y="63"/>
                    <a:pt x="331" y="62"/>
                    <a:pt x="331" y="63"/>
                  </a:cubicBezTo>
                  <a:cubicBezTo>
                    <a:pt x="330" y="64"/>
                    <a:pt x="329" y="66"/>
                    <a:pt x="327" y="65"/>
                  </a:cubicBezTo>
                  <a:cubicBezTo>
                    <a:pt x="325" y="64"/>
                    <a:pt x="321" y="60"/>
                    <a:pt x="320" y="59"/>
                  </a:cubicBezTo>
                  <a:cubicBezTo>
                    <a:pt x="319" y="57"/>
                    <a:pt x="320" y="56"/>
                    <a:pt x="318" y="55"/>
                  </a:cubicBezTo>
                  <a:cubicBezTo>
                    <a:pt x="316" y="54"/>
                    <a:pt x="317" y="49"/>
                    <a:pt x="315" y="48"/>
                  </a:cubicBezTo>
                  <a:cubicBezTo>
                    <a:pt x="313" y="48"/>
                    <a:pt x="310" y="49"/>
                    <a:pt x="307" y="48"/>
                  </a:cubicBezTo>
                  <a:cubicBezTo>
                    <a:pt x="306" y="48"/>
                    <a:pt x="306" y="48"/>
                    <a:pt x="305" y="48"/>
                  </a:cubicBezTo>
                  <a:cubicBezTo>
                    <a:pt x="305" y="48"/>
                    <a:pt x="305" y="48"/>
                    <a:pt x="304" y="48"/>
                  </a:cubicBezTo>
                  <a:cubicBezTo>
                    <a:pt x="304" y="48"/>
                    <a:pt x="303" y="48"/>
                    <a:pt x="303" y="48"/>
                  </a:cubicBezTo>
                  <a:cubicBezTo>
                    <a:pt x="301" y="48"/>
                    <a:pt x="299" y="48"/>
                    <a:pt x="297" y="47"/>
                  </a:cubicBezTo>
                  <a:cubicBezTo>
                    <a:pt x="297" y="47"/>
                    <a:pt x="297" y="47"/>
                    <a:pt x="297" y="47"/>
                  </a:cubicBezTo>
                  <a:cubicBezTo>
                    <a:pt x="296" y="47"/>
                    <a:pt x="296" y="47"/>
                    <a:pt x="296" y="47"/>
                  </a:cubicBezTo>
                  <a:cubicBezTo>
                    <a:pt x="294" y="46"/>
                    <a:pt x="285" y="41"/>
                    <a:pt x="283" y="40"/>
                  </a:cubicBezTo>
                  <a:cubicBezTo>
                    <a:pt x="281" y="39"/>
                    <a:pt x="280" y="38"/>
                    <a:pt x="275" y="40"/>
                  </a:cubicBezTo>
                  <a:cubicBezTo>
                    <a:pt x="270" y="41"/>
                    <a:pt x="263" y="41"/>
                    <a:pt x="258" y="40"/>
                  </a:cubicBezTo>
                  <a:cubicBezTo>
                    <a:pt x="252" y="38"/>
                    <a:pt x="245" y="39"/>
                    <a:pt x="244" y="38"/>
                  </a:cubicBezTo>
                  <a:cubicBezTo>
                    <a:pt x="244" y="37"/>
                    <a:pt x="243" y="35"/>
                    <a:pt x="241" y="35"/>
                  </a:cubicBezTo>
                  <a:cubicBezTo>
                    <a:pt x="238" y="35"/>
                    <a:pt x="228" y="33"/>
                    <a:pt x="227" y="32"/>
                  </a:cubicBezTo>
                  <a:cubicBezTo>
                    <a:pt x="225" y="31"/>
                    <a:pt x="218" y="30"/>
                    <a:pt x="216" y="31"/>
                  </a:cubicBezTo>
                  <a:cubicBezTo>
                    <a:pt x="214" y="32"/>
                    <a:pt x="214" y="34"/>
                    <a:pt x="211" y="33"/>
                  </a:cubicBezTo>
                  <a:cubicBezTo>
                    <a:pt x="208" y="32"/>
                    <a:pt x="211" y="31"/>
                    <a:pt x="209" y="30"/>
                  </a:cubicBezTo>
                  <a:cubicBezTo>
                    <a:pt x="207" y="29"/>
                    <a:pt x="204" y="28"/>
                    <a:pt x="205" y="27"/>
                  </a:cubicBezTo>
                  <a:cubicBezTo>
                    <a:pt x="206" y="26"/>
                    <a:pt x="210" y="23"/>
                    <a:pt x="209" y="23"/>
                  </a:cubicBezTo>
                  <a:cubicBezTo>
                    <a:pt x="207" y="22"/>
                    <a:pt x="197" y="24"/>
                    <a:pt x="195" y="25"/>
                  </a:cubicBezTo>
                  <a:cubicBezTo>
                    <a:pt x="193" y="25"/>
                    <a:pt x="188" y="24"/>
                    <a:pt x="190" y="23"/>
                  </a:cubicBezTo>
                  <a:cubicBezTo>
                    <a:pt x="192" y="21"/>
                    <a:pt x="195" y="20"/>
                    <a:pt x="193" y="19"/>
                  </a:cubicBezTo>
                  <a:cubicBezTo>
                    <a:pt x="192" y="18"/>
                    <a:pt x="189" y="18"/>
                    <a:pt x="187" y="20"/>
                  </a:cubicBezTo>
                  <a:cubicBezTo>
                    <a:pt x="185" y="22"/>
                    <a:pt x="183" y="27"/>
                    <a:pt x="182" y="25"/>
                  </a:cubicBezTo>
                  <a:cubicBezTo>
                    <a:pt x="181" y="24"/>
                    <a:pt x="184" y="19"/>
                    <a:pt x="184" y="18"/>
                  </a:cubicBezTo>
                  <a:cubicBezTo>
                    <a:pt x="183" y="18"/>
                    <a:pt x="181" y="16"/>
                    <a:pt x="180" y="16"/>
                  </a:cubicBezTo>
                  <a:cubicBezTo>
                    <a:pt x="179" y="15"/>
                    <a:pt x="176" y="13"/>
                    <a:pt x="175" y="14"/>
                  </a:cubicBezTo>
                  <a:cubicBezTo>
                    <a:pt x="173" y="14"/>
                    <a:pt x="169" y="21"/>
                    <a:pt x="165" y="23"/>
                  </a:cubicBezTo>
                  <a:cubicBezTo>
                    <a:pt x="161" y="24"/>
                    <a:pt x="150" y="27"/>
                    <a:pt x="148" y="26"/>
                  </a:cubicBezTo>
                  <a:cubicBezTo>
                    <a:pt x="147" y="26"/>
                    <a:pt x="144" y="25"/>
                    <a:pt x="142" y="26"/>
                  </a:cubicBezTo>
                  <a:cubicBezTo>
                    <a:pt x="141" y="27"/>
                    <a:pt x="137" y="31"/>
                    <a:pt x="135" y="32"/>
                  </a:cubicBezTo>
                  <a:cubicBezTo>
                    <a:pt x="133" y="32"/>
                    <a:pt x="127" y="34"/>
                    <a:pt x="122" y="34"/>
                  </a:cubicBezTo>
                  <a:cubicBezTo>
                    <a:pt x="117" y="34"/>
                    <a:pt x="118" y="37"/>
                    <a:pt x="116" y="38"/>
                  </a:cubicBezTo>
                  <a:cubicBezTo>
                    <a:pt x="114" y="39"/>
                    <a:pt x="112" y="43"/>
                    <a:pt x="110" y="44"/>
                  </a:cubicBezTo>
                  <a:cubicBezTo>
                    <a:pt x="108" y="45"/>
                    <a:pt x="101" y="54"/>
                    <a:pt x="99" y="56"/>
                  </a:cubicBezTo>
                  <a:cubicBezTo>
                    <a:pt x="97" y="57"/>
                    <a:pt x="91" y="64"/>
                    <a:pt x="88" y="64"/>
                  </a:cubicBezTo>
                  <a:cubicBezTo>
                    <a:pt x="86" y="65"/>
                    <a:pt x="86" y="64"/>
                    <a:pt x="83" y="64"/>
                  </a:cubicBezTo>
                  <a:cubicBezTo>
                    <a:pt x="81" y="65"/>
                    <a:pt x="74" y="66"/>
                    <a:pt x="71" y="66"/>
                  </a:cubicBezTo>
                  <a:cubicBezTo>
                    <a:pt x="67" y="66"/>
                    <a:pt x="66" y="72"/>
                    <a:pt x="65" y="72"/>
                  </a:cubicBezTo>
                  <a:cubicBezTo>
                    <a:pt x="63" y="72"/>
                    <a:pt x="60" y="72"/>
                    <a:pt x="61" y="74"/>
                  </a:cubicBezTo>
                  <a:cubicBezTo>
                    <a:pt x="61" y="75"/>
                    <a:pt x="64" y="76"/>
                    <a:pt x="65" y="78"/>
                  </a:cubicBezTo>
                  <a:cubicBezTo>
                    <a:pt x="65" y="81"/>
                    <a:pt x="67" y="79"/>
                    <a:pt x="68" y="81"/>
                  </a:cubicBezTo>
                  <a:cubicBezTo>
                    <a:pt x="69" y="83"/>
                    <a:pt x="71" y="86"/>
                    <a:pt x="73" y="87"/>
                  </a:cubicBezTo>
                  <a:cubicBezTo>
                    <a:pt x="74" y="89"/>
                    <a:pt x="75" y="88"/>
                    <a:pt x="75" y="91"/>
                  </a:cubicBezTo>
                  <a:cubicBezTo>
                    <a:pt x="74" y="93"/>
                    <a:pt x="75" y="95"/>
                    <a:pt x="75" y="98"/>
                  </a:cubicBezTo>
                  <a:cubicBezTo>
                    <a:pt x="75" y="100"/>
                    <a:pt x="78" y="101"/>
                    <a:pt x="80" y="101"/>
                  </a:cubicBezTo>
                  <a:cubicBezTo>
                    <a:pt x="83" y="101"/>
                    <a:pt x="90" y="102"/>
                    <a:pt x="89" y="103"/>
                  </a:cubicBezTo>
                  <a:cubicBezTo>
                    <a:pt x="89" y="105"/>
                    <a:pt x="90" y="106"/>
                    <a:pt x="92" y="107"/>
                  </a:cubicBezTo>
                  <a:cubicBezTo>
                    <a:pt x="94" y="109"/>
                    <a:pt x="101" y="109"/>
                    <a:pt x="99" y="109"/>
                  </a:cubicBezTo>
                  <a:cubicBezTo>
                    <a:pt x="98" y="110"/>
                    <a:pt x="97" y="112"/>
                    <a:pt x="95" y="111"/>
                  </a:cubicBezTo>
                  <a:cubicBezTo>
                    <a:pt x="93" y="110"/>
                    <a:pt x="88" y="109"/>
                    <a:pt x="86" y="108"/>
                  </a:cubicBezTo>
                  <a:cubicBezTo>
                    <a:pt x="85" y="106"/>
                    <a:pt x="85" y="108"/>
                    <a:pt x="84" y="110"/>
                  </a:cubicBezTo>
                  <a:cubicBezTo>
                    <a:pt x="84" y="112"/>
                    <a:pt x="82" y="115"/>
                    <a:pt x="84" y="114"/>
                  </a:cubicBezTo>
                  <a:cubicBezTo>
                    <a:pt x="86" y="113"/>
                    <a:pt x="88" y="110"/>
                    <a:pt x="89" y="112"/>
                  </a:cubicBezTo>
                  <a:cubicBezTo>
                    <a:pt x="91" y="115"/>
                    <a:pt x="93" y="116"/>
                    <a:pt x="91" y="117"/>
                  </a:cubicBezTo>
                  <a:cubicBezTo>
                    <a:pt x="90" y="117"/>
                    <a:pt x="88" y="116"/>
                    <a:pt x="87" y="118"/>
                  </a:cubicBezTo>
                  <a:cubicBezTo>
                    <a:pt x="86" y="119"/>
                    <a:pt x="85" y="122"/>
                    <a:pt x="83" y="121"/>
                  </a:cubicBezTo>
                  <a:cubicBezTo>
                    <a:pt x="81" y="121"/>
                    <a:pt x="79" y="119"/>
                    <a:pt x="78" y="120"/>
                  </a:cubicBezTo>
                  <a:cubicBezTo>
                    <a:pt x="77" y="120"/>
                    <a:pt x="74" y="122"/>
                    <a:pt x="74" y="122"/>
                  </a:cubicBezTo>
                  <a:cubicBezTo>
                    <a:pt x="73" y="121"/>
                    <a:pt x="73" y="120"/>
                    <a:pt x="72" y="120"/>
                  </a:cubicBezTo>
                  <a:cubicBezTo>
                    <a:pt x="71" y="120"/>
                    <a:pt x="68" y="120"/>
                    <a:pt x="67" y="119"/>
                  </a:cubicBezTo>
                  <a:cubicBezTo>
                    <a:pt x="66" y="117"/>
                    <a:pt x="66" y="115"/>
                    <a:pt x="67" y="113"/>
                  </a:cubicBezTo>
                  <a:cubicBezTo>
                    <a:pt x="69" y="112"/>
                    <a:pt x="72" y="107"/>
                    <a:pt x="71" y="107"/>
                  </a:cubicBezTo>
                  <a:cubicBezTo>
                    <a:pt x="69" y="107"/>
                    <a:pt x="61" y="109"/>
                    <a:pt x="59" y="110"/>
                  </a:cubicBezTo>
                  <a:cubicBezTo>
                    <a:pt x="58" y="111"/>
                    <a:pt x="54" y="112"/>
                    <a:pt x="52" y="113"/>
                  </a:cubicBezTo>
                  <a:cubicBezTo>
                    <a:pt x="49" y="115"/>
                    <a:pt x="47" y="116"/>
                    <a:pt x="47" y="117"/>
                  </a:cubicBezTo>
                  <a:cubicBezTo>
                    <a:pt x="47" y="118"/>
                    <a:pt x="45" y="119"/>
                    <a:pt x="44" y="118"/>
                  </a:cubicBezTo>
                  <a:cubicBezTo>
                    <a:pt x="43" y="118"/>
                    <a:pt x="37" y="122"/>
                    <a:pt x="35" y="122"/>
                  </a:cubicBezTo>
                  <a:cubicBezTo>
                    <a:pt x="34" y="123"/>
                    <a:pt x="31" y="123"/>
                    <a:pt x="30" y="124"/>
                  </a:cubicBezTo>
                  <a:cubicBezTo>
                    <a:pt x="28" y="125"/>
                    <a:pt x="27" y="127"/>
                    <a:pt x="26" y="127"/>
                  </a:cubicBezTo>
                  <a:cubicBezTo>
                    <a:pt x="25" y="127"/>
                    <a:pt x="26" y="128"/>
                    <a:pt x="28" y="129"/>
                  </a:cubicBezTo>
                  <a:cubicBezTo>
                    <a:pt x="30" y="130"/>
                    <a:pt x="32" y="130"/>
                    <a:pt x="31" y="133"/>
                  </a:cubicBezTo>
                  <a:cubicBezTo>
                    <a:pt x="29" y="135"/>
                    <a:pt x="30" y="139"/>
                    <a:pt x="31" y="140"/>
                  </a:cubicBezTo>
                  <a:cubicBezTo>
                    <a:pt x="32" y="141"/>
                    <a:pt x="29" y="147"/>
                    <a:pt x="32" y="148"/>
                  </a:cubicBezTo>
                  <a:cubicBezTo>
                    <a:pt x="35" y="149"/>
                    <a:pt x="36" y="150"/>
                    <a:pt x="42" y="149"/>
                  </a:cubicBezTo>
                  <a:cubicBezTo>
                    <a:pt x="48" y="148"/>
                    <a:pt x="49" y="148"/>
                    <a:pt x="52" y="148"/>
                  </a:cubicBezTo>
                  <a:cubicBezTo>
                    <a:pt x="56" y="148"/>
                    <a:pt x="56" y="148"/>
                    <a:pt x="58" y="147"/>
                  </a:cubicBezTo>
                  <a:cubicBezTo>
                    <a:pt x="59" y="146"/>
                    <a:pt x="58" y="149"/>
                    <a:pt x="62" y="148"/>
                  </a:cubicBezTo>
                  <a:cubicBezTo>
                    <a:pt x="65" y="147"/>
                    <a:pt x="71" y="141"/>
                    <a:pt x="74" y="141"/>
                  </a:cubicBezTo>
                  <a:cubicBezTo>
                    <a:pt x="77" y="141"/>
                    <a:pt x="75" y="143"/>
                    <a:pt x="77" y="143"/>
                  </a:cubicBezTo>
                  <a:cubicBezTo>
                    <a:pt x="79" y="142"/>
                    <a:pt x="80" y="141"/>
                    <a:pt x="79" y="143"/>
                  </a:cubicBezTo>
                  <a:cubicBezTo>
                    <a:pt x="78" y="146"/>
                    <a:pt x="76" y="148"/>
                    <a:pt x="74" y="148"/>
                  </a:cubicBezTo>
                  <a:cubicBezTo>
                    <a:pt x="73" y="149"/>
                    <a:pt x="77" y="150"/>
                    <a:pt x="76" y="152"/>
                  </a:cubicBezTo>
                  <a:cubicBezTo>
                    <a:pt x="75" y="155"/>
                    <a:pt x="74" y="161"/>
                    <a:pt x="71" y="163"/>
                  </a:cubicBezTo>
                  <a:cubicBezTo>
                    <a:pt x="67" y="164"/>
                    <a:pt x="64" y="165"/>
                    <a:pt x="61" y="165"/>
                  </a:cubicBezTo>
                  <a:cubicBezTo>
                    <a:pt x="59" y="165"/>
                    <a:pt x="56" y="168"/>
                    <a:pt x="53" y="169"/>
                  </a:cubicBezTo>
                  <a:cubicBezTo>
                    <a:pt x="51" y="170"/>
                    <a:pt x="46" y="172"/>
                    <a:pt x="45" y="171"/>
                  </a:cubicBezTo>
                  <a:cubicBezTo>
                    <a:pt x="45" y="170"/>
                    <a:pt x="44" y="169"/>
                    <a:pt x="43" y="169"/>
                  </a:cubicBezTo>
                  <a:cubicBezTo>
                    <a:pt x="41" y="169"/>
                    <a:pt x="37" y="168"/>
                    <a:pt x="35" y="170"/>
                  </a:cubicBezTo>
                  <a:cubicBezTo>
                    <a:pt x="32" y="172"/>
                    <a:pt x="30" y="176"/>
                    <a:pt x="28" y="178"/>
                  </a:cubicBezTo>
                  <a:cubicBezTo>
                    <a:pt x="26" y="180"/>
                    <a:pt x="17" y="186"/>
                    <a:pt x="15" y="188"/>
                  </a:cubicBezTo>
                  <a:cubicBezTo>
                    <a:pt x="14" y="191"/>
                    <a:pt x="14" y="193"/>
                    <a:pt x="12" y="194"/>
                  </a:cubicBezTo>
                  <a:cubicBezTo>
                    <a:pt x="9" y="195"/>
                    <a:pt x="6" y="198"/>
                    <a:pt x="8" y="198"/>
                  </a:cubicBezTo>
                  <a:cubicBezTo>
                    <a:pt x="10" y="198"/>
                    <a:pt x="14" y="195"/>
                    <a:pt x="13" y="197"/>
                  </a:cubicBezTo>
                  <a:cubicBezTo>
                    <a:pt x="12" y="199"/>
                    <a:pt x="9" y="201"/>
                    <a:pt x="8" y="202"/>
                  </a:cubicBezTo>
                  <a:cubicBezTo>
                    <a:pt x="8" y="204"/>
                    <a:pt x="11" y="205"/>
                    <a:pt x="13" y="206"/>
                  </a:cubicBezTo>
                  <a:cubicBezTo>
                    <a:pt x="15" y="207"/>
                    <a:pt x="17" y="208"/>
                    <a:pt x="20" y="209"/>
                  </a:cubicBezTo>
                  <a:cubicBezTo>
                    <a:pt x="23" y="210"/>
                    <a:pt x="26" y="208"/>
                    <a:pt x="25" y="210"/>
                  </a:cubicBezTo>
                  <a:cubicBezTo>
                    <a:pt x="23" y="213"/>
                    <a:pt x="20" y="213"/>
                    <a:pt x="18" y="215"/>
                  </a:cubicBezTo>
                  <a:cubicBezTo>
                    <a:pt x="16" y="218"/>
                    <a:pt x="14" y="221"/>
                    <a:pt x="16" y="221"/>
                  </a:cubicBezTo>
                  <a:cubicBezTo>
                    <a:pt x="18" y="222"/>
                    <a:pt x="17" y="222"/>
                    <a:pt x="18" y="224"/>
                  </a:cubicBezTo>
                  <a:cubicBezTo>
                    <a:pt x="18" y="226"/>
                    <a:pt x="23" y="225"/>
                    <a:pt x="25" y="225"/>
                  </a:cubicBezTo>
                  <a:cubicBezTo>
                    <a:pt x="28" y="225"/>
                    <a:pt x="32" y="223"/>
                    <a:pt x="31" y="221"/>
                  </a:cubicBezTo>
                  <a:cubicBezTo>
                    <a:pt x="31" y="220"/>
                    <a:pt x="34" y="215"/>
                    <a:pt x="35" y="215"/>
                  </a:cubicBezTo>
                  <a:cubicBezTo>
                    <a:pt x="36" y="215"/>
                    <a:pt x="34" y="222"/>
                    <a:pt x="34" y="223"/>
                  </a:cubicBezTo>
                  <a:cubicBezTo>
                    <a:pt x="34" y="224"/>
                    <a:pt x="33" y="227"/>
                    <a:pt x="31" y="229"/>
                  </a:cubicBezTo>
                  <a:cubicBezTo>
                    <a:pt x="29" y="231"/>
                    <a:pt x="29" y="232"/>
                    <a:pt x="30" y="234"/>
                  </a:cubicBezTo>
                  <a:cubicBezTo>
                    <a:pt x="30" y="235"/>
                    <a:pt x="31" y="236"/>
                    <a:pt x="30" y="237"/>
                  </a:cubicBezTo>
                  <a:cubicBezTo>
                    <a:pt x="29" y="239"/>
                    <a:pt x="29" y="239"/>
                    <a:pt x="26" y="240"/>
                  </a:cubicBezTo>
                  <a:cubicBezTo>
                    <a:pt x="23" y="241"/>
                    <a:pt x="19" y="243"/>
                    <a:pt x="22" y="243"/>
                  </a:cubicBezTo>
                  <a:cubicBezTo>
                    <a:pt x="25" y="243"/>
                    <a:pt x="28" y="244"/>
                    <a:pt x="30" y="243"/>
                  </a:cubicBezTo>
                  <a:cubicBezTo>
                    <a:pt x="33" y="242"/>
                    <a:pt x="40" y="237"/>
                    <a:pt x="43" y="238"/>
                  </a:cubicBezTo>
                  <a:cubicBezTo>
                    <a:pt x="46" y="239"/>
                    <a:pt x="47" y="241"/>
                    <a:pt x="49" y="240"/>
                  </a:cubicBezTo>
                  <a:cubicBezTo>
                    <a:pt x="51" y="239"/>
                    <a:pt x="51" y="237"/>
                    <a:pt x="52" y="239"/>
                  </a:cubicBezTo>
                  <a:cubicBezTo>
                    <a:pt x="54" y="241"/>
                    <a:pt x="55" y="246"/>
                    <a:pt x="58" y="244"/>
                  </a:cubicBezTo>
                  <a:cubicBezTo>
                    <a:pt x="60" y="242"/>
                    <a:pt x="56" y="241"/>
                    <a:pt x="57" y="239"/>
                  </a:cubicBezTo>
                  <a:cubicBezTo>
                    <a:pt x="58" y="237"/>
                    <a:pt x="62" y="234"/>
                    <a:pt x="63" y="235"/>
                  </a:cubicBezTo>
                  <a:cubicBezTo>
                    <a:pt x="64" y="236"/>
                    <a:pt x="61" y="240"/>
                    <a:pt x="64" y="240"/>
                  </a:cubicBezTo>
                  <a:cubicBezTo>
                    <a:pt x="67" y="240"/>
                    <a:pt x="73" y="238"/>
                    <a:pt x="74" y="236"/>
                  </a:cubicBezTo>
                  <a:cubicBezTo>
                    <a:pt x="76" y="235"/>
                    <a:pt x="78" y="233"/>
                    <a:pt x="77" y="236"/>
                  </a:cubicBezTo>
                  <a:cubicBezTo>
                    <a:pt x="76" y="238"/>
                    <a:pt x="74" y="240"/>
                    <a:pt x="71" y="242"/>
                  </a:cubicBezTo>
                  <a:cubicBezTo>
                    <a:pt x="68" y="245"/>
                    <a:pt x="64" y="246"/>
                    <a:pt x="63" y="249"/>
                  </a:cubicBezTo>
                  <a:cubicBezTo>
                    <a:pt x="61" y="252"/>
                    <a:pt x="60" y="255"/>
                    <a:pt x="56" y="259"/>
                  </a:cubicBezTo>
                  <a:cubicBezTo>
                    <a:pt x="53" y="263"/>
                    <a:pt x="48" y="268"/>
                    <a:pt x="47" y="269"/>
                  </a:cubicBezTo>
                  <a:cubicBezTo>
                    <a:pt x="45" y="269"/>
                    <a:pt x="39" y="269"/>
                    <a:pt x="36" y="272"/>
                  </a:cubicBezTo>
                  <a:cubicBezTo>
                    <a:pt x="33" y="274"/>
                    <a:pt x="28" y="279"/>
                    <a:pt x="26" y="280"/>
                  </a:cubicBezTo>
                  <a:cubicBezTo>
                    <a:pt x="23" y="282"/>
                    <a:pt x="25" y="278"/>
                    <a:pt x="22" y="280"/>
                  </a:cubicBezTo>
                  <a:cubicBezTo>
                    <a:pt x="19" y="281"/>
                    <a:pt x="13" y="281"/>
                    <a:pt x="9" y="283"/>
                  </a:cubicBezTo>
                  <a:cubicBezTo>
                    <a:pt x="5" y="286"/>
                    <a:pt x="4" y="288"/>
                    <a:pt x="3" y="289"/>
                  </a:cubicBezTo>
                  <a:cubicBezTo>
                    <a:pt x="1" y="290"/>
                    <a:pt x="0" y="291"/>
                    <a:pt x="3" y="291"/>
                  </a:cubicBezTo>
                  <a:cubicBezTo>
                    <a:pt x="6" y="292"/>
                    <a:pt x="6" y="293"/>
                    <a:pt x="8" y="290"/>
                  </a:cubicBezTo>
                  <a:cubicBezTo>
                    <a:pt x="10" y="287"/>
                    <a:pt x="13" y="285"/>
                    <a:pt x="14" y="286"/>
                  </a:cubicBezTo>
                  <a:cubicBezTo>
                    <a:pt x="14" y="288"/>
                    <a:pt x="11" y="290"/>
                    <a:pt x="15" y="288"/>
                  </a:cubicBezTo>
                  <a:cubicBezTo>
                    <a:pt x="19" y="287"/>
                    <a:pt x="24" y="286"/>
                    <a:pt x="28" y="284"/>
                  </a:cubicBezTo>
                  <a:cubicBezTo>
                    <a:pt x="31" y="282"/>
                    <a:pt x="30" y="280"/>
                    <a:pt x="35" y="280"/>
                  </a:cubicBezTo>
                  <a:cubicBezTo>
                    <a:pt x="40" y="280"/>
                    <a:pt x="42" y="277"/>
                    <a:pt x="45" y="275"/>
                  </a:cubicBezTo>
                  <a:cubicBezTo>
                    <a:pt x="49" y="274"/>
                    <a:pt x="69" y="267"/>
                    <a:pt x="71" y="266"/>
                  </a:cubicBezTo>
                  <a:cubicBezTo>
                    <a:pt x="72" y="264"/>
                    <a:pt x="71" y="263"/>
                    <a:pt x="75" y="261"/>
                  </a:cubicBezTo>
                  <a:cubicBezTo>
                    <a:pt x="80" y="260"/>
                    <a:pt x="83" y="255"/>
                    <a:pt x="87" y="253"/>
                  </a:cubicBezTo>
                  <a:cubicBezTo>
                    <a:pt x="91" y="250"/>
                    <a:pt x="93" y="252"/>
                    <a:pt x="96" y="250"/>
                  </a:cubicBezTo>
                  <a:cubicBezTo>
                    <a:pt x="99" y="249"/>
                    <a:pt x="97" y="248"/>
                    <a:pt x="99" y="246"/>
                  </a:cubicBezTo>
                  <a:cubicBezTo>
                    <a:pt x="101" y="245"/>
                    <a:pt x="109" y="239"/>
                    <a:pt x="110" y="237"/>
                  </a:cubicBezTo>
                  <a:cubicBezTo>
                    <a:pt x="110" y="236"/>
                    <a:pt x="110" y="236"/>
                    <a:pt x="108" y="235"/>
                  </a:cubicBezTo>
                  <a:cubicBezTo>
                    <a:pt x="105" y="234"/>
                    <a:pt x="102" y="234"/>
                    <a:pt x="106" y="231"/>
                  </a:cubicBezTo>
                  <a:cubicBezTo>
                    <a:pt x="110" y="228"/>
                    <a:pt x="113" y="224"/>
                    <a:pt x="117" y="223"/>
                  </a:cubicBezTo>
                  <a:cubicBezTo>
                    <a:pt x="120" y="223"/>
                    <a:pt x="121" y="220"/>
                    <a:pt x="122" y="217"/>
                  </a:cubicBezTo>
                  <a:cubicBezTo>
                    <a:pt x="124" y="215"/>
                    <a:pt x="128" y="209"/>
                    <a:pt x="131" y="208"/>
                  </a:cubicBezTo>
                  <a:cubicBezTo>
                    <a:pt x="135" y="207"/>
                    <a:pt x="139" y="205"/>
                    <a:pt x="141" y="204"/>
                  </a:cubicBezTo>
                  <a:cubicBezTo>
                    <a:pt x="142" y="203"/>
                    <a:pt x="147" y="199"/>
                    <a:pt x="148" y="199"/>
                  </a:cubicBezTo>
                  <a:cubicBezTo>
                    <a:pt x="149" y="200"/>
                    <a:pt x="150" y="201"/>
                    <a:pt x="151" y="200"/>
                  </a:cubicBezTo>
                  <a:cubicBezTo>
                    <a:pt x="153" y="199"/>
                    <a:pt x="159" y="195"/>
                    <a:pt x="158" y="197"/>
                  </a:cubicBezTo>
                  <a:cubicBezTo>
                    <a:pt x="156" y="199"/>
                    <a:pt x="154" y="203"/>
                    <a:pt x="154" y="204"/>
                  </a:cubicBezTo>
                  <a:cubicBezTo>
                    <a:pt x="154" y="204"/>
                    <a:pt x="157" y="206"/>
                    <a:pt x="155" y="207"/>
                  </a:cubicBezTo>
                  <a:cubicBezTo>
                    <a:pt x="153" y="207"/>
                    <a:pt x="149" y="206"/>
                    <a:pt x="148" y="207"/>
                  </a:cubicBezTo>
                  <a:cubicBezTo>
                    <a:pt x="147" y="207"/>
                    <a:pt x="148" y="204"/>
                    <a:pt x="145" y="206"/>
                  </a:cubicBezTo>
                  <a:cubicBezTo>
                    <a:pt x="142" y="207"/>
                    <a:pt x="139" y="208"/>
                    <a:pt x="138" y="209"/>
                  </a:cubicBezTo>
                  <a:cubicBezTo>
                    <a:pt x="138" y="210"/>
                    <a:pt x="133" y="219"/>
                    <a:pt x="131" y="221"/>
                  </a:cubicBezTo>
                  <a:cubicBezTo>
                    <a:pt x="129" y="223"/>
                    <a:pt x="128" y="225"/>
                    <a:pt x="130" y="224"/>
                  </a:cubicBezTo>
                  <a:cubicBezTo>
                    <a:pt x="132" y="224"/>
                    <a:pt x="134" y="223"/>
                    <a:pt x="134" y="223"/>
                  </a:cubicBezTo>
                  <a:cubicBezTo>
                    <a:pt x="133" y="224"/>
                    <a:pt x="127" y="228"/>
                    <a:pt x="126" y="229"/>
                  </a:cubicBezTo>
                  <a:cubicBezTo>
                    <a:pt x="126" y="231"/>
                    <a:pt x="131" y="230"/>
                    <a:pt x="134" y="229"/>
                  </a:cubicBezTo>
                  <a:cubicBezTo>
                    <a:pt x="136" y="227"/>
                    <a:pt x="138" y="227"/>
                    <a:pt x="141" y="226"/>
                  </a:cubicBezTo>
                  <a:cubicBezTo>
                    <a:pt x="144" y="225"/>
                    <a:pt x="148" y="221"/>
                    <a:pt x="152" y="221"/>
                  </a:cubicBezTo>
                  <a:cubicBezTo>
                    <a:pt x="155" y="221"/>
                    <a:pt x="160" y="221"/>
                    <a:pt x="163" y="219"/>
                  </a:cubicBezTo>
                  <a:cubicBezTo>
                    <a:pt x="167" y="217"/>
                    <a:pt x="171" y="217"/>
                    <a:pt x="171" y="215"/>
                  </a:cubicBezTo>
                  <a:cubicBezTo>
                    <a:pt x="171" y="214"/>
                    <a:pt x="167" y="211"/>
                    <a:pt x="166" y="210"/>
                  </a:cubicBezTo>
                  <a:cubicBezTo>
                    <a:pt x="164" y="209"/>
                    <a:pt x="167" y="205"/>
                    <a:pt x="168" y="205"/>
                  </a:cubicBezTo>
                  <a:cubicBezTo>
                    <a:pt x="169" y="205"/>
                    <a:pt x="171" y="206"/>
                    <a:pt x="172" y="206"/>
                  </a:cubicBezTo>
                  <a:cubicBezTo>
                    <a:pt x="174" y="206"/>
                    <a:pt x="176" y="208"/>
                    <a:pt x="178" y="207"/>
                  </a:cubicBezTo>
                  <a:cubicBezTo>
                    <a:pt x="181" y="205"/>
                    <a:pt x="183" y="205"/>
                    <a:pt x="182" y="206"/>
                  </a:cubicBezTo>
                  <a:cubicBezTo>
                    <a:pt x="182" y="208"/>
                    <a:pt x="179" y="209"/>
                    <a:pt x="182" y="209"/>
                  </a:cubicBezTo>
                  <a:cubicBezTo>
                    <a:pt x="185" y="209"/>
                    <a:pt x="185" y="208"/>
                    <a:pt x="186" y="210"/>
                  </a:cubicBezTo>
                  <a:cubicBezTo>
                    <a:pt x="187" y="213"/>
                    <a:pt x="190" y="214"/>
                    <a:pt x="192" y="214"/>
                  </a:cubicBezTo>
                  <a:cubicBezTo>
                    <a:pt x="195" y="213"/>
                    <a:pt x="197" y="213"/>
                    <a:pt x="198" y="215"/>
                  </a:cubicBezTo>
                  <a:cubicBezTo>
                    <a:pt x="199" y="216"/>
                    <a:pt x="199" y="218"/>
                    <a:pt x="201" y="218"/>
                  </a:cubicBezTo>
                  <a:cubicBezTo>
                    <a:pt x="204" y="218"/>
                    <a:pt x="208" y="220"/>
                    <a:pt x="214" y="220"/>
                  </a:cubicBezTo>
                  <a:cubicBezTo>
                    <a:pt x="220" y="220"/>
                    <a:pt x="226" y="223"/>
                    <a:pt x="229" y="223"/>
                  </a:cubicBezTo>
                  <a:cubicBezTo>
                    <a:pt x="231" y="224"/>
                    <a:pt x="242" y="218"/>
                    <a:pt x="241" y="220"/>
                  </a:cubicBezTo>
                  <a:cubicBezTo>
                    <a:pt x="241" y="222"/>
                    <a:pt x="236" y="224"/>
                    <a:pt x="238" y="226"/>
                  </a:cubicBezTo>
                  <a:cubicBezTo>
                    <a:pt x="240" y="229"/>
                    <a:pt x="242" y="232"/>
                    <a:pt x="245" y="232"/>
                  </a:cubicBezTo>
                  <a:cubicBezTo>
                    <a:pt x="248" y="232"/>
                    <a:pt x="251" y="232"/>
                    <a:pt x="250" y="235"/>
                  </a:cubicBezTo>
                  <a:cubicBezTo>
                    <a:pt x="250" y="238"/>
                    <a:pt x="249" y="242"/>
                    <a:pt x="251" y="242"/>
                  </a:cubicBezTo>
                  <a:cubicBezTo>
                    <a:pt x="253" y="242"/>
                    <a:pt x="254" y="242"/>
                    <a:pt x="256" y="244"/>
                  </a:cubicBezTo>
                  <a:cubicBezTo>
                    <a:pt x="258" y="245"/>
                    <a:pt x="258" y="247"/>
                    <a:pt x="260" y="246"/>
                  </a:cubicBezTo>
                  <a:cubicBezTo>
                    <a:pt x="261" y="245"/>
                    <a:pt x="264" y="243"/>
                    <a:pt x="263" y="241"/>
                  </a:cubicBezTo>
                  <a:cubicBezTo>
                    <a:pt x="262" y="239"/>
                    <a:pt x="262" y="236"/>
                    <a:pt x="263" y="236"/>
                  </a:cubicBezTo>
                  <a:cubicBezTo>
                    <a:pt x="265" y="236"/>
                    <a:pt x="268" y="239"/>
                    <a:pt x="268" y="241"/>
                  </a:cubicBezTo>
                  <a:cubicBezTo>
                    <a:pt x="268" y="244"/>
                    <a:pt x="268" y="247"/>
                    <a:pt x="269" y="247"/>
                  </a:cubicBezTo>
                  <a:cubicBezTo>
                    <a:pt x="270" y="247"/>
                    <a:pt x="273" y="239"/>
                    <a:pt x="273" y="237"/>
                  </a:cubicBezTo>
                  <a:cubicBezTo>
                    <a:pt x="273" y="235"/>
                    <a:pt x="273" y="228"/>
                    <a:pt x="274" y="229"/>
                  </a:cubicBezTo>
                  <a:cubicBezTo>
                    <a:pt x="276" y="230"/>
                    <a:pt x="277" y="232"/>
                    <a:pt x="276" y="235"/>
                  </a:cubicBezTo>
                  <a:cubicBezTo>
                    <a:pt x="276" y="238"/>
                    <a:pt x="273" y="244"/>
                    <a:pt x="275" y="246"/>
                  </a:cubicBezTo>
                  <a:cubicBezTo>
                    <a:pt x="277" y="247"/>
                    <a:pt x="279" y="246"/>
                    <a:pt x="281" y="246"/>
                  </a:cubicBezTo>
                  <a:cubicBezTo>
                    <a:pt x="283" y="247"/>
                    <a:pt x="283" y="250"/>
                    <a:pt x="286" y="252"/>
                  </a:cubicBezTo>
                  <a:cubicBezTo>
                    <a:pt x="289" y="254"/>
                    <a:pt x="287" y="257"/>
                    <a:pt x="287" y="259"/>
                  </a:cubicBezTo>
                  <a:cubicBezTo>
                    <a:pt x="287" y="260"/>
                    <a:pt x="290" y="260"/>
                    <a:pt x="291" y="263"/>
                  </a:cubicBezTo>
                  <a:cubicBezTo>
                    <a:pt x="292" y="265"/>
                    <a:pt x="289" y="269"/>
                    <a:pt x="290" y="271"/>
                  </a:cubicBezTo>
                  <a:cubicBezTo>
                    <a:pt x="292" y="274"/>
                    <a:pt x="295" y="274"/>
                    <a:pt x="294" y="276"/>
                  </a:cubicBezTo>
                  <a:cubicBezTo>
                    <a:pt x="294" y="278"/>
                    <a:pt x="291" y="280"/>
                    <a:pt x="294" y="280"/>
                  </a:cubicBezTo>
                  <a:cubicBezTo>
                    <a:pt x="298" y="279"/>
                    <a:pt x="300" y="278"/>
                    <a:pt x="301" y="279"/>
                  </a:cubicBezTo>
                  <a:cubicBezTo>
                    <a:pt x="302" y="279"/>
                    <a:pt x="302" y="283"/>
                    <a:pt x="301" y="286"/>
                  </a:cubicBezTo>
                  <a:cubicBezTo>
                    <a:pt x="300" y="288"/>
                    <a:pt x="301" y="289"/>
                    <a:pt x="299" y="291"/>
                  </a:cubicBezTo>
                  <a:cubicBezTo>
                    <a:pt x="297" y="293"/>
                    <a:pt x="297" y="294"/>
                    <a:pt x="299" y="294"/>
                  </a:cubicBezTo>
                  <a:cubicBezTo>
                    <a:pt x="301" y="294"/>
                    <a:pt x="305" y="291"/>
                    <a:pt x="304" y="292"/>
                  </a:cubicBezTo>
                  <a:cubicBezTo>
                    <a:pt x="304" y="293"/>
                    <a:pt x="304" y="293"/>
                    <a:pt x="304" y="293"/>
                  </a:cubicBezTo>
                  <a:cubicBezTo>
                    <a:pt x="303" y="294"/>
                    <a:pt x="302" y="296"/>
                    <a:pt x="300" y="297"/>
                  </a:cubicBezTo>
                  <a:cubicBezTo>
                    <a:pt x="300" y="297"/>
                    <a:pt x="300" y="297"/>
                    <a:pt x="300" y="297"/>
                  </a:cubicBezTo>
                  <a:cubicBezTo>
                    <a:pt x="300" y="298"/>
                    <a:pt x="299" y="299"/>
                    <a:pt x="299" y="299"/>
                  </a:cubicBezTo>
                  <a:cubicBezTo>
                    <a:pt x="298" y="302"/>
                    <a:pt x="301" y="304"/>
                    <a:pt x="301" y="305"/>
                  </a:cubicBezTo>
                  <a:cubicBezTo>
                    <a:pt x="301" y="307"/>
                    <a:pt x="302" y="308"/>
                    <a:pt x="298" y="309"/>
                  </a:cubicBezTo>
                  <a:cubicBezTo>
                    <a:pt x="294" y="310"/>
                    <a:pt x="297" y="312"/>
                    <a:pt x="299" y="313"/>
                  </a:cubicBezTo>
                  <a:cubicBezTo>
                    <a:pt x="301" y="314"/>
                    <a:pt x="304" y="314"/>
                    <a:pt x="304" y="312"/>
                  </a:cubicBezTo>
                  <a:cubicBezTo>
                    <a:pt x="305" y="311"/>
                    <a:pt x="308" y="306"/>
                    <a:pt x="310" y="308"/>
                  </a:cubicBezTo>
                  <a:cubicBezTo>
                    <a:pt x="311" y="310"/>
                    <a:pt x="312" y="313"/>
                    <a:pt x="311" y="314"/>
                  </a:cubicBezTo>
                  <a:cubicBezTo>
                    <a:pt x="309" y="314"/>
                    <a:pt x="307" y="314"/>
                    <a:pt x="306" y="315"/>
                  </a:cubicBezTo>
                  <a:cubicBezTo>
                    <a:pt x="306" y="317"/>
                    <a:pt x="308" y="318"/>
                    <a:pt x="309" y="320"/>
                  </a:cubicBezTo>
                  <a:cubicBezTo>
                    <a:pt x="310" y="321"/>
                    <a:pt x="310" y="328"/>
                    <a:pt x="313" y="327"/>
                  </a:cubicBezTo>
                  <a:cubicBezTo>
                    <a:pt x="316" y="326"/>
                    <a:pt x="322" y="324"/>
                    <a:pt x="321" y="324"/>
                  </a:cubicBezTo>
                  <a:cubicBezTo>
                    <a:pt x="321" y="325"/>
                    <a:pt x="316" y="331"/>
                    <a:pt x="314" y="332"/>
                  </a:cubicBezTo>
                  <a:cubicBezTo>
                    <a:pt x="312" y="334"/>
                    <a:pt x="308" y="339"/>
                    <a:pt x="307" y="340"/>
                  </a:cubicBezTo>
                  <a:cubicBezTo>
                    <a:pt x="307" y="342"/>
                    <a:pt x="305" y="342"/>
                    <a:pt x="306" y="344"/>
                  </a:cubicBezTo>
                  <a:cubicBezTo>
                    <a:pt x="308" y="346"/>
                    <a:pt x="309" y="347"/>
                    <a:pt x="311" y="347"/>
                  </a:cubicBezTo>
                  <a:cubicBezTo>
                    <a:pt x="313" y="347"/>
                    <a:pt x="314" y="347"/>
                    <a:pt x="313" y="349"/>
                  </a:cubicBezTo>
                  <a:cubicBezTo>
                    <a:pt x="313" y="350"/>
                    <a:pt x="312" y="351"/>
                    <a:pt x="317" y="352"/>
                  </a:cubicBezTo>
                  <a:cubicBezTo>
                    <a:pt x="322" y="352"/>
                    <a:pt x="325" y="351"/>
                    <a:pt x="326" y="352"/>
                  </a:cubicBezTo>
                  <a:cubicBezTo>
                    <a:pt x="326" y="352"/>
                    <a:pt x="326" y="353"/>
                    <a:pt x="326" y="353"/>
                  </a:cubicBezTo>
                  <a:cubicBezTo>
                    <a:pt x="326" y="353"/>
                    <a:pt x="326" y="353"/>
                    <a:pt x="326" y="353"/>
                  </a:cubicBezTo>
                  <a:cubicBezTo>
                    <a:pt x="326" y="353"/>
                    <a:pt x="326" y="353"/>
                    <a:pt x="326" y="353"/>
                  </a:cubicBezTo>
                  <a:cubicBezTo>
                    <a:pt x="327" y="353"/>
                    <a:pt x="327" y="353"/>
                    <a:pt x="328" y="353"/>
                  </a:cubicBezTo>
                  <a:cubicBezTo>
                    <a:pt x="331" y="353"/>
                    <a:pt x="333" y="350"/>
                    <a:pt x="332" y="352"/>
                  </a:cubicBezTo>
                  <a:cubicBezTo>
                    <a:pt x="331" y="355"/>
                    <a:pt x="327" y="357"/>
                    <a:pt x="329" y="359"/>
                  </a:cubicBezTo>
                  <a:cubicBezTo>
                    <a:pt x="330" y="361"/>
                    <a:pt x="331" y="359"/>
                    <a:pt x="332" y="361"/>
                  </a:cubicBezTo>
                  <a:cubicBezTo>
                    <a:pt x="332" y="363"/>
                    <a:pt x="332" y="367"/>
                    <a:pt x="334" y="366"/>
                  </a:cubicBezTo>
                  <a:cubicBezTo>
                    <a:pt x="337" y="364"/>
                    <a:pt x="337" y="365"/>
                    <a:pt x="339" y="368"/>
                  </a:cubicBezTo>
                  <a:cubicBezTo>
                    <a:pt x="339" y="368"/>
                    <a:pt x="339" y="369"/>
                    <a:pt x="340" y="369"/>
                  </a:cubicBezTo>
                  <a:cubicBezTo>
                    <a:pt x="340" y="369"/>
                    <a:pt x="340" y="370"/>
                    <a:pt x="340" y="370"/>
                  </a:cubicBezTo>
                  <a:cubicBezTo>
                    <a:pt x="340" y="370"/>
                    <a:pt x="340" y="370"/>
                    <a:pt x="340" y="371"/>
                  </a:cubicBezTo>
                  <a:cubicBezTo>
                    <a:pt x="340" y="371"/>
                    <a:pt x="341" y="371"/>
                    <a:pt x="341" y="371"/>
                  </a:cubicBezTo>
                  <a:cubicBezTo>
                    <a:pt x="341" y="371"/>
                    <a:pt x="341" y="372"/>
                    <a:pt x="341" y="372"/>
                  </a:cubicBezTo>
                  <a:cubicBezTo>
                    <a:pt x="341" y="372"/>
                    <a:pt x="341" y="373"/>
                    <a:pt x="340" y="374"/>
                  </a:cubicBezTo>
                  <a:cubicBezTo>
                    <a:pt x="340" y="376"/>
                    <a:pt x="340" y="380"/>
                    <a:pt x="340" y="381"/>
                  </a:cubicBezTo>
                  <a:cubicBezTo>
                    <a:pt x="340" y="383"/>
                    <a:pt x="339" y="387"/>
                    <a:pt x="338" y="386"/>
                  </a:cubicBezTo>
                  <a:cubicBezTo>
                    <a:pt x="337" y="386"/>
                    <a:pt x="335" y="381"/>
                    <a:pt x="333" y="382"/>
                  </a:cubicBezTo>
                  <a:cubicBezTo>
                    <a:pt x="331" y="383"/>
                    <a:pt x="324" y="383"/>
                    <a:pt x="322" y="381"/>
                  </a:cubicBezTo>
                  <a:cubicBezTo>
                    <a:pt x="320" y="380"/>
                    <a:pt x="319" y="382"/>
                    <a:pt x="319" y="385"/>
                  </a:cubicBezTo>
                  <a:cubicBezTo>
                    <a:pt x="320" y="388"/>
                    <a:pt x="320" y="398"/>
                    <a:pt x="317" y="404"/>
                  </a:cubicBezTo>
                  <a:cubicBezTo>
                    <a:pt x="314" y="410"/>
                    <a:pt x="311" y="422"/>
                    <a:pt x="309" y="424"/>
                  </a:cubicBezTo>
                  <a:cubicBezTo>
                    <a:pt x="308" y="427"/>
                    <a:pt x="302" y="441"/>
                    <a:pt x="300" y="444"/>
                  </a:cubicBezTo>
                  <a:cubicBezTo>
                    <a:pt x="297" y="446"/>
                    <a:pt x="298" y="450"/>
                    <a:pt x="298" y="453"/>
                  </a:cubicBezTo>
                  <a:cubicBezTo>
                    <a:pt x="298" y="456"/>
                    <a:pt x="298" y="457"/>
                    <a:pt x="296" y="461"/>
                  </a:cubicBezTo>
                  <a:cubicBezTo>
                    <a:pt x="293" y="466"/>
                    <a:pt x="290" y="476"/>
                    <a:pt x="291" y="478"/>
                  </a:cubicBezTo>
                  <a:cubicBezTo>
                    <a:pt x="291" y="481"/>
                    <a:pt x="294" y="485"/>
                    <a:pt x="293" y="489"/>
                  </a:cubicBezTo>
                  <a:cubicBezTo>
                    <a:pt x="292" y="493"/>
                    <a:pt x="291" y="496"/>
                    <a:pt x="292" y="498"/>
                  </a:cubicBezTo>
                  <a:cubicBezTo>
                    <a:pt x="293" y="501"/>
                    <a:pt x="296" y="505"/>
                    <a:pt x="297" y="509"/>
                  </a:cubicBezTo>
                  <a:cubicBezTo>
                    <a:pt x="297" y="513"/>
                    <a:pt x="296" y="516"/>
                    <a:pt x="298" y="519"/>
                  </a:cubicBezTo>
                  <a:cubicBezTo>
                    <a:pt x="301" y="521"/>
                    <a:pt x="299" y="528"/>
                    <a:pt x="301" y="533"/>
                  </a:cubicBezTo>
                  <a:cubicBezTo>
                    <a:pt x="303" y="537"/>
                    <a:pt x="306" y="539"/>
                    <a:pt x="306" y="542"/>
                  </a:cubicBezTo>
                  <a:cubicBezTo>
                    <a:pt x="306" y="545"/>
                    <a:pt x="312" y="544"/>
                    <a:pt x="315" y="546"/>
                  </a:cubicBezTo>
                  <a:cubicBezTo>
                    <a:pt x="318" y="548"/>
                    <a:pt x="322" y="548"/>
                    <a:pt x="325" y="549"/>
                  </a:cubicBezTo>
                  <a:cubicBezTo>
                    <a:pt x="328" y="550"/>
                    <a:pt x="327" y="552"/>
                    <a:pt x="328" y="554"/>
                  </a:cubicBezTo>
                  <a:cubicBezTo>
                    <a:pt x="328" y="555"/>
                    <a:pt x="328" y="555"/>
                    <a:pt x="328" y="556"/>
                  </a:cubicBezTo>
                  <a:cubicBezTo>
                    <a:pt x="329" y="556"/>
                    <a:pt x="329" y="556"/>
                    <a:pt x="329" y="556"/>
                  </a:cubicBezTo>
                  <a:cubicBezTo>
                    <a:pt x="329" y="557"/>
                    <a:pt x="329" y="557"/>
                    <a:pt x="329" y="558"/>
                  </a:cubicBezTo>
                  <a:cubicBezTo>
                    <a:pt x="329" y="558"/>
                    <a:pt x="329" y="558"/>
                    <a:pt x="329" y="558"/>
                  </a:cubicBezTo>
                  <a:cubicBezTo>
                    <a:pt x="329" y="559"/>
                    <a:pt x="330" y="560"/>
                    <a:pt x="330" y="561"/>
                  </a:cubicBezTo>
                  <a:cubicBezTo>
                    <a:pt x="330" y="561"/>
                    <a:pt x="330" y="561"/>
                    <a:pt x="330" y="562"/>
                  </a:cubicBezTo>
                  <a:cubicBezTo>
                    <a:pt x="330" y="562"/>
                    <a:pt x="330" y="563"/>
                    <a:pt x="330" y="564"/>
                  </a:cubicBezTo>
                  <a:cubicBezTo>
                    <a:pt x="330" y="564"/>
                    <a:pt x="330" y="565"/>
                    <a:pt x="331" y="565"/>
                  </a:cubicBezTo>
                  <a:cubicBezTo>
                    <a:pt x="331" y="566"/>
                    <a:pt x="331" y="567"/>
                    <a:pt x="331" y="568"/>
                  </a:cubicBezTo>
                  <a:cubicBezTo>
                    <a:pt x="331" y="568"/>
                    <a:pt x="331" y="568"/>
                    <a:pt x="331" y="569"/>
                  </a:cubicBezTo>
                  <a:cubicBezTo>
                    <a:pt x="331" y="569"/>
                    <a:pt x="331" y="570"/>
                    <a:pt x="332" y="571"/>
                  </a:cubicBezTo>
                  <a:cubicBezTo>
                    <a:pt x="332" y="571"/>
                    <a:pt x="332" y="571"/>
                    <a:pt x="332" y="572"/>
                  </a:cubicBezTo>
                  <a:cubicBezTo>
                    <a:pt x="332" y="573"/>
                    <a:pt x="332" y="573"/>
                    <a:pt x="332" y="574"/>
                  </a:cubicBezTo>
                  <a:cubicBezTo>
                    <a:pt x="332" y="574"/>
                    <a:pt x="332" y="574"/>
                    <a:pt x="332" y="575"/>
                  </a:cubicBezTo>
                  <a:cubicBezTo>
                    <a:pt x="332" y="575"/>
                    <a:pt x="332" y="576"/>
                    <a:pt x="332" y="577"/>
                  </a:cubicBezTo>
                  <a:cubicBezTo>
                    <a:pt x="333" y="582"/>
                    <a:pt x="337" y="589"/>
                    <a:pt x="336" y="593"/>
                  </a:cubicBezTo>
                  <a:cubicBezTo>
                    <a:pt x="335" y="597"/>
                    <a:pt x="338" y="600"/>
                    <a:pt x="340" y="602"/>
                  </a:cubicBezTo>
                  <a:cubicBezTo>
                    <a:pt x="342" y="604"/>
                    <a:pt x="348" y="608"/>
                    <a:pt x="345" y="613"/>
                  </a:cubicBezTo>
                  <a:cubicBezTo>
                    <a:pt x="342" y="617"/>
                    <a:pt x="341" y="619"/>
                    <a:pt x="339" y="619"/>
                  </a:cubicBezTo>
                  <a:cubicBezTo>
                    <a:pt x="337" y="619"/>
                    <a:pt x="339" y="621"/>
                    <a:pt x="340" y="623"/>
                  </a:cubicBezTo>
                  <a:cubicBezTo>
                    <a:pt x="342" y="625"/>
                    <a:pt x="346" y="629"/>
                    <a:pt x="348" y="629"/>
                  </a:cubicBezTo>
                  <a:cubicBezTo>
                    <a:pt x="351" y="628"/>
                    <a:pt x="353" y="629"/>
                    <a:pt x="355" y="631"/>
                  </a:cubicBezTo>
                  <a:cubicBezTo>
                    <a:pt x="356" y="633"/>
                    <a:pt x="357" y="639"/>
                    <a:pt x="356" y="641"/>
                  </a:cubicBezTo>
                  <a:cubicBezTo>
                    <a:pt x="355" y="644"/>
                    <a:pt x="354" y="648"/>
                    <a:pt x="356" y="650"/>
                  </a:cubicBezTo>
                  <a:cubicBezTo>
                    <a:pt x="358" y="652"/>
                    <a:pt x="366" y="660"/>
                    <a:pt x="366" y="663"/>
                  </a:cubicBezTo>
                  <a:cubicBezTo>
                    <a:pt x="366" y="666"/>
                    <a:pt x="369" y="671"/>
                    <a:pt x="370" y="670"/>
                  </a:cubicBezTo>
                  <a:cubicBezTo>
                    <a:pt x="372" y="668"/>
                    <a:pt x="376" y="668"/>
                    <a:pt x="376" y="664"/>
                  </a:cubicBezTo>
                  <a:cubicBezTo>
                    <a:pt x="376" y="661"/>
                    <a:pt x="368" y="653"/>
                    <a:pt x="367" y="652"/>
                  </a:cubicBezTo>
                  <a:cubicBezTo>
                    <a:pt x="366" y="650"/>
                    <a:pt x="371" y="651"/>
                    <a:pt x="370" y="647"/>
                  </a:cubicBezTo>
                  <a:cubicBezTo>
                    <a:pt x="368" y="644"/>
                    <a:pt x="365" y="640"/>
                    <a:pt x="366" y="638"/>
                  </a:cubicBezTo>
                  <a:cubicBezTo>
                    <a:pt x="366" y="637"/>
                    <a:pt x="371" y="639"/>
                    <a:pt x="368" y="635"/>
                  </a:cubicBezTo>
                  <a:cubicBezTo>
                    <a:pt x="365" y="630"/>
                    <a:pt x="364" y="626"/>
                    <a:pt x="363" y="623"/>
                  </a:cubicBezTo>
                  <a:cubicBezTo>
                    <a:pt x="362" y="620"/>
                    <a:pt x="360" y="618"/>
                    <a:pt x="359" y="613"/>
                  </a:cubicBezTo>
                  <a:cubicBezTo>
                    <a:pt x="359" y="609"/>
                    <a:pt x="354" y="603"/>
                    <a:pt x="352" y="601"/>
                  </a:cubicBezTo>
                  <a:cubicBezTo>
                    <a:pt x="351" y="599"/>
                    <a:pt x="346" y="595"/>
                    <a:pt x="347" y="593"/>
                  </a:cubicBezTo>
                  <a:cubicBezTo>
                    <a:pt x="347" y="591"/>
                    <a:pt x="348" y="586"/>
                    <a:pt x="348" y="583"/>
                  </a:cubicBezTo>
                  <a:cubicBezTo>
                    <a:pt x="348" y="581"/>
                    <a:pt x="350" y="579"/>
                    <a:pt x="350" y="577"/>
                  </a:cubicBezTo>
                  <a:cubicBezTo>
                    <a:pt x="350" y="575"/>
                    <a:pt x="353" y="573"/>
                    <a:pt x="353" y="574"/>
                  </a:cubicBezTo>
                  <a:cubicBezTo>
                    <a:pt x="353" y="575"/>
                    <a:pt x="357" y="578"/>
                    <a:pt x="357" y="578"/>
                  </a:cubicBezTo>
                  <a:cubicBezTo>
                    <a:pt x="357" y="578"/>
                    <a:pt x="360" y="580"/>
                    <a:pt x="362" y="582"/>
                  </a:cubicBezTo>
                  <a:cubicBezTo>
                    <a:pt x="364" y="583"/>
                    <a:pt x="366" y="581"/>
                    <a:pt x="365" y="584"/>
                  </a:cubicBezTo>
                  <a:cubicBezTo>
                    <a:pt x="364" y="588"/>
                    <a:pt x="363" y="592"/>
                    <a:pt x="365" y="592"/>
                  </a:cubicBezTo>
                  <a:cubicBezTo>
                    <a:pt x="366" y="592"/>
                    <a:pt x="364" y="599"/>
                    <a:pt x="366" y="601"/>
                  </a:cubicBezTo>
                  <a:cubicBezTo>
                    <a:pt x="368" y="602"/>
                    <a:pt x="367" y="607"/>
                    <a:pt x="369" y="610"/>
                  </a:cubicBezTo>
                  <a:cubicBezTo>
                    <a:pt x="372" y="614"/>
                    <a:pt x="373" y="615"/>
                    <a:pt x="378" y="619"/>
                  </a:cubicBezTo>
                  <a:cubicBezTo>
                    <a:pt x="382" y="622"/>
                    <a:pt x="390" y="630"/>
                    <a:pt x="389" y="631"/>
                  </a:cubicBezTo>
                  <a:cubicBezTo>
                    <a:pt x="388" y="633"/>
                    <a:pt x="385" y="635"/>
                    <a:pt x="387" y="637"/>
                  </a:cubicBezTo>
                  <a:cubicBezTo>
                    <a:pt x="388" y="640"/>
                    <a:pt x="392" y="642"/>
                    <a:pt x="395" y="645"/>
                  </a:cubicBezTo>
                  <a:cubicBezTo>
                    <a:pt x="397" y="648"/>
                    <a:pt x="401" y="653"/>
                    <a:pt x="401" y="655"/>
                  </a:cubicBezTo>
                  <a:cubicBezTo>
                    <a:pt x="401" y="657"/>
                    <a:pt x="403" y="660"/>
                    <a:pt x="406" y="663"/>
                  </a:cubicBezTo>
                  <a:cubicBezTo>
                    <a:pt x="408" y="666"/>
                    <a:pt x="409" y="672"/>
                    <a:pt x="410" y="675"/>
                  </a:cubicBezTo>
                  <a:cubicBezTo>
                    <a:pt x="411" y="678"/>
                    <a:pt x="410" y="687"/>
                    <a:pt x="409" y="689"/>
                  </a:cubicBezTo>
                  <a:cubicBezTo>
                    <a:pt x="408" y="691"/>
                    <a:pt x="403" y="694"/>
                    <a:pt x="403" y="696"/>
                  </a:cubicBezTo>
                  <a:cubicBezTo>
                    <a:pt x="403" y="698"/>
                    <a:pt x="401" y="699"/>
                    <a:pt x="405" y="704"/>
                  </a:cubicBezTo>
                  <a:cubicBezTo>
                    <a:pt x="409" y="708"/>
                    <a:pt x="419" y="715"/>
                    <a:pt x="423" y="718"/>
                  </a:cubicBezTo>
                  <a:cubicBezTo>
                    <a:pt x="428" y="721"/>
                    <a:pt x="433" y="719"/>
                    <a:pt x="435" y="722"/>
                  </a:cubicBezTo>
                  <a:cubicBezTo>
                    <a:pt x="437" y="724"/>
                    <a:pt x="440" y="726"/>
                    <a:pt x="444" y="727"/>
                  </a:cubicBezTo>
                  <a:cubicBezTo>
                    <a:pt x="448" y="728"/>
                    <a:pt x="462" y="733"/>
                    <a:pt x="465" y="735"/>
                  </a:cubicBezTo>
                  <a:cubicBezTo>
                    <a:pt x="467" y="737"/>
                    <a:pt x="469" y="740"/>
                    <a:pt x="473" y="741"/>
                  </a:cubicBezTo>
                  <a:cubicBezTo>
                    <a:pt x="477" y="741"/>
                    <a:pt x="483" y="744"/>
                    <a:pt x="487" y="743"/>
                  </a:cubicBezTo>
                  <a:cubicBezTo>
                    <a:pt x="490" y="742"/>
                    <a:pt x="502" y="735"/>
                    <a:pt x="506" y="737"/>
                  </a:cubicBezTo>
                  <a:cubicBezTo>
                    <a:pt x="511" y="738"/>
                    <a:pt x="512" y="738"/>
                    <a:pt x="514" y="740"/>
                  </a:cubicBezTo>
                  <a:cubicBezTo>
                    <a:pt x="517" y="742"/>
                    <a:pt x="518" y="749"/>
                    <a:pt x="522" y="753"/>
                  </a:cubicBezTo>
                  <a:cubicBezTo>
                    <a:pt x="522" y="754"/>
                    <a:pt x="523" y="754"/>
                    <a:pt x="523" y="755"/>
                  </a:cubicBezTo>
                  <a:cubicBezTo>
                    <a:pt x="524" y="756"/>
                    <a:pt x="525" y="757"/>
                    <a:pt x="526" y="758"/>
                  </a:cubicBezTo>
                  <a:cubicBezTo>
                    <a:pt x="526" y="758"/>
                    <a:pt x="526" y="758"/>
                    <a:pt x="526" y="758"/>
                  </a:cubicBezTo>
                  <a:cubicBezTo>
                    <a:pt x="526" y="758"/>
                    <a:pt x="526" y="758"/>
                    <a:pt x="527" y="758"/>
                  </a:cubicBezTo>
                  <a:cubicBezTo>
                    <a:pt x="527" y="758"/>
                    <a:pt x="527" y="759"/>
                    <a:pt x="527" y="759"/>
                  </a:cubicBezTo>
                  <a:cubicBezTo>
                    <a:pt x="527" y="759"/>
                    <a:pt x="527" y="759"/>
                    <a:pt x="528" y="759"/>
                  </a:cubicBezTo>
                  <a:cubicBezTo>
                    <a:pt x="528" y="759"/>
                    <a:pt x="528" y="759"/>
                    <a:pt x="528" y="759"/>
                  </a:cubicBezTo>
                  <a:cubicBezTo>
                    <a:pt x="529" y="759"/>
                    <a:pt x="529" y="760"/>
                    <a:pt x="530" y="760"/>
                  </a:cubicBezTo>
                  <a:cubicBezTo>
                    <a:pt x="530" y="760"/>
                    <a:pt x="530" y="760"/>
                    <a:pt x="530" y="760"/>
                  </a:cubicBezTo>
                  <a:cubicBezTo>
                    <a:pt x="531" y="760"/>
                    <a:pt x="532" y="760"/>
                    <a:pt x="533" y="760"/>
                  </a:cubicBezTo>
                  <a:cubicBezTo>
                    <a:pt x="535" y="761"/>
                    <a:pt x="536" y="761"/>
                    <a:pt x="538" y="761"/>
                  </a:cubicBezTo>
                  <a:cubicBezTo>
                    <a:pt x="539" y="761"/>
                    <a:pt x="540" y="761"/>
                    <a:pt x="540" y="761"/>
                  </a:cubicBezTo>
                  <a:cubicBezTo>
                    <a:pt x="541" y="761"/>
                    <a:pt x="542" y="761"/>
                    <a:pt x="542" y="761"/>
                  </a:cubicBezTo>
                  <a:cubicBezTo>
                    <a:pt x="543" y="762"/>
                    <a:pt x="543" y="762"/>
                    <a:pt x="544" y="762"/>
                  </a:cubicBezTo>
                  <a:cubicBezTo>
                    <a:pt x="544" y="762"/>
                    <a:pt x="545" y="762"/>
                    <a:pt x="545" y="762"/>
                  </a:cubicBezTo>
                  <a:cubicBezTo>
                    <a:pt x="546" y="762"/>
                    <a:pt x="546" y="762"/>
                    <a:pt x="547" y="763"/>
                  </a:cubicBezTo>
                  <a:cubicBezTo>
                    <a:pt x="548" y="764"/>
                    <a:pt x="558" y="770"/>
                    <a:pt x="561" y="770"/>
                  </a:cubicBezTo>
                  <a:cubicBezTo>
                    <a:pt x="562" y="770"/>
                    <a:pt x="563" y="770"/>
                    <a:pt x="564" y="770"/>
                  </a:cubicBezTo>
                  <a:cubicBezTo>
                    <a:pt x="564" y="770"/>
                    <a:pt x="564" y="770"/>
                    <a:pt x="564" y="770"/>
                  </a:cubicBezTo>
                  <a:cubicBezTo>
                    <a:pt x="564" y="770"/>
                    <a:pt x="565" y="770"/>
                    <a:pt x="565" y="770"/>
                  </a:cubicBezTo>
                  <a:cubicBezTo>
                    <a:pt x="566" y="770"/>
                    <a:pt x="566" y="770"/>
                    <a:pt x="567" y="770"/>
                  </a:cubicBezTo>
                  <a:cubicBezTo>
                    <a:pt x="567" y="770"/>
                    <a:pt x="567" y="770"/>
                    <a:pt x="568" y="769"/>
                  </a:cubicBezTo>
                  <a:cubicBezTo>
                    <a:pt x="568" y="769"/>
                    <a:pt x="568" y="769"/>
                    <a:pt x="568" y="769"/>
                  </a:cubicBezTo>
                  <a:cubicBezTo>
                    <a:pt x="569" y="769"/>
                    <a:pt x="569" y="769"/>
                    <a:pt x="569" y="769"/>
                  </a:cubicBezTo>
                  <a:cubicBezTo>
                    <a:pt x="569" y="769"/>
                    <a:pt x="569" y="769"/>
                    <a:pt x="569" y="769"/>
                  </a:cubicBezTo>
                  <a:cubicBezTo>
                    <a:pt x="570" y="769"/>
                    <a:pt x="570" y="769"/>
                    <a:pt x="570" y="769"/>
                  </a:cubicBezTo>
                  <a:cubicBezTo>
                    <a:pt x="570" y="769"/>
                    <a:pt x="570" y="770"/>
                    <a:pt x="570" y="770"/>
                  </a:cubicBezTo>
                  <a:cubicBezTo>
                    <a:pt x="570" y="770"/>
                    <a:pt x="570" y="770"/>
                    <a:pt x="570" y="770"/>
                  </a:cubicBezTo>
                  <a:cubicBezTo>
                    <a:pt x="570" y="770"/>
                    <a:pt x="569" y="771"/>
                    <a:pt x="569" y="772"/>
                  </a:cubicBezTo>
                  <a:cubicBezTo>
                    <a:pt x="568" y="772"/>
                    <a:pt x="568" y="773"/>
                    <a:pt x="568" y="773"/>
                  </a:cubicBezTo>
                  <a:cubicBezTo>
                    <a:pt x="568" y="773"/>
                    <a:pt x="567" y="774"/>
                    <a:pt x="567" y="774"/>
                  </a:cubicBezTo>
                  <a:cubicBezTo>
                    <a:pt x="567" y="774"/>
                    <a:pt x="567" y="774"/>
                    <a:pt x="567" y="774"/>
                  </a:cubicBezTo>
                  <a:cubicBezTo>
                    <a:pt x="567" y="774"/>
                    <a:pt x="567" y="774"/>
                    <a:pt x="567" y="774"/>
                  </a:cubicBezTo>
                  <a:cubicBezTo>
                    <a:pt x="567" y="774"/>
                    <a:pt x="567" y="775"/>
                    <a:pt x="568" y="775"/>
                  </a:cubicBezTo>
                  <a:cubicBezTo>
                    <a:pt x="569" y="776"/>
                    <a:pt x="574" y="779"/>
                    <a:pt x="576" y="782"/>
                  </a:cubicBezTo>
                  <a:cubicBezTo>
                    <a:pt x="578" y="784"/>
                    <a:pt x="577" y="786"/>
                    <a:pt x="579" y="788"/>
                  </a:cubicBezTo>
                  <a:cubicBezTo>
                    <a:pt x="580" y="789"/>
                    <a:pt x="580" y="789"/>
                    <a:pt x="581" y="790"/>
                  </a:cubicBezTo>
                  <a:cubicBezTo>
                    <a:pt x="581" y="790"/>
                    <a:pt x="581" y="790"/>
                    <a:pt x="581" y="790"/>
                  </a:cubicBezTo>
                  <a:cubicBezTo>
                    <a:pt x="582" y="791"/>
                    <a:pt x="582" y="791"/>
                    <a:pt x="582" y="792"/>
                  </a:cubicBezTo>
                  <a:cubicBezTo>
                    <a:pt x="582" y="792"/>
                    <a:pt x="582" y="792"/>
                    <a:pt x="582" y="792"/>
                  </a:cubicBezTo>
                  <a:cubicBezTo>
                    <a:pt x="583" y="793"/>
                    <a:pt x="583" y="794"/>
                    <a:pt x="583" y="795"/>
                  </a:cubicBezTo>
                  <a:cubicBezTo>
                    <a:pt x="582" y="798"/>
                    <a:pt x="580" y="802"/>
                    <a:pt x="582" y="804"/>
                  </a:cubicBezTo>
                  <a:cubicBezTo>
                    <a:pt x="584" y="806"/>
                    <a:pt x="587" y="809"/>
                    <a:pt x="588" y="807"/>
                  </a:cubicBezTo>
                  <a:cubicBezTo>
                    <a:pt x="589" y="804"/>
                    <a:pt x="588" y="803"/>
                    <a:pt x="590" y="806"/>
                  </a:cubicBezTo>
                  <a:cubicBezTo>
                    <a:pt x="591" y="809"/>
                    <a:pt x="590" y="811"/>
                    <a:pt x="594" y="812"/>
                  </a:cubicBezTo>
                  <a:cubicBezTo>
                    <a:pt x="599" y="813"/>
                    <a:pt x="597" y="815"/>
                    <a:pt x="598" y="817"/>
                  </a:cubicBezTo>
                  <a:cubicBezTo>
                    <a:pt x="598" y="818"/>
                    <a:pt x="599" y="818"/>
                    <a:pt x="599" y="819"/>
                  </a:cubicBezTo>
                  <a:cubicBezTo>
                    <a:pt x="599" y="819"/>
                    <a:pt x="599" y="819"/>
                    <a:pt x="600" y="819"/>
                  </a:cubicBezTo>
                  <a:cubicBezTo>
                    <a:pt x="600" y="819"/>
                    <a:pt x="601" y="819"/>
                    <a:pt x="602" y="819"/>
                  </a:cubicBezTo>
                  <a:cubicBezTo>
                    <a:pt x="602" y="819"/>
                    <a:pt x="603" y="819"/>
                    <a:pt x="603" y="819"/>
                  </a:cubicBezTo>
                  <a:cubicBezTo>
                    <a:pt x="603" y="819"/>
                    <a:pt x="603" y="819"/>
                    <a:pt x="604" y="819"/>
                  </a:cubicBezTo>
                  <a:cubicBezTo>
                    <a:pt x="604" y="819"/>
                    <a:pt x="605" y="819"/>
                    <a:pt x="605" y="820"/>
                  </a:cubicBezTo>
                  <a:cubicBezTo>
                    <a:pt x="608" y="821"/>
                    <a:pt x="612" y="820"/>
                    <a:pt x="616" y="822"/>
                  </a:cubicBezTo>
                  <a:cubicBezTo>
                    <a:pt x="619" y="824"/>
                    <a:pt x="618" y="829"/>
                    <a:pt x="622" y="829"/>
                  </a:cubicBezTo>
                  <a:cubicBezTo>
                    <a:pt x="626" y="830"/>
                    <a:pt x="635" y="830"/>
                    <a:pt x="634" y="829"/>
                  </a:cubicBezTo>
                  <a:cubicBezTo>
                    <a:pt x="634" y="827"/>
                    <a:pt x="631" y="822"/>
                    <a:pt x="633" y="821"/>
                  </a:cubicBezTo>
                  <a:cubicBezTo>
                    <a:pt x="635" y="820"/>
                    <a:pt x="639" y="817"/>
                    <a:pt x="640" y="816"/>
                  </a:cubicBezTo>
                  <a:cubicBezTo>
                    <a:pt x="642" y="815"/>
                    <a:pt x="647" y="812"/>
                    <a:pt x="649" y="814"/>
                  </a:cubicBezTo>
                  <a:cubicBezTo>
                    <a:pt x="651" y="816"/>
                    <a:pt x="656" y="818"/>
                    <a:pt x="655" y="822"/>
                  </a:cubicBezTo>
                  <a:cubicBezTo>
                    <a:pt x="654" y="825"/>
                    <a:pt x="654" y="831"/>
                    <a:pt x="657" y="834"/>
                  </a:cubicBezTo>
                  <a:cubicBezTo>
                    <a:pt x="658" y="834"/>
                    <a:pt x="658" y="835"/>
                    <a:pt x="659" y="835"/>
                  </a:cubicBezTo>
                  <a:cubicBezTo>
                    <a:pt x="659" y="835"/>
                    <a:pt x="659" y="836"/>
                    <a:pt x="659" y="836"/>
                  </a:cubicBezTo>
                  <a:cubicBezTo>
                    <a:pt x="659" y="836"/>
                    <a:pt x="659" y="837"/>
                    <a:pt x="659" y="837"/>
                  </a:cubicBezTo>
                  <a:cubicBezTo>
                    <a:pt x="659" y="837"/>
                    <a:pt x="659" y="838"/>
                    <a:pt x="659" y="838"/>
                  </a:cubicBezTo>
                  <a:cubicBezTo>
                    <a:pt x="659" y="838"/>
                    <a:pt x="659" y="839"/>
                    <a:pt x="659" y="839"/>
                  </a:cubicBezTo>
                  <a:cubicBezTo>
                    <a:pt x="659" y="840"/>
                    <a:pt x="659" y="840"/>
                    <a:pt x="659" y="840"/>
                  </a:cubicBezTo>
                  <a:cubicBezTo>
                    <a:pt x="659" y="841"/>
                    <a:pt x="659" y="842"/>
                    <a:pt x="659" y="843"/>
                  </a:cubicBezTo>
                  <a:cubicBezTo>
                    <a:pt x="657" y="849"/>
                    <a:pt x="659" y="850"/>
                    <a:pt x="657" y="851"/>
                  </a:cubicBezTo>
                  <a:cubicBezTo>
                    <a:pt x="655" y="853"/>
                    <a:pt x="654" y="855"/>
                    <a:pt x="655" y="857"/>
                  </a:cubicBezTo>
                  <a:cubicBezTo>
                    <a:pt x="656" y="859"/>
                    <a:pt x="654" y="861"/>
                    <a:pt x="653" y="864"/>
                  </a:cubicBezTo>
                  <a:cubicBezTo>
                    <a:pt x="653" y="868"/>
                    <a:pt x="656" y="869"/>
                    <a:pt x="653" y="872"/>
                  </a:cubicBezTo>
                  <a:cubicBezTo>
                    <a:pt x="649" y="875"/>
                    <a:pt x="647" y="879"/>
                    <a:pt x="644" y="879"/>
                  </a:cubicBezTo>
                  <a:cubicBezTo>
                    <a:pt x="642" y="879"/>
                    <a:pt x="638" y="881"/>
                    <a:pt x="637" y="881"/>
                  </a:cubicBezTo>
                  <a:cubicBezTo>
                    <a:pt x="636" y="882"/>
                    <a:pt x="636" y="888"/>
                    <a:pt x="633" y="891"/>
                  </a:cubicBezTo>
                  <a:cubicBezTo>
                    <a:pt x="631" y="892"/>
                    <a:pt x="630" y="893"/>
                    <a:pt x="629" y="895"/>
                  </a:cubicBezTo>
                  <a:cubicBezTo>
                    <a:pt x="628" y="895"/>
                    <a:pt x="628" y="896"/>
                    <a:pt x="627" y="897"/>
                  </a:cubicBezTo>
                  <a:cubicBezTo>
                    <a:pt x="627" y="897"/>
                    <a:pt x="626" y="897"/>
                    <a:pt x="626" y="898"/>
                  </a:cubicBezTo>
                  <a:cubicBezTo>
                    <a:pt x="625" y="898"/>
                    <a:pt x="624" y="899"/>
                    <a:pt x="623" y="900"/>
                  </a:cubicBezTo>
                  <a:cubicBezTo>
                    <a:pt x="619" y="901"/>
                    <a:pt x="615" y="903"/>
                    <a:pt x="613" y="907"/>
                  </a:cubicBezTo>
                  <a:cubicBezTo>
                    <a:pt x="611" y="911"/>
                    <a:pt x="612" y="912"/>
                    <a:pt x="609" y="914"/>
                  </a:cubicBezTo>
                  <a:cubicBezTo>
                    <a:pt x="605" y="915"/>
                    <a:pt x="602" y="918"/>
                    <a:pt x="601" y="921"/>
                  </a:cubicBezTo>
                  <a:cubicBezTo>
                    <a:pt x="600" y="925"/>
                    <a:pt x="597" y="933"/>
                    <a:pt x="599" y="935"/>
                  </a:cubicBezTo>
                  <a:cubicBezTo>
                    <a:pt x="601" y="938"/>
                    <a:pt x="599" y="941"/>
                    <a:pt x="598" y="942"/>
                  </a:cubicBezTo>
                  <a:cubicBezTo>
                    <a:pt x="598" y="942"/>
                    <a:pt x="598" y="942"/>
                    <a:pt x="598" y="942"/>
                  </a:cubicBezTo>
                  <a:cubicBezTo>
                    <a:pt x="597" y="942"/>
                    <a:pt x="597" y="942"/>
                    <a:pt x="597" y="942"/>
                  </a:cubicBezTo>
                  <a:cubicBezTo>
                    <a:pt x="597" y="942"/>
                    <a:pt x="596" y="942"/>
                    <a:pt x="596" y="943"/>
                  </a:cubicBezTo>
                  <a:cubicBezTo>
                    <a:pt x="596" y="943"/>
                    <a:pt x="595" y="943"/>
                    <a:pt x="595" y="943"/>
                  </a:cubicBezTo>
                  <a:cubicBezTo>
                    <a:pt x="595" y="944"/>
                    <a:pt x="594" y="944"/>
                    <a:pt x="594" y="944"/>
                  </a:cubicBezTo>
                  <a:cubicBezTo>
                    <a:pt x="593" y="944"/>
                    <a:pt x="593" y="945"/>
                    <a:pt x="593" y="945"/>
                  </a:cubicBezTo>
                  <a:cubicBezTo>
                    <a:pt x="592" y="945"/>
                    <a:pt x="592" y="946"/>
                    <a:pt x="591" y="946"/>
                  </a:cubicBezTo>
                  <a:cubicBezTo>
                    <a:pt x="591" y="947"/>
                    <a:pt x="590" y="947"/>
                    <a:pt x="589" y="948"/>
                  </a:cubicBezTo>
                  <a:cubicBezTo>
                    <a:pt x="586" y="951"/>
                    <a:pt x="583" y="953"/>
                    <a:pt x="585" y="956"/>
                  </a:cubicBezTo>
                  <a:cubicBezTo>
                    <a:pt x="588" y="958"/>
                    <a:pt x="588" y="959"/>
                    <a:pt x="586" y="961"/>
                  </a:cubicBezTo>
                  <a:cubicBezTo>
                    <a:pt x="584" y="963"/>
                    <a:pt x="581" y="965"/>
                    <a:pt x="585" y="965"/>
                  </a:cubicBezTo>
                  <a:cubicBezTo>
                    <a:pt x="589" y="966"/>
                    <a:pt x="597" y="972"/>
                    <a:pt x="598" y="975"/>
                  </a:cubicBezTo>
                  <a:cubicBezTo>
                    <a:pt x="598" y="978"/>
                    <a:pt x="596" y="980"/>
                    <a:pt x="598" y="983"/>
                  </a:cubicBezTo>
                  <a:cubicBezTo>
                    <a:pt x="600" y="987"/>
                    <a:pt x="604" y="992"/>
                    <a:pt x="604" y="995"/>
                  </a:cubicBezTo>
                  <a:cubicBezTo>
                    <a:pt x="603" y="998"/>
                    <a:pt x="610" y="1018"/>
                    <a:pt x="611" y="1023"/>
                  </a:cubicBezTo>
                  <a:cubicBezTo>
                    <a:pt x="612" y="1027"/>
                    <a:pt x="618" y="1031"/>
                    <a:pt x="617" y="1037"/>
                  </a:cubicBezTo>
                  <a:cubicBezTo>
                    <a:pt x="615" y="1043"/>
                    <a:pt x="614" y="1047"/>
                    <a:pt x="615" y="1054"/>
                  </a:cubicBezTo>
                  <a:cubicBezTo>
                    <a:pt x="616" y="1061"/>
                    <a:pt x="616" y="1069"/>
                    <a:pt x="619" y="1071"/>
                  </a:cubicBezTo>
                  <a:cubicBezTo>
                    <a:pt x="621" y="1072"/>
                    <a:pt x="625" y="1079"/>
                    <a:pt x="627" y="1082"/>
                  </a:cubicBezTo>
                  <a:cubicBezTo>
                    <a:pt x="629" y="1085"/>
                    <a:pt x="639" y="1092"/>
                    <a:pt x="642" y="1093"/>
                  </a:cubicBezTo>
                  <a:cubicBezTo>
                    <a:pt x="645" y="1094"/>
                    <a:pt x="655" y="1101"/>
                    <a:pt x="657" y="1103"/>
                  </a:cubicBezTo>
                  <a:cubicBezTo>
                    <a:pt x="659" y="1106"/>
                    <a:pt x="665" y="1110"/>
                    <a:pt x="665" y="1113"/>
                  </a:cubicBezTo>
                  <a:cubicBezTo>
                    <a:pt x="665" y="1114"/>
                    <a:pt x="666" y="1116"/>
                    <a:pt x="666" y="1117"/>
                  </a:cubicBezTo>
                  <a:cubicBezTo>
                    <a:pt x="666" y="1118"/>
                    <a:pt x="666" y="1119"/>
                    <a:pt x="667" y="1120"/>
                  </a:cubicBezTo>
                  <a:cubicBezTo>
                    <a:pt x="667" y="1120"/>
                    <a:pt x="667" y="1120"/>
                    <a:pt x="667" y="1120"/>
                  </a:cubicBezTo>
                  <a:cubicBezTo>
                    <a:pt x="667" y="1121"/>
                    <a:pt x="667" y="1122"/>
                    <a:pt x="667" y="1123"/>
                  </a:cubicBezTo>
                  <a:cubicBezTo>
                    <a:pt x="667" y="1123"/>
                    <a:pt x="667" y="1124"/>
                    <a:pt x="667" y="1124"/>
                  </a:cubicBezTo>
                  <a:cubicBezTo>
                    <a:pt x="666" y="1125"/>
                    <a:pt x="666" y="1126"/>
                    <a:pt x="666" y="1127"/>
                  </a:cubicBezTo>
                  <a:cubicBezTo>
                    <a:pt x="663" y="1131"/>
                    <a:pt x="660" y="1136"/>
                    <a:pt x="661" y="1139"/>
                  </a:cubicBezTo>
                  <a:cubicBezTo>
                    <a:pt x="661" y="1143"/>
                    <a:pt x="662" y="1145"/>
                    <a:pt x="660" y="1151"/>
                  </a:cubicBezTo>
                  <a:cubicBezTo>
                    <a:pt x="657" y="1157"/>
                    <a:pt x="655" y="1171"/>
                    <a:pt x="652" y="1172"/>
                  </a:cubicBezTo>
                  <a:cubicBezTo>
                    <a:pt x="650" y="1173"/>
                    <a:pt x="646" y="1175"/>
                    <a:pt x="646" y="1178"/>
                  </a:cubicBezTo>
                  <a:cubicBezTo>
                    <a:pt x="647" y="1181"/>
                    <a:pt x="647" y="1187"/>
                    <a:pt x="645" y="1193"/>
                  </a:cubicBezTo>
                  <a:cubicBezTo>
                    <a:pt x="642" y="1200"/>
                    <a:pt x="641" y="1205"/>
                    <a:pt x="640" y="1209"/>
                  </a:cubicBezTo>
                  <a:cubicBezTo>
                    <a:pt x="638" y="1214"/>
                    <a:pt x="634" y="1226"/>
                    <a:pt x="632" y="1229"/>
                  </a:cubicBezTo>
                  <a:cubicBezTo>
                    <a:pt x="631" y="1232"/>
                    <a:pt x="629" y="1244"/>
                    <a:pt x="626" y="1245"/>
                  </a:cubicBezTo>
                  <a:cubicBezTo>
                    <a:pt x="624" y="1247"/>
                    <a:pt x="617" y="1256"/>
                    <a:pt x="619" y="1259"/>
                  </a:cubicBezTo>
                  <a:cubicBezTo>
                    <a:pt x="621" y="1263"/>
                    <a:pt x="620" y="1262"/>
                    <a:pt x="617" y="1267"/>
                  </a:cubicBezTo>
                  <a:cubicBezTo>
                    <a:pt x="615" y="1271"/>
                    <a:pt x="613" y="1285"/>
                    <a:pt x="613" y="1291"/>
                  </a:cubicBezTo>
                  <a:cubicBezTo>
                    <a:pt x="613" y="1297"/>
                    <a:pt x="609" y="1308"/>
                    <a:pt x="607" y="1312"/>
                  </a:cubicBezTo>
                  <a:cubicBezTo>
                    <a:pt x="605" y="1317"/>
                    <a:pt x="602" y="1322"/>
                    <a:pt x="600" y="1325"/>
                  </a:cubicBezTo>
                  <a:cubicBezTo>
                    <a:pt x="598" y="1329"/>
                    <a:pt x="588" y="1346"/>
                    <a:pt x="584" y="1352"/>
                  </a:cubicBezTo>
                  <a:cubicBezTo>
                    <a:pt x="581" y="1357"/>
                    <a:pt x="577" y="1367"/>
                    <a:pt x="573" y="1372"/>
                  </a:cubicBezTo>
                  <a:cubicBezTo>
                    <a:pt x="570" y="1376"/>
                    <a:pt x="565" y="1379"/>
                    <a:pt x="567" y="1384"/>
                  </a:cubicBezTo>
                  <a:cubicBezTo>
                    <a:pt x="569" y="1389"/>
                    <a:pt x="570" y="1389"/>
                    <a:pt x="567" y="1395"/>
                  </a:cubicBezTo>
                  <a:cubicBezTo>
                    <a:pt x="565" y="1400"/>
                    <a:pt x="568" y="1400"/>
                    <a:pt x="566" y="1406"/>
                  </a:cubicBezTo>
                  <a:cubicBezTo>
                    <a:pt x="563" y="1413"/>
                    <a:pt x="562" y="1415"/>
                    <a:pt x="559" y="1421"/>
                  </a:cubicBezTo>
                  <a:cubicBezTo>
                    <a:pt x="555" y="1429"/>
                    <a:pt x="554" y="1435"/>
                    <a:pt x="552" y="1441"/>
                  </a:cubicBezTo>
                  <a:cubicBezTo>
                    <a:pt x="551" y="1447"/>
                    <a:pt x="550" y="1453"/>
                    <a:pt x="549" y="1454"/>
                  </a:cubicBezTo>
                  <a:cubicBezTo>
                    <a:pt x="548" y="1454"/>
                    <a:pt x="543" y="1463"/>
                    <a:pt x="542" y="1466"/>
                  </a:cubicBezTo>
                  <a:cubicBezTo>
                    <a:pt x="541" y="1470"/>
                    <a:pt x="541" y="1478"/>
                    <a:pt x="543" y="1478"/>
                  </a:cubicBezTo>
                  <a:cubicBezTo>
                    <a:pt x="545" y="1478"/>
                    <a:pt x="550" y="1469"/>
                    <a:pt x="550" y="1466"/>
                  </a:cubicBezTo>
                  <a:cubicBezTo>
                    <a:pt x="551" y="1464"/>
                    <a:pt x="557" y="1461"/>
                    <a:pt x="556" y="1457"/>
                  </a:cubicBezTo>
                  <a:cubicBezTo>
                    <a:pt x="556" y="1454"/>
                    <a:pt x="557" y="1450"/>
                    <a:pt x="558" y="1452"/>
                  </a:cubicBezTo>
                  <a:cubicBezTo>
                    <a:pt x="559" y="1454"/>
                    <a:pt x="562" y="1448"/>
                    <a:pt x="561" y="1455"/>
                  </a:cubicBezTo>
                  <a:cubicBezTo>
                    <a:pt x="559" y="1461"/>
                    <a:pt x="560" y="1461"/>
                    <a:pt x="557" y="1468"/>
                  </a:cubicBezTo>
                  <a:cubicBezTo>
                    <a:pt x="554" y="1475"/>
                    <a:pt x="554" y="1485"/>
                    <a:pt x="552" y="1486"/>
                  </a:cubicBezTo>
                  <a:cubicBezTo>
                    <a:pt x="551" y="1487"/>
                    <a:pt x="548" y="1490"/>
                    <a:pt x="548" y="1492"/>
                  </a:cubicBezTo>
                  <a:cubicBezTo>
                    <a:pt x="548" y="1494"/>
                    <a:pt x="550" y="1500"/>
                    <a:pt x="550" y="1501"/>
                  </a:cubicBezTo>
                  <a:cubicBezTo>
                    <a:pt x="549" y="1502"/>
                    <a:pt x="546" y="1508"/>
                    <a:pt x="544" y="1508"/>
                  </a:cubicBezTo>
                  <a:cubicBezTo>
                    <a:pt x="542" y="1508"/>
                    <a:pt x="539" y="1512"/>
                    <a:pt x="541" y="1515"/>
                  </a:cubicBezTo>
                  <a:cubicBezTo>
                    <a:pt x="544" y="1518"/>
                    <a:pt x="543" y="1518"/>
                    <a:pt x="541" y="1520"/>
                  </a:cubicBezTo>
                  <a:cubicBezTo>
                    <a:pt x="538" y="1522"/>
                    <a:pt x="534" y="1529"/>
                    <a:pt x="534" y="1529"/>
                  </a:cubicBezTo>
                  <a:cubicBezTo>
                    <a:pt x="534" y="1529"/>
                    <a:pt x="532" y="1535"/>
                    <a:pt x="530" y="1533"/>
                  </a:cubicBezTo>
                  <a:cubicBezTo>
                    <a:pt x="527" y="1530"/>
                    <a:pt x="526" y="1533"/>
                    <a:pt x="525" y="1530"/>
                  </a:cubicBezTo>
                  <a:cubicBezTo>
                    <a:pt x="524" y="1527"/>
                    <a:pt x="521" y="1524"/>
                    <a:pt x="518" y="1527"/>
                  </a:cubicBezTo>
                  <a:cubicBezTo>
                    <a:pt x="516" y="1530"/>
                    <a:pt x="518" y="1534"/>
                    <a:pt x="515" y="1535"/>
                  </a:cubicBezTo>
                  <a:cubicBezTo>
                    <a:pt x="512" y="1537"/>
                    <a:pt x="505" y="1554"/>
                    <a:pt x="509" y="1551"/>
                  </a:cubicBezTo>
                  <a:cubicBezTo>
                    <a:pt x="512" y="1547"/>
                    <a:pt x="515" y="1545"/>
                    <a:pt x="515" y="1549"/>
                  </a:cubicBezTo>
                  <a:cubicBezTo>
                    <a:pt x="515" y="1552"/>
                    <a:pt x="515" y="1557"/>
                    <a:pt x="515" y="1560"/>
                  </a:cubicBezTo>
                  <a:cubicBezTo>
                    <a:pt x="515" y="1563"/>
                    <a:pt x="515" y="1568"/>
                    <a:pt x="517" y="1569"/>
                  </a:cubicBezTo>
                  <a:cubicBezTo>
                    <a:pt x="520" y="1569"/>
                    <a:pt x="527" y="1570"/>
                    <a:pt x="525" y="1572"/>
                  </a:cubicBezTo>
                  <a:cubicBezTo>
                    <a:pt x="523" y="1574"/>
                    <a:pt x="520" y="1571"/>
                    <a:pt x="515" y="1573"/>
                  </a:cubicBezTo>
                  <a:cubicBezTo>
                    <a:pt x="510" y="1575"/>
                    <a:pt x="513" y="1580"/>
                    <a:pt x="514" y="1582"/>
                  </a:cubicBezTo>
                  <a:cubicBezTo>
                    <a:pt x="514" y="1585"/>
                    <a:pt x="511" y="1589"/>
                    <a:pt x="509" y="1591"/>
                  </a:cubicBezTo>
                  <a:cubicBezTo>
                    <a:pt x="508" y="1592"/>
                    <a:pt x="506" y="1599"/>
                    <a:pt x="508" y="1600"/>
                  </a:cubicBezTo>
                  <a:cubicBezTo>
                    <a:pt x="511" y="1601"/>
                    <a:pt x="512" y="1604"/>
                    <a:pt x="507" y="1606"/>
                  </a:cubicBezTo>
                  <a:cubicBezTo>
                    <a:pt x="503" y="1607"/>
                    <a:pt x="505" y="1611"/>
                    <a:pt x="505" y="1615"/>
                  </a:cubicBezTo>
                  <a:cubicBezTo>
                    <a:pt x="506" y="1619"/>
                    <a:pt x="506" y="1623"/>
                    <a:pt x="503" y="1623"/>
                  </a:cubicBezTo>
                  <a:cubicBezTo>
                    <a:pt x="499" y="1624"/>
                    <a:pt x="503" y="1634"/>
                    <a:pt x="501" y="1635"/>
                  </a:cubicBezTo>
                  <a:cubicBezTo>
                    <a:pt x="499" y="1636"/>
                    <a:pt x="498" y="1638"/>
                    <a:pt x="499" y="1642"/>
                  </a:cubicBezTo>
                  <a:cubicBezTo>
                    <a:pt x="500" y="1645"/>
                    <a:pt x="503" y="1647"/>
                    <a:pt x="499" y="1650"/>
                  </a:cubicBezTo>
                  <a:cubicBezTo>
                    <a:pt x="495" y="1653"/>
                    <a:pt x="497" y="1659"/>
                    <a:pt x="495" y="1661"/>
                  </a:cubicBezTo>
                  <a:cubicBezTo>
                    <a:pt x="492" y="1662"/>
                    <a:pt x="496" y="1662"/>
                    <a:pt x="493" y="1666"/>
                  </a:cubicBezTo>
                  <a:cubicBezTo>
                    <a:pt x="491" y="1670"/>
                    <a:pt x="492" y="1680"/>
                    <a:pt x="495" y="1677"/>
                  </a:cubicBezTo>
                  <a:cubicBezTo>
                    <a:pt x="497" y="1674"/>
                    <a:pt x="501" y="1667"/>
                    <a:pt x="503" y="1666"/>
                  </a:cubicBezTo>
                  <a:cubicBezTo>
                    <a:pt x="505" y="1664"/>
                    <a:pt x="500" y="1673"/>
                    <a:pt x="499" y="1676"/>
                  </a:cubicBezTo>
                  <a:cubicBezTo>
                    <a:pt x="497" y="1679"/>
                    <a:pt x="494" y="1685"/>
                    <a:pt x="497" y="1687"/>
                  </a:cubicBezTo>
                  <a:cubicBezTo>
                    <a:pt x="500" y="1689"/>
                    <a:pt x="506" y="1685"/>
                    <a:pt x="503" y="1689"/>
                  </a:cubicBezTo>
                  <a:cubicBezTo>
                    <a:pt x="500" y="1693"/>
                    <a:pt x="507" y="1688"/>
                    <a:pt x="511" y="1685"/>
                  </a:cubicBezTo>
                  <a:cubicBezTo>
                    <a:pt x="515" y="1682"/>
                    <a:pt x="523" y="1675"/>
                    <a:pt x="524" y="1678"/>
                  </a:cubicBezTo>
                  <a:cubicBezTo>
                    <a:pt x="525" y="1681"/>
                    <a:pt x="518" y="1687"/>
                    <a:pt x="523" y="1686"/>
                  </a:cubicBezTo>
                  <a:cubicBezTo>
                    <a:pt x="528" y="1685"/>
                    <a:pt x="530" y="1686"/>
                    <a:pt x="533" y="1682"/>
                  </a:cubicBezTo>
                  <a:cubicBezTo>
                    <a:pt x="535" y="1677"/>
                    <a:pt x="538" y="1675"/>
                    <a:pt x="543" y="1674"/>
                  </a:cubicBezTo>
                  <a:cubicBezTo>
                    <a:pt x="548" y="1672"/>
                    <a:pt x="552" y="1670"/>
                    <a:pt x="553" y="1668"/>
                  </a:cubicBezTo>
                  <a:cubicBezTo>
                    <a:pt x="554" y="1667"/>
                    <a:pt x="555" y="1667"/>
                    <a:pt x="555" y="1666"/>
                  </a:cubicBezTo>
                  <a:cubicBezTo>
                    <a:pt x="555" y="1666"/>
                    <a:pt x="556" y="1666"/>
                    <a:pt x="556" y="1666"/>
                  </a:cubicBezTo>
                  <a:cubicBezTo>
                    <a:pt x="556" y="1666"/>
                    <a:pt x="556" y="1666"/>
                    <a:pt x="557" y="1666"/>
                  </a:cubicBezTo>
                  <a:cubicBezTo>
                    <a:pt x="557" y="1666"/>
                    <a:pt x="557" y="1666"/>
                    <a:pt x="557" y="1666"/>
                  </a:cubicBezTo>
                  <a:cubicBezTo>
                    <a:pt x="558" y="1666"/>
                    <a:pt x="559" y="1666"/>
                    <a:pt x="559" y="1667"/>
                  </a:cubicBezTo>
                  <a:cubicBezTo>
                    <a:pt x="560" y="1667"/>
                    <a:pt x="560" y="1667"/>
                    <a:pt x="561" y="1668"/>
                  </a:cubicBezTo>
                  <a:cubicBezTo>
                    <a:pt x="561" y="1668"/>
                    <a:pt x="561" y="1668"/>
                    <a:pt x="561" y="1668"/>
                  </a:cubicBezTo>
                  <a:cubicBezTo>
                    <a:pt x="561" y="1668"/>
                    <a:pt x="562" y="1669"/>
                    <a:pt x="562" y="1669"/>
                  </a:cubicBezTo>
                  <a:cubicBezTo>
                    <a:pt x="562" y="1669"/>
                    <a:pt x="562" y="1669"/>
                    <a:pt x="562" y="1669"/>
                  </a:cubicBezTo>
                  <a:cubicBezTo>
                    <a:pt x="562" y="1669"/>
                    <a:pt x="562" y="1669"/>
                    <a:pt x="562" y="1669"/>
                  </a:cubicBezTo>
                  <a:cubicBezTo>
                    <a:pt x="563" y="1669"/>
                    <a:pt x="563" y="1669"/>
                    <a:pt x="563" y="1669"/>
                  </a:cubicBezTo>
                  <a:cubicBezTo>
                    <a:pt x="563" y="1670"/>
                    <a:pt x="563" y="1670"/>
                    <a:pt x="564" y="1670"/>
                  </a:cubicBezTo>
                  <a:cubicBezTo>
                    <a:pt x="564" y="1670"/>
                    <a:pt x="564" y="1670"/>
                    <a:pt x="564" y="1669"/>
                  </a:cubicBezTo>
                  <a:cubicBezTo>
                    <a:pt x="564" y="1669"/>
                    <a:pt x="564" y="1669"/>
                    <a:pt x="564" y="1669"/>
                  </a:cubicBezTo>
                  <a:cubicBezTo>
                    <a:pt x="564" y="1669"/>
                    <a:pt x="564" y="1669"/>
                    <a:pt x="564" y="1669"/>
                  </a:cubicBezTo>
                  <a:cubicBezTo>
                    <a:pt x="564" y="1668"/>
                    <a:pt x="564" y="1668"/>
                    <a:pt x="564" y="1668"/>
                  </a:cubicBezTo>
                  <a:cubicBezTo>
                    <a:pt x="564" y="1668"/>
                    <a:pt x="564" y="1667"/>
                    <a:pt x="564" y="1666"/>
                  </a:cubicBezTo>
                  <a:cubicBezTo>
                    <a:pt x="563" y="1660"/>
                    <a:pt x="563" y="1656"/>
                    <a:pt x="564" y="1652"/>
                  </a:cubicBezTo>
                  <a:cubicBezTo>
                    <a:pt x="564" y="1648"/>
                    <a:pt x="561" y="1640"/>
                    <a:pt x="563" y="1638"/>
                  </a:cubicBezTo>
                  <a:cubicBezTo>
                    <a:pt x="565" y="1635"/>
                    <a:pt x="570" y="1638"/>
                    <a:pt x="570" y="1634"/>
                  </a:cubicBezTo>
                  <a:cubicBezTo>
                    <a:pt x="570" y="1629"/>
                    <a:pt x="567" y="1628"/>
                    <a:pt x="569" y="1626"/>
                  </a:cubicBezTo>
                  <a:cubicBezTo>
                    <a:pt x="572" y="1624"/>
                    <a:pt x="571" y="1630"/>
                    <a:pt x="576" y="1628"/>
                  </a:cubicBezTo>
                  <a:cubicBezTo>
                    <a:pt x="580" y="1626"/>
                    <a:pt x="580" y="1623"/>
                    <a:pt x="583" y="1620"/>
                  </a:cubicBezTo>
                  <a:cubicBezTo>
                    <a:pt x="586" y="1618"/>
                    <a:pt x="592" y="1608"/>
                    <a:pt x="592" y="1602"/>
                  </a:cubicBezTo>
                  <a:cubicBezTo>
                    <a:pt x="592" y="1596"/>
                    <a:pt x="601" y="1584"/>
                    <a:pt x="606" y="1583"/>
                  </a:cubicBezTo>
                  <a:cubicBezTo>
                    <a:pt x="611" y="1581"/>
                    <a:pt x="615" y="1578"/>
                    <a:pt x="617" y="1576"/>
                  </a:cubicBezTo>
                  <a:cubicBezTo>
                    <a:pt x="619" y="1574"/>
                    <a:pt x="626" y="1558"/>
                    <a:pt x="623" y="1555"/>
                  </a:cubicBezTo>
                  <a:cubicBezTo>
                    <a:pt x="620" y="1553"/>
                    <a:pt x="617" y="1552"/>
                    <a:pt x="613" y="1549"/>
                  </a:cubicBezTo>
                  <a:cubicBezTo>
                    <a:pt x="609" y="1546"/>
                    <a:pt x="604" y="1536"/>
                    <a:pt x="606" y="1532"/>
                  </a:cubicBezTo>
                  <a:cubicBezTo>
                    <a:pt x="609" y="1529"/>
                    <a:pt x="611" y="1526"/>
                    <a:pt x="616" y="1521"/>
                  </a:cubicBezTo>
                  <a:cubicBezTo>
                    <a:pt x="620" y="1515"/>
                    <a:pt x="631" y="1511"/>
                    <a:pt x="633" y="1511"/>
                  </a:cubicBezTo>
                  <a:cubicBezTo>
                    <a:pt x="635" y="1511"/>
                    <a:pt x="637" y="1508"/>
                    <a:pt x="638" y="1506"/>
                  </a:cubicBezTo>
                  <a:cubicBezTo>
                    <a:pt x="640" y="1503"/>
                    <a:pt x="643" y="1501"/>
                    <a:pt x="644" y="1500"/>
                  </a:cubicBezTo>
                  <a:cubicBezTo>
                    <a:pt x="644" y="1498"/>
                    <a:pt x="647" y="1485"/>
                    <a:pt x="649" y="1482"/>
                  </a:cubicBezTo>
                  <a:cubicBezTo>
                    <a:pt x="651" y="1480"/>
                    <a:pt x="662" y="1472"/>
                    <a:pt x="659" y="1471"/>
                  </a:cubicBezTo>
                  <a:cubicBezTo>
                    <a:pt x="657" y="1470"/>
                    <a:pt x="653" y="1470"/>
                    <a:pt x="656" y="1468"/>
                  </a:cubicBezTo>
                  <a:cubicBezTo>
                    <a:pt x="658" y="1465"/>
                    <a:pt x="664" y="1461"/>
                    <a:pt x="662" y="1459"/>
                  </a:cubicBezTo>
                  <a:cubicBezTo>
                    <a:pt x="661" y="1458"/>
                    <a:pt x="656" y="1449"/>
                    <a:pt x="657" y="1444"/>
                  </a:cubicBezTo>
                  <a:cubicBezTo>
                    <a:pt x="657" y="1438"/>
                    <a:pt x="660" y="1434"/>
                    <a:pt x="664" y="1436"/>
                  </a:cubicBezTo>
                  <a:cubicBezTo>
                    <a:pt x="668" y="1439"/>
                    <a:pt x="673" y="1442"/>
                    <a:pt x="679" y="1441"/>
                  </a:cubicBezTo>
                  <a:cubicBezTo>
                    <a:pt x="685" y="1441"/>
                    <a:pt x="689" y="1441"/>
                    <a:pt x="692" y="1437"/>
                  </a:cubicBezTo>
                  <a:cubicBezTo>
                    <a:pt x="696" y="1433"/>
                    <a:pt x="695" y="1426"/>
                    <a:pt x="696" y="1422"/>
                  </a:cubicBezTo>
                  <a:cubicBezTo>
                    <a:pt x="698" y="1418"/>
                    <a:pt x="697" y="1408"/>
                    <a:pt x="701" y="1406"/>
                  </a:cubicBezTo>
                  <a:cubicBezTo>
                    <a:pt x="704" y="1404"/>
                    <a:pt x="706" y="1403"/>
                    <a:pt x="712" y="1403"/>
                  </a:cubicBezTo>
                  <a:cubicBezTo>
                    <a:pt x="718" y="1403"/>
                    <a:pt x="726" y="1402"/>
                    <a:pt x="732" y="1401"/>
                  </a:cubicBezTo>
                  <a:cubicBezTo>
                    <a:pt x="739" y="1400"/>
                    <a:pt x="757" y="1393"/>
                    <a:pt x="763" y="1386"/>
                  </a:cubicBezTo>
                  <a:cubicBezTo>
                    <a:pt x="768" y="1378"/>
                    <a:pt x="773" y="1372"/>
                    <a:pt x="774" y="1367"/>
                  </a:cubicBezTo>
                  <a:cubicBezTo>
                    <a:pt x="774" y="1362"/>
                    <a:pt x="773" y="1361"/>
                    <a:pt x="771" y="1360"/>
                  </a:cubicBezTo>
                  <a:cubicBezTo>
                    <a:pt x="769" y="1359"/>
                    <a:pt x="766" y="1357"/>
                    <a:pt x="768" y="1354"/>
                  </a:cubicBezTo>
                  <a:cubicBezTo>
                    <a:pt x="770" y="1351"/>
                    <a:pt x="775" y="1347"/>
                    <a:pt x="772" y="1344"/>
                  </a:cubicBezTo>
                  <a:cubicBezTo>
                    <a:pt x="770" y="1341"/>
                    <a:pt x="762" y="1333"/>
                    <a:pt x="760" y="1331"/>
                  </a:cubicBezTo>
                  <a:cubicBezTo>
                    <a:pt x="758" y="1329"/>
                    <a:pt x="757" y="1325"/>
                    <a:pt x="759" y="1324"/>
                  </a:cubicBezTo>
                  <a:cubicBezTo>
                    <a:pt x="759" y="1324"/>
                    <a:pt x="760" y="1324"/>
                    <a:pt x="761" y="1325"/>
                  </a:cubicBezTo>
                  <a:cubicBezTo>
                    <a:pt x="761" y="1325"/>
                    <a:pt x="761" y="1325"/>
                    <a:pt x="762" y="1325"/>
                  </a:cubicBezTo>
                  <a:cubicBezTo>
                    <a:pt x="762" y="1325"/>
                    <a:pt x="763" y="1325"/>
                    <a:pt x="764" y="1326"/>
                  </a:cubicBezTo>
                  <a:cubicBezTo>
                    <a:pt x="764" y="1326"/>
                    <a:pt x="764" y="1326"/>
                    <a:pt x="765" y="1327"/>
                  </a:cubicBezTo>
                  <a:cubicBezTo>
                    <a:pt x="766" y="1327"/>
                    <a:pt x="766" y="1327"/>
                    <a:pt x="767" y="1327"/>
                  </a:cubicBezTo>
                  <a:cubicBezTo>
                    <a:pt x="767" y="1328"/>
                    <a:pt x="767" y="1328"/>
                    <a:pt x="767" y="1328"/>
                  </a:cubicBezTo>
                  <a:cubicBezTo>
                    <a:pt x="768" y="1328"/>
                    <a:pt x="769" y="1329"/>
                    <a:pt x="769" y="1329"/>
                  </a:cubicBezTo>
                  <a:cubicBezTo>
                    <a:pt x="770" y="1330"/>
                    <a:pt x="776" y="1329"/>
                    <a:pt x="778" y="1331"/>
                  </a:cubicBezTo>
                  <a:cubicBezTo>
                    <a:pt x="779" y="1333"/>
                    <a:pt x="781" y="1337"/>
                    <a:pt x="787" y="1337"/>
                  </a:cubicBezTo>
                  <a:cubicBezTo>
                    <a:pt x="792" y="1336"/>
                    <a:pt x="806" y="1335"/>
                    <a:pt x="810" y="1333"/>
                  </a:cubicBezTo>
                  <a:cubicBezTo>
                    <a:pt x="813" y="1330"/>
                    <a:pt x="818" y="1325"/>
                    <a:pt x="823" y="1319"/>
                  </a:cubicBezTo>
                  <a:cubicBezTo>
                    <a:pt x="824" y="1318"/>
                    <a:pt x="825" y="1317"/>
                    <a:pt x="826" y="1315"/>
                  </a:cubicBezTo>
                  <a:cubicBezTo>
                    <a:pt x="826" y="1315"/>
                    <a:pt x="826" y="1315"/>
                    <a:pt x="827" y="1314"/>
                  </a:cubicBezTo>
                  <a:cubicBezTo>
                    <a:pt x="827" y="1313"/>
                    <a:pt x="828" y="1312"/>
                    <a:pt x="829" y="1311"/>
                  </a:cubicBezTo>
                  <a:cubicBezTo>
                    <a:pt x="829" y="1311"/>
                    <a:pt x="829" y="1310"/>
                    <a:pt x="829" y="1310"/>
                  </a:cubicBezTo>
                  <a:cubicBezTo>
                    <a:pt x="830" y="1309"/>
                    <a:pt x="830" y="1308"/>
                    <a:pt x="831" y="1307"/>
                  </a:cubicBezTo>
                  <a:cubicBezTo>
                    <a:pt x="831" y="1307"/>
                    <a:pt x="831" y="1307"/>
                    <a:pt x="831" y="1307"/>
                  </a:cubicBezTo>
                  <a:cubicBezTo>
                    <a:pt x="831" y="1306"/>
                    <a:pt x="831" y="1306"/>
                    <a:pt x="831" y="1306"/>
                  </a:cubicBezTo>
                  <a:cubicBezTo>
                    <a:pt x="832" y="1305"/>
                    <a:pt x="832" y="1304"/>
                    <a:pt x="832" y="1303"/>
                  </a:cubicBezTo>
                  <a:cubicBezTo>
                    <a:pt x="833" y="1301"/>
                    <a:pt x="836" y="1299"/>
                    <a:pt x="838" y="1296"/>
                  </a:cubicBezTo>
                  <a:cubicBezTo>
                    <a:pt x="840" y="1294"/>
                    <a:pt x="845" y="1292"/>
                    <a:pt x="846" y="1286"/>
                  </a:cubicBezTo>
                  <a:cubicBezTo>
                    <a:pt x="847" y="1280"/>
                    <a:pt x="849" y="1274"/>
                    <a:pt x="851" y="1271"/>
                  </a:cubicBezTo>
                  <a:cubicBezTo>
                    <a:pt x="854" y="1268"/>
                    <a:pt x="859" y="1267"/>
                    <a:pt x="858" y="1270"/>
                  </a:cubicBezTo>
                  <a:cubicBezTo>
                    <a:pt x="857" y="1272"/>
                    <a:pt x="849" y="1282"/>
                    <a:pt x="852" y="1281"/>
                  </a:cubicBezTo>
                  <a:cubicBezTo>
                    <a:pt x="855" y="1280"/>
                    <a:pt x="863" y="1273"/>
                    <a:pt x="867" y="1268"/>
                  </a:cubicBezTo>
                  <a:cubicBezTo>
                    <a:pt x="871" y="1264"/>
                    <a:pt x="877" y="1248"/>
                    <a:pt x="881" y="1246"/>
                  </a:cubicBezTo>
                  <a:cubicBezTo>
                    <a:pt x="885" y="1244"/>
                    <a:pt x="888" y="1244"/>
                    <a:pt x="890" y="1241"/>
                  </a:cubicBezTo>
                  <a:cubicBezTo>
                    <a:pt x="893" y="1237"/>
                    <a:pt x="891" y="1233"/>
                    <a:pt x="893" y="1229"/>
                  </a:cubicBezTo>
                  <a:cubicBezTo>
                    <a:pt x="896" y="1226"/>
                    <a:pt x="891" y="1222"/>
                    <a:pt x="894" y="1218"/>
                  </a:cubicBezTo>
                  <a:cubicBezTo>
                    <a:pt x="896" y="1214"/>
                    <a:pt x="894" y="1208"/>
                    <a:pt x="898" y="1203"/>
                  </a:cubicBezTo>
                  <a:cubicBezTo>
                    <a:pt x="903" y="1198"/>
                    <a:pt x="915" y="1186"/>
                    <a:pt x="922" y="1184"/>
                  </a:cubicBezTo>
                  <a:cubicBezTo>
                    <a:pt x="929" y="1181"/>
                    <a:pt x="929" y="1179"/>
                    <a:pt x="934" y="1177"/>
                  </a:cubicBezTo>
                  <a:cubicBezTo>
                    <a:pt x="939" y="1176"/>
                    <a:pt x="941" y="1171"/>
                    <a:pt x="948" y="1169"/>
                  </a:cubicBezTo>
                  <a:cubicBezTo>
                    <a:pt x="954" y="1166"/>
                    <a:pt x="968" y="1167"/>
                    <a:pt x="975" y="1166"/>
                  </a:cubicBezTo>
                  <a:cubicBezTo>
                    <a:pt x="983" y="1164"/>
                    <a:pt x="988" y="1156"/>
                    <a:pt x="990" y="1154"/>
                  </a:cubicBezTo>
                  <a:cubicBezTo>
                    <a:pt x="992" y="1152"/>
                    <a:pt x="1000" y="1136"/>
                    <a:pt x="1005" y="1132"/>
                  </a:cubicBezTo>
                  <a:cubicBezTo>
                    <a:pt x="1009" y="1128"/>
                    <a:pt x="1013" y="1117"/>
                    <a:pt x="1015" y="1110"/>
                  </a:cubicBezTo>
                  <a:cubicBezTo>
                    <a:pt x="1017" y="1103"/>
                    <a:pt x="1023" y="1092"/>
                    <a:pt x="1023" y="1088"/>
                  </a:cubicBezTo>
                  <a:cubicBezTo>
                    <a:pt x="1024" y="1085"/>
                    <a:pt x="1026" y="1086"/>
                    <a:pt x="1028" y="1077"/>
                  </a:cubicBezTo>
                  <a:cubicBezTo>
                    <a:pt x="1029" y="1067"/>
                    <a:pt x="1029" y="1052"/>
                    <a:pt x="1033" y="1049"/>
                  </a:cubicBezTo>
                  <a:cubicBezTo>
                    <a:pt x="1038" y="1047"/>
                    <a:pt x="1040" y="1045"/>
                    <a:pt x="1044" y="1040"/>
                  </a:cubicBezTo>
                  <a:cubicBezTo>
                    <a:pt x="1048" y="1034"/>
                    <a:pt x="1058" y="1019"/>
                    <a:pt x="1066" y="1014"/>
                  </a:cubicBezTo>
                  <a:cubicBezTo>
                    <a:pt x="1073" y="1009"/>
                    <a:pt x="1085" y="996"/>
                    <a:pt x="1086" y="988"/>
                  </a:cubicBezTo>
                  <a:cubicBezTo>
                    <a:pt x="1088" y="981"/>
                    <a:pt x="1088" y="974"/>
                    <a:pt x="1086" y="970"/>
                  </a:cubicBezTo>
                  <a:cubicBezTo>
                    <a:pt x="1085" y="965"/>
                    <a:pt x="1087" y="963"/>
                    <a:pt x="1084" y="9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淘宝店chenying0907出品 58"/>
            <p:cNvSpPr/>
            <p:nvPr/>
          </p:nvSpPr>
          <p:spPr bwMode="auto">
            <a:xfrm>
              <a:off x="4110479" y="4843387"/>
              <a:ext cx="120981" cy="104577"/>
            </a:xfrm>
            <a:custGeom>
              <a:gdLst>
                <a:gd name="T0" fmla="*/ 72 w 75"/>
                <a:gd name="T1" fmla="*/ 58 h 65"/>
                <a:gd name="T2" fmla="*/ 55 w 75"/>
                <a:gd name="T3" fmla="*/ 44 h 65"/>
                <a:gd name="T4" fmla="*/ 46 w 75"/>
                <a:gd name="T5" fmla="*/ 26 h 65"/>
                <a:gd name="T6" fmla="*/ 43 w 75"/>
                <a:gd name="T7" fmla="*/ 18 h 65"/>
                <a:gd name="T8" fmla="*/ 46 w 75"/>
                <a:gd name="T9" fmla="*/ 8 h 65"/>
                <a:gd name="T10" fmla="*/ 44 w 75"/>
                <a:gd name="T11" fmla="*/ 4 h 65"/>
                <a:gd name="T12" fmla="*/ 44 w 75"/>
                <a:gd name="T13" fmla="*/ 3 h 65"/>
                <a:gd name="T14" fmla="*/ 43 w 75"/>
                <a:gd name="T15" fmla="*/ 2 h 65"/>
                <a:gd name="T16" fmla="*/ 43 w 75"/>
                <a:gd name="T17" fmla="*/ 2 h 65"/>
                <a:gd name="T18" fmla="*/ 42 w 75"/>
                <a:gd name="T19" fmla="*/ 1 h 65"/>
                <a:gd name="T20" fmla="*/ 41 w 75"/>
                <a:gd name="T21" fmla="*/ 1 h 65"/>
                <a:gd name="T22" fmla="*/ 40 w 75"/>
                <a:gd name="T23" fmla="*/ 2 h 65"/>
                <a:gd name="T24" fmla="*/ 35 w 75"/>
                <a:gd name="T25" fmla="*/ 7 h 65"/>
                <a:gd name="T26" fmla="*/ 33 w 75"/>
                <a:gd name="T27" fmla="*/ 3 h 65"/>
                <a:gd name="T28" fmla="*/ 26 w 75"/>
                <a:gd name="T29" fmla="*/ 9 h 65"/>
                <a:gd name="T30" fmla="*/ 24 w 75"/>
                <a:gd name="T31" fmla="*/ 14 h 65"/>
                <a:gd name="T32" fmla="*/ 29 w 75"/>
                <a:gd name="T33" fmla="*/ 18 h 65"/>
                <a:gd name="T34" fmla="*/ 30 w 75"/>
                <a:gd name="T35" fmla="*/ 25 h 65"/>
                <a:gd name="T36" fmla="*/ 20 w 75"/>
                <a:gd name="T37" fmla="*/ 32 h 65"/>
                <a:gd name="T38" fmla="*/ 19 w 75"/>
                <a:gd name="T39" fmla="*/ 40 h 65"/>
                <a:gd name="T40" fmla="*/ 25 w 75"/>
                <a:gd name="T41" fmla="*/ 49 h 65"/>
                <a:gd name="T42" fmla="*/ 15 w 75"/>
                <a:gd name="T43" fmla="*/ 47 h 65"/>
                <a:gd name="T44" fmla="*/ 12 w 75"/>
                <a:gd name="T45" fmla="*/ 50 h 65"/>
                <a:gd name="T46" fmla="*/ 5 w 75"/>
                <a:gd name="T47" fmla="*/ 49 h 65"/>
                <a:gd name="T48" fmla="*/ 3 w 75"/>
                <a:gd name="T49" fmla="*/ 58 h 65"/>
                <a:gd name="T50" fmla="*/ 14 w 75"/>
                <a:gd name="T51" fmla="*/ 59 h 65"/>
                <a:gd name="T52" fmla="*/ 27 w 75"/>
                <a:gd name="T53" fmla="*/ 62 h 65"/>
                <a:gd name="T54" fmla="*/ 37 w 75"/>
                <a:gd name="T55" fmla="*/ 61 h 65"/>
                <a:gd name="T56" fmla="*/ 38 w 75"/>
                <a:gd name="T57" fmla="*/ 61 h 65"/>
                <a:gd name="T58" fmla="*/ 40 w 75"/>
                <a:gd name="T59" fmla="*/ 61 h 65"/>
                <a:gd name="T60" fmla="*/ 41 w 75"/>
                <a:gd name="T61" fmla="*/ 60 h 65"/>
                <a:gd name="T62" fmla="*/ 43 w 75"/>
                <a:gd name="T63" fmla="*/ 60 h 65"/>
                <a:gd name="T64" fmla="*/ 44 w 75"/>
                <a:gd name="T65" fmla="*/ 60 h 65"/>
                <a:gd name="T66" fmla="*/ 45 w 75"/>
                <a:gd name="T67" fmla="*/ 60 h 65"/>
                <a:gd name="T68" fmla="*/ 46 w 75"/>
                <a:gd name="T69" fmla="*/ 61 h 65"/>
                <a:gd name="T70" fmla="*/ 48 w 75"/>
                <a:gd name="T71" fmla="*/ 61 h 65"/>
                <a:gd name="T72" fmla="*/ 58 w 75"/>
                <a:gd name="T73" fmla="*/ 65 h 65"/>
                <a:gd name="T74" fmla="*/ 67 w 75"/>
                <a:gd name="T75" fmla="*/ 61 h 65"/>
                <a:gd name="T76" fmla="*/ 72 w 75"/>
                <a:gd name="T77" fmla="*/ 58 h 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 h="65">
                  <a:moveTo>
                    <a:pt x="72" y="58"/>
                  </a:moveTo>
                  <a:cubicBezTo>
                    <a:pt x="67" y="55"/>
                    <a:pt x="56" y="49"/>
                    <a:pt x="55" y="44"/>
                  </a:cubicBezTo>
                  <a:cubicBezTo>
                    <a:pt x="54" y="40"/>
                    <a:pt x="46" y="30"/>
                    <a:pt x="46" y="26"/>
                  </a:cubicBezTo>
                  <a:cubicBezTo>
                    <a:pt x="45" y="23"/>
                    <a:pt x="40" y="22"/>
                    <a:pt x="43" y="18"/>
                  </a:cubicBezTo>
                  <a:cubicBezTo>
                    <a:pt x="45" y="14"/>
                    <a:pt x="48" y="16"/>
                    <a:pt x="46" y="8"/>
                  </a:cubicBezTo>
                  <a:cubicBezTo>
                    <a:pt x="45" y="6"/>
                    <a:pt x="45" y="5"/>
                    <a:pt x="44" y="4"/>
                  </a:cubicBezTo>
                  <a:cubicBezTo>
                    <a:pt x="44" y="3"/>
                    <a:pt x="44" y="3"/>
                    <a:pt x="44" y="3"/>
                  </a:cubicBezTo>
                  <a:cubicBezTo>
                    <a:pt x="44" y="2"/>
                    <a:pt x="43" y="2"/>
                    <a:pt x="43" y="2"/>
                  </a:cubicBezTo>
                  <a:cubicBezTo>
                    <a:pt x="43" y="2"/>
                    <a:pt x="43" y="2"/>
                    <a:pt x="43" y="2"/>
                  </a:cubicBezTo>
                  <a:cubicBezTo>
                    <a:pt x="43" y="1"/>
                    <a:pt x="42" y="1"/>
                    <a:pt x="42" y="1"/>
                  </a:cubicBezTo>
                  <a:cubicBezTo>
                    <a:pt x="42" y="1"/>
                    <a:pt x="42" y="1"/>
                    <a:pt x="41" y="1"/>
                  </a:cubicBezTo>
                  <a:cubicBezTo>
                    <a:pt x="41" y="1"/>
                    <a:pt x="41" y="1"/>
                    <a:pt x="40" y="2"/>
                  </a:cubicBezTo>
                  <a:cubicBezTo>
                    <a:pt x="39" y="5"/>
                    <a:pt x="36" y="9"/>
                    <a:pt x="35" y="7"/>
                  </a:cubicBezTo>
                  <a:cubicBezTo>
                    <a:pt x="33" y="5"/>
                    <a:pt x="35" y="0"/>
                    <a:pt x="33" y="3"/>
                  </a:cubicBezTo>
                  <a:cubicBezTo>
                    <a:pt x="30" y="6"/>
                    <a:pt x="28" y="9"/>
                    <a:pt x="26" y="9"/>
                  </a:cubicBezTo>
                  <a:cubicBezTo>
                    <a:pt x="24" y="9"/>
                    <a:pt x="23" y="11"/>
                    <a:pt x="24" y="14"/>
                  </a:cubicBezTo>
                  <a:cubicBezTo>
                    <a:pt x="25" y="16"/>
                    <a:pt x="27" y="16"/>
                    <a:pt x="29" y="18"/>
                  </a:cubicBezTo>
                  <a:cubicBezTo>
                    <a:pt x="31" y="20"/>
                    <a:pt x="34" y="22"/>
                    <a:pt x="30" y="25"/>
                  </a:cubicBezTo>
                  <a:cubicBezTo>
                    <a:pt x="27" y="29"/>
                    <a:pt x="21" y="32"/>
                    <a:pt x="20" y="32"/>
                  </a:cubicBezTo>
                  <a:cubicBezTo>
                    <a:pt x="18" y="33"/>
                    <a:pt x="15" y="36"/>
                    <a:pt x="19" y="40"/>
                  </a:cubicBezTo>
                  <a:cubicBezTo>
                    <a:pt x="23" y="43"/>
                    <a:pt x="27" y="49"/>
                    <a:pt x="25" y="49"/>
                  </a:cubicBezTo>
                  <a:cubicBezTo>
                    <a:pt x="23" y="48"/>
                    <a:pt x="16" y="46"/>
                    <a:pt x="15" y="47"/>
                  </a:cubicBezTo>
                  <a:cubicBezTo>
                    <a:pt x="15" y="49"/>
                    <a:pt x="15" y="51"/>
                    <a:pt x="12" y="50"/>
                  </a:cubicBezTo>
                  <a:cubicBezTo>
                    <a:pt x="10" y="49"/>
                    <a:pt x="7" y="47"/>
                    <a:pt x="5" y="49"/>
                  </a:cubicBezTo>
                  <a:cubicBezTo>
                    <a:pt x="3" y="50"/>
                    <a:pt x="0" y="57"/>
                    <a:pt x="3" y="58"/>
                  </a:cubicBezTo>
                  <a:cubicBezTo>
                    <a:pt x="6" y="60"/>
                    <a:pt x="11" y="57"/>
                    <a:pt x="14" y="59"/>
                  </a:cubicBezTo>
                  <a:cubicBezTo>
                    <a:pt x="17" y="62"/>
                    <a:pt x="24" y="61"/>
                    <a:pt x="27" y="62"/>
                  </a:cubicBezTo>
                  <a:cubicBezTo>
                    <a:pt x="29" y="62"/>
                    <a:pt x="33" y="61"/>
                    <a:pt x="37" y="61"/>
                  </a:cubicBezTo>
                  <a:cubicBezTo>
                    <a:pt x="37" y="61"/>
                    <a:pt x="38" y="61"/>
                    <a:pt x="38" y="61"/>
                  </a:cubicBezTo>
                  <a:cubicBezTo>
                    <a:pt x="39" y="61"/>
                    <a:pt x="39" y="61"/>
                    <a:pt x="40" y="61"/>
                  </a:cubicBezTo>
                  <a:cubicBezTo>
                    <a:pt x="40" y="60"/>
                    <a:pt x="41" y="60"/>
                    <a:pt x="41" y="60"/>
                  </a:cubicBezTo>
                  <a:cubicBezTo>
                    <a:pt x="42" y="60"/>
                    <a:pt x="42" y="60"/>
                    <a:pt x="43" y="60"/>
                  </a:cubicBezTo>
                  <a:cubicBezTo>
                    <a:pt x="43" y="60"/>
                    <a:pt x="43" y="60"/>
                    <a:pt x="44" y="60"/>
                  </a:cubicBezTo>
                  <a:cubicBezTo>
                    <a:pt x="44" y="60"/>
                    <a:pt x="45" y="60"/>
                    <a:pt x="45" y="60"/>
                  </a:cubicBezTo>
                  <a:cubicBezTo>
                    <a:pt x="46" y="60"/>
                    <a:pt x="46" y="60"/>
                    <a:pt x="46" y="61"/>
                  </a:cubicBezTo>
                  <a:cubicBezTo>
                    <a:pt x="47" y="61"/>
                    <a:pt x="47" y="61"/>
                    <a:pt x="48" y="61"/>
                  </a:cubicBezTo>
                  <a:cubicBezTo>
                    <a:pt x="51" y="63"/>
                    <a:pt x="56" y="65"/>
                    <a:pt x="58" y="65"/>
                  </a:cubicBezTo>
                  <a:cubicBezTo>
                    <a:pt x="61" y="64"/>
                    <a:pt x="64" y="61"/>
                    <a:pt x="67" y="61"/>
                  </a:cubicBezTo>
                  <a:cubicBezTo>
                    <a:pt x="70" y="62"/>
                    <a:pt x="75" y="60"/>
                    <a:pt x="72"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淘宝店chenying0907出品 59"/>
            <p:cNvSpPr/>
            <p:nvPr/>
          </p:nvSpPr>
          <p:spPr bwMode="auto">
            <a:xfrm>
              <a:off x="4167210" y="4947963"/>
              <a:ext cx="27340" cy="12987"/>
            </a:xfrm>
            <a:custGeom>
              <a:gdLst>
                <a:gd name="T0" fmla="*/ 3 w 17"/>
                <a:gd name="T1" fmla="*/ 2 h 8"/>
                <a:gd name="T2" fmla="*/ 11 w 17"/>
                <a:gd name="T3" fmla="*/ 6 h 8"/>
                <a:gd name="T4" fmla="*/ 3 w 17"/>
                <a:gd name="T5" fmla="*/ 2 h 8"/>
              </a:gdLst>
              <a:cxnLst>
                <a:cxn ang="0">
                  <a:pos x="T0" y="T1"/>
                </a:cxn>
                <a:cxn ang="0">
                  <a:pos x="T2" y="T3"/>
                </a:cxn>
                <a:cxn ang="0">
                  <a:pos x="T4" y="T5"/>
                </a:cxn>
              </a:cxnLst>
              <a:rect l="0" t="0" r="r" b="b"/>
              <a:pathLst>
                <a:path w="17" h="8">
                  <a:moveTo>
                    <a:pt x="3" y="2"/>
                  </a:moveTo>
                  <a:cubicBezTo>
                    <a:pt x="0" y="4"/>
                    <a:pt x="10" y="8"/>
                    <a:pt x="11" y="6"/>
                  </a:cubicBezTo>
                  <a:cubicBezTo>
                    <a:pt x="17" y="2"/>
                    <a:pt x="6" y="0"/>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淘宝店chenying0907出品 60"/>
            <p:cNvSpPr/>
            <p:nvPr/>
          </p:nvSpPr>
          <p:spPr bwMode="auto">
            <a:xfrm>
              <a:off x="4126883" y="4951381"/>
              <a:ext cx="30758" cy="16404"/>
            </a:xfrm>
            <a:custGeom>
              <a:gdLst>
                <a:gd name="T0" fmla="*/ 3 w 19"/>
                <a:gd name="T1" fmla="*/ 2 h 10"/>
                <a:gd name="T2" fmla="*/ 7 w 19"/>
                <a:gd name="T3" fmla="*/ 8 h 10"/>
                <a:gd name="T4" fmla="*/ 16 w 19"/>
                <a:gd name="T5" fmla="*/ 2 h 10"/>
                <a:gd name="T6" fmla="*/ 3 w 19"/>
                <a:gd name="T7" fmla="*/ 2 h 10"/>
              </a:gdLst>
              <a:cxnLst>
                <a:cxn ang="0">
                  <a:pos x="T0" y="T1"/>
                </a:cxn>
                <a:cxn ang="0">
                  <a:pos x="T2" y="T3"/>
                </a:cxn>
                <a:cxn ang="0">
                  <a:pos x="T4" y="T5"/>
                </a:cxn>
                <a:cxn ang="0">
                  <a:pos x="T6" y="T7"/>
                </a:cxn>
              </a:cxnLst>
              <a:rect l="0" t="0" r="r" b="b"/>
              <a:pathLst>
                <a:path w="19" h="10">
                  <a:moveTo>
                    <a:pt x="3" y="2"/>
                  </a:moveTo>
                  <a:cubicBezTo>
                    <a:pt x="0" y="3"/>
                    <a:pt x="5" y="5"/>
                    <a:pt x="7" y="8"/>
                  </a:cubicBezTo>
                  <a:cubicBezTo>
                    <a:pt x="9" y="10"/>
                    <a:pt x="14" y="3"/>
                    <a:pt x="16" y="2"/>
                  </a:cubicBezTo>
                  <a:cubicBezTo>
                    <a:pt x="19" y="0"/>
                    <a:pt x="6" y="0"/>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淘宝店chenying0907出品 61"/>
            <p:cNvSpPr/>
            <p:nvPr/>
          </p:nvSpPr>
          <p:spPr bwMode="auto">
            <a:xfrm>
              <a:off x="4048963" y="4857740"/>
              <a:ext cx="45111" cy="54681"/>
            </a:xfrm>
            <a:custGeom>
              <a:gdLst>
                <a:gd name="T0" fmla="*/ 3 w 28"/>
                <a:gd name="T1" fmla="*/ 1 h 34"/>
                <a:gd name="T2" fmla="*/ 5 w 28"/>
                <a:gd name="T3" fmla="*/ 8 h 34"/>
                <a:gd name="T4" fmla="*/ 9 w 28"/>
                <a:gd name="T5" fmla="*/ 13 h 34"/>
                <a:gd name="T6" fmla="*/ 11 w 28"/>
                <a:gd name="T7" fmla="*/ 17 h 34"/>
                <a:gd name="T8" fmla="*/ 12 w 28"/>
                <a:gd name="T9" fmla="*/ 25 h 34"/>
                <a:gd name="T10" fmla="*/ 21 w 28"/>
                <a:gd name="T11" fmla="*/ 33 h 34"/>
                <a:gd name="T12" fmla="*/ 28 w 28"/>
                <a:gd name="T13" fmla="*/ 25 h 34"/>
                <a:gd name="T14" fmla="*/ 16 w 28"/>
                <a:gd name="T15" fmla="*/ 12 h 34"/>
                <a:gd name="T16" fmla="*/ 3 w 28"/>
                <a:gd name="T17" fmla="*/ 1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4">
                  <a:moveTo>
                    <a:pt x="3" y="1"/>
                  </a:moveTo>
                  <a:cubicBezTo>
                    <a:pt x="0" y="0"/>
                    <a:pt x="4" y="6"/>
                    <a:pt x="5" y="8"/>
                  </a:cubicBezTo>
                  <a:cubicBezTo>
                    <a:pt x="5" y="11"/>
                    <a:pt x="8" y="13"/>
                    <a:pt x="9" y="13"/>
                  </a:cubicBezTo>
                  <a:cubicBezTo>
                    <a:pt x="10" y="12"/>
                    <a:pt x="12" y="16"/>
                    <a:pt x="11" y="17"/>
                  </a:cubicBezTo>
                  <a:cubicBezTo>
                    <a:pt x="11" y="18"/>
                    <a:pt x="11" y="22"/>
                    <a:pt x="12" y="25"/>
                  </a:cubicBezTo>
                  <a:cubicBezTo>
                    <a:pt x="14" y="28"/>
                    <a:pt x="18" y="32"/>
                    <a:pt x="21" y="33"/>
                  </a:cubicBezTo>
                  <a:cubicBezTo>
                    <a:pt x="23" y="34"/>
                    <a:pt x="27" y="27"/>
                    <a:pt x="28" y="25"/>
                  </a:cubicBezTo>
                  <a:cubicBezTo>
                    <a:pt x="28" y="24"/>
                    <a:pt x="19" y="15"/>
                    <a:pt x="16" y="12"/>
                  </a:cubicBezTo>
                  <a:cubicBezTo>
                    <a:pt x="13" y="8"/>
                    <a:pt x="6"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淘宝店chenying0907出品 62"/>
            <p:cNvSpPr/>
            <p:nvPr/>
          </p:nvSpPr>
          <p:spPr bwMode="auto">
            <a:xfrm>
              <a:off x="4097492" y="4870727"/>
              <a:ext cx="29391" cy="33492"/>
            </a:xfrm>
            <a:custGeom>
              <a:gdLst>
                <a:gd name="T0" fmla="*/ 17 w 18"/>
                <a:gd name="T1" fmla="*/ 2 h 21"/>
                <a:gd name="T2" fmla="*/ 8 w 18"/>
                <a:gd name="T3" fmla="*/ 4 h 21"/>
                <a:gd name="T4" fmla="*/ 1 w 18"/>
                <a:gd name="T5" fmla="*/ 9 h 21"/>
                <a:gd name="T6" fmla="*/ 10 w 18"/>
                <a:gd name="T7" fmla="*/ 19 h 21"/>
                <a:gd name="T8" fmla="*/ 17 w 18"/>
                <a:gd name="T9" fmla="*/ 2 h 21"/>
              </a:gdLst>
              <a:cxnLst>
                <a:cxn ang="0">
                  <a:pos x="T0" y="T1"/>
                </a:cxn>
                <a:cxn ang="0">
                  <a:pos x="T2" y="T3"/>
                </a:cxn>
                <a:cxn ang="0">
                  <a:pos x="T4" y="T5"/>
                </a:cxn>
                <a:cxn ang="0">
                  <a:pos x="T6" y="T7"/>
                </a:cxn>
                <a:cxn ang="0">
                  <a:pos x="T8" y="T9"/>
                </a:cxn>
              </a:cxnLst>
              <a:rect l="0" t="0" r="r" b="b"/>
              <a:pathLst>
                <a:path w="18" h="21">
                  <a:moveTo>
                    <a:pt x="17" y="2"/>
                  </a:moveTo>
                  <a:cubicBezTo>
                    <a:pt x="16" y="0"/>
                    <a:pt x="10" y="2"/>
                    <a:pt x="8" y="4"/>
                  </a:cubicBezTo>
                  <a:cubicBezTo>
                    <a:pt x="5" y="6"/>
                    <a:pt x="2" y="5"/>
                    <a:pt x="1" y="9"/>
                  </a:cubicBezTo>
                  <a:cubicBezTo>
                    <a:pt x="0" y="13"/>
                    <a:pt x="6" y="18"/>
                    <a:pt x="10" y="19"/>
                  </a:cubicBezTo>
                  <a:cubicBezTo>
                    <a:pt x="13" y="21"/>
                    <a:pt x="18" y="3"/>
                    <a:pt x="1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淘宝店chenying0907出品 63"/>
            <p:cNvSpPr/>
            <p:nvPr/>
          </p:nvSpPr>
          <p:spPr bwMode="auto">
            <a:xfrm>
              <a:off x="4278622" y="3213222"/>
              <a:ext cx="183864" cy="60832"/>
            </a:xfrm>
            <a:custGeom>
              <a:gdLst>
                <a:gd name="T0" fmla="*/ 101 w 114"/>
                <a:gd name="T1" fmla="*/ 36 h 38"/>
                <a:gd name="T2" fmla="*/ 95 w 114"/>
                <a:gd name="T3" fmla="*/ 29 h 38"/>
                <a:gd name="T4" fmla="*/ 94 w 114"/>
                <a:gd name="T5" fmla="*/ 27 h 38"/>
                <a:gd name="T6" fmla="*/ 90 w 114"/>
                <a:gd name="T7" fmla="*/ 24 h 38"/>
                <a:gd name="T8" fmla="*/ 79 w 114"/>
                <a:gd name="T9" fmla="*/ 20 h 38"/>
                <a:gd name="T10" fmla="*/ 69 w 114"/>
                <a:gd name="T11" fmla="*/ 15 h 38"/>
                <a:gd name="T12" fmla="*/ 50 w 114"/>
                <a:gd name="T13" fmla="*/ 5 h 38"/>
                <a:gd name="T14" fmla="*/ 25 w 114"/>
                <a:gd name="T15" fmla="*/ 3 h 38"/>
                <a:gd name="T16" fmla="*/ 4 w 114"/>
                <a:gd name="T17" fmla="*/ 12 h 38"/>
                <a:gd name="T18" fmla="*/ 13 w 114"/>
                <a:gd name="T19" fmla="*/ 14 h 38"/>
                <a:gd name="T20" fmla="*/ 20 w 114"/>
                <a:gd name="T21" fmla="*/ 18 h 38"/>
                <a:gd name="T22" fmla="*/ 20 w 114"/>
                <a:gd name="T23" fmla="*/ 11 h 38"/>
                <a:gd name="T24" fmla="*/ 26 w 114"/>
                <a:gd name="T25" fmla="*/ 8 h 38"/>
                <a:gd name="T26" fmla="*/ 30 w 114"/>
                <a:gd name="T27" fmla="*/ 11 h 38"/>
                <a:gd name="T28" fmla="*/ 36 w 114"/>
                <a:gd name="T29" fmla="*/ 14 h 38"/>
                <a:gd name="T30" fmla="*/ 46 w 114"/>
                <a:gd name="T31" fmla="*/ 19 h 38"/>
                <a:gd name="T32" fmla="*/ 58 w 114"/>
                <a:gd name="T33" fmla="*/ 19 h 38"/>
                <a:gd name="T34" fmla="*/ 64 w 114"/>
                <a:gd name="T35" fmla="*/ 27 h 38"/>
                <a:gd name="T36" fmla="*/ 73 w 114"/>
                <a:gd name="T37" fmla="*/ 30 h 38"/>
                <a:gd name="T38" fmla="*/ 69 w 114"/>
                <a:gd name="T39" fmla="*/ 36 h 38"/>
                <a:gd name="T40" fmla="*/ 76 w 114"/>
                <a:gd name="T41" fmla="*/ 38 h 38"/>
                <a:gd name="T42" fmla="*/ 101 w 114"/>
                <a:gd name="T43" fmla="*/ 36 h 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38">
                  <a:moveTo>
                    <a:pt x="101" y="36"/>
                  </a:moveTo>
                  <a:cubicBezTo>
                    <a:pt x="114" y="35"/>
                    <a:pt x="98" y="30"/>
                    <a:pt x="95" y="29"/>
                  </a:cubicBezTo>
                  <a:cubicBezTo>
                    <a:pt x="93" y="29"/>
                    <a:pt x="92" y="28"/>
                    <a:pt x="94" y="27"/>
                  </a:cubicBezTo>
                  <a:cubicBezTo>
                    <a:pt x="95" y="26"/>
                    <a:pt x="92" y="25"/>
                    <a:pt x="90" y="24"/>
                  </a:cubicBezTo>
                  <a:cubicBezTo>
                    <a:pt x="87" y="24"/>
                    <a:pt x="82" y="23"/>
                    <a:pt x="79" y="20"/>
                  </a:cubicBezTo>
                  <a:cubicBezTo>
                    <a:pt x="76" y="18"/>
                    <a:pt x="75" y="16"/>
                    <a:pt x="69" y="15"/>
                  </a:cubicBezTo>
                  <a:cubicBezTo>
                    <a:pt x="63" y="15"/>
                    <a:pt x="55" y="11"/>
                    <a:pt x="50" y="5"/>
                  </a:cubicBezTo>
                  <a:cubicBezTo>
                    <a:pt x="45" y="0"/>
                    <a:pt x="32" y="2"/>
                    <a:pt x="25" y="3"/>
                  </a:cubicBezTo>
                  <a:cubicBezTo>
                    <a:pt x="18" y="3"/>
                    <a:pt x="7" y="9"/>
                    <a:pt x="4" y="12"/>
                  </a:cubicBezTo>
                  <a:cubicBezTo>
                    <a:pt x="0" y="15"/>
                    <a:pt x="10" y="13"/>
                    <a:pt x="13" y="14"/>
                  </a:cubicBezTo>
                  <a:cubicBezTo>
                    <a:pt x="17" y="15"/>
                    <a:pt x="18" y="18"/>
                    <a:pt x="20" y="18"/>
                  </a:cubicBezTo>
                  <a:cubicBezTo>
                    <a:pt x="23" y="19"/>
                    <a:pt x="20" y="13"/>
                    <a:pt x="20" y="11"/>
                  </a:cubicBezTo>
                  <a:cubicBezTo>
                    <a:pt x="19" y="9"/>
                    <a:pt x="22" y="8"/>
                    <a:pt x="26" y="8"/>
                  </a:cubicBezTo>
                  <a:cubicBezTo>
                    <a:pt x="29" y="8"/>
                    <a:pt x="31" y="9"/>
                    <a:pt x="30" y="11"/>
                  </a:cubicBezTo>
                  <a:cubicBezTo>
                    <a:pt x="30" y="13"/>
                    <a:pt x="32" y="13"/>
                    <a:pt x="36" y="14"/>
                  </a:cubicBezTo>
                  <a:cubicBezTo>
                    <a:pt x="41" y="15"/>
                    <a:pt x="43" y="16"/>
                    <a:pt x="46" y="19"/>
                  </a:cubicBezTo>
                  <a:cubicBezTo>
                    <a:pt x="48" y="21"/>
                    <a:pt x="54" y="18"/>
                    <a:pt x="58" y="19"/>
                  </a:cubicBezTo>
                  <a:cubicBezTo>
                    <a:pt x="62" y="19"/>
                    <a:pt x="63" y="24"/>
                    <a:pt x="64" y="27"/>
                  </a:cubicBezTo>
                  <a:cubicBezTo>
                    <a:pt x="64" y="30"/>
                    <a:pt x="67" y="28"/>
                    <a:pt x="73" y="30"/>
                  </a:cubicBezTo>
                  <a:cubicBezTo>
                    <a:pt x="78" y="32"/>
                    <a:pt x="71" y="35"/>
                    <a:pt x="69" y="36"/>
                  </a:cubicBezTo>
                  <a:cubicBezTo>
                    <a:pt x="67" y="37"/>
                    <a:pt x="70" y="37"/>
                    <a:pt x="76" y="38"/>
                  </a:cubicBezTo>
                  <a:cubicBezTo>
                    <a:pt x="82" y="38"/>
                    <a:pt x="99" y="36"/>
                    <a:pt x="10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淘宝店chenying0907出品 64"/>
            <p:cNvSpPr/>
            <p:nvPr/>
          </p:nvSpPr>
          <p:spPr bwMode="auto">
            <a:xfrm>
              <a:off x="4372262" y="3297293"/>
              <a:ext cx="28707" cy="10936"/>
            </a:xfrm>
            <a:custGeom>
              <a:gdLst>
                <a:gd name="T0" fmla="*/ 2 w 18"/>
                <a:gd name="T1" fmla="*/ 2 h 7"/>
                <a:gd name="T2" fmla="*/ 4 w 18"/>
                <a:gd name="T3" fmla="*/ 6 h 7"/>
                <a:gd name="T4" fmla="*/ 15 w 18"/>
                <a:gd name="T5" fmla="*/ 4 h 7"/>
                <a:gd name="T6" fmla="*/ 8 w 18"/>
                <a:gd name="T7" fmla="*/ 1 h 7"/>
                <a:gd name="T8" fmla="*/ 2 w 18"/>
                <a:gd name="T9" fmla="*/ 2 h 7"/>
              </a:gdLst>
              <a:cxnLst>
                <a:cxn ang="0">
                  <a:pos x="T0" y="T1"/>
                </a:cxn>
                <a:cxn ang="0">
                  <a:pos x="T2" y="T3"/>
                </a:cxn>
                <a:cxn ang="0">
                  <a:pos x="T4" y="T5"/>
                </a:cxn>
                <a:cxn ang="0">
                  <a:pos x="T6" y="T7"/>
                </a:cxn>
                <a:cxn ang="0">
                  <a:pos x="T8" y="T9"/>
                </a:cxn>
              </a:cxnLst>
              <a:rect l="0" t="0" r="r" b="b"/>
              <a:pathLst>
                <a:path w="18" h="7">
                  <a:moveTo>
                    <a:pt x="2" y="2"/>
                  </a:moveTo>
                  <a:cubicBezTo>
                    <a:pt x="4" y="3"/>
                    <a:pt x="4" y="5"/>
                    <a:pt x="4" y="6"/>
                  </a:cubicBezTo>
                  <a:cubicBezTo>
                    <a:pt x="3" y="7"/>
                    <a:pt x="11" y="5"/>
                    <a:pt x="15" y="4"/>
                  </a:cubicBezTo>
                  <a:cubicBezTo>
                    <a:pt x="18" y="4"/>
                    <a:pt x="12" y="2"/>
                    <a:pt x="8" y="1"/>
                  </a:cubicBezTo>
                  <a:cubicBezTo>
                    <a:pt x="4" y="0"/>
                    <a:pt x="0"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淘宝店chenying0907出品 65"/>
            <p:cNvSpPr/>
            <p:nvPr/>
          </p:nvSpPr>
          <p:spPr bwMode="auto">
            <a:xfrm>
              <a:off x="4438562" y="3295242"/>
              <a:ext cx="33492" cy="8202"/>
            </a:xfrm>
            <a:custGeom>
              <a:gdLst>
                <a:gd name="T0" fmla="*/ 4 w 21"/>
                <a:gd name="T1" fmla="*/ 2 h 5"/>
                <a:gd name="T2" fmla="*/ 17 w 21"/>
                <a:gd name="T3" fmla="*/ 4 h 5"/>
                <a:gd name="T4" fmla="*/ 9 w 21"/>
                <a:gd name="T5" fmla="*/ 0 h 5"/>
                <a:gd name="T6" fmla="*/ 4 w 21"/>
                <a:gd name="T7" fmla="*/ 2 h 5"/>
              </a:gdLst>
              <a:cxnLst>
                <a:cxn ang="0">
                  <a:pos x="T0" y="T1"/>
                </a:cxn>
                <a:cxn ang="0">
                  <a:pos x="T2" y="T3"/>
                </a:cxn>
                <a:cxn ang="0">
                  <a:pos x="T4" y="T5"/>
                </a:cxn>
                <a:cxn ang="0">
                  <a:pos x="T6" y="T7"/>
                </a:cxn>
              </a:cxnLst>
              <a:rect l="0" t="0" r="r" b="b"/>
              <a:pathLst>
                <a:path w="21" h="5">
                  <a:moveTo>
                    <a:pt x="4" y="2"/>
                  </a:moveTo>
                  <a:cubicBezTo>
                    <a:pt x="7" y="4"/>
                    <a:pt x="14" y="5"/>
                    <a:pt x="17" y="4"/>
                  </a:cubicBezTo>
                  <a:cubicBezTo>
                    <a:pt x="21" y="2"/>
                    <a:pt x="14" y="0"/>
                    <a:pt x="9" y="0"/>
                  </a:cubicBezTo>
                  <a:cubicBezTo>
                    <a:pt x="5" y="0"/>
                    <a:pt x="0" y="1"/>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淘宝店chenying0907出品 66"/>
            <p:cNvSpPr/>
            <p:nvPr/>
          </p:nvSpPr>
          <p:spPr bwMode="auto">
            <a:xfrm>
              <a:off x="4457701" y="3272686"/>
              <a:ext cx="79287" cy="30758"/>
            </a:xfrm>
            <a:custGeom>
              <a:gdLst>
                <a:gd name="T0" fmla="*/ 7 w 49"/>
                <a:gd name="T1" fmla="*/ 11 h 19"/>
                <a:gd name="T2" fmla="*/ 8 w 49"/>
                <a:gd name="T3" fmla="*/ 12 h 19"/>
                <a:gd name="T4" fmla="*/ 9 w 49"/>
                <a:gd name="T5" fmla="*/ 13 h 19"/>
                <a:gd name="T6" fmla="*/ 9 w 49"/>
                <a:gd name="T7" fmla="*/ 13 h 19"/>
                <a:gd name="T8" fmla="*/ 11 w 49"/>
                <a:gd name="T9" fmla="*/ 14 h 19"/>
                <a:gd name="T10" fmla="*/ 11 w 49"/>
                <a:gd name="T11" fmla="*/ 15 h 19"/>
                <a:gd name="T12" fmla="*/ 13 w 49"/>
                <a:gd name="T13" fmla="*/ 16 h 19"/>
                <a:gd name="T14" fmla="*/ 13 w 49"/>
                <a:gd name="T15" fmla="*/ 16 h 19"/>
                <a:gd name="T16" fmla="*/ 13 w 49"/>
                <a:gd name="T17" fmla="*/ 16 h 19"/>
                <a:gd name="T18" fmla="*/ 15 w 49"/>
                <a:gd name="T19" fmla="*/ 18 h 19"/>
                <a:gd name="T20" fmla="*/ 16 w 49"/>
                <a:gd name="T21" fmla="*/ 18 h 19"/>
                <a:gd name="T22" fmla="*/ 18 w 49"/>
                <a:gd name="T23" fmla="*/ 19 h 19"/>
                <a:gd name="T24" fmla="*/ 24 w 49"/>
                <a:gd name="T25" fmla="*/ 15 h 19"/>
                <a:gd name="T26" fmla="*/ 28 w 49"/>
                <a:gd name="T27" fmla="*/ 18 h 19"/>
                <a:gd name="T28" fmla="*/ 37 w 49"/>
                <a:gd name="T29" fmla="*/ 16 h 19"/>
                <a:gd name="T30" fmla="*/ 47 w 49"/>
                <a:gd name="T31" fmla="*/ 17 h 19"/>
                <a:gd name="T32" fmla="*/ 45 w 49"/>
                <a:gd name="T33" fmla="*/ 13 h 19"/>
                <a:gd name="T34" fmla="*/ 40 w 49"/>
                <a:gd name="T35" fmla="*/ 5 h 19"/>
                <a:gd name="T36" fmla="*/ 27 w 49"/>
                <a:gd name="T37" fmla="*/ 3 h 19"/>
                <a:gd name="T38" fmla="*/ 25 w 49"/>
                <a:gd name="T39" fmla="*/ 3 h 19"/>
                <a:gd name="T40" fmla="*/ 24 w 49"/>
                <a:gd name="T41" fmla="*/ 3 h 19"/>
                <a:gd name="T42" fmla="*/ 23 w 49"/>
                <a:gd name="T43" fmla="*/ 3 h 19"/>
                <a:gd name="T44" fmla="*/ 22 w 49"/>
                <a:gd name="T45" fmla="*/ 3 h 19"/>
                <a:gd name="T46" fmla="*/ 20 w 49"/>
                <a:gd name="T47" fmla="*/ 2 h 19"/>
                <a:gd name="T48" fmla="*/ 18 w 49"/>
                <a:gd name="T49" fmla="*/ 2 h 19"/>
                <a:gd name="T50" fmla="*/ 17 w 49"/>
                <a:gd name="T51" fmla="*/ 2 h 19"/>
                <a:gd name="T52" fmla="*/ 15 w 49"/>
                <a:gd name="T53" fmla="*/ 2 h 19"/>
                <a:gd name="T54" fmla="*/ 14 w 49"/>
                <a:gd name="T55" fmla="*/ 2 h 19"/>
                <a:gd name="T56" fmla="*/ 13 w 49"/>
                <a:gd name="T57" fmla="*/ 2 h 19"/>
                <a:gd name="T58" fmla="*/ 11 w 49"/>
                <a:gd name="T59" fmla="*/ 1 h 19"/>
                <a:gd name="T60" fmla="*/ 10 w 49"/>
                <a:gd name="T61" fmla="*/ 1 h 19"/>
                <a:gd name="T62" fmla="*/ 9 w 49"/>
                <a:gd name="T63" fmla="*/ 1 h 19"/>
                <a:gd name="T64" fmla="*/ 7 w 49"/>
                <a:gd name="T65" fmla="*/ 1 h 19"/>
                <a:gd name="T66" fmla="*/ 2 w 49"/>
                <a:gd name="T67" fmla="*/ 4 h 19"/>
                <a:gd name="T68" fmla="*/ 6 w 49"/>
                <a:gd name="T69" fmla="*/ 10 h 19"/>
                <a:gd name="T70" fmla="*/ 7 w 49"/>
                <a:gd name="T71" fmla="*/ 11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 h="19">
                  <a:moveTo>
                    <a:pt x="7" y="11"/>
                  </a:moveTo>
                  <a:cubicBezTo>
                    <a:pt x="7" y="11"/>
                    <a:pt x="7" y="11"/>
                    <a:pt x="8" y="12"/>
                  </a:cubicBezTo>
                  <a:cubicBezTo>
                    <a:pt x="8" y="12"/>
                    <a:pt x="8" y="12"/>
                    <a:pt x="9" y="13"/>
                  </a:cubicBezTo>
                  <a:cubicBezTo>
                    <a:pt x="9" y="13"/>
                    <a:pt x="9" y="13"/>
                    <a:pt x="9" y="13"/>
                  </a:cubicBezTo>
                  <a:cubicBezTo>
                    <a:pt x="10" y="14"/>
                    <a:pt x="10" y="14"/>
                    <a:pt x="11" y="14"/>
                  </a:cubicBezTo>
                  <a:cubicBezTo>
                    <a:pt x="11" y="15"/>
                    <a:pt x="11" y="15"/>
                    <a:pt x="11" y="15"/>
                  </a:cubicBezTo>
                  <a:cubicBezTo>
                    <a:pt x="12" y="16"/>
                    <a:pt x="12" y="16"/>
                    <a:pt x="13" y="16"/>
                  </a:cubicBezTo>
                  <a:cubicBezTo>
                    <a:pt x="13" y="16"/>
                    <a:pt x="13" y="16"/>
                    <a:pt x="13" y="16"/>
                  </a:cubicBezTo>
                  <a:cubicBezTo>
                    <a:pt x="13" y="16"/>
                    <a:pt x="13" y="16"/>
                    <a:pt x="13" y="16"/>
                  </a:cubicBezTo>
                  <a:cubicBezTo>
                    <a:pt x="14" y="17"/>
                    <a:pt x="15" y="17"/>
                    <a:pt x="15" y="18"/>
                  </a:cubicBezTo>
                  <a:cubicBezTo>
                    <a:pt x="15" y="18"/>
                    <a:pt x="16" y="18"/>
                    <a:pt x="16" y="18"/>
                  </a:cubicBezTo>
                  <a:cubicBezTo>
                    <a:pt x="16" y="18"/>
                    <a:pt x="17" y="19"/>
                    <a:pt x="18" y="19"/>
                  </a:cubicBezTo>
                  <a:cubicBezTo>
                    <a:pt x="20" y="19"/>
                    <a:pt x="22" y="16"/>
                    <a:pt x="24" y="15"/>
                  </a:cubicBezTo>
                  <a:cubicBezTo>
                    <a:pt x="26" y="14"/>
                    <a:pt x="26" y="16"/>
                    <a:pt x="28" y="18"/>
                  </a:cubicBezTo>
                  <a:cubicBezTo>
                    <a:pt x="29" y="19"/>
                    <a:pt x="33" y="17"/>
                    <a:pt x="37" y="16"/>
                  </a:cubicBezTo>
                  <a:cubicBezTo>
                    <a:pt x="41" y="14"/>
                    <a:pt x="46" y="17"/>
                    <a:pt x="47" y="17"/>
                  </a:cubicBezTo>
                  <a:cubicBezTo>
                    <a:pt x="49" y="17"/>
                    <a:pt x="47" y="13"/>
                    <a:pt x="45" y="13"/>
                  </a:cubicBezTo>
                  <a:cubicBezTo>
                    <a:pt x="42" y="12"/>
                    <a:pt x="42" y="8"/>
                    <a:pt x="40" y="5"/>
                  </a:cubicBezTo>
                  <a:cubicBezTo>
                    <a:pt x="38" y="3"/>
                    <a:pt x="30" y="2"/>
                    <a:pt x="27" y="3"/>
                  </a:cubicBezTo>
                  <a:cubicBezTo>
                    <a:pt x="26" y="3"/>
                    <a:pt x="26" y="3"/>
                    <a:pt x="25" y="3"/>
                  </a:cubicBezTo>
                  <a:cubicBezTo>
                    <a:pt x="25" y="3"/>
                    <a:pt x="24" y="3"/>
                    <a:pt x="24" y="3"/>
                  </a:cubicBezTo>
                  <a:cubicBezTo>
                    <a:pt x="24" y="3"/>
                    <a:pt x="23" y="3"/>
                    <a:pt x="23" y="3"/>
                  </a:cubicBezTo>
                  <a:cubicBezTo>
                    <a:pt x="22" y="3"/>
                    <a:pt x="22" y="3"/>
                    <a:pt x="22" y="3"/>
                  </a:cubicBezTo>
                  <a:cubicBezTo>
                    <a:pt x="21" y="3"/>
                    <a:pt x="20" y="2"/>
                    <a:pt x="20" y="2"/>
                  </a:cubicBezTo>
                  <a:cubicBezTo>
                    <a:pt x="19" y="2"/>
                    <a:pt x="19" y="2"/>
                    <a:pt x="18" y="2"/>
                  </a:cubicBezTo>
                  <a:cubicBezTo>
                    <a:pt x="18" y="2"/>
                    <a:pt x="17" y="2"/>
                    <a:pt x="17" y="2"/>
                  </a:cubicBezTo>
                  <a:cubicBezTo>
                    <a:pt x="16" y="2"/>
                    <a:pt x="16" y="2"/>
                    <a:pt x="15" y="2"/>
                  </a:cubicBezTo>
                  <a:cubicBezTo>
                    <a:pt x="15" y="2"/>
                    <a:pt x="14" y="2"/>
                    <a:pt x="14" y="2"/>
                  </a:cubicBezTo>
                  <a:cubicBezTo>
                    <a:pt x="13" y="2"/>
                    <a:pt x="13" y="2"/>
                    <a:pt x="13" y="2"/>
                  </a:cubicBezTo>
                  <a:cubicBezTo>
                    <a:pt x="12" y="2"/>
                    <a:pt x="12" y="1"/>
                    <a:pt x="11" y="1"/>
                  </a:cubicBezTo>
                  <a:cubicBezTo>
                    <a:pt x="11" y="1"/>
                    <a:pt x="11" y="1"/>
                    <a:pt x="10" y="1"/>
                  </a:cubicBezTo>
                  <a:cubicBezTo>
                    <a:pt x="10" y="1"/>
                    <a:pt x="9" y="1"/>
                    <a:pt x="9" y="1"/>
                  </a:cubicBezTo>
                  <a:cubicBezTo>
                    <a:pt x="8" y="1"/>
                    <a:pt x="7" y="1"/>
                    <a:pt x="7" y="1"/>
                  </a:cubicBezTo>
                  <a:cubicBezTo>
                    <a:pt x="3" y="0"/>
                    <a:pt x="0" y="2"/>
                    <a:pt x="2" y="4"/>
                  </a:cubicBezTo>
                  <a:cubicBezTo>
                    <a:pt x="3" y="5"/>
                    <a:pt x="5" y="7"/>
                    <a:pt x="6" y="10"/>
                  </a:cubicBezTo>
                  <a:cubicBezTo>
                    <a:pt x="6" y="10"/>
                    <a:pt x="7" y="11"/>
                    <a:pt x="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淘宝店chenying0907出品 67"/>
            <p:cNvSpPr/>
            <p:nvPr/>
          </p:nvSpPr>
          <p:spPr bwMode="auto">
            <a:xfrm>
              <a:off x="4556126" y="3297293"/>
              <a:ext cx="35542" cy="10936"/>
            </a:xfrm>
            <a:custGeom>
              <a:gdLst>
                <a:gd name="T0" fmla="*/ 7 w 22"/>
                <a:gd name="T1" fmla="*/ 0 h 7"/>
                <a:gd name="T2" fmla="*/ 0 w 22"/>
                <a:gd name="T3" fmla="*/ 4 h 7"/>
                <a:gd name="T4" fmla="*/ 9 w 22"/>
                <a:gd name="T5" fmla="*/ 5 h 7"/>
                <a:gd name="T6" fmla="*/ 7 w 22"/>
                <a:gd name="T7" fmla="*/ 0 h 7"/>
              </a:gdLst>
              <a:cxnLst>
                <a:cxn ang="0">
                  <a:pos x="T0" y="T1"/>
                </a:cxn>
                <a:cxn ang="0">
                  <a:pos x="T2" y="T3"/>
                </a:cxn>
                <a:cxn ang="0">
                  <a:pos x="T4" y="T5"/>
                </a:cxn>
                <a:cxn ang="0">
                  <a:pos x="T6" y="T7"/>
                </a:cxn>
              </a:cxnLst>
              <a:rect l="0" t="0" r="r" b="b"/>
              <a:pathLst>
                <a:path w="22" h="7">
                  <a:moveTo>
                    <a:pt x="7" y="0"/>
                  </a:moveTo>
                  <a:cubicBezTo>
                    <a:pt x="2" y="1"/>
                    <a:pt x="1" y="2"/>
                    <a:pt x="0" y="4"/>
                  </a:cubicBezTo>
                  <a:cubicBezTo>
                    <a:pt x="0" y="6"/>
                    <a:pt x="3" y="7"/>
                    <a:pt x="9" y="5"/>
                  </a:cubicBezTo>
                  <a:cubicBezTo>
                    <a:pt x="22" y="0"/>
                    <a:pt x="13"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淘宝店chenying0907出品 68"/>
            <p:cNvSpPr/>
            <p:nvPr/>
          </p:nvSpPr>
          <p:spPr bwMode="auto">
            <a:xfrm>
              <a:off x="4621059" y="3308229"/>
              <a:ext cx="6152" cy="8202"/>
            </a:xfrm>
            <a:custGeom>
              <a:gdLst>
                <a:gd name="T0" fmla="*/ 3 w 4"/>
                <a:gd name="T1" fmla="*/ 3 h 5"/>
                <a:gd name="T2" fmla="*/ 2 w 4"/>
                <a:gd name="T3" fmla="*/ 0 h 5"/>
                <a:gd name="T4" fmla="*/ 3 w 4"/>
                <a:gd name="T5" fmla="*/ 3 h 5"/>
              </a:gdLst>
              <a:cxnLst>
                <a:cxn ang="0">
                  <a:pos x="T0" y="T1"/>
                </a:cxn>
                <a:cxn ang="0">
                  <a:pos x="T2" y="T3"/>
                </a:cxn>
                <a:cxn ang="0">
                  <a:pos x="T4" y="T5"/>
                </a:cxn>
              </a:cxnLst>
              <a:rect l="0" t="0" r="r" b="b"/>
              <a:pathLst>
                <a:path w="4" h="5">
                  <a:moveTo>
                    <a:pt x="3" y="3"/>
                  </a:moveTo>
                  <a:cubicBezTo>
                    <a:pt x="4" y="3"/>
                    <a:pt x="4" y="0"/>
                    <a:pt x="2" y="0"/>
                  </a:cubicBezTo>
                  <a:cubicBezTo>
                    <a:pt x="0" y="1"/>
                    <a:pt x="1"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淘宝店chenying0907出品 69"/>
            <p:cNvSpPr/>
            <p:nvPr/>
          </p:nvSpPr>
          <p:spPr bwMode="auto">
            <a:xfrm>
              <a:off x="4634045" y="3316431"/>
              <a:ext cx="12987" cy="4785"/>
            </a:xfrm>
            <a:custGeom>
              <a:gdLst>
                <a:gd name="T0" fmla="*/ 3 w 8"/>
                <a:gd name="T1" fmla="*/ 3 h 3"/>
                <a:gd name="T2" fmla="*/ 6 w 8"/>
                <a:gd name="T3" fmla="*/ 1 h 3"/>
                <a:gd name="T4" fmla="*/ 3 w 8"/>
                <a:gd name="T5" fmla="*/ 3 h 3"/>
              </a:gdLst>
              <a:cxnLst>
                <a:cxn ang="0">
                  <a:pos x="T0" y="T1"/>
                </a:cxn>
                <a:cxn ang="0">
                  <a:pos x="T2" y="T3"/>
                </a:cxn>
                <a:cxn ang="0">
                  <a:pos x="T4" y="T5"/>
                </a:cxn>
              </a:cxnLst>
              <a:rect l="0" t="0" r="r" b="b"/>
              <a:pathLst>
                <a:path w="8" h="3">
                  <a:moveTo>
                    <a:pt x="3" y="3"/>
                  </a:moveTo>
                  <a:cubicBezTo>
                    <a:pt x="4" y="3"/>
                    <a:pt x="8" y="2"/>
                    <a:pt x="6" y="1"/>
                  </a:cubicBezTo>
                  <a:cubicBezTo>
                    <a:pt x="5" y="0"/>
                    <a:pt x="0" y="2"/>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0" name="淘宝店chenying0907出品 70"/>
            <p:cNvSpPr/>
            <p:nvPr/>
          </p:nvSpPr>
          <p:spPr bwMode="auto">
            <a:xfrm>
              <a:off x="4640197" y="3345822"/>
              <a:ext cx="4785" cy="7519"/>
            </a:xfrm>
            <a:custGeom>
              <a:gdLst>
                <a:gd name="T0" fmla="*/ 2 w 3"/>
                <a:gd name="T1" fmla="*/ 3 h 5"/>
                <a:gd name="T2" fmla="*/ 2 w 3"/>
                <a:gd name="T3" fmla="*/ 1 h 5"/>
                <a:gd name="T4" fmla="*/ 2 w 3"/>
                <a:gd name="T5" fmla="*/ 3 h 5"/>
              </a:gdLst>
              <a:cxnLst>
                <a:cxn ang="0">
                  <a:pos x="T0" y="T1"/>
                </a:cxn>
                <a:cxn ang="0">
                  <a:pos x="T2" y="T3"/>
                </a:cxn>
                <a:cxn ang="0">
                  <a:pos x="T4" y="T5"/>
                </a:cxn>
              </a:cxnLst>
              <a:rect l="0" t="0" r="r" b="b"/>
              <a:pathLst>
                <a:path w="3" h="5">
                  <a:moveTo>
                    <a:pt x="2" y="3"/>
                  </a:moveTo>
                  <a:cubicBezTo>
                    <a:pt x="3" y="1"/>
                    <a:pt x="3" y="0"/>
                    <a:pt x="2" y="1"/>
                  </a:cubicBezTo>
                  <a:cubicBezTo>
                    <a:pt x="0" y="1"/>
                    <a:pt x="0" y="5"/>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淘宝店chenying0907出品 71"/>
            <p:cNvSpPr/>
            <p:nvPr/>
          </p:nvSpPr>
          <p:spPr bwMode="auto">
            <a:xfrm>
              <a:off x="4634045" y="3381364"/>
              <a:ext cx="8202" cy="6152"/>
            </a:xfrm>
            <a:custGeom>
              <a:gdLst>
                <a:gd name="T0" fmla="*/ 3 w 5"/>
                <a:gd name="T1" fmla="*/ 3 h 4"/>
                <a:gd name="T2" fmla="*/ 2 w 5"/>
                <a:gd name="T3" fmla="*/ 1 h 4"/>
                <a:gd name="T4" fmla="*/ 3 w 5"/>
                <a:gd name="T5" fmla="*/ 3 h 4"/>
              </a:gdLst>
              <a:cxnLst>
                <a:cxn ang="0">
                  <a:pos x="T0" y="T1"/>
                </a:cxn>
                <a:cxn ang="0">
                  <a:pos x="T2" y="T3"/>
                </a:cxn>
                <a:cxn ang="0">
                  <a:pos x="T4" y="T5"/>
                </a:cxn>
              </a:cxnLst>
              <a:rect l="0" t="0" r="r" b="b"/>
              <a:pathLst>
                <a:path w="5" h="4">
                  <a:moveTo>
                    <a:pt x="3" y="3"/>
                  </a:moveTo>
                  <a:cubicBezTo>
                    <a:pt x="5" y="2"/>
                    <a:pt x="5" y="0"/>
                    <a:pt x="2" y="1"/>
                  </a:cubicBezTo>
                  <a:cubicBezTo>
                    <a:pt x="0" y="1"/>
                    <a:pt x="0" y="4"/>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2" name="淘宝店chenying0907出品 72"/>
            <p:cNvSpPr/>
            <p:nvPr/>
          </p:nvSpPr>
          <p:spPr bwMode="auto">
            <a:xfrm>
              <a:off x="4635412" y="3369744"/>
              <a:ext cx="6835" cy="4785"/>
            </a:xfrm>
            <a:custGeom>
              <a:gdLst>
                <a:gd name="T0" fmla="*/ 2 w 4"/>
                <a:gd name="T1" fmla="*/ 3 h 3"/>
                <a:gd name="T2" fmla="*/ 3 w 4"/>
                <a:gd name="T3" fmla="*/ 0 h 3"/>
                <a:gd name="T4" fmla="*/ 2 w 4"/>
                <a:gd name="T5" fmla="*/ 3 h 3"/>
              </a:gdLst>
              <a:cxnLst>
                <a:cxn ang="0">
                  <a:pos x="T0" y="T1"/>
                </a:cxn>
                <a:cxn ang="0">
                  <a:pos x="T2" y="T3"/>
                </a:cxn>
                <a:cxn ang="0">
                  <a:pos x="T4" y="T5"/>
                </a:cxn>
              </a:cxnLst>
              <a:rect l="0" t="0" r="r" b="b"/>
              <a:pathLst>
                <a:path w="4" h="3">
                  <a:moveTo>
                    <a:pt x="2" y="3"/>
                  </a:moveTo>
                  <a:cubicBezTo>
                    <a:pt x="4" y="3"/>
                    <a:pt x="4" y="0"/>
                    <a:pt x="3" y="0"/>
                  </a:cubicBezTo>
                  <a:cubicBezTo>
                    <a:pt x="1" y="0"/>
                    <a:pt x="0"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3" name="淘宝店chenying0907出品 73"/>
            <p:cNvSpPr/>
            <p:nvPr/>
          </p:nvSpPr>
          <p:spPr bwMode="auto">
            <a:xfrm>
              <a:off x="4619692" y="3400503"/>
              <a:ext cx="10936" cy="8202"/>
            </a:xfrm>
            <a:custGeom>
              <a:gdLst>
                <a:gd name="T0" fmla="*/ 4 w 7"/>
                <a:gd name="T1" fmla="*/ 3 h 5"/>
                <a:gd name="T2" fmla="*/ 2 w 7"/>
                <a:gd name="T3" fmla="*/ 1 h 5"/>
                <a:gd name="T4" fmla="*/ 4 w 7"/>
                <a:gd name="T5" fmla="*/ 3 h 5"/>
              </a:gdLst>
              <a:cxnLst>
                <a:cxn ang="0">
                  <a:pos x="T0" y="T1"/>
                </a:cxn>
                <a:cxn ang="0">
                  <a:pos x="T2" y="T3"/>
                </a:cxn>
                <a:cxn ang="0">
                  <a:pos x="T4" y="T5"/>
                </a:cxn>
              </a:cxnLst>
              <a:rect l="0" t="0" r="r" b="b"/>
              <a:pathLst>
                <a:path w="7" h="5">
                  <a:moveTo>
                    <a:pt x="4" y="3"/>
                  </a:moveTo>
                  <a:cubicBezTo>
                    <a:pt x="7" y="1"/>
                    <a:pt x="4" y="0"/>
                    <a:pt x="2" y="1"/>
                  </a:cubicBezTo>
                  <a:cubicBezTo>
                    <a:pt x="0" y="2"/>
                    <a:pt x="2" y="5"/>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4" name="淘宝店chenying0907出品 74"/>
            <p:cNvSpPr/>
            <p:nvPr/>
          </p:nvSpPr>
          <p:spPr bwMode="auto">
            <a:xfrm>
              <a:off x="4660019" y="3379314"/>
              <a:ext cx="14354" cy="9569"/>
            </a:xfrm>
            <a:custGeom>
              <a:gdLst>
                <a:gd name="T0" fmla="*/ 2 w 9"/>
                <a:gd name="T1" fmla="*/ 2 h 6"/>
                <a:gd name="T2" fmla="*/ 5 w 9"/>
                <a:gd name="T3" fmla="*/ 4 h 6"/>
                <a:gd name="T4" fmla="*/ 2 w 9"/>
                <a:gd name="T5" fmla="*/ 2 h 6"/>
              </a:gdLst>
              <a:cxnLst>
                <a:cxn ang="0">
                  <a:pos x="T0" y="T1"/>
                </a:cxn>
                <a:cxn ang="0">
                  <a:pos x="T2" y="T3"/>
                </a:cxn>
                <a:cxn ang="0">
                  <a:pos x="T4" y="T5"/>
                </a:cxn>
              </a:cxnLst>
              <a:rect l="0" t="0" r="r" b="b"/>
              <a:pathLst>
                <a:path w="9" h="6">
                  <a:moveTo>
                    <a:pt x="2" y="2"/>
                  </a:moveTo>
                  <a:cubicBezTo>
                    <a:pt x="0" y="3"/>
                    <a:pt x="4" y="6"/>
                    <a:pt x="5" y="4"/>
                  </a:cubicBezTo>
                  <a:cubicBezTo>
                    <a:pt x="9" y="0"/>
                    <a:pt x="5"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5" name="淘宝店chenying0907出品 75"/>
            <p:cNvSpPr/>
            <p:nvPr/>
          </p:nvSpPr>
          <p:spPr bwMode="auto">
            <a:xfrm>
              <a:off x="4398235" y="3187248"/>
              <a:ext cx="9569" cy="9569"/>
            </a:xfrm>
            <a:custGeom>
              <a:gdLst>
                <a:gd name="T0" fmla="*/ 3 w 6"/>
                <a:gd name="T1" fmla="*/ 0 h 6"/>
                <a:gd name="T2" fmla="*/ 0 w 6"/>
                <a:gd name="T3" fmla="*/ 3 h 6"/>
                <a:gd name="T4" fmla="*/ 4 w 6"/>
                <a:gd name="T5" fmla="*/ 5 h 6"/>
                <a:gd name="T6" fmla="*/ 3 w 6"/>
                <a:gd name="T7" fmla="*/ 0 h 6"/>
              </a:gdLst>
              <a:cxnLst>
                <a:cxn ang="0">
                  <a:pos x="T0" y="T1"/>
                </a:cxn>
                <a:cxn ang="0">
                  <a:pos x="T2" y="T3"/>
                </a:cxn>
                <a:cxn ang="0">
                  <a:pos x="T4" y="T5"/>
                </a:cxn>
                <a:cxn ang="0">
                  <a:pos x="T6" y="T7"/>
                </a:cxn>
              </a:cxnLst>
              <a:rect l="0" t="0" r="r" b="b"/>
              <a:pathLst>
                <a:path w="6" h="6">
                  <a:moveTo>
                    <a:pt x="3" y="0"/>
                  </a:moveTo>
                  <a:cubicBezTo>
                    <a:pt x="0" y="0"/>
                    <a:pt x="1" y="1"/>
                    <a:pt x="0" y="3"/>
                  </a:cubicBezTo>
                  <a:cubicBezTo>
                    <a:pt x="0" y="5"/>
                    <a:pt x="3" y="6"/>
                    <a:pt x="4" y="5"/>
                  </a:cubicBezTo>
                  <a:cubicBezTo>
                    <a:pt x="6" y="4"/>
                    <a:pt x="6"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6" name="淘宝店chenying0907出品 76"/>
            <p:cNvSpPr/>
            <p:nvPr/>
          </p:nvSpPr>
          <p:spPr bwMode="auto">
            <a:xfrm>
              <a:off x="4398235" y="3200235"/>
              <a:ext cx="9569" cy="6152"/>
            </a:xfrm>
            <a:custGeom>
              <a:gdLst>
                <a:gd name="T0" fmla="*/ 3 w 6"/>
                <a:gd name="T1" fmla="*/ 3 h 4"/>
                <a:gd name="T2" fmla="*/ 4 w 6"/>
                <a:gd name="T3" fmla="*/ 0 h 4"/>
                <a:gd name="T4" fmla="*/ 3 w 6"/>
                <a:gd name="T5" fmla="*/ 3 h 4"/>
              </a:gdLst>
              <a:cxnLst>
                <a:cxn ang="0">
                  <a:pos x="T0" y="T1"/>
                </a:cxn>
                <a:cxn ang="0">
                  <a:pos x="T2" y="T3"/>
                </a:cxn>
                <a:cxn ang="0">
                  <a:pos x="T4" y="T5"/>
                </a:cxn>
              </a:cxnLst>
              <a:rect l="0" t="0" r="r" b="b"/>
              <a:pathLst>
                <a:path w="6" h="4">
                  <a:moveTo>
                    <a:pt x="3" y="3"/>
                  </a:moveTo>
                  <a:cubicBezTo>
                    <a:pt x="5" y="3"/>
                    <a:pt x="6" y="0"/>
                    <a:pt x="4" y="0"/>
                  </a:cubicBezTo>
                  <a:cubicBezTo>
                    <a:pt x="3" y="0"/>
                    <a:pt x="0" y="4"/>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7" name="淘宝店chenying0907出品 77"/>
            <p:cNvSpPr/>
            <p:nvPr/>
          </p:nvSpPr>
          <p:spPr bwMode="auto">
            <a:xfrm>
              <a:off x="4637463" y="3059432"/>
              <a:ext cx="10936" cy="9569"/>
            </a:xfrm>
            <a:custGeom>
              <a:gdLst>
                <a:gd name="T0" fmla="*/ 4 w 7"/>
                <a:gd name="T1" fmla="*/ 1 h 6"/>
                <a:gd name="T2" fmla="*/ 2 w 7"/>
                <a:gd name="T3" fmla="*/ 5 h 6"/>
                <a:gd name="T4" fmla="*/ 4 w 7"/>
                <a:gd name="T5" fmla="*/ 1 h 6"/>
              </a:gdLst>
              <a:cxnLst>
                <a:cxn ang="0">
                  <a:pos x="T0" y="T1"/>
                </a:cxn>
                <a:cxn ang="0">
                  <a:pos x="T2" y="T3"/>
                </a:cxn>
                <a:cxn ang="0">
                  <a:pos x="T4" y="T5"/>
                </a:cxn>
              </a:cxnLst>
              <a:rect l="0" t="0" r="r" b="b"/>
              <a:pathLst>
                <a:path w="7" h="6">
                  <a:moveTo>
                    <a:pt x="4" y="1"/>
                  </a:moveTo>
                  <a:cubicBezTo>
                    <a:pt x="2" y="2"/>
                    <a:pt x="0" y="6"/>
                    <a:pt x="2" y="5"/>
                  </a:cubicBezTo>
                  <a:cubicBezTo>
                    <a:pt x="5" y="3"/>
                    <a:pt x="7"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8" name="淘宝店chenying0907出品 78"/>
            <p:cNvSpPr/>
            <p:nvPr/>
          </p:nvSpPr>
          <p:spPr bwMode="auto">
            <a:xfrm>
              <a:off x="4719484" y="2723147"/>
              <a:ext cx="45111" cy="19138"/>
            </a:xfrm>
            <a:custGeom>
              <a:gdLst>
                <a:gd name="T0" fmla="*/ 17 w 28"/>
                <a:gd name="T1" fmla="*/ 3 h 12"/>
                <a:gd name="T2" fmla="*/ 5 w 28"/>
                <a:gd name="T3" fmla="*/ 2 h 12"/>
                <a:gd name="T4" fmla="*/ 25 w 28"/>
                <a:gd name="T5" fmla="*/ 10 h 12"/>
                <a:gd name="T6" fmla="*/ 17 w 28"/>
                <a:gd name="T7" fmla="*/ 3 h 12"/>
              </a:gdLst>
              <a:cxnLst>
                <a:cxn ang="0">
                  <a:pos x="T0" y="T1"/>
                </a:cxn>
                <a:cxn ang="0">
                  <a:pos x="T2" y="T3"/>
                </a:cxn>
                <a:cxn ang="0">
                  <a:pos x="T4" y="T5"/>
                </a:cxn>
                <a:cxn ang="0">
                  <a:pos x="T6" y="T7"/>
                </a:cxn>
              </a:cxnLst>
              <a:rect l="0" t="0" r="r" b="b"/>
              <a:pathLst>
                <a:path w="28" h="12">
                  <a:moveTo>
                    <a:pt x="17" y="3"/>
                  </a:moveTo>
                  <a:cubicBezTo>
                    <a:pt x="11" y="0"/>
                    <a:pt x="0" y="1"/>
                    <a:pt x="5" y="2"/>
                  </a:cubicBezTo>
                  <a:cubicBezTo>
                    <a:pt x="9" y="4"/>
                    <a:pt x="18" y="12"/>
                    <a:pt x="25" y="10"/>
                  </a:cubicBezTo>
                  <a:cubicBezTo>
                    <a:pt x="28" y="9"/>
                    <a:pt x="24" y="6"/>
                    <a:pt x="1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9" name="淘宝店chenying0907出品 79"/>
            <p:cNvSpPr/>
            <p:nvPr/>
          </p:nvSpPr>
          <p:spPr bwMode="auto">
            <a:xfrm>
              <a:off x="4751609" y="2781244"/>
              <a:ext cx="19822" cy="23923"/>
            </a:xfrm>
            <a:custGeom>
              <a:gdLst>
                <a:gd name="T0" fmla="*/ 3 w 12"/>
                <a:gd name="T1" fmla="*/ 15 h 15"/>
                <a:gd name="T2" fmla="*/ 11 w 12"/>
                <a:gd name="T3" fmla="*/ 9 h 15"/>
                <a:gd name="T4" fmla="*/ 10 w 12"/>
                <a:gd name="T5" fmla="*/ 3 h 15"/>
                <a:gd name="T6" fmla="*/ 4 w 12"/>
                <a:gd name="T7" fmla="*/ 9 h 15"/>
                <a:gd name="T8" fmla="*/ 3 w 12"/>
                <a:gd name="T9" fmla="*/ 15 h 15"/>
              </a:gdLst>
              <a:cxnLst>
                <a:cxn ang="0">
                  <a:pos x="T0" y="T1"/>
                </a:cxn>
                <a:cxn ang="0">
                  <a:pos x="T2" y="T3"/>
                </a:cxn>
                <a:cxn ang="0">
                  <a:pos x="T4" y="T5"/>
                </a:cxn>
                <a:cxn ang="0">
                  <a:pos x="T6" y="T7"/>
                </a:cxn>
                <a:cxn ang="0">
                  <a:pos x="T8" y="T9"/>
                </a:cxn>
              </a:cxnLst>
              <a:rect l="0" t="0" r="r" b="b"/>
              <a:pathLst>
                <a:path w="12" h="15">
                  <a:moveTo>
                    <a:pt x="3" y="15"/>
                  </a:moveTo>
                  <a:cubicBezTo>
                    <a:pt x="4" y="15"/>
                    <a:pt x="12" y="10"/>
                    <a:pt x="11" y="9"/>
                  </a:cubicBezTo>
                  <a:cubicBezTo>
                    <a:pt x="9" y="8"/>
                    <a:pt x="10" y="5"/>
                    <a:pt x="10" y="3"/>
                  </a:cubicBezTo>
                  <a:cubicBezTo>
                    <a:pt x="10" y="0"/>
                    <a:pt x="7" y="5"/>
                    <a:pt x="4" y="9"/>
                  </a:cubicBezTo>
                  <a:cubicBezTo>
                    <a:pt x="1" y="12"/>
                    <a:pt x="0" y="15"/>
                    <a:pt x="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0" name="淘宝店chenying0907出品 80"/>
            <p:cNvSpPr/>
            <p:nvPr/>
          </p:nvSpPr>
          <p:spPr bwMode="auto">
            <a:xfrm>
              <a:off x="4790568" y="2682819"/>
              <a:ext cx="101843" cy="109361"/>
            </a:xfrm>
            <a:custGeom>
              <a:gdLst>
                <a:gd name="T0" fmla="*/ 39 w 63"/>
                <a:gd name="T1" fmla="*/ 26 h 68"/>
                <a:gd name="T2" fmla="*/ 37 w 63"/>
                <a:gd name="T3" fmla="*/ 22 h 68"/>
                <a:gd name="T4" fmla="*/ 30 w 63"/>
                <a:gd name="T5" fmla="*/ 27 h 68"/>
                <a:gd name="T6" fmla="*/ 33 w 63"/>
                <a:gd name="T7" fmla="*/ 17 h 68"/>
                <a:gd name="T8" fmla="*/ 40 w 63"/>
                <a:gd name="T9" fmla="*/ 9 h 68"/>
                <a:gd name="T10" fmla="*/ 41 w 63"/>
                <a:gd name="T11" fmla="*/ 5 h 68"/>
                <a:gd name="T12" fmla="*/ 45 w 63"/>
                <a:gd name="T13" fmla="*/ 1 h 68"/>
                <a:gd name="T14" fmla="*/ 34 w 63"/>
                <a:gd name="T15" fmla="*/ 5 h 68"/>
                <a:gd name="T16" fmla="*/ 24 w 63"/>
                <a:gd name="T17" fmla="*/ 15 h 68"/>
                <a:gd name="T18" fmla="*/ 16 w 63"/>
                <a:gd name="T19" fmla="*/ 29 h 68"/>
                <a:gd name="T20" fmla="*/ 16 w 63"/>
                <a:gd name="T21" fmla="*/ 34 h 68"/>
                <a:gd name="T22" fmla="*/ 12 w 63"/>
                <a:gd name="T23" fmla="*/ 36 h 68"/>
                <a:gd name="T24" fmla="*/ 4 w 63"/>
                <a:gd name="T25" fmla="*/ 42 h 68"/>
                <a:gd name="T26" fmla="*/ 7 w 63"/>
                <a:gd name="T27" fmla="*/ 44 h 68"/>
                <a:gd name="T28" fmla="*/ 2 w 63"/>
                <a:gd name="T29" fmla="*/ 51 h 68"/>
                <a:gd name="T30" fmla="*/ 8 w 63"/>
                <a:gd name="T31" fmla="*/ 54 h 68"/>
                <a:gd name="T32" fmla="*/ 27 w 63"/>
                <a:gd name="T33" fmla="*/ 53 h 68"/>
                <a:gd name="T34" fmla="*/ 29 w 63"/>
                <a:gd name="T35" fmla="*/ 56 h 68"/>
                <a:gd name="T36" fmla="*/ 29 w 63"/>
                <a:gd name="T37" fmla="*/ 62 h 68"/>
                <a:gd name="T38" fmla="*/ 35 w 63"/>
                <a:gd name="T39" fmla="*/ 64 h 68"/>
                <a:gd name="T40" fmla="*/ 41 w 63"/>
                <a:gd name="T41" fmla="*/ 58 h 68"/>
                <a:gd name="T42" fmla="*/ 44 w 63"/>
                <a:gd name="T43" fmla="*/ 56 h 68"/>
                <a:gd name="T44" fmla="*/ 49 w 63"/>
                <a:gd name="T45" fmla="*/ 51 h 68"/>
                <a:gd name="T46" fmla="*/ 50 w 63"/>
                <a:gd name="T47" fmla="*/ 55 h 68"/>
                <a:gd name="T48" fmla="*/ 48 w 63"/>
                <a:gd name="T49" fmla="*/ 62 h 68"/>
                <a:gd name="T50" fmla="*/ 53 w 63"/>
                <a:gd name="T51" fmla="*/ 60 h 68"/>
                <a:gd name="T52" fmla="*/ 56 w 63"/>
                <a:gd name="T53" fmla="*/ 66 h 68"/>
                <a:gd name="T54" fmla="*/ 63 w 63"/>
                <a:gd name="T55" fmla="*/ 54 h 68"/>
                <a:gd name="T56" fmla="*/ 59 w 63"/>
                <a:gd name="T57" fmla="*/ 54 h 68"/>
                <a:gd name="T58" fmla="*/ 61 w 63"/>
                <a:gd name="T59" fmla="*/ 49 h 68"/>
                <a:gd name="T60" fmla="*/ 55 w 63"/>
                <a:gd name="T61" fmla="*/ 51 h 68"/>
                <a:gd name="T62" fmla="*/ 60 w 63"/>
                <a:gd name="T63" fmla="*/ 44 h 68"/>
                <a:gd name="T64" fmla="*/ 58 w 63"/>
                <a:gd name="T65" fmla="*/ 44 h 68"/>
                <a:gd name="T66" fmla="*/ 57 w 63"/>
                <a:gd name="T67" fmla="*/ 38 h 68"/>
                <a:gd name="T68" fmla="*/ 59 w 63"/>
                <a:gd name="T69" fmla="*/ 32 h 68"/>
                <a:gd name="T70" fmla="*/ 49 w 63"/>
                <a:gd name="T71" fmla="*/ 30 h 68"/>
                <a:gd name="T72" fmla="*/ 43 w 63"/>
                <a:gd name="T73" fmla="*/ 31 h 68"/>
                <a:gd name="T74" fmla="*/ 39 w 63"/>
                <a:gd name="T75" fmla="*/ 26 h 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 h="68">
                  <a:moveTo>
                    <a:pt x="39" y="26"/>
                  </a:moveTo>
                  <a:cubicBezTo>
                    <a:pt x="39" y="25"/>
                    <a:pt x="39" y="22"/>
                    <a:pt x="37" y="22"/>
                  </a:cubicBezTo>
                  <a:cubicBezTo>
                    <a:pt x="36" y="21"/>
                    <a:pt x="31" y="25"/>
                    <a:pt x="30" y="27"/>
                  </a:cubicBezTo>
                  <a:cubicBezTo>
                    <a:pt x="29" y="28"/>
                    <a:pt x="33" y="18"/>
                    <a:pt x="33" y="17"/>
                  </a:cubicBezTo>
                  <a:cubicBezTo>
                    <a:pt x="33" y="16"/>
                    <a:pt x="40" y="9"/>
                    <a:pt x="40" y="9"/>
                  </a:cubicBezTo>
                  <a:cubicBezTo>
                    <a:pt x="41" y="8"/>
                    <a:pt x="40" y="6"/>
                    <a:pt x="41" y="5"/>
                  </a:cubicBezTo>
                  <a:cubicBezTo>
                    <a:pt x="41" y="4"/>
                    <a:pt x="44" y="2"/>
                    <a:pt x="45" y="1"/>
                  </a:cubicBezTo>
                  <a:cubicBezTo>
                    <a:pt x="45" y="0"/>
                    <a:pt x="35" y="4"/>
                    <a:pt x="34" y="5"/>
                  </a:cubicBezTo>
                  <a:cubicBezTo>
                    <a:pt x="33" y="6"/>
                    <a:pt x="28" y="12"/>
                    <a:pt x="24" y="15"/>
                  </a:cubicBezTo>
                  <a:cubicBezTo>
                    <a:pt x="21" y="19"/>
                    <a:pt x="17" y="27"/>
                    <a:pt x="16" y="29"/>
                  </a:cubicBezTo>
                  <a:cubicBezTo>
                    <a:pt x="15" y="31"/>
                    <a:pt x="15" y="31"/>
                    <a:pt x="16" y="34"/>
                  </a:cubicBezTo>
                  <a:cubicBezTo>
                    <a:pt x="17" y="36"/>
                    <a:pt x="13" y="35"/>
                    <a:pt x="12" y="36"/>
                  </a:cubicBezTo>
                  <a:cubicBezTo>
                    <a:pt x="11" y="36"/>
                    <a:pt x="6" y="39"/>
                    <a:pt x="4" y="42"/>
                  </a:cubicBezTo>
                  <a:cubicBezTo>
                    <a:pt x="1" y="44"/>
                    <a:pt x="6" y="44"/>
                    <a:pt x="7" y="44"/>
                  </a:cubicBezTo>
                  <a:cubicBezTo>
                    <a:pt x="9" y="44"/>
                    <a:pt x="4" y="48"/>
                    <a:pt x="2" y="51"/>
                  </a:cubicBezTo>
                  <a:cubicBezTo>
                    <a:pt x="0" y="53"/>
                    <a:pt x="5" y="54"/>
                    <a:pt x="8" y="54"/>
                  </a:cubicBezTo>
                  <a:cubicBezTo>
                    <a:pt x="12" y="54"/>
                    <a:pt x="25" y="53"/>
                    <a:pt x="27" y="53"/>
                  </a:cubicBezTo>
                  <a:cubicBezTo>
                    <a:pt x="30" y="53"/>
                    <a:pt x="32" y="55"/>
                    <a:pt x="29" y="56"/>
                  </a:cubicBezTo>
                  <a:cubicBezTo>
                    <a:pt x="27" y="58"/>
                    <a:pt x="28" y="59"/>
                    <a:pt x="29" y="62"/>
                  </a:cubicBezTo>
                  <a:cubicBezTo>
                    <a:pt x="30" y="65"/>
                    <a:pt x="33" y="64"/>
                    <a:pt x="35" y="64"/>
                  </a:cubicBezTo>
                  <a:cubicBezTo>
                    <a:pt x="37" y="63"/>
                    <a:pt x="40" y="60"/>
                    <a:pt x="41" y="58"/>
                  </a:cubicBezTo>
                  <a:cubicBezTo>
                    <a:pt x="41" y="57"/>
                    <a:pt x="43" y="56"/>
                    <a:pt x="44" y="56"/>
                  </a:cubicBezTo>
                  <a:cubicBezTo>
                    <a:pt x="45" y="56"/>
                    <a:pt x="47" y="52"/>
                    <a:pt x="49" y="51"/>
                  </a:cubicBezTo>
                  <a:cubicBezTo>
                    <a:pt x="50" y="50"/>
                    <a:pt x="49" y="53"/>
                    <a:pt x="50" y="55"/>
                  </a:cubicBezTo>
                  <a:cubicBezTo>
                    <a:pt x="52" y="57"/>
                    <a:pt x="48" y="61"/>
                    <a:pt x="48" y="62"/>
                  </a:cubicBezTo>
                  <a:cubicBezTo>
                    <a:pt x="47" y="64"/>
                    <a:pt x="51" y="60"/>
                    <a:pt x="53" y="60"/>
                  </a:cubicBezTo>
                  <a:cubicBezTo>
                    <a:pt x="55" y="60"/>
                    <a:pt x="53" y="64"/>
                    <a:pt x="56" y="66"/>
                  </a:cubicBezTo>
                  <a:cubicBezTo>
                    <a:pt x="59" y="68"/>
                    <a:pt x="62" y="56"/>
                    <a:pt x="63" y="54"/>
                  </a:cubicBezTo>
                  <a:cubicBezTo>
                    <a:pt x="63" y="52"/>
                    <a:pt x="60" y="53"/>
                    <a:pt x="59" y="54"/>
                  </a:cubicBezTo>
                  <a:cubicBezTo>
                    <a:pt x="57" y="55"/>
                    <a:pt x="60" y="50"/>
                    <a:pt x="61" y="49"/>
                  </a:cubicBezTo>
                  <a:cubicBezTo>
                    <a:pt x="62" y="47"/>
                    <a:pt x="54" y="52"/>
                    <a:pt x="55" y="51"/>
                  </a:cubicBezTo>
                  <a:cubicBezTo>
                    <a:pt x="55" y="50"/>
                    <a:pt x="58" y="46"/>
                    <a:pt x="60" y="44"/>
                  </a:cubicBezTo>
                  <a:cubicBezTo>
                    <a:pt x="61" y="42"/>
                    <a:pt x="59" y="43"/>
                    <a:pt x="58" y="44"/>
                  </a:cubicBezTo>
                  <a:cubicBezTo>
                    <a:pt x="57" y="45"/>
                    <a:pt x="58" y="41"/>
                    <a:pt x="57" y="38"/>
                  </a:cubicBezTo>
                  <a:cubicBezTo>
                    <a:pt x="56" y="36"/>
                    <a:pt x="58" y="33"/>
                    <a:pt x="59" y="32"/>
                  </a:cubicBezTo>
                  <a:cubicBezTo>
                    <a:pt x="61" y="31"/>
                    <a:pt x="51" y="30"/>
                    <a:pt x="49" y="30"/>
                  </a:cubicBezTo>
                  <a:cubicBezTo>
                    <a:pt x="47" y="30"/>
                    <a:pt x="46" y="30"/>
                    <a:pt x="43" y="31"/>
                  </a:cubicBezTo>
                  <a:cubicBezTo>
                    <a:pt x="41" y="31"/>
                    <a:pt x="39" y="27"/>
                    <a:pt x="39"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1" name="淘宝店chenying0907出品 81"/>
            <p:cNvSpPr/>
            <p:nvPr/>
          </p:nvSpPr>
          <p:spPr bwMode="auto">
            <a:xfrm>
              <a:off x="4545189" y="2425137"/>
              <a:ext cx="19138" cy="24606"/>
            </a:xfrm>
            <a:custGeom>
              <a:gdLst>
                <a:gd name="T0" fmla="*/ 3 w 12"/>
                <a:gd name="T1" fmla="*/ 14 h 15"/>
                <a:gd name="T2" fmla="*/ 11 w 12"/>
                <a:gd name="T3" fmla="*/ 5 h 15"/>
                <a:gd name="T4" fmla="*/ 8 w 12"/>
                <a:gd name="T5" fmla="*/ 0 h 15"/>
                <a:gd name="T6" fmla="*/ 3 w 12"/>
                <a:gd name="T7" fmla="*/ 14 h 15"/>
              </a:gdLst>
              <a:cxnLst>
                <a:cxn ang="0">
                  <a:pos x="T0" y="T1"/>
                </a:cxn>
                <a:cxn ang="0">
                  <a:pos x="T2" y="T3"/>
                </a:cxn>
                <a:cxn ang="0">
                  <a:pos x="T4" y="T5"/>
                </a:cxn>
                <a:cxn ang="0">
                  <a:pos x="T6" y="T7"/>
                </a:cxn>
              </a:cxnLst>
              <a:rect l="0" t="0" r="r" b="b"/>
              <a:pathLst>
                <a:path w="12" h="15">
                  <a:moveTo>
                    <a:pt x="3" y="14"/>
                  </a:moveTo>
                  <a:cubicBezTo>
                    <a:pt x="6" y="15"/>
                    <a:pt x="11" y="7"/>
                    <a:pt x="11" y="5"/>
                  </a:cubicBezTo>
                  <a:cubicBezTo>
                    <a:pt x="12" y="4"/>
                    <a:pt x="11" y="0"/>
                    <a:pt x="8" y="0"/>
                  </a:cubicBezTo>
                  <a:cubicBezTo>
                    <a:pt x="4" y="1"/>
                    <a:pt x="0" y="14"/>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2" name="淘宝店chenying0907出品 82"/>
            <p:cNvSpPr/>
            <p:nvPr/>
          </p:nvSpPr>
          <p:spPr bwMode="auto">
            <a:xfrm>
              <a:off x="4496660" y="2412151"/>
              <a:ext cx="41694" cy="29391"/>
            </a:xfrm>
            <a:custGeom>
              <a:gdLst>
                <a:gd name="T0" fmla="*/ 14 w 26"/>
                <a:gd name="T1" fmla="*/ 3 h 18"/>
                <a:gd name="T2" fmla="*/ 5 w 26"/>
                <a:gd name="T3" fmla="*/ 10 h 18"/>
                <a:gd name="T4" fmla="*/ 1 w 26"/>
                <a:gd name="T5" fmla="*/ 16 h 18"/>
                <a:gd name="T6" fmla="*/ 4 w 26"/>
                <a:gd name="T7" fmla="*/ 15 h 18"/>
                <a:gd name="T8" fmla="*/ 7 w 26"/>
                <a:gd name="T9" fmla="*/ 15 h 18"/>
                <a:gd name="T10" fmla="*/ 14 w 26"/>
                <a:gd name="T11" fmla="*/ 13 h 18"/>
                <a:gd name="T12" fmla="*/ 25 w 26"/>
                <a:gd name="T13" fmla="*/ 2 h 18"/>
                <a:gd name="T14" fmla="*/ 22 w 26"/>
                <a:gd name="T15" fmla="*/ 3 h 18"/>
                <a:gd name="T16" fmla="*/ 14 w 26"/>
                <a:gd name="T17" fmla="*/ 3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8">
                  <a:moveTo>
                    <a:pt x="14" y="3"/>
                  </a:moveTo>
                  <a:cubicBezTo>
                    <a:pt x="11" y="4"/>
                    <a:pt x="7" y="8"/>
                    <a:pt x="5" y="10"/>
                  </a:cubicBezTo>
                  <a:cubicBezTo>
                    <a:pt x="2" y="13"/>
                    <a:pt x="0" y="15"/>
                    <a:pt x="1" y="16"/>
                  </a:cubicBezTo>
                  <a:cubicBezTo>
                    <a:pt x="2" y="18"/>
                    <a:pt x="3" y="16"/>
                    <a:pt x="4" y="15"/>
                  </a:cubicBezTo>
                  <a:cubicBezTo>
                    <a:pt x="6" y="14"/>
                    <a:pt x="4" y="16"/>
                    <a:pt x="7" y="15"/>
                  </a:cubicBezTo>
                  <a:cubicBezTo>
                    <a:pt x="8" y="15"/>
                    <a:pt x="10" y="14"/>
                    <a:pt x="14" y="13"/>
                  </a:cubicBezTo>
                  <a:cubicBezTo>
                    <a:pt x="19" y="12"/>
                    <a:pt x="25" y="5"/>
                    <a:pt x="25" y="2"/>
                  </a:cubicBezTo>
                  <a:cubicBezTo>
                    <a:pt x="26" y="0"/>
                    <a:pt x="24" y="2"/>
                    <a:pt x="22" y="3"/>
                  </a:cubicBezTo>
                  <a:cubicBezTo>
                    <a:pt x="20" y="3"/>
                    <a:pt x="18" y="3"/>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3" name="淘宝店chenying0907出品 83"/>
            <p:cNvSpPr/>
            <p:nvPr/>
          </p:nvSpPr>
          <p:spPr bwMode="auto">
            <a:xfrm>
              <a:off x="4459751" y="2332864"/>
              <a:ext cx="98425" cy="82705"/>
            </a:xfrm>
            <a:custGeom>
              <a:gdLst>
                <a:gd name="T0" fmla="*/ 61 w 61"/>
                <a:gd name="T1" fmla="*/ 36 h 51"/>
                <a:gd name="T2" fmla="*/ 55 w 61"/>
                <a:gd name="T3" fmla="*/ 32 h 51"/>
                <a:gd name="T4" fmla="*/ 50 w 61"/>
                <a:gd name="T5" fmla="*/ 35 h 51"/>
                <a:gd name="T6" fmla="*/ 49 w 61"/>
                <a:gd name="T7" fmla="*/ 22 h 51"/>
                <a:gd name="T8" fmla="*/ 41 w 61"/>
                <a:gd name="T9" fmla="*/ 18 h 51"/>
                <a:gd name="T10" fmla="*/ 38 w 61"/>
                <a:gd name="T11" fmla="*/ 12 h 51"/>
                <a:gd name="T12" fmla="*/ 33 w 61"/>
                <a:gd name="T13" fmla="*/ 7 h 51"/>
                <a:gd name="T14" fmla="*/ 29 w 61"/>
                <a:gd name="T15" fmla="*/ 12 h 51"/>
                <a:gd name="T16" fmla="*/ 30 w 61"/>
                <a:gd name="T17" fmla="*/ 5 h 51"/>
                <a:gd name="T18" fmla="*/ 27 w 61"/>
                <a:gd name="T19" fmla="*/ 0 h 51"/>
                <a:gd name="T20" fmla="*/ 22 w 61"/>
                <a:gd name="T21" fmla="*/ 6 h 51"/>
                <a:gd name="T22" fmla="*/ 15 w 61"/>
                <a:gd name="T23" fmla="*/ 28 h 51"/>
                <a:gd name="T24" fmla="*/ 6 w 61"/>
                <a:gd name="T25" fmla="*/ 33 h 51"/>
                <a:gd name="T26" fmla="*/ 1 w 61"/>
                <a:gd name="T27" fmla="*/ 39 h 51"/>
                <a:gd name="T28" fmla="*/ 11 w 61"/>
                <a:gd name="T29" fmla="*/ 41 h 51"/>
                <a:gd name="T30" fmla="*/ 10 w 61"/>
                <a:gd name="T31" fmla="*/ 51 h 51"/>
                <a:gd name="T32" fmla="*/ 23 w 61"/>
                <a:gd name="T33" fmla="*/ 48 h 51"/>
                <a:gd name="T34" fmla="*/ 30 w 61"/>
                <a:gd name="T35" fmla="*/ 40 h 51"/>
                <a:gd name="T36" fmla="*/ 31 w 61"/>
                <a:gd name="T37" fmla="*/ 36 h 51"/>
                <a:gd name="T38" fmla="*/ 39 w 61"/>
                <a:gd name="T39" fmla="*/ 30 h 51"/>
                <a:gd name="T40" fmla="*/ 39 w 61"/>
                <a:gd name="T41" fmla="*/ 35 h 51"/>
                <a:gd name="T42" fmla="*/ 43 w 61"/>
                <a:gd name="T43" fmla="*/ 38 h 51"/>
                <a:gd name="T44" fmla="*/ 53 w 61"/>
                <a:gd name="T45" fmla="*/ 42 h 51"/>
                <a:gd name="T46" fmla="*/ 61 w 61"/>
                <a:gd name="T47" fmla="*/ 36 h 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51">
                  <a:moveTo>
                    <a:pt x="61" y="36"/>
                  </a:moveTo>
                  <a:cubicBezTo>
                    <a:pt x="61" y="34"/>
                    <a:pt x="58" y="33"/>
                    <a:pt x="55" y="32"/>
                  </a:cubicBezTo>
                  <a:cubicBezTo>
                    <a:pt x="51" y="32"/>
                    <a:pt x="53" y="34"/>
                    <a:pt x="50" y="35"/>
                  </a:cubicBezTo>
                  <a:cubicBezTo>
                    <a:pt x="47" y="36"/>
                    <a:pt x="52" y="23"/>
                    <a:pt x="49" y="22"/>
                  </a:cubicBezTo>
                  <a:cubicBezTo>
                    <a:pt x="46" y="21"/>
                    <a:pt x="41" y="21"/>
                    <a:pt x="41" y="18"/>
                  </a:cubicBezTo>
                  <a:cubicBezTo>
                    <a:pt x="41" y="16"/>
                    <a:pt x="40" y="13"/>
                    <a:pt x="38" y="12"/>
                  </a:cubicBezTo>
                  <a:cubicBezTo>
                    <a:pt x="36" y="11"/>
                    <a:pt x="35" y="9"/>
                    <a:pt x="33" y="7"/>
                  </a:cubicBezTo>
                  <a:cubicBezTo>
                    <a:pt x="31" y="6"/>
                    <a:pt x="31" y="11"/>
                    <a:pt x="29" y="12"/>
                  </a:cubicBezTo>
                  <a:cubicBezTo>
                    <a:pt x="26" y="12"/>
                    <a:pt x="29" y="7"/>
                    <a:pt x="30" y="5"/>
                  </a:cubicBezTo>
                  <a:cubicBezTo>
                    <a:pt x="31" y="3"/>
                    <a:pt x="29" y="0"/>
                    <a:pt x="27" y="0"/>
                  </a:cubicBezTo>
                  <a:cubicBezTo>
                    <a:pt x="25" y="1"/>
                    <a:pt x="24" y="4"/>
                    <a:pt x="22" y="6"/>
                  </a:cubicBezTo>
                  <a:cubicBezTo>
                    <a:pt x="21" y="8"/>
                    <a:pt x="16" y="25"/>
                    <a:pt x="15" y="28"/>
                  </a:cubicBezTo>
                  <a:cubicBezTo>
                    <a:pt x="15" y="31"/>
                    <a:pt x="12" y="31"/>
                    <a:pt x="6" y="33"/>
                  </a:cubicBezTo>
                  <a:cubicBezTo>
                    <a:pt x="0" y="36"/>
                    <a:pt x="0" y="37"/>
                    <a:pt x="1" y="39"/>
                  </a:cubicBezTo>
                  <a:cubicBezTo>
                    <a:pt x="1" y="42"/>
                    <a:pt x="9" y="41"/>
                    <a:pt x="11" y="41"/>
                  </a:cubicBezTo>
                  <a:cubicBezTo>
                    <a:pt x="13" y="42"/>
                    <a:pt x="6" y="50"/>
                    <a:pt x="10" y="51"/>
                  </a:cubicBezTo>
                  <a:cubicBezTo>
                    <a:pt x="13" y="51"/>
                    <a:pt x="22" y="48"/>
                    <a:pt x="23" y="48"/>
                  </a:cubicBezTo>
                  <a:cubicBezTo>
                    <a:pt x="24" y="48"/>
                    <a:pt x="28" y="41"/>
                    <a:pt x="30" y="40"/>
                  </a:cubicBezTo>
                  <a:cubicBezTo>
                    <a:pt x="32" y="38"/>
                    <a:pt x="31" y="37"/>
                    <a:pt x="31" y="36"/>
                  </a:cubicBezTo>
                  <a:cubicBezTo>
                    <a:pt x="31" y="35"/>
                    <a:pt x="37" y="30"/>
                    <a:pt x="39" y="30"/>
                  </a:cubicBezTo>
                  <a:cubicBezTo>
                    <a:pt x="41" y="29"/>
                    <a:pt x="40" y="33"/>
                    <a:pt x="39" y="35"/>
                  </a:cubicBezTo>
                  <a:cubicBezTo>
                    <a:pt x="38" y="36"/>
                    <a:pt x="39" y="38"/>
                    <a:pt x="43" y="38"/>
                  </a:cubicBezTo>
                  <a:cubicBezTo>
                    <a:pt x="47" y="39"/>
                    <a:pt x="49" y="42"/>
                    <a:pt x="53" y="42"/>
                  </a:cubicBezTo>
                  <a:cubicBezTo>
                    <a:pt x="57" y="42"/>
                    <a:pt x="61" y="37"/>
                    <a:pt x="6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4" name="淘宝店chenying0907出品 84"/>
            <p:cNvSpPr/>
            <p:nvPr/>
          </p:nvSpPr>
          <p:spPr bwMode="auto">
            <a:xfrm>
              <a:off x="4584149" y="2399164"/>
              <a:ext cx="19138" cy="15037"/>
            </a:xfrm>
            <a:custGeom>
              <a:gdLst>
                <a:gd name="T0" fmla="*/ 3 w 12"/>
                <a:gd name="T1" fmla="*/ 1 h 9"/>
                <a:gd name="T2" fmla="*/ 3 w 12"/>
                <a:gd name="T3" fmla="*/ 8 h 9"/>
                <a:gd name="T4" fmla="*/ 10 w 12"/>
                <a:gd name="T5" fmla="*/ 6 h 9"/>
                <a:gd name="T6" fmla="*/ 7 w 12"/>
                <a:gd name="T7" fmla="*/ 4 h 9"/>
                <a:gd name="T8" fmla="*/ 3 w 12"/>
                <a:gd name="T9" fmla="*/ 1 h 9"/>
              </a:gdLst>
              <a:cxnLst>
                <a:cxn ang="0">
                  <a:pos x="T0" y="T1"/>
                </a:cxn>
                <a:cxn ang="0">
                  <a:pos x="T2" y="T3"/>
                </a:cxn>
                <a:cxn ang="0">
                  <a:pos x="T4" y="T5"/>
                </a:cxn>
                <a:cxn ang="0">
                  <a:pos x="T6" y="T7"/>
                </a:cxn>
                <a:cxn ang="0">
                  <a:pos x="T8" y="T9"/>
                </a:cxn>
              </a:cxnLst>
              <a:rect l="0" t="0" r="r" b="b"/>
              <a:pathLst>
                <a:path w="12" h="9">
                  <a:moveTo>
                    <a:pt x="3" y="1"/>
                  </a:moveTo>
                  <a:cubicBezTo>
                    <a:pt x="0" y="2"/>
                    <a:pt x="1" y="6"/>
                    <a:pt x="3" y="8"/>
                  </a:cubicBezTo>
                  <a:cubicBezTo>
                    <a:pt x="4" y="9"/>
                    <a:pt x="8" y="7"/>
                    <a:pt x="10" y="6"/>
                  </a:cubicBezTo>
                  <a:cubicBezTo>
                    <a:pt x="12" y="5"/>
                    <a:pt x="7" y="4"/>
                    <a:pt x="7" y="4"/>
                  </a:cubicBezTo>
                  <a:cubicBezTo>
                    <a:pt x="6" y="4"/>
                    <a:pt x="5"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5" name="淘宝店chenying0907出品 85"/>
            <p:cNvSpPr/>
            <p:nvPr/>
          </p:nvSpPr>
          <p:spPr bwMode="auto">
            <a:xfrm>
              <a:off x="4599870" y="2394379"/>
              <a:ext cx="16404" cy="10253"/>
            </a:xfrm>
            <a:custGeom>
              <a:gdLst>
                <a:gd name="T0" fmla="*/ 1 w 10"/>
                <a:gd name="T1" fmla="*/ 2 h 6"/>
                <a:gd name="T2" fmla="*/ 7 w 10"/>
                <a:gd name="T3" fmla="*/ 6 h 6"/>
                <a:gd name="T4" fmla="*/ 6 w 10"/>
                <a:gd name="T5" fmla="*/ 2 h 6"/>
                <a:gd name="T6" fmla="*/ 1 w 10"/>
                <a:gd name="T7" fmla="*/ 2 h 6"/>
              </a:gdLst>
              <a:cxnLst>
                <a:cxn ang="0">
                  <a:pos x="T0" y="T1"/>
                </a:cxn>
                <a:cxn ang="0">
                  <a:pos x="T2" y="T3"/>
                </a:cxn>
                <a:cxn ang="0">
                  <a:pos x="T4" y="T5"/>
                </a:cxn>
                <a:cxn ang="0">
                  <a:pos x="T6" y="T7"/>
                </a:cxn>
              </a:cxnLst>
              <a:rect l="0" t="0" r="r" b="b"/>
              <a:pathLst>
                <a:path w="10" h="6">
                  <a:moveTo>
                    <a:pt x="1" y="2"/>
                  </a:moveTo>
                  <a:cubicBezTo>
                    <a:pt x="0" y="3"/>
                    <a:pt x="3" y="6"/>
                    <a:pt x="7" y="6"/>
                  </a:cubicBezTo>
                  <a:cubicBezTo>
                    <a:pt x="10" y="6"/>
                    <a:pt x="7" y="3"/>
                    <a:pt x="6" y="2"/>
                  </a:cubicBezTo>
                  <a:cubicBezTo>
                    <a:pt x="4" y="0"/>
                    <a:pt x="3"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6" name="淘宝店chenying0907出品 86"/>
            <p:cNvSpPr/>
            <p:nvPr/>
          </p:nvSpPr>
          <p:spPr bwMode="auto">
            <a:xfrm>
              <a:off x="4653184" y="2265197"/>
              <a:ext cx="21189" cy="19138"/>
            </a:xfrm>
            <a:custGeom>
              <a:gdLst>
                <a:gd name="T0" fmla="*/ 5 w 13"/>
                <a:gd name="T1" fmla="*/ 12 h 12"/>
                <a:gd name="T2" fmla="*/ 11 w 13"/>
                <a:gd name="T3" fmla="*/ 9 h 12"/>
                <a:gd name="T4" fmla="*/ 9 w 13"/>
                <a:gd name="T5" fmla="*/ 0 h 12"/>
                <a:gd name="T6" fmla="*/ 0 w 13"/>
                <a:gd name="T7" fmla="*/ 5 h 12"/>
                <a:gd name="T8" fmla="*/ 5 w 13"/>
                <a:gd name="T9" fmla="*/ 12 h 12"/>
              </a:gdLst>
              <a:cxnLst>
                <a:cxn ang="0">
                  <a:pos x="T0" y="T1"/>
                </a:cxn>
                <a:cxn ang="0">
                  <a:pos x="T2" y="T3"/>
                </a:cxn>
                <a:cxn ang="0">
                  <a:pos x="T4" y="T5"/>
                </a:cxn>
                <a:cxn ang="0">
                  <a:pos x="T6" y="T7"/>
                </a:cxn>
                <a:cxn ang="0">
                  <a:pos x="T8" y="T9"/>
                </a:cxn>
              </a:cxnLst>
              <a:rect l="0" t="0" r="r" b="b"/>
              <a:pathLst>
                <a:path w="13" h="12">
                  <a:moveTo>
                    <a:pt x="5" y="12"/>
                  </a:moveTo>
                  <a:cubicBezTo>
                    <a:pt x="8" y="12"/>
                    <a:pt x="9" y="11"/>
                    <a:pt x="11" y="9"/>
                  </a:cubicBezTo>
                  <a:cubicBezTo>
                    <a:pt x="12" y="6"/>
                    <a:pt x="13" y="1"/>
                    <a:pt x="9" y="0"/>
                  </a:cubicBezTo>
                  <a:cubicBezTo>
                    <a:pt x="5" y="0"/>
                    <a:pt x="1" y="4"/>
                    <a:pt x="0" y="5"/>
                  </a:cubicBezTo>
                  <a:cubicBezTo>
                    <a:pt x="0" y="7"/>
                    <a:pt x="0" y="12"/>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7" name="淘宝店chenying0907出品 87"/>
            <p:cNvSpPr/>
            <p:nvPr/>
          </p:nvSpPr>
          <p:spPr bwMode="auto">
            <a:xfrm>
              <a:off x="4591668" y="2205731"/>
              <a:ext cx="28024" cy="14354"/>
            </a:xfrm>
            <a:custGeom>
              <a:gdLst>
                <a:gd name="T0" fmla="*/ 16 w 17"/>
                <a:gd name="T1" fmla="*/ 8 h 9"/>
                <a:gd name="T2" fmla="*/ 17 w 17"/>
                <a:gd name="T3" fmla="*/ 2 h 9"/>
                <a:gd name="T4" fmla="*/ 4 w 17"/>
                <a:gd name="T5" fmla="*/ 2 h 9"/>
                <a:gd name="T6" fmla="*/ 8 w 17"/>
                <a:gd name="T7" fmla="*/ 7 h 9"/>
                <a:gd name="T8" fmla="*/ 16 w 17"/>
                <a:gd name="T9" fmla="*/ 8 h 9"/>
              </a:gdLst>
              <a:cxnLst>
                <a:cxn ang="0">
                  <a:pos x="T0" y="T1"/>
                </a:cxn>
                <a:cxn ang="0">
                  <a:pos x="T2" y="T3"/>
                </a:cxn>
                <a:cxn ang="0">
                  <a:pos x="T4" y="T5"/>
                </a:cxn>
                <a:cxn ang="0">
                  <a:pos x="T6" y="T7"/>
                </a:cxn>
                <a:cxn ang="0">
                  <a:pos x="T8" y="T9"/>
                </a:cxn>
              </a:cxnLst>
              <a:rect l="0" t="0" r="r" b="b"/>
              <a:pathLst>
                <a:path w="17" h="9">
                  <a:moveTo>
                    <a:pt x="16" y="8"/>
                  </a:moveTo>
                  <a:cubicBezTo>
                    <a:pt x="17" y="8"/>
                    <a:pt x="17" y="3"/>
                    <a:pt x="17" y="2"/>
                  </a:cubicBezTo>
                  <a:cubicBezTo>
                    <a:pt x="16" y="0"/>
                    <a:pt x="8" y="2"/>
                    <a:pt x="4" y="2"/>
                  </a:cubicBezTo>
                  <a:cubicBezTo>
                    <a:pt x="0" y="3"/>
                    <a:pt x="5" y="5"/>
                    <a:pt x="8" y="7"/>
                  </a:cubicBezTo>
                  <a:cubicBezTo>
                    <a:pt x="11" y="9"/>
                    <a:pt x="14" y="8"/>
                    <a:pt x="1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8" name="淘宝店chenying0907出品 88"/>
            <p:cNvSpPr/>
            <p:nvPr/>
          </p:nvSpPr>
          <p:spPr bwMode="auto">
            <a:xfrm>
              <a:off x="4759811" y="2441542"/>
              <a:ext cx="22556" cy="17771"/>
            </a:xfrm>
            <a:custGeom>
              <a:gdLst>
                <a:gd name="T0" fmla="*/ 7 w 14"/>
                <a:gd name="T1" fmla="*/ 1 h 11"/>
                <a:gd name="T2" fmla="*/ 2 w 14"/>
                <a:gd name="T3" fmla="*/ 4 h 11"/>
                <a:gd name="T4" fmla="*/ 6 w 14"/>
                <a:gd name="T5" fmla="*/ 10 h 11"/>
                <a:gd name="T6" fmla="*/ 12 w 14"/>
                <a:gd name="T7" fmla="*/ 6 h 11"/>
                <a:gd name="T8" fmla="*/ 8 w 14"/>
                <a:gd name="T9" fmla="*/ 4 h 11"/>
                <a:gd name="T10" fmla="*/ 7 w 14"/>
                <a:gd name="T11" fmla="*/ 1 h 11"/>
              </a:gdLst>
              <a:cxnLst>
                <a:cxn ang="0">
                  <a:pos x="T0" y="T1"/>
                </a:cxn>
                <a:cxn ang="0">
                  <a:pos x="T2" y="T3"/>
                </a:cxn>
                <a:cxn ang="0">
                  <a:pos x="T4" y="T5"/>
                </a:cxn>
                <a:cxn ang="0">
                  <a:pos x="T6" y="T7"/>
                </a:cxn>
                <a:cxn ang="0">
                  <a:pos x="T8" y="T9"/>
                </a:cxn>
                <a:cxn ang="0">
                  <a:pos x="T10" y="T11"/>
                </a:cxn>
              </a:cxnLst>
              <a:rect l="0" t="0" r="r" b="b"/>
              <a:pathLst>
                <a:path w="14" h="11">
                  <a:moveTo>
                    <a:pt x="7" y="1"/>
                  </a:moveTo>
                  <a:cubicBezTo>
                    <a:pt x="7" y="0"/>
                    <a:pt x="3" y="2"/>
                    <a:pt x="2" y="4"/>
                  </a:cubicBezTo>
                  <a:cubicBezTo>
                    <a:pt x="0" y="5"/>
                    <a:pt x="3" y="9"/>
                    <a:pt x="6" y="10"/>
                  </a:cubicBezTo>
                  <a:cubicBezTo>
                    <a:pt x="9" y="11"/>
                    <a:pt x="10" y="7"/>
                    <a:pt x="12" y="6"/>
                  </a:cubicBezTo>
                  <a:cubicBezTo>
                    <a:pt x="14" y="4"/>
                    <a:pt x="10" y="4"/>
                    <a:pt x="8" y="4"/>
                  </a:cubicBezTo>
                  <a:cubicBezTo>
                    <a:pt x="7" y="4"/>
                    <a:pt x="7" y="2"/>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9" name="淘宝店chenying0907出品 89"/>
            <p:cNvSpPr/>
            <p:nvPr/>
          </p:nvSpPr>
          <p:spPr bwMode="auto">
            <a:xfrm>
              <a:off x="4491876" y="2054676"/>
              <a:ext cx="363626" cy="395067"/>
            </a:xfrm>
            <a:custGeom>
              <a:gdLst>
                <a:gd name="T0" fmla="*/ 13 w 225"/>
                <a:gd name="T1" fmla="*/ 65 h 244"/>
                <a:gd name="T2" fmla="*/ 19 w 225"/>
                <a:gd name="T3" fmla="*/ 77 h 244"/>
                <a:gd name="T4" fmla="*/ 26 w 225"/>
                <a:gd name="T5" fmla="*/ 85 h 244"/>
                <a:gd name="T6" fmla="*/ 54 w 225"/>
                <a:gd name="T7" fmla="*/ 92 h 244"/>
                <a:gd name="T8" fmla="*/ 79 w 225"/>
                <a:gd name="T9" fmla="*/ 91 h 244"/>
                <a:gd name="T10" fmla="*/ 103 w 225"/>
                <a:gd name="T11" fmla="*/ 91 h 244"/>
                <a:gd name="T12" fmla="*/ 119 w 225"/>
                <a:gd name="T13" fmla="*/ 108 h 244"/>
                <a:gd name="T14" fmla="*/ 124 w 225"/>
                <a:gd name="T15" fmla="*/ 131 h 244"/>
                <a:gd name="T16" fmla="*/ 116 w 225"/>
                <a:gd name="T17" fmla="*/ 152 h 244"/>
                <a:gd name="T18" fmla="*/ 99 w 225"/>
                <a:gd name="T19" fmla="*/ 174 h 244"/>
                <a:gd name="T20" fmla="*/ 72 w 225"/>
                <a:gd name="T21" fmla="*/ 176 h 244"/>
                <a:gd name="T22" fmla="*/ 68 w 225"/>
                <a:gd name="T23" fmla="*/ 201 h 244"/>
                <a:gd name="T24" fmla="*/ 104 w 225"/>
                <a:gd name="T25" fmla="*/ 199 h 244"/>
                <a:gd name="T26" fmla="*/ 122 w 225"/>
                <a:gd name="T27" fmla="*/ 213 h 244"/>
                <a:gd name="T28" fmla="*/ 129 w 225"/>
                <a:gd name="T29" fmla="*/ 229 h 244"/>
                <a:gd name="T30" fmla="*/ 150 w 225"/>
                <a:gd name="T31" fmla="*/ 234 h 244"/>
                <a:gd name="T32" fmla="*/ 163 w 225"/>
                <a:gd name="T33" fmla="*/ 228 h 244"/>
                <a:gd name="T34" fmla="*/ 149 w 225"/>
                <a:gd name="T35" fmla="*/ 215 h 244"/>
                <a:gd name="T36" fmla="*/ 156 w 225"/>
                <a:gd name="T37" fmla="*/ 214 h 244"/>
                <a:gd name="T38" fmla="*/ 175 w 225"/>
                <a:gd name="T39" fmla="*/ 226 h 244"/>
                <a:gd name="T40" fmla="*/ 184 w 225"/>
                <a:gd name="T41" fmla="*/ 230 h 244"/>
                <a:gd name="T42" fmla="*/ 184 w 225"/>
                <a:gd name="T43" fmla="*/ 219 h 244"/>
                <a:gd name="T44" fmla="*/ 184 w 225"/>
                <a:gd name="T45" fmla="*/ 205 h 244"/>
                <a:gd name="T46" fmla="*/ 172 w 225"/>
                <a:gd name="T47" fmla="*/ 190 h 244"/>
                <a:gd name="T48" fmla="*/ 167 w 225"/>
                <a:gd name="T49" fmla="*/ 179 h 244"/>
                <a:gd name="T50" fmla="*/ 165 w 225"/>
                <a:gd name="T51" fmla="*/ 168 h 244"/>
                <a:gd name="T52" fmla="*/ 177 w 225"/>
                <a:gd name="T53" fmla="*/ 165 h 244"/>
                <a:gd name="T54" fmla="*/ 187 w 225"/>
                <a:gd name="T55" fmla="*/ 171 h 244"/>
                <a:gd name="T56" fmla="*/ 190 w 225"/>
                <a:gd name="T57" fmla="*/ 179 h 244"/>
                <a:gd name="T58" fmla="*/ 199 w 225"/>
                <a:gd name="T59" fmla="*/ 182 h 244"/>
                <a:gd name="T60" fmla="*/ 211 w 225"/>
                <a:gd name="T61" fmla="*/ 175 h 244"/>
                <a:gd name="T62" fmla="*/ 219 w 225"/>
                <a:gd name="T63" fmla="*/ 160 h 244"/>
                <a:gd name="T64" fmla="*/ 217 w 225"/>
                <a:gd name="T65" fmla="*/ 154 h 244"/>
                <a:gd name="T66" fmla="*/ 205 w 225"/>
                <a:gd name="T67" fmla="*/ 149 h 244"/>
                <a:gd name="T68" fmla="*/ 202 w 225"/>
                <a:gd name="T69" fmla="*/ 146 h 244"/>
                <a:gd name="T70" fmla="*/ 192 w 225"/>
                <a:gd name="T71" fmla="*/ 133 h 244"/>
                <a:gd name="T72" fmla="*/ 180 w 225"/>
                <a:gd name="T73" fmla="*/ 123 h 244"/>
                <a:gd name="T74" fmla="*/ 172 w 225"/>
                <a:gd name="T75" fmla="*/ 116 h 244"/>
                <a:gd name="T76" fmla="*/ 179 w 225"/>
                <a:gd name="T77" fmla="*/ 109 h 244"/>
                <a:gd name="T78" fmla="*/ 185 w 225"/>
                <a:gd name="T79" fmla="*/ 96 h 244"/>
                <a:gd name="T80" fmla="*/ 173 w 225"/>
                <a:gd name="T81" fmla="*/ 84 h 244"/>
                <a:gd name="T82" fmla="*/ 164 w 225"/>
                <a:gd name="T83" fmla="*/ 71 h 244"/>
                <a:gd name="T84" fmla="*/ 151 w 225"/>
                <a:gd name="T85" fmla="*/ 61 h 244"/>
                <a:gd name="T86" fmla="*/ 134 w 225"/>
                <a:gd name="T87" fmla="*/ 51 h 244"/>
                <a:gd name="T88" fmla="*/ 118 w 225"/>
                <a:gd name="T89" fmla="*/ 36 h 244"/>
                <a:gd name="T90" fmla="*/ 96 w 225"/>
                <a:gd name="T91" fmla="*/ 40 h 244"/>
                <a:gd name="T92" fmla="*/ 83 w 225"/>
                <a:gd name="T93" fmla="*/ 38 h 244"/>
                <a:gd name="T94" fmla="*/ 73 w 225"/>
                <a:gd name="T95" fmla="*/ 37 h 244"/>
                <a:gd name="T96" fmla="*/ 83 w 225"/>
                <a:gd name="T97" fmla="*/ 16 h 244"/>
                <a:gd name="T98" fmla="*/ 73 w 225"/>
                <a:gd name="T99" fmla="*/ 5 h 244"/>
                <a:gd name="T100" fmla="*/ 69 w 225"/>
                <a:gd name="T101" fmla="*/ 13 h 244"/>
                <a:gd name="T102" fmla="*/ 55 w 225"/>
                <a:gd name="T103" fmla="*/ 20 h 244"/>
                <a:gd name="T104" fmla="*/ 48 w 225"/>
                <a:gd name="T105" fmla="*/ 39 h 244"/>
                <a:gd name="T106" fmla="*/ 64 w 225"/>
                <a:gd name="T107" fmla="*/ 61 h 244"/>
                <a:gd name="T108" fmla="*/ 52 w 225"/>
                <a:gd name="T109" fmla="*/ 64 h 244"/>
                <a:gd name="T110" fmla="*/ 45 w 225"/>
                <a:gd name="T111" fmla="*/ 54 h 244"/>
                <a:gd name="T112" fmla="*/ 58 w 225"/>
                <a:gd name="T113" fmla="*/ 8 h 244"/>
                <a:gd name="T114" fmla="*/ 29 w 225"/>
                <a:gd name="T115" fmla="*/ 8 h 244"/>
                <a:gd name="T116" fmla="*/ 3 w 225"/>
                <a:gd name="T117" fmla="*/ 42 h 2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244">
                  <a:moveTo>
                    <a:pt x="4" y="51"/>
                  </a:moveTo>
                  <a:cubicBezTo>
                    <a:pt x="6" y="54"/>
                    <a:pt x="6" y="54"/>
                    <a:pt x="5" y="55"/>
                  </a:cubicBezTo>
                  <a:cubicBezTo>
                    <a:pt x="4" y="56"/>
                    <a:pt x="5" y="60"/>
                    <a:pt x="6" y="62"/>
                  </a:cubicBezTo>
                  <a:cubicBezTo>
                    <a:pt x="7" y="64"/>
                    <a:pt x="9" y="64"/>
                    <a:pt x="13" y="65"/>
                  </a:cubicBezTo>
                  <a:cubicBezTo>
                    <a:pt x="17" y="66"/>
                    <a:pt x="19" y="68"/>
                    <a:pt x="19" y="70"/>
                  </a:cubicBezTo>
                  <a:cubicBezTo>
                    <a:pt x="20" y="71"/>
                    <a:pt x="13" y="69"/>
                    <a:pt x="11" y="69"/>
                  </a:cubicBezTo>
                  <a:cubicBezTo>
                    <a:pt x="9" y="69"/>
                    <a:pt x="11" y="72"/>
                    <a:pt x="13" y="75"/>
                  </a:cubicBezTo>
                  <a:cubicBezTo>
                    <a:pt x="15" y="78"/>
                    <a:pt x="15" y="76"/>
                    <a:pt x="19" y="77"/>
                  </a:cubicBezTo>
                  <a:cubicBezTo>
                    <a:pt x="22" y="78"/>
                    <a:pt x="22" y="80"/>
                    <a:pt x="22" y="81"/>
                  </a:cubicBezTo>
                  <a:cubicBezTo>
                    <a:pt x="23" y="83"/>
                    <a:pt x="16" y="79"/>
                    <a:pt x="17" y="80"/>
                  </a:cubicBezTo>
                  <a:cubicBezTo>
                    <a:pt x="18" y="81"/>
                    <a:pt x="21" y="85"/>
                    <a:pt x="22" y="86"/>
                  </a:cubicBezTo>
                  <a:cubicBezTo>
                    <a:pt x="24" y="87"/>
                    <a:pt x="25" y="85"/>
                    <a:pt x="26" y="85"/>
                  </a:cubicBezTo>
                  <a:cubicBezTo>
                    <a:pt x="28" y="84"/>
                    <a:pt x="30" y="88"/>
                    <a:pt x="31" y="88"/>
                  </a:cubicBezTo>
                  <a:cubicBezTo>
                    <a:pt x="32" y="88"/>
                    <a:pt x="35" y="87"/>
                    <a:pt x="36" y="86"/>
                  </a:cubicBezTo>
                  <a:cubicBezTo>
                    <a:pt x="37" y="86"/>
                    <a:pt x="38" y="90"/>
                    <a:pt x="41" y="91"/>
                  </a:cubicBezTo>
                  <a:cubicBezTo>
                    <a:pt x="43" y="92"/>
                    <a:pt x="52" y="91"/>
                    <a:pt x="54" y="92"/>
                  </a:cubicBezTo>
                  <a:cubicBezTo>
                    <a:pt x="56" y="93"/>
                    <a:pt x="57" y="93"/>
                    <a:pt x="59" y="93"/>
                  </a:cubicBezTo>
                  <a:cubicBezTo>
                    <a:pt x="60" y="93"/>
                    <a:pt x="61" y="92"/>
                    <a:pt x="62" y="92"/>
                  </a:cubicBezTo>
                  <a:cubicBezTo>
                    <a:pt x="64" y="91"/>
                    <a:pt x="63" y="93"/>
                    <a:pt x="64" y="93"/>
                  </a:cubicBezTo>
                  <a:cubicBezTo>
                    <a:pt x="64" y="93"/>
                    <a:pt x="77" y="91"/>
                    <a:pt x="79" y="91"/>
                  </a:cubicBezTo>
                  <a:cubicBezTo>
                    <a:pt x="81" y="91"/>
                    <a:pt x="87" y="90"/>
                    <a:pt x="89" y="90"/>
                  </a:cubicBezTo>
                  <a:cubicBezTo>
                    <a:pt x="91" y="89"/>
                    <a:pt x="94" y="95"/>
                    <a:pt x="96" y="96"/>
                  </a:cubicBezTo>
                  <a:cubicBezTo>
                    <a:pt x="98" y="98"/>
                    <a:pt x="98" y="96"/>
                    <a:pt x="98" y="94"/>
                  </a:cubicBezTo>
                  <a:cubicBezTo>
                    <a:pt x="99" y="93"/>
                    <a:pt x="101" y="91"/>
                    <a:pt x="103" y="91"/>
                  </a:cubicBezTo>
                  <a:cubicBezTo>
                    <a:pt x="105" y="91"/>
                    <a:pt x="104" y="94"/>
                    <a:pt x="103" y="95"/>
                  </a:cubicBezTo>
                  <a:cubicBezTo>
                    <a:pt x="102" y="96"/>
                    <a:pt x="102" y="99"/>
                    <a:pt x="103" y="102"/>
                  </a:cubicBezTo>
                  <a:cubicBezTo>
                    <a:pt x="105" y="104"/>
                    <a:pt x="107" y="104"/>
                    <a:pt x="110" y="106"/>
                  </a:cubicBezTo>
                  <a:cubicBezTo>
                    <a:pt x="113" y="108"/>
                    <a:pt x="117" y="108"/>
                    <a:pt x="119" y="108"/>
                  </a:cubicBezTo>
                  <a:cubicBezTo>
                    <a:pt x="122" y="108"/>
                    <a:pt x="125" y="110"/>
                    <a:pt x="122" y="111"/>
                  </a:cubicBezTo>
                  <a:cubicBezTo>
                    <a:pt x="120" y="113"/>
                    <a:pt x="119" y="118"/>
                    <a:pt x="120" y="120"/>
                  </a:cubicBezTo>
                  <a:cubicBezTo>
                    <a:pt x="121" y="123"/>
                    <a:pt x="121" y="125"/>
                    <a:pt x="123" y="126"/>
                  </a:cubicBezTo>
                  <a:cubicBezTo>
                    <a:pt x="125" y="126"/>
                    <a:pt x="125" y="126"/>
                    <a:pt x="124" y="131"/>
                  </a:cubicBezTo>
                  <a:cubicBezTo>
                    <a:pt x="123" y="136"/>
                    <a:pt x="127" y="139"/>
                    <a:pt x="127" y="141"/>
                  </a:cubicBezTo>
                  <a:cubicBezTo>
                    <a:pt x="126" y="144"/>
                    <a:pt x="124" y="144"/>
                    <a:pt x="122" y="145"/>
                  </a:cubicBezTo>
                  <a:cubicBezTo>
                    <a:pt x="121" y="146"/>
                    <a:pt x="123" y="148"/>
                    <a:pt x="125" y="149"/>
                  </a:cubicBezTo>
                  <a:cubicBezTo>
                    <a:pt x="126" y="150"/>
                    <a:pt x="120" y="151"/>
                    <a:pt x="116" y="152"/>
                  </a:cubicBezTo>
                  <a:cubicBezTo>
                    <a:pt x="113" y="153"/>
                    <a:pt x="108" y="157"/>
                    <a:pt x="107" y="160"/>
                  </a:cubicBezTo>
                  <a:cubicBezTo>
                    <a:pt x="106" y="162"/>
                    <a:pt x="110" y="167"/>
                    <a:pt x="111" y="170"/>
                  </a:cubicBezTo>
                  <a:cubicBezTo>
                    <a:pt x="111" y="172"/>
                    <a:pt x="107" y="174"/>
                    <a:pt x="104" y="175"/>
                  </a:cubicBezTo>
                  <a:cubicBezTo>
                    <a:pt x="101" y="176"/>
                    <a:pt x="101" y="175"/>
                    <a:pt x="99" y="174"/>
                  </a:cubicBezTo>
                  <a:cubicBezTo>
                    <a:pt x="97" y="174"/>
                    <a:pt x="96" y="174"/>
                    <a:pt x="93" y="175"/>
                  </a:cubicBezTo>
                  <a:cubicBezTo>
                    <a:pt x="90" y="175"/>
                    <a:pt x="88" y="173"/>
                    <a:pt x="87" y="172"/>
                  </a:cubicBezTo>
                  <a:cubicBezTo>
                    <a:pt x="86" y="171"/>
                    <a:pt x="79" y="172"/>
                    <a:pt x="77" y="173"/>
                  </a:cubicBezTo>
                  <a:cubicBezTo>
                    <a:pt x="76" y="174"/>
                    <a:pt x="74" y="175"/>
                    <a:pt x="72" y="176"/>
                  </a:cubicBezTo>
                  <a:cubicBezTo>
                    <a:pt x="70" y="177"/>
                    <a:pt x="73" y="178"/>
                    <a:pt x="74" y="179"/>
                  </a:cubicBezTo>
                  <a:cubicBezTo>
                    <a:pt x="75" y="180"/>
                    <a:pt x="73" y="184"/>
                    <a:pt x="72" y="186"/>
                  </a:cubicBezTo>
                  <a:cubicBezTo>
                    <a:pt x="71" y="188"/>
                    <a:pt x="66" y="189"/>
                    <a:pt x="65" y="191"/>
                  </a:cubicBezTo>
                  <a:cubicBezTo>
                    <a:pt x="64" y="193"/>
                    <a:pt x="67" y="200"/>
                    <a:pt x="68" y="201"/>
                  </a:cubicBezTo>
                  <a:cubicBezTo>
                    <a:pt x="70" y="202"/>
                    <a:pt x="75" y="203"/>
                    <a:pt x="78" y="202"/>
                  </a:cubicBezTo>
                  <a:cubicBezTo>
                    <a:pt x="82" y="202"/>
                    <a:pt x="90" y="198"/>
                    <a:pt x="93" y="198"/>
                  </a:cubicBezTo>
                  <a:cubicBezTo>
                    <a:pt x="95" y="198"/>
                    <a:pt x="98" y="199"/>
                    <a:pt x="100" y="200"/>
                  </a:cubicBezTo>
                  <a:cubicBezTo>
                    <a:pt x="103" y="201"/>
                    <a:pt x="103" y="201"/>
                    <a:pt x="104" y="199"/>
                  </a:cubicBezTo>
                  <a:cubicBezTo>
                    <a:pt x="105" y="198"/>
                    <a:pt x="110" y="201"/>
                    <a:pt x="111" y="203"/>
                  </a:cubicBezTo>
                  <a:cubicBezTo>
                    <a:pt x="112" y="204"/>
                    <a:pt x="109" y="208"/>
                    <a:pt x="111" y="209"/>
                  </a:cubicBezTo>
                  <a:cubicBezTo>
                    <a:pt x="112" y="211"/>
                    <a:pt x="114" y="210"/>
                    <a:pt x="117" y="210"/>
                  </a:cubicBezTo>
                  <a:cubicBezTo>
                    <a:pt x="120" y="210"/>
                    <a:pt x="120" y="212"/>
                    <a:pt x="122" y="213"/>
                  </a:cubicBezTo>
                  <a:cubicBezTo>
                    <a:pt x="124" y="214"/>
                    <a:pt x="119" y="215"/>
                    <a:pt x="117" y="217"/>
                  </a:cubicBezTo>
                  <a:cubicBezTo>
                    <a:pt x="114" y="218"/>
                    <a:pt x="117" y="220"/>
                    <a:pt x="121" y="221"/>
                  </a:cubicBezTo>
                  <a:cubicBezTo>
                    <a:pt x="124" y="222"/>
                    <a:pt x="122" y="224"/>
                    <a:pt x="123" y="226"/>
                  </a:cubicBezTo>
                  <a:cubicBezTo>
                    <a:pt x="125" y="227"/>
                    <a:pt x="127" y="229"/>
                    <a:pt x="129" y="229"/>
                  </a:cubicBezTo>
                  <a:cubicBezTo>
                    <a:pt x="131" y="229"/>
                    <a:pt x="128" y="226"/>
                    <a:pt x="129" y="226"/>
                  </a:cubicBezTo>
                  <a:cubicBezTo>
                    <a:pt x="129" y="225"/>
                    <a:pt x="132" y="228"/>
                    <a:pt x="136" y="229"/>
                  </a:cubicBezTo>
                  <a:cubicBezTo>
                    <a:pt x="140" y="231"/>
                    <a:pt x="138" y="231"/>
                    <a:pt x="139" y="232"/>
                  </a:cubicBezTo>
                  <a:cubicBezTo>
                    <a:pt x="140" y="233"/>
                    <a:pt x="148" y="234"/>
                    <a:pt x="150" y="234"/>
                  </a:cubicBezTo>
                  <a:cubicBezTo>
                    <a:pt x="152" y="234"/>
                    <a:pt x="157" y="242"/>
                    <a:pt x="161" y="243"/>
                  </a:cubicBezTo>
                  <a:cubicBezTo>
                    <a:pt x="165" y="244"/>
                    <a:pt x="166" y="239"/>
                    <a:pt x="167" y="238"/>
                  </a:cubicBezTo>
                  <a:cubicBezTo>
                    <a:pt x="169" y="237"/>
                    <a:pt x="167" y="235"/>
                    <a:pt x="167" y="233"/>
                  </a:cubicBezTo>
                  <a:cubicBezTo>
                    <a:pt x="168" y="232"/>
                    <a:pt x="166" y="229"/>
                    <a:pt x="163" y="228"/>
                  </a:cubicBezTo>
                  <a:cubicBezTo>
                    <a:pt x="161" y="227"/>
                    <a:pt x="159" y="224"/>
                    <a:pt x="156" y="222"/>
                  </a:cubicBezTo>
                  <a:cubicBezTo>
                    <a:pt x="153" y="219"/>
                    <a:pt x="155" y="219"/>
                    <a:pt x="156" y="218"/>
                  </a:cubicBezTo>
                  <a:cubicBezTo>
                    <a:pt x="156" y="216"/>
                    <a:pt x="154" y="217"/>
                    <a:pt x="153" y="217"/>
                  </a:cubicBezTo>
                  <a:cubicBezTo>
                    <a:pt x="151" y="218"/>
                    <a:pt x="150" y="217"/>
                    <a:pt x="149" y="215"/>
                  </a:cubicBezTo>
                  <a:cubicBezTo>
                    <a:pt x="148" y="213"/>
                    <a:pt x="146" y="209"/>
                    <a:pt x="146" y="209"/>
                  </a:cubicBezTo>
                  <a:cubicBezTo>
                    <a:pt x="147" y="208"/>
                    <a:pt x="148" y="209"/>
                    <a:pt x="149" y="209"/>
                  </a:cubicBezTo>
                  <a:cubicBezTo>
                    <a:pt x="149" y="210"/>
                    <a:pt x="150" y="209"/>
                    <a:pt x="151" y="208"/>
                  </a:cubicBezTo>
                  <a:cubicBezTo>
                    <a:pt x="152" y="207"/>
                    <a:pt x="154" y="212"/>
                    <a:pt x="156" y="214"/>
                  </a:cubicBezTo>
                  <a:cubicBezTo>
                    <a:pt x="157" y="216"/>
                    <a:pt x="158" y="214"/>
                    <a:pt x="159" y="213"/>
                  </a:cubicBezTo>
                  <a:cubicBezTo>
                    <a:pt x="159" y="212"/>
                    <a:pt x="161" y="216"/>
                    <a:pt x="162" y="218"/>
                  </a:cubicBezTo>
                  <a:cubicBezTo>
                    <a:pt x="164" y="220"/>
                    <a:pt x="168" y="221"/>
                    <a:pt x="168" y="223"/>
                  </a:cubicBezTo>
                  <a:cubicBezTo>
                    <a:pt x="169" y="224"/>
                    <a:pt x="174" y="225"/>
                    <a:pt x="175" y="226"/>
                  </a:cubicBezTo>
                  <a:cubicBezTo>
                    <a:pt x="177" y="227"/>
                    <a:pt x="174" y="229"/>
                    <a:pt x="174" y="231"/>
                  </a:cubicBezTo>
                  <a:cubicBezTo>
                    <a:pt x="173" y="233"/>
                    <a:pt x="175" y="232"/>
                    <a:pt x="176" y="232"/>
                  </a:cubicBezTo>
                  <a:cubicBezTo>
                    <a:pt x="178" y="232"/>
                    <a:pt x="178" y="233"/>
                    <a:pt x="180" y="234"/>
                  </a:cubicBezTo>
                  <a:cubicBezTo>
                    <a:pt x="181" y="235"/>
                    <a:pt x="183" y="231"/>
                    <a:pt x="184" y="230"/>
                  </a:cubicBezTo>
                  <a:cubicBezTo>
                    <a:pt x="185" y="229"/>
                    <a:pt x="180" y="229"/>
                    <a:pt x="180" y="228"/>
                  </a:cubicBezTo>
                  <a:cubicBezTo>
                    <a:pt x="180" y="227"/>
                    <a:pt x="181" y="224"/>
                    <a:pt x="182" y="223"/>
                  </a:cubicBezTo>
                  <a:cubicBezTo>
                    <a:pt x="183" y="221"/>
                    <a:pt x="182" y="219"/>
                    <a:pt x="182" y="218"/>
                  </a:cubicBezTo>
                  <a:cubicBezTo>
                    <a:pt x="182" y="216"/>
                    <a:pt x="184" y="218"/>
                    <a:pt x="184" y="219"/>
                  </a:cubicBezTo>
                  <a:cubicBezTo>
                    <a:pt x="185" y="220"/>
                    <a:pt x="187" y="218"/>
                    <a:pt x="188" y="218"/>
                  </a:cubicBezTo>
                  <a:cubicBezTo>
                    <a:pt x="190" y="218"/>
                    <a:pt x="187" y="215"/>
                    <a:pt x="188" y="214"/>
                  </a:cubicBezTo>
                  <a:cubicBezTo>
                    <a:pt x="189" y="212"/>
                    <a:pt x="187" y="211"/>
                    <a:pt x="186" y="210"/>
                  </a:cubicBezTo>
                  <a:cubicBezTo>
                    <a:pt x="186" y="209"/>
                    <a:pt x="186" y="206"/>
                    <a:pt x="184" y="205"/>
                  </a:cubicBezTo>
                  <a:cubicBezTo>
                    <a:pt x="182" y="204"/>
                    <a:pt x="183" y="198"/>
                    <a:pt x="180" y="196"/>
                  </a:cubicBezTo>
                  <a:cubicBezTo>
                    <a:pt x="178" y="195"/>
                    <a:pt x="178" y="191"/>
                    <a:pt x="178" y="190"/>
                  </a:cubicBezTo>
                  <a:cubicBezTo>
                    <a:pt x="177" y="190"/>
                    <a:pt x="176" y="191"/>
                    <a:pt x="175" y="192"/>
                  </a:cubicBezTo>
                  <a:cubicBezTo>
                    <a:pt x="174" y="193"/>
                    <a:pt x="174" y="190"/>
                    <a:pt x="172" y="190"/>
                  </a:cubicBezTo>
                  <a:cubicBezTo>
                    <a:pt x="170" y="190"/>
                    <a:pt x="170" y="189"/>
                    <a:pt x="168" y="189"/>
                  </a:cubicBezTo>
                  <a:cubicBezTo>
                    <a:pt x="166" y="189"/>
                    <a:pt x="167" y="186"/>
                    <a:pt x="170" y="185"/>
                  </a:cubicBezTo>
                  <a:cubicBezTo>
                    <a:pt x="172" y="184"/>
                    <a:pt x="170" y="183"/>
                    <a:pt x="169" y="182"/>
                  </a:cubicBezTo>
                  <a:cubicBezTo>
                    <a:pt x="168" y="180"/>
                    <a:pt x="169" y="179"/>
                    <a:pt x="167" y="179"/>
                  </a:cubicBezTo>
                  <a:cubicBezTo>
                    <a:pt x="166" y="178"/>
                    <a:pt x="166" y="177"/>
                    <a:pt x="167" y="176"/>
                  </a:cubicBezTo>
                  <a:cubicBezTo>
                    <a:pt x="168" y="175"/>
                    <a:pt x="163" y="175"/>
                    <a:pt x="163" y="175"/>
                  </a:cubicBezTo>
                  <a:cubicBezTo>
                    <a:pt x="163" y="174"/>
                    <a:pt x="165" y="171"/>
                    <a:pt x="167" y="171"/>
                  </a:cubicBezTo>
                  <a:cubicBezTo>
                    <a:pt x="169" y="170"/>
                    <a:pt x="166" y="169"/>
                    <a:pt x="165" y="168"/>
                  </a:cubicBezTo>
                  <a:cubicBezTo>
                    <a:pt x="164" y="168"/>
                    <a:pt x="166" y="166"/>
                    <a:pt x="167" y="166"/>
                  </a:cubicBezTo>
                  <a:cubicBezTo>
                    <a:pt x="168" y="166"/>
                    <a:pt x="169" y="163"/>
                    <a:pt x="171" y="162"/>
                  </a:cubicBezTo>
                  <a:cubicBezTo>
                    <a:pt x="173" y="162"/>
                    <a:pt x="174" y="161"/>
                    <a:pt x="175" y="160"/>
                  </a:cubicBezTo>
                  <a:cubicBezTo>
                    <a:pt x="176" y="160"/>
                    <a:pt x="177" y="163"/>
                    <a:pt x="177" y="165"/>
                  </a:cubicBezTo>
                  <a:cubicBezTo>
                    <a:pt x="178" y="166"/>
                    <a:pt x="178" y="168"/>
                    <a:pt x="179" y="169"/>
                  </a:cubicBezTo>
                  <a:cubicBezTo>
                    <a:pt x="180" y="170"/>
                    <a:pt x="182" y="168"/>
                    <a:pt x="184" y="168"/>
                  </a:cubicBezTo>
                  <a:cubicBezTo>
                    <a:pt x="185" y="167"/>
                    <a:pt x="183" y="169"/>
                    <a:pt x="183" y="170"/>
                  </a:cubicBezTo>
                  <a:cubicBezTo>
                    <a:pt x="182" y="172"/>
                    <a:pt x="184" y="171"/>
                    <a:pt x="187" y="171"/>
                  </a:cubicBezTo>
                  <a:cubicBezTo>
                    <a:pt x="189" y="171"/>
                    <a:pt x="186" y="173"/>
                    <a:pt x="185" y="174"/>
                  </a:cubicBezTo>
                  <a:cubicBezTo>
                    <a:pt x="184" y="175"/>
                    <a:pt x="186" y="176"/>
                    <a:pt x="188" y="177"/>
                  </a:cubicBezTo>
                  <a:cubicBezTo>
                    <a:pt x="190" y="177"/>
                    <a:pt x="189" y="177"/>
                    <a:pt x="187" y="179"/>
                  </a:cubicBezTo>
                  <a:cubicBezTo>
                    <a:pt x="185" y="180"/>
                    <a:pt x="188" y="179"/>
                    <a:pt x="190" y="179"/>
                  </a:cubicBezTo>
                  <a:cubicBezTo>
                    <a:pt x="192" y="180"/>
                    <a:pt x="188" y="184"/>
                    <a:pt x="188" y="184"/>
                  </a:cubicBezTo>
                  <a:cubicBezTo>
                    <a:pt x="188" y="184"/>
                    <a:pt x="192" y="184"/>
                    <a:pt x="194" y="183"/>
                  </a:cubicBezTo>
                  <a:cubicBezTo>
                    <a:pt x="196" y="182"/>
                    <a:pt x="198" y="186"/>
                    <a:pt x="201" y="187"/>
                  </a:cubicBezTo>
                  <a:cubicBezTo>
                    <a:pt x="203" y="187"/>
                    <a:pt x="198" y="181"/>
                    <a:pt x="199" y="182"/>
                  </a:cubicBezTo>
                  <a:cubicBezTo>
                    <a:pt x="200" y="182"/>
                    <a:pt x="199" y="178"/>
                    <a:pt x="201" y="178"/>
                  </a:cubicBezTo>
                  <a:cubicBezTo>
                    <a:pt x="203" y="178"/>
                    <a:pt x="203" y="175"/>
                    <a:pt x="203" y="173"/>
                  </a:cubicBezTo>
                  <a:cubicBezTo>
                    <a:pt x="203" y="172"/>
                    <a:pt x="206" y="176"/>
                    <a:pt x="207" y="178"/>
                  </a:cubicBezTo>
                  <a:cubicBezTo>
                    <a:pt x="209" y="179"/>
                    <a:pt x="209" y="176"/>
                    <a:pt x="211" y="175"/>
                  </a:cubicBezTo>
                  <a:cubicBezTo>
                    <a:pt x="213" y="174"/>
                    <a:pt x="217" y="175"/>
                    <a:pt x="219" y="175"/>
                  </a:cubicBezTo>
                  <a:cubicBezTo>
                    <a:pt x="220" y="175"/>
                    <a:pt x="220" y="172"/>
                    <a:pt x="218" y="170"/>
                  </a:cubicBezTo>
                  <a:cubicBezTo>
                    <a:pt x="216" y="168"/>
                    <a:pt x="214" y="164"/>
                    <a:pt x="213" y="162"/>
                  </a:cubicBezTo>
                  <a:cubicBezTo>
                    <a:pt x="212" y="159"/>
                    <a:pt x="216" y="160"/>
                    <a:pt x="219" y="160"/>
                  </a:cubicBezTo>
                  <a:cubicBezTo>
                    <a:pt x="222" y="160"/>
                    <a:pt x="223" y="158"/>
                    <a:pt x="224" y="156"/>
                  </a:cubicBezTo>
                  <a:cubicBezTo>
                    <a:pt x="225" y="155"/>
                    <a:pt x="224" y="154"/>
                    <a:pt x="222" y="155"/>
                  </a:cubicBezTo>
                  <a:cubicBezTo>
                    <a:pt x="221" y="155"/>
                    <a:pt x="220" y="150"/>
                    <a:pt x="219" y="150"/>
                  </a:cubicBezTo>
                  <a:cubicBezTo>
                    <a:pt x="218" y="149"/>
                    <a:pt x="217" y="153"/>
                    <a:pt x="217" y="154"/>
                  </a:cubicBezTo>
                  <a:cubicBezTo>
                    <a:pt x="216" y="154"/>
                    <a:pt x="212" y="153"/>
                    <a:pt x="211" y="153"/>
                  </a:cubicBezTo>
                  <a:cubicBezTo>
                    <a:pt x="209" y="153"/>
                    <a:pt x="212" y="149"/>
                    <a:pt x="212" y="148"/>
                  </a:cubicBezTo>
                  <a:cubicBezTo>
                    <a:pt x="212" y="147"/>
                    <a:pt x="208" y="150"/>
                    <a:pt x="207" y="151"/>
                  </a:cubicBezTo>
                  <a:cubicBezTo>
                    <a:pt x="205" y="152"/>
                    <a:pt x="206" y="149"/>
                    <a:pt x="205" y="149"/>
                  </a:cubicBezTo>
                  <a:cubicBezTo>
                    <a:pt x="204" y="149"/>
                    <a:pt x="199" y="152"/>
                    <a:pt x="196" y="153"/>
                  </a:cubicBezTo>
                  <a:cubicBezTo>
                    <a:pt x="193" y="155"/>
                    <a:pt x="196" y="150"/>
                    <a:pt x="198" y="150"/>
                  </a:cubicBezTo>
                  <a:cubicBezTo>
                    <a:pt x="199" y="150"/>
                    <a:pt x="197" y="147"/>
                    <a:pt x="197" y="146"/>
                  </a:cubicBezTo>
                  <a:cubicBezTo>
                    <a:pt x="197" y="146"/>
                    <a:pt x="201" y="146"/>
                    <a:pt x="202" y="146"/>
                  </a:cubicBezTo>
                  <a:cubicBezTo>
                    <a:pt x="203" y="146"/>
                    <a:pt x="202" y="139"/>
                    <a:pt x="201" y="137"/>
                  </a:cubicBezTo>
                  <a:cubicBezTo>
                    <a:pt x="199" y="135"/>
                    <a:pt x="196" y="139"/>
                    <a:pt x="195" y="137"/>
                  </a:cubicBezTo>
                  <a:cubicBezTo>
                    <a:pt x="193" y="135"/>
                    <a:pt x="197" y="132"/>
                    <a:pt x="197" y="131"/>
                  </a:cubicBezTo>
                  <a:cubicBezTo>
                    <a:pt x="197" y="131"/>
                    <a:pt x="195" y="131"/>
                    <a:pt x="192" y="133"/>
                  </a:cubicBezTo>
                  <a:cubicBezTo>
                    <a:pt x="189" y="135"/>
                    <a:pt x="191" y="132"/>
                    <a:pt x="188" y="132"/>
                  </a:cubicBezTo>
                  <a:cubicBezTo>
                    <a:pt x="185" y="132"/>
                    <a:pt x="185" y="129"/>
                    <a:pt x="183" y="128"/>
                  </a:cubicBezTo>
                  <a:cubicBezTo>
                    <a:pt x="181" y="128"/>
                    <a:pt x="182" y="127"/>
                    <a:pt x="184" y="126"/>
                  </a:cubicBezTo>
                  <a:cubicBezTo>
                    <a:pt x="186" y="126"/>
                    <a:pt x="183" y="123"/>
                    <a:pt x="180" y="123"/>
                  </a:cubicBezTo>
                  <a:cubicBezTo>
                    <a:pt x="177" y="123"/>
                    <a:pt x="176" y="123"/>
                    <a:pt x="173" y="122"/>
                  </a:cubicBezTo>
                  <a:cubicBezTo>
                    <a:pt x="170" y="121"/>
                    <a:pt x="168" y="121"/>
                    <a:pt x="169" y="120"/>
                  </a:cubicBezTo>
                  <a:cubicBezTo>
                    <a:pt x="169" y="119"/>
                    <a:pt x="173" y="120"/>
                    <a:pt x="176" y="120"/>
                  </a:cubicBezTo>
                  <a:cubicBezTo>
                    <a:pt x="178" y="120"/>
                    <a:pt x="174" y="117"/>
                    <a:pt x="172" y="116"/>
                  </a:cubicBezTo>
                  <a:cubicBezTo>
                    <a:pt x="171" y="116"/>
                    <a:pt x="172" y="116"/>
                    <a:pt x="175" y="115"/>
                  </a:cubicBezTo>
                  <a:cubicBezTo>
                    <a:pt x="177" y="114"/>
                    <a:pt x="172" y="113"/>
                    <a:pt x="175" y="112"/>
                  </a:cubicBezTo>
                  <a:cubicBezTo>
                    <a:pt x="177" y="112"/>
                    <a:pt x="173" y="110"/>
                    <a:pt x="170" y="110"/>
                  </a:cubicBezTo>
                  <a:cubicBezTo>
                    <a:pt x="168" y="109"/>
                    <a:pt x="177" y="109"/>
                    <a:pt x="179" y="109"/>
                  </a:cubicBezTo>
                  <a:cubicBezTo>
                    <a:pt x="182" y="109"/>
                    <a:pt x="185" y="108"/>
                    <a:pt x="186" y="106"/>
                  </a:cubicBezTo>
                  <a:cubicBezTo>
                    <a:pt x="186" y="105"/>
                    <a:pt x="178" y="104"/>
                    <a:pt x="175" y="103"/>
                  </a:cubicBezTo>
                  <a:cubicBezTo>
                    <a:pt x="172" y="102"/>
                    <a:pt x="177" y="100"/>
                    <a:pt x="179" y="99"/>
                  </a:cubicBezTo>
                  <a:cubicBezTo>
                    <a:pt x="182" y="97"/>
                    <a:pt x="184" y="96"/>
                    <a:pt x="185" y="96"/>
                  </a:cubicBezTo>
                  <a:cubicBezTo>
                    <a:pt x="186" y="96"/>
                    <a:pt x="186" y="88"/>
                    <a:pt x="186" y="85"/>
                  </a:cubicBezTo>
                  <a:cubicBezTo>
                    <a:pt x="185" y="83"/>
                    <a:pt x="183" y="85"/>
                    <a:pt x="179" y="86"/>
                  </a:cubicBezTo>
                  <a:cubicBezTo>
                    <a:pt x="176" y="87"/>
                    <a:pt x="174" y="87"/>
                    <a:pt x="170" y="87"/>
                  </a:cubicBezTo>
                  <a:cubicBezTo>
                    <a:pt x="165" y="87"/>
                    <a:pt x="169" y="85"/>
                    <a:pt x="173" y="84"/>
                  </a:cubicBezTo>
                  <a:cubicBezTo>
                    <a:pt x="176" y="83"/>
                    <a:pt x="179" y="80"/>
                    <a:pt x="181" y="79"/>
                  </a:cubicBezTo>
                  <a:cubicBezTo>
                    <a:pt x="182" y="78"/>
                    <a:pt x="180" y="77"/>
                    <a:pt x="178" y="76"/>
                  </a:cubicBezTo>
                  <a:cubicBezTo>
                    <a:pt x="176" y="76"/>
                    <a:pt x="174" y="73"/>
                    <a:pt x="172" y="73"/>
                  </a:cubicBezTo>
                  <a:cubicBezTo>
                    <a:pt x="169" y="72"/>
                    <a:pt x="166" y="72"/>
                    <a:pt x="164" y="71"/>
                  </a:cubicBezTo>
                  <a:cubicBezTo>
                    <a:pt x="162" y="69"/>
                    <a:pt x="163" y="68"/>
                    <a:pt x="161" y="68"/>
                  </a:cubicBezTo>
                  <a:cubicBezTo>
                    <a:pt x="159" y="68"/>
                    <a:pt x="159" y="66"/>
                    <a:pt x="159" y="65"/>
                  </a:cubicBezTo>
                  <a:cubicBezTo>
                    <a:pt x="159" y="64"/>
                    <a:pt x="161" y="63"/>
                    <a:pt x="159" y="61"/>
                  </a:cubicBezTo>
                  <a:cubicBezTo>
                    <a:pt x="157" y="59"/>
                    <a:pt x="154" y="60"/>
                    <a:pt x="151" y="61"/>
                  </a:cubicBezTo>
                  <a:cubicBezTo>
                    <a:pt x="148" y="61"/>
                    <a:pt x="143" y="57"/>
                    <a:pt x="140" y="57"/>
                  </a:cubicBezTo>
                  <a:cubicBezTo>
                    <a:pt x="137" y="57"/>
                    <a:pt x="138" y="56"/>
                    <a:pt x="137" y="55"/>
                  </a:cubicBezTo>
                  <a:cubicBezTo>
                    <a:pt x="136" y="54"/>
                    <a:pt x="134" y="54"/>
                    <a:pt x="133" y="54"/>
                  </a:cubicBezTo>
                  <a:cubicBezTo>
                    <a:pt x="133" y="54"/>
                    <a:pt x="134" y="51"/>
                    <a:pt x="134" y="51"/>
                  </a:cubicBezTo>
                  <a:cubicBezTo>
                    <a:pt x="133" y="50"/>
                    <a:pt x="131" y="49"/>
                    <a:pt x="129" y="49"/>
                  </a:cubicBezTo>
                  <a:cubicBezTo>
                    <a:pt x="127" y="48"/>
                    <a:pt x="130" y="44"/>
                    <a:pt x="129" y="43"/>
                  </a:cubicBezTo>
                  <a:cubicBezTo>
                    <a:pt x="128" y="42"/>
                    <a:pt x="126" y="38"/>
                    <a:pt x="123" y="38"/>
                  </a:cubicBezTo>
                  <a:cubicBezTo>
                    <a:pt x="121" y="37"/>
                    <a:pt x="120" y="37"/>
                    <a:pt x="118" y="36"/>
                  </a:cubicBezTo>
                  <a:cubicBezTo>
                    <a:pt x="116" y="35"/>
                    <a:pt x="105" y="34"/>
                    <a:pt x="103" y="35"/>
                  </a:cubicBezTo>
                  <a:cubicBezTo>
                    <a:pt x="101" y="35"/>
                    <a:pt x="100" y="37"/>
                    <a:pt x="99" y="38"/>
                  </a:cubicBezTo>
                  <a:cubicBezTo>
                    <a:pt x="98" y="39"/>
                    <a:pt x="103" y="40"/>
                    <a:pt x="102" y="41"/>
                  </a:cubicBezTo>
                  <a:cubicBezTo>
                    <a:pt x="102" y="42"/>
                    <a:pt x="98" y="41"/>
                    <a:pt x="96" y="40"/>
                  </a:cubicBezTo>
                  <a:cubicBezTo>
                    <a:pt x="94" y="40"/>
                    <a:pt x="94" y="46"/>
                    <a:pt x="91" y="47"/>
                  </a:cubicBezTo>
                  <a:cubicBezTo>
                    <a:pt x="88" y="49"/>
                    <a:pt x="91" y="39"/>
                    <a:pt x="92" y="37"/>
                  </a:cubicBezTo>
                  <a:cubicBezTo>
                    <a:pt x="92" y="35"/>
                    <a:pt x="90" y="34"/>
                    <a:pt x="89" y="34"/>
                  </a:cubicBezTo>
                  <a:cubicBezTo>
                    <a:pt x="88" y="34"/>
                    <a:pt x="84" y="37"/>
                    <a:pt x="83" y="38"/>
                  </a:cubicBezTo>
                  <a:cubicBezTo>
                    <a:pt x="83" y="39"/>
                    <a:pt x="81" y="38"/>
                    <a:pt x="80" y="38"/>
                  </a:cubicBezTo>
                  <a:cubicBezTo>
                    <a:pt x="79" y="37"/>
                    <a:pt x="76" y="42"/>
                    <a:pt x="74" y="44"/>
                  </a:cubicBezTo>
                  <a:cubicBezTo>
                    <a:pt x="72" y="47"/>
                    <a:pt x="69" y="49"/>
                    <a:pt x="67" y="48"/>
                  </a:cubicBezTo>
                  <a:cubicBezTo>
                    <a:pt x="64" y="47"/>
                    <a:pt x="71" y="40"/>
                    <a:pt x="73" y="37"/>
                  </a:cubicBezTo>
                  <a:cubicBezTo>
                    <a:pt x="75" y="34"/>
                    <a:pt x="77" y="34"/>
                    <a:pt x="79" y="32"/>
                  </a:cubicBezTo>
                  <a:cubicBezTo>
                    <a:pt x="80" y="31"/>
                    <a:pt x="80" y="24"/>
                    <a:pt x="80" y="23"/>
                  </a:cubicBezTo>
                  <a:cubicBezTo>
                    <a:pt x="79" y="21"/>
                    <a:pt x="82" y="20"/>
                    <a:pt x="83" y="18"/>
                  </a:cubicBezTo>
                  <a:cubicBezTo>
                    <a:pt x="85" y="17"/>
                    <a:pt x="84" y="17"/>
                    <a:pt x="83" y="16"/>
                  </a:cubicBezTo>
                  <a:cubicBezTo>
                    <a:pt x="82" y="14"/>
                    <a:pt x="85" y="14"/>
                    <a:pt x="85" y="11"/>
                  </a:cubicBezTo>
                  <a:cubicBezTo>
                    <a:pt x="86" y="8"/>
                    <a:pt x="87" y="6"/>
                    <a:pt x="87" y="4"/>
                  </a:cubicBezTo>
                  <a:cubicBezTo>
                    <a:pt x="87" y="2"/>
                    <a:pt x="81" y="3"/>
                    <a:pt x="80" y="3"/>
                  </a:cubicBezTo>
                  <a:cubicBezTo>
                    <a:pt x="78" y="4"/>
                    <a:pt x="74" y="4"/>
                    <a:pt x="73" y="5"/>
                  </a:cubicBezTo>
                  <a:cubicBezTo>
                    <a:pt x="72" y="6"/>
                    <a:pt x="75" y="9"/>
                    <a:pt x="74" y="10"/>
                  </a:cubicBezTo>
                  <a:cubicBezTo>
                    <a:pt x="74" y="10"/>
                    <a:pt x="72" y="9"/>
                    <a:pt x="70" y="8"/>
                  </a:cubicBezTo>
                  <a:cubicBezTo>
                    <a:pt x="68" y="8"/>
                    <a:pt x="64" y="9"/>
                    <a:pt x="64" y="10"/>
                  </a:cubicBezTo>
                  <a:cubicBezTo>
                    <a:pt x="63" y="11"/>
                    <a:pt x="69" y="12"/>
                    <a:pt x="69" y="13"/>
                  </a:cubicBezTo>
                  <a:cubicBezTo>
                    <a:pt x="70" y="14"/>
                    <a:pt x="71" y="15"/>
                    <a:pt x="72" y="16"/>
                  </a:cubicBezTo>
                  <a:cubicBezTo>
                    <a:pt x="73" y="18"/>
                    <a:pt x="68" y="20"/>
                    <a:pt x="65" y="20"/>
                  </a:cubicBezTo>
                  <a:cubicBezTo>
                    <a:pt x="62" y="20"/>
                    <a:pt x="62" y="19"/>
                    <a:pt x="59" y="20"/>
                  </a:cubicBezTo>
                  <a:cubicBezTo>
                    <a:pt x="56" y="21"/>
                    <a:pt x="57" y="19"/>
                    <a:pt x="55" y="20"/>
                  </a:cubicBezTo>
                  <a:cubicBezTo>
                    <a:pt x="52" y="20"/>
                    <a:pt x="52" y="27"/>
                    <a:pt x="51" y="30"/>
                  </a:cubicBezTo>
                  <a:cubicBezTo>
                    <a:pt x="51" y="33"/>
                    <a:pt x="52" y="34"/>
                    <a:pt x="54" y="36"/>
                  </a:cubicBezTo>
                  <a:cubicBezTo>
                    <a:pt x="56" y="38"/>
                    <a:pt x="55" y="39"/>
                    <a:pt x="53" y="39"/>
                  </a:cubicBezTo>
                  <a:cubicBezTo>
                    <a:pt x="52" y="40"/>
                    <a:pt x="49" y="38"/>
                    <a:pt x="48" y="39"/>
                  </a:cubicBezTo>
                  <a:cubicBezTo>
                    <a:pt x="47" y="39"/>
                    <a:pt x="49" y="43"/>
                    <a:pt x="48" y="46"/>
                  </a:cubicBezTo>
                  <a:cubicBezTo>
                    <a:pt x="47" y="48"/>
                    <a:pt x="51" y="51"/>
                    <a:pt x="54" y="52"/>
                  </a:cubicBezTo>
                  <a:cubicBezTo>
                    <a:pt x="56" y="52"/>
                    <a:pt x="55" y="53"/>
                    <a:pt x="55" y="55"/>
                  </a:cubicBezTo>
                  <a:cubicBezTo>
                    <a:pt x="56" y="56"/>
                    <a:pt x="63" y="59"/>
                    <a:pt x="64" y="61"/>
                  </a:cubicBezTo>
                  <a:cubicBezTo>
                    <a:pt x="64" y="63"/>
                    <a:pt x="61" y="64"/>
                    <a:pt x="60" y="65"/>
                  </a:cubicBezTo>
                  <a:cubicBezTo>
                    <a:pt x="58" y="66"/>
                    <a:pt x="58" y="65"/>
                    <a:pt x="57" y="65"/>
                  </a:cubicBezTo>
                  <a:cubicBezTo>
                    <a:pt x="56" y="65"/>
                    <a:pt x="55" y="67"/>
                    <a:pt x="53" y="68"/>
                  </a:cubicBezTo>
                  <a:cubicBezTo>
                    <a:pt x="52" y="69"/>
                    <a:pt x="52" y="65"/>
                    <a:pt x="52" y="64"/>
                  </a:cubicBezTo>
                  <a:cubicBezTo>
                    <a:pt x="52" y="63"/>
                    <a:pt x="46" y="67"/>
                    <a:pt x="43" y="67"/>
                  </a:cubicBezTo>
                  <a:cubicBezTo>
                    <a:pt x="40" y="68"/>
                    <a:pt x="46" y="63"/>
                    <a:pt x="48" y="62"/>
                  </a:cubicBezTo>
                  <a:cubicBezTo>
                    <a:pt x="49" y="60"/>
                    <a:pt x="48" y="59"/>
                    <a:pt x="47" y="59"/>
                  </a:cubicBezTo>
                  <a:cubicBezTo>
                    <a:pt x="46" y="59"/>
                    <a:pt x="48" y="57"/>
                    <a:pt x="45" y="54"/>
                  </a:cubicBezTo>
                  <a:cubicBezTo>
                    <a:pt x="42" y="52"/>
                    <a:pt x="39" y="49"/>
                    <a:pt x="38" y="45"/>
                  </a:cubicBezTo>
                  <a:cubicBezTo>
                    <a:pt x="37" y="41"/>
                    <a:pt x="43" y="35"/>
                    <a:pt x="44" y="33"/>
                  </a:cubicBezTo>
                  <a:cubicBezTo>
                    <a:pt x="44" y="30"/>
                    <a:pt x="44" y="26"/>
                    <a:pt x="45" y="21"/>
                  </a:cubicBezTo>
                  <a:cubicBezTo>
                    <a:pt x="46" y="17"/>
                    <a:pt x="56" y="10"/>
                    <a:pt x="58" y="8"/>
                  </a:cubicBezTo>
                  <a:cubicBezTo>
                    <a:pt x="60" y="7"/>
                    <a:pt x="64" y="3"/>
                    <a:pt x="65" y="2"/>
                  </a:cubicBezTo>
                  <a:cubicBezTo>
                    <a:pt x="65" y="0"/>
                    <a:pt x="64" y="1"/>
                    <a:pt x="62" y="2"/>
                  </a:cubicBezTo>
                  <a:cubicBezTo>
                    <a:pt x="60" y="3"/>
                    <a:pt x="45" y="2"/>
                    <a:pt x="43" y="2"/>
                  </a:cubicBezTo>
                  <a:cubicBezTo>
                    <a:pt x="41" y="3"/>
                    <a:pt x="30" y="7"/>
                    <a:pt x="29" y="8"/>
                  </a:cubicBezTo>
                  <a:cubicBezTo>
                    <a:pt x="28" y="8"/>
                    <a:pt x="25" y="10"/>
                    <a:pt x="23" y="12"/>
                  </a:cubicBezTo>
                  <a:cubicBezTo>
                    <a:pt x="21" y="14"/>
                    <a:pt x="17" y="16"/>
                    <a:pt x="15" y="17"/>
                  </a:cubicBezTo>
                  <a:cubicBezTo>
                    <a:pt x="13" y="18"/>
                    <a:pt x="13" y="25"/>
                    <a:pt x="13" y="27"/>
                  </a:cubicBezTo>
                  <a:cubicBezTo>
                    <a:pt x="12" y="30"/>
                    <a:pt x="6" y="39"/>
                    <a:pt x="3" y="42"/>
                  </a:cubicBezTo>
                  <a:cubicBezTo>
                    <a:pt x="0" y="44"/>
                    <a:pt x="1" y="49"/>
                    <a:pt x="4"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0" name="淘宝店chenying0907出品 90"/>
            <p:cNvSpPr/>
            <p:nvPr/>
          </p:nvSpPr>
          <p:spPr bwMode="auto">
            <a:xfrm>
              <a:off x="4629261" y="2056727"/>
              <a:ext cx="66300" cy="48529"/>
            </a:xfrm>
            <a:custGeom>
              <a:gdLst>
                <a:gd name="T0" fmla="*/ 1 w 41"/>
                <a:gd name="T1" fmla="*/ 29 h 30"/>
                <a:gd name="T2" fmla="*/ 23 w 41"/>
                <a:gd name="T3" fmla="*/ 29 h 30"/>
                <a:gd name="T4" fmla="*/ 32 w 41"/>
                <a:gd name="T5" fmla="*/ 30 h 30"/>
                <a:gd name="T6" fmla="*/ 38 w 41"/>
                <a:gd name="T7" fmla="*/ 21 h 30"/>
                <a:gd name="T8" fmla="*/ 37 w 41"/>
                <a:gd name="T9" fmla="*/ 14 h 30"/>
                <a:gd name="T10" fmla="*/ 38 w 41"/>
                <a:gd name="T11" fmla="*/ 9 h 30"/>
                <a:gd name="T12" fmla="*/ 34 w 41"/>
                <a:gd name="T13" fmla="*/ 5 h 30"/>
                <a:gd name="T14" fmla="*/ 23 w 41"/>
                <a:gd name="T15" fmla="*/ 6 h 30"/>
                <a:gd name="T16" fmla="*/ 16 w 41"/>
                <a:gd name="T17" fmla="*/ 2 h 30"/>
                <a:gd name="T18" fmla="*/ 9 w 41"/>
                <a:gd name="T19" fmla="*/ 3 h 30"/>
                <a:gd name="T20" fmla="*/ 5 w 41"/>
                <a:gd name="T21" fmla="*/ 7 h 30"/>
                <a:gd name="T22" fmla="*/ 3 w 41"/>
                <a:gd name="T23" fmla="*/ 19 h 30"/>
                <a:gd name="T24" fmla="*/ 1 w 41"/>
                <a:gd name="T25" fmla="*/ 29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30">
                  <a:moveTo>
                    <a:pt x="1" y="29"/>
                  </a:moveTo>
                  <a:cubicBezTo>
                    <a:pt x="3" y="30"/>
                    <a:pt x="20" y="29"/>
                    <a:pt x="23" y="29"/>
                  </a:cubicBezTo>
                  <a:cubicBezTo>
                    <a:pt x="26" y="28"/>
                    <a:pt x="28" y="30"/>
                    <a:pt x="32" y="30"/>
                  </a:cubicBezTo>
                  <a:cubicBezTo>
                    <a:pt x="41" y="29"/>
                    <a:pt x="38" y="24"/>
                    <a:pt x="38" y="21"/>
                  </a:cubicBezTo>
                  <a:cubicBezTo>
                    <a:pt x="37" y="18"/>
                    <a:pt x="38" y="15"/>
                    <a:pt x="37" y="14"/>
                  </a:cubicBezTo>
                  <a:cubicBezTo>
                    <a:pt x="36" y="12"/>
                    <a:pt x="37" y="10"/>
                    <a:pt x="38" y="9"/>
                  </a:cubicBezTo>
                  <a:cubicBezTo>
                    <a:pt x="38" y="7"/>
                    <a:pt x="36" y="6"/>
                    <a:pt x="34" y="5"/>
                  </a:cubicBezTo>
                  <a:cubicBezTo>
                    <a:pt x="32" y="5"/>
                    <a:pt x="25" y="5"/>
                    <a:pt x="23" y="6"/>
                  </a:cubicBezTo>
                  <a:cubicBezTo>
                    <a:pt x="21" y="6"/>
                    <a:pt x="17" y="4"/>
                    <a:pt x="16" y="2"/>
                  </a:cubicBezTo>
                  <a:cubicBezTo>
                    <a:pt x="15" y="0"/>
                    <a:pt x="12" y="1"/>
                    <a:pt x="9" y="3"/>
                  </a:cubicBezTo>
                  <a:cubicBezTo>
                    <a:pt x="5" y="4"/>
                    <a:pt x="5" y="5"/>
                    <a:pt x="5" y="7"/>
                  </a:cubicBezTo>
                  <a:cubicBezTo>
                    <a:pt x="4" y="9"/>
                    <a:pt x="3" y="16"/>
                    <a:pt x="3" y="19"/>
                  </a:cubicBezTo>
                  <a:cubicBezTo>
                    <a:pt x="2" y="23"/>
                    <a:pt x="0" y="28"/>
                    <a:pt x="1"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1" name="淘宝店chenying0907出品 91"/>
            <p:cNvSpPr/>
            <p:nvPr/>
          </p:nvSpPr>
          <p:spPr bwMode="auto">
            <a:xfrm>
              <a:off x="4323733" y="2202314"/>
              <a:ext cx="62883" cy="49896"/>
            </a:xfrm>
            <a:custGeom>
              <a:gdLst>
                <a:gd name="T0" fmla="*/ 34 w 39"/>
                <a:gd name="T1" fmla="*/ 15 h 31"/>
                <a:gd name="T2" fmla="*/ 32 w 39"/>
                <a:gd name="T3" fmla="*/ 10 h 31"/>
                <a:gd name="T4" fmla="*/ 29 w 39"/>
                <a:gd name="T5" fmla="*/ 8 h 31"/>
                <a:gd name="T6" fmla="*/ 27 w 39"/>
                <a:gd name="T7" fmla="*/ 5 h 31"/>
                <a:gd name="T8" fmla="*/ 22 w 39"/>
                <a:gd name="T9" fmla="*/ 1 h 31"/>
                <a:gd name="T10" fmla="*/ 18 w 39"/>
                <a:gd name="T11" fmla="*/ 4 h 31"/>
                <a:gd name="T12" fmla="*/ 15 w 39"/>
                <a:gd name="T13" fmla="*/ 10 h 31"/>
                <a:gd name="T14" fmla="*/ 14 w 39"/>
                <a:gd name="T15" fmla="*/ 12 h 31"/>
                <a:gd name="T16" fmla="*/ 10 w 39"/>
                <a:gd name="T17" fmla="*/ 18 h 31"/>
                <a:gd name="T18" fmla="*/ 2 w 39"/>
                <a:gd name="T19" fmla="*/ 19 h 31"/>
                <a:gd name="T20" fmla="*/ 3 w 39"/>
                <a:gd name="T21" fmla="*/ 24 h 31"/>
                <a:gd name="T22" fmla="*/ 8 w 39"/>
                <a:gd name="T23" fmla="*/ 26 h 31"/>
                <a:gd name="T24" fmla="*/ 17 w 39"/>
                <a:gd name="T25" fmla="*/ 29 h 31"/>
                <a:gd name="T26" fmla="*/ 26 w 39"/>
                <a:gd name="T27" fmla="*/ 31 h 31"/>
                <a:gd name="T28" fmla="*/ 37 w 39"/>
                <a:gd name="T29" fmla="*/ 26 h 31"/>
                <a:gd name="T30" fmla="*/ 36 w 39"/>
                <a:gd name="T31" fmla="*/ 24 h 31"/>
                <a:gd name="T32" fmla="*/ 34 w 39"/>
                <a:gd name="T33" fmla="*/ 19 h 31"/>
                <a:gd name="T34" fmla="*/ 34 w 39"/>
                <a:gd name="T35" fmla="*/ 15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31">
                  <a:moveTo>
                    <a:pt x="34" y="15"/>
                  </a:moveTo>
                  <a:cubicBezTo>
                    <a:pt x="35" y="15"/>
                    <a:pt x="33" y="11"/>
                    <a:pt x="32" y="10"/>
                  </a:cubicBezTo>
                  <a:cubicBezTo>
                    <a:pt x="31" y="8"/>
                    <a:pt x="30" y="8"/>
                    <a:pt x="29" y="8"/>
                  </a:cubicBezTo>
                  <a:cubicBezTo>
                    <a:pt x="27" y="9"/>
                    <a:pt x="26" y="6"/>
                    <a:pt x="27" y="5"/>
                  </a:cubicBezTo>
                  <a:cubicBezTo>
                    <a:pt x="28" y="4"/>
                    <a:pt x="23" y="2"/>
                    <a:pt x="22" y="1"/>
                  </a:cubicBezTo>
                  <a:cubicBezTo>
                    <a:pt x="21" y="0"/>
                    <a:pt x="19" y="4"/>
                    <a:pt x="18" y="4"/>
                  </a:cubicBezTo>
                  <a:cubicBezTo>
                    <a:pt x="17" y="5"/>
                    <a:pt x="16" y="9"/>
                    <a:pt x="15" y="10"/>
                  </a:cubicBezTo>
                  <a:cubicBezTo>
                    <a:pt x="14" y="10"/>
                    <a:pt x="13" y="11"/>
                    <a:pt x="14" y="12"/>
                  </a:cubicBezTo>
                  <a:cubicBezTo>
                    <a:pt x="15" y="13"/>
                    <a:pt x="12" y="17"/>
                    <a:pt x="10" y="18"/>
                  </a:cubicBezTo>
                  <a:cubicBezTo>
                    <a:pt x="7" y="19"/>
                    <a:pt x="3" y="19"/>
                    <a:pt x="2" y="19"/>
                  </a:cubicBezTo>
                  <a:cubicBezTo>
                    <a:pt x="0" y="19"/>
                    <a:pt x="1" y="23"/>
                    <a:pt x="3" y="24"/>
                  </a:cubicBezTo>
                  <a:cubicBezTo>
                    <a:pt x="4" y="25"/>
                    <a:pt x="7" y="25"/>
                    <a:pt x="8" y="26"/>
                  </a:cubicBezTo>
                  <a:cubicBezTo>
                    <a:pt x="9" y="26"/>
                    <a:pt x="14" y="28"/>
                    <a:pt x="17" y="29"/>
                  </a:cubicBezTo>
                  <a:cubicBezTo>
                    <a:pt x="20" y="29"/>
                    <a:pt x="24" y="31"/>
                    <a:pt x="26" y="31"/>
                  </a:cubicBezTo>
                  <a:cubicBezTo>
                    <a:pt x="28" y="31"/>
                    <a:pt x="36" y="27"/>
                    <a:pt x="37" y="26"/>
                  </a:cubicBezTo>
                  <a:cubicBezTo>
                    <a:pt x="39" y="25"/>
                    <a:pt x="38" y="25"/>
                    <a:pt x="36" y="24"/>
                  </a:cubicBezTo>
                  <a:cubicBezTo>
                    <a:pt x="35" y="22"/>
                    <a:pt x="35" y="19"/>
                    <a:pt x="34" y="19"/>
                  </a:cubicBezTo>
                  <a:cubicBezTo>
                    <a:pt x="32" y="18"/>
                    <a:pt x="33" y="16"/>
                    <a:pt x="34"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2" name="淘宝店chenying0907出品 92"/>
            <p:cNvSpPr/>
            <p:nvPr/>
          </p:nvSpPr>
          <p:spPr bwMode="auto">
            <a:xfrm>
              <a:off x="4002485" y="2032120"/>
              <a:ext cx="161308" cy="134651"/>
            </a:xfrm>
            <a:custGeom>
              <a:gdLst>
                <a:gd name="T0" fmla="*/ 7 w 100"/>
                <a:gd name="T1" fmla="*/ 67 h 83"/>
                <a:gd name="T2" fmla="*/ 10 w 100"/>
                <a:gd name="T3" fmla="*/ 80 h 83"/>
                <a:gd name="T4" fmla="*/ 16 w 100"/>
                <a:gd name="T5" fmla="*/ 81 h 83"/>
                <a:gd name="T6" fmla="*/ 22 w 100"/>
                <a:gd name="T7" fmla="*/ 80 h 83"/>
                <a:gd name="T8" fmla="*/ 25 w 100"/>
                <a:gd name="T9" fmla="*/ 75 h 83"/>
                <a:gd name="T10" fmla="*/ 32 w 100"/>
                <a:gd name="T11" fmla="*/ 75 h 83"/>
                <a:gd name="T12" fmla="*/ 46 w 100"/>
                <a:gd name="T13" fmla="*/ 68 h 83"/>
                <a:gd name="T14" fmla="*/ 58 w 100"/>
                <a:gd name="T15" fmla="*/ 47 h 83"/>
                <a:gd name="T16" fmla="*/ 67 w 100"/>
                <a:gd name="T17" fmla="*/ 41 h 83"/>
                <a:gd name="T18" fmla="*/ 75 w 100"/>
                <a:gd name="T19" fmla="*/ 38 h 83"/>
                <a:gd name="T20" fmla="*/ 87 w 100"/>
                <a:gd name="T21" fmla="*/ 34 h 83"/>
                <a:gd name="T22" fmla="*/ 100 w 100"/>
                <a:gd name="T23" fmla="*/ 24 h 83"/>
                <a:gd name="T24" fmla="*/ 95 w 100"/>
                <a:gd name="T25" fmla="*/ 22 h 83"/>
                <a:gd name="T26" fmla="*/ 93 w 100"/>
                <a:gd name="T27" fmla="*/ 19 h 83"/>
                <a:gd name="T28" fmla="*/ 87 w 100"/>
                <a:gd name="T29" fmla="*/ 11 h 83"/>
                <a:gd name="T30" fmla="*/ 79 w 100"/>
                <a:gd name="T31" fmla="*/ 10 h 83"/>
                <a:gd name="T32" fmla="*/ 76 w 100"/>
                <a:gd name="T33" fmla="*/ 14 h 83"/>
                <a:gd name="T34" fmla="*/ 74 w 100"/>
                <a:gd name="T35" fmla="*/ 11 h 83"/>
                <a:gd name="T36" fmla="*/ 71 w 100"/>
                <a:gd name="T37" fmla="*/ 9 h 83"/>
                <a:gd name="T38" fmla="*/ 64 w 100"/>
                <a:gd name="T39" fmla="*/ 6 h 83"/>
                <a:gd name="T40" fmla="*/ 57 w 100"/>
                <a:gd name="T41" fmla="*/ 8 h 83"/>
                <a:gd name="T42" fmla="*/ 61 w 100"/>
                <a:gd name="T43" fmla="*/ 3 h 83"/>
                <a:gd name="T44" fmla="*/ 59 w 100"/>
                <a:gd name="T45" fmla="*/ 1 h 83"/>
                <a:gd name="T46" fmla="*/ 47 w 100"/>
                <a:gd name="T47" fmla="*/ 2 h 83"/>
                <a:gd name="T48" fmla="*/ 37 w 100"/>
                <a:gd name="T49" fmla="*/ 6 h 83"/>
                <a:gd name="T50" fmla="*/ 27 w 100"/>
                <a:gd name="T51" fmla="*/ 12 h 83"/>
                <a:gd name="T52" fmla="*/ 29 w 100"/>
                <a:gd name="T53" fmla="*/ 13 h 83"/>
                <a:gd name="T54" fmla="*/ 28 w 100"/>
                <a:gd name="T55" fmla="*/ 17 h 83"/>
                <a:gd name="T56" fmla="*/ 29 w 100"/>
                <a:gd name="T57" fmla="*/ 19 h 83"/>
                <a:gd name="T58" fmla="*/ 27 w 100"/>
                <a:gd name="T59" fmla="*/ 24 h 83"/>
                <a:gd name="T60" fmla="*/ 22 w 100"/>
                <a:gd name="T61" fmla="*/ 27 h 83"/>
                <a:gd name="T62" fmla="*/ 15 w 100"/>
                <a:gd name="T63" fmla="*/ 39 h 83"/>
                <a:gd name="T64" fmla="*/ 11 w 100"/>
                <a:gd name="T65" fmla="*/ 43 h 83"/>
                <a:gd name="T66" fmla="*/ 10 w 100"/>
                <a:gd name="T67" fmla="*/ 46 h 83"/>
                <a:gd name="T68" fmla="*/ 3 w 100"/>
                <a:gd name="T69" fmla="*/ 58 h 83"/>
                <a:gd name="T70" fmla="*/ 1 w 100"/>
                <a:gd name="T71" fmla="*/ 63 h 83"/>
                <a:gd name="T72" fmla="*/ 7 w 100"/>
                <a:gd name="T73" fmla="*/ 67 h 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3">
                  <a:moveTo>
                    <a:pt x="7" y="67"/>
                  </a:moveTo>
                  <a:cubicBezTo>
                    <a:pt x="10" y="69"/>
                    <a:pt x="10" y="78"/>
                    <a:pt x="10" y="80"/>
                  </a:cubicBezTo>
                  <a:cubicBezTo>
                    <a:pt x="11" y="83"/>
                    <a:pt x="14" y="81"/>
                    <a:pt x="16" y="81"/>
                  </a:cubicBezTo>
                  <a:cubicBezTo>
                    <a:pt x="18" y="81"/>
                    <a:pt x="21" y="80"/>
                    <a:pt x="22" y="80"/>
                  </a:cubicBezTo>
                  <a:cubicBezTo>
                    <a:pt x="23" y="79"/>
                    <a:pt x="23" y="78"/>
                    <a:pt x="25" y="75"/>
                  </a:cubicBezTo>
                  <a:cubicBezTo>
                    <a:pt x="27" y="72"/>
                    <a:pt x="27" y="76"/>
                    <a:pt x="32" y="75"/>
                  </a:cubicBezTo>
                  <a:cubicBezTo>
                    <a:pt x="38" y="74"/>
                    <a:pt x="43" y="71"/>
                    <a:pt x="46" y="68"/>
                  </a:cubicBezTo>
                  <a:cubicBezTo>
                    <a:pt x="50" y="65"/>
                    <a:pt x="56" y="48"/>
                    <a:pt x="58" y="47"/>
                  </a:cubicBezTo>
                  <a:cubicBezTo>
                    <a:pt x="59" y="45"/>
                    <a:pt x="63" y="41"/>
                    <a:pt x="67" y="41"/>
                  </a:cubicBezTo>
                  <a:cubicBezTo>
                    <a:pt x="70" y="41"/>
                    <a:pt x="72" y="39"/>
                    <a:pt x="75" y="38"/>
                  </a:cubicBezTo>
                  <a:cubicBezTo>
                    <a:pt x="79" y="36"/>
                    <a:pt x="84" y="35"/>
                    <a:pt x="87" y="34"/>
                  </a:cubicBezTo>
                  <a:cubicBezTo>
                    <a:pt x="90" y="34"/>
                    <a:pt x="99" y="26"/>
                    <a:pt x="100" y="24"/>
                  </a:cubicBezTo>
                  <a:cubicBezTo>
                    <a:pt x="100" y="24"/>
                    <a:pt x="98" y="22"/>
                    <a:pt x="95" y="22"/>
                  </a:cubicBezTo>
                  <a:cubicBezTo>
                    <a:pt x="93" y="21"/>
                    <a:pt x="94" y="19"/>
                    <a:pt x="93" y="19"/>
                  </a:cubicBezTo>
                  <a:cubicBezTo>
                    <a:pt x="92" y="18"/>
                    <a:pt x="88" y="14"/>
                    <a:pt x="87" y="11"/>
                  </a:cubicBezTo>
                  <a:cubicBezTo>
                    <a:pt x="86" y="9"/>
                    <a:pt x="81" y="10"/>
                    <a:pt x="79" y="10"/>
                  </a:cubicBezTo>
                  <a:cubicBezTo>
                    <a:pt x="76" y="11"/>
                    <a:pt x="78" y="13"/>
                    <a:pt x="76" y="14"/>
                  </a:cubicBezTo>
                  <a:cubicBezTo>
                    <a:pt x="73" y="15"/>
                    <a:pt x="73" y="12"/>
                    <a:pt x="74" y="11"/>
                  </a:cubicBezTo>
                  <a:cubicBezTo>
                    <a:pt x="74" y="10"/>
                    <a:pt x="74" y="8"/>
                    <a:pt x="71" y="9"/>
                  </a:cubicBezTo>
                  <a:cubicBezTo>
                    <a:pt x="69" y="10"/>
                    <a:pt x="67" y="7"/>
                    <a:pt x="64" y="6"/>
                  </a:cubicBezTo>
                  <a:cubicBezTo>
                    <a:pt x="61" y="6"/>
                    <a:pt x="60" y="8"/>
                    <a:pt x="57" y="8"/>
                  </a:cubicBezTo>
                  <a:cubicBezTo>
                    <a:pt x="53" y="8"/>
                    <a:pt x="59" y="4"/>
                    <a:pt x="61" y="3"/>
                  </a:cubicBezTo>
                  <a:cubicBezTo>
                    <a:pt x="62" y="1"/>
                    <a:pt x="63" y="0"/>
                    <a:pt x="59" y="1"/>
                  </a:cubicBezTo>
                  <a:cubicBezTo>
                    <a:pt x="56" y="3"/>
                    <a:pt x="49" y="2"/>
                    <a:pt x="47" y="2"/>
                  </a:cubicBezTo>
                  <a:cubicBezTo>
                    <a:pt x="44" y="2"/>
                    <a:pt x="42" y="6"/>
                    <a:pt x="37" y="6"/>
                  </a:cubicBezTo>
                  <a:cubicBezTo>
                    <a:pt x="33" y="6"/>
                    <a:pt x="29" y="10"/>
                    <a:pt x="27" y="12"/>
                  </a:cubicBezTo>
                  <a:cubicBezTo>
                    <a:pt x="25" y="13"/>
                    <a:pt x="28" y="13"/>
                    <a:pt x="29" y="13"/>
                  </a:cubicBezTo>
                  <a:cubicBezTo>
                    <a:pt x="30" y="13"/>
                    <a:pt x="29" y="15"/>
                    <a:pt x="28" y="17"/>
                  </a:cubicBezTo>
                  <a:cubicBezTo>
                    <a:pt x="27" y="19"/>
                    <a:pt x="29" y="19"/>
                    <a:pt x="29" y="19"/>
                  </a:cubicBezTo>
                  <a:cubicBezTo>
                    <a:pt x="29" y="19"/>
                    <a:pt x="29" y="24"/>
                    <a:pt x="27" y="24"/>
                  </a:cubicBezTo>
                  <a:cubicBezTo>
                    <a:pt x="25" y="24"/>
                    <a:pt x="25" y="24"/>
                    <a:pt x="22" y="27"/>
                  </a:cubicBezTo>
                  <a:cubicBezTo>
                    <a:pt x="19" y="30"/>
                    <a:pt x="15" y="38"/>
                    <a:pt x="15" y="39"/>
                  </a:cubicBezTo>
                  <a:cubicBezTo>
                    <a:pt x="14" y="40"/>
                    <a:pt x="14" y="42"/>
                    <a:pt x="11" y="43"/>
                  </a:cubicBezTo>
                  <a:cubicBezTo>
                    <a:pt x="9" y="44"/>
                    <a:pt x="10" y="45"/>
                    <a:pt x="10" y="46"/>
                  </a:cubicBezTo>
                  <a:cubicBezTo>
                    <a:pt x="9" y="48"/>
                    <a:pt x="5" y="57"/>
                    <a:pt x="3" y="58"/>
                  </a:cubicBezTo>
                  <a:cubicBezTo>
                    <a:pt x="2" y="59"/>
                    <a:pt x="2" y="60"/>
                    <a:pt x="1" y="63"/>
                  </a:cubicBezTo>
                  <a:cubicBezTo>
                    <a:pt x="0" y="65"/>
                    <a:pt x="4" y="65"/>
                    <a:pt x="7"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3" name="淘宝店chenying0907出品 93"/>
            <p:cNvSpPr/>
            <p:nvPr/>
          </p:nvSpPr>
          <p:spPr bwMode="auto">
            <a:xfrm>
              <a:off x="4084506" y="2077916"/>
              <a:ext cx="235810" cy="170877"/>
            </a:xfrm>
            <a:custGeom>
              <a:gdLst>
                <a:gd name="T0" fmla="*/ 24 w 146"/>
                <a:gd name="T1" fmla="*/ 15 h 106"/>
                <a:gd name="T2" fmla="*/ 11 w 146"/>
                <a:gd name="T3" fmla="*/ 21 h 106"/>
                <a:gd name="T4" fmla="*/ 13 w 146"/>
                <a:gd name="T5" fmla="*/ 28 h 106"/>
                <a:gd name="T6" fmla="*/ 1 w 146"/>
                <a:gd name="T7" fmla="*/ 38 h 106"/>
                <a:gd name="T8" fmla="*/ 4 w 146"/>
                <a:gd name="T9" fmla="*/ 44 h 106"/>
                <a:gd name="T10" fmla="*/ 9 w 146"/>
                <a:gd name="T11" fmla="*/ 47 h 106"/>
                <a:gd name="T12" fmla="*/ 25 w 146"/>
                <a:gd name="T13" fmla="*/ 45 h 106"/>
                <a:gd name="T14" fmla="*/ 21 w 146"/>
                <a:gd name="T15" fmla="*/ 48 h 106"/>
                <a:gd name="T16" fmla="*/ 4 w 146"/>
                <a:gd name="T17" fmla="*/ 53 h 106"/>
                <a:gd name="T18" fmla="*/ 9 w 146"/>
                <a:gd name="T19" fmla="*/ 64 h 106"/>
                <a:gd name="T20" fmla="*/ 19 w 146"/>
                <a:gd name="T21" fmla="*/ 64 h 106"/>
                <a:gd name="T22" fmla="*/ 40 w 146"/>
                <a:gd name="T23" fmla="*/ 62 h 106"/>
                <a:gd name="T24" fmla="*/ 58 w 146"/>
                <a:gd name="T25" fmla="*/ 66 h 106"/>
                <a:gd name="T26" fmla="*/ 52 w 146"/>
                <a:gd name="T27" fmla="*/ 71 h 106"/>
                <a:gd name="T28" fmla="*/ 40 w 146"/>
                <a:gd name="T29" fmla="*/ 73 h 106"/>
                <a:gd name="T30" fmla="*/ 15 w 146"/>
                <a:gd name="T31" fmla="*/ 74 h 106"/>
                <a:gd name="T32" fmla="*/ 5 w 146"/>
                <a:gd name="T33" fmla="*/ 83 h 106"/>
                <a:gd name="T34" fmla="*/ 12 w 146"/>
                <a:gd name="T35" fmla="*/ 93 h 106"/>
                <a:gd name="T36" fmla="*/ 28 w 146"/>
                <a:gd name="T37" fmla="*/ 98 h 106"/>
                <a:gd name="T38" fmla="*/ 34 w 146"/>
                <a:gd name="T39" fmla="*/ 106 h 106"/>
                <a:gd name="T40" fmla="*/ 57 w 146"/>
                <a:gd name="T41" fmla="*/ 105 h 106"/>
                <a:gd name="T42" fmla="*/ 83 w 146"/>
                <a:gd name="T43" fmla="*/ 98 h 106"/>
                <a:gd name="T44" fmla="*/ 95 w 146"/>
                <a:gd name="T45" fmla="*/ 96 h 106"/>
                <a:gd name="T46" fmla="*/ 101 w 146"/>
                <a:gd name="T47" fmla="*/ 101 h 106"/>
                <a:gd name="T48" fmla="*/ 120 w 146"/>
                <a:gd name="T49" fmla="*/ 102 h 106"/>
                <a:gd name="T50" fmla="*/ 135 w 146"/>
                <a:gd name="T51" fmla="*/ 94 h 106"/>
                <a:gd name="T52" fmla="*/ 130 w 146"/>
                <a:gd name="T53" fmla="*/ 87 h 106"/>
                <a:gd name="T54" fmla="*/ 120 w 146"/>
                <a:gd name="T55" fmla="*/ 90 h 106"/>
                <a:gd name="T56" fmla="*/ 119 w 146"/>
                <a:gd name="T57" fmla="*/ 87 h 106"/>
                <a:gd name="T58" fmla="*/ 120 w 146"/>
                <a:gd name="T59" fmla="*/ 82 h 106"/>
                <a:gd name="T60" fmla="*/ 128 w 146"/>
                <a:gd name="T61" fmla="*/ 85 h 106"/>
                <a:gd name="T62" fmla="*/ 133 w 146"/>
                <a:gd name="T63" fmla="*/ 81 h 106"/>
                <a:gd name="T64" fmla="*/ 142 w 146"/>
                <a:gd name="T65" fmla="*/ 84 h 106"/>
                <a:gd name="T66" fmla="*/ 142 w 146"/>
                <a:gd name="T67" fmla="*/ 78 h 106"/>
                <a:gd name="T68" fmla="*/ 141 w 146"/>
                <a:gd name="T69" fmla="*/ 73 h 106"/>
                <a:gd name="T70" fmla="*/ 132 w 146"/>
                <a:gd name="T71" fmla="*/ 71 h 106"/>
                <a:gd name="T72" fmla="*/ 119 w 146"/>
                <a:gd name="T73" fmla="*/ 58 h 106"/>
                <a:gd name="T74" fmla="*/ 128 w 146"/>
                <a:gd name="T75" fmla="*/ 20 h 106"/>
                <a:gd name="T76" fmla="*/ 122 w 146"/>
                <a:gd name="T77" fmla="*/ 7 h 106"/>
                <a:gd name="T78" fmla="*/ 113 w 146"/>
                <a:gd name="T79" fmla="*/ 6 h 106"/>
                <a:gd name="T80" fmla="*/ 107 w 146"/>
                <a:gd name="T81" fmla="*/ 7 h 106"/>
                <a:gd name="T82" fmla="*/ 106 w 146"/>
                <a:gd name="T83" fmla="*/ 18 h 106"/>
                <a:gd name="T84" fmla="*/ 101 w 146"/>
                <a:gd name="T85" fmla="*/ 42 h 106"/>
                <a:gd name="T86" fmla="*/ 94 w 146"/>
                <a:gd name="T87" fmla="*/ 41 h 106"/>
                <a:gd name="T88" fmla="*/ 91 w 146"/>
                <a:gd name="T89" fmla="*/ 10 h 106"/>
                <a:gd name="T90" fmla="*/ 83 w 146"/>
                <a:gd name="T91" fmla="*/ 11 h 106"/>
                <a:gd name="T92" fmla="*/ 86 w 146"/>
                <a:gd name="T93" fmla="*/ 20 h 106"/>
                <a:gd name="T94" fmla="*/ 67 w 146"/>
                <a:gd name="T95" fmla="*/ 22 h 106"/>
                <a:gd name="T96" fmla="*/ 72 w 146"/>
                <a:gd name="T97" fmla="*/ 9 h 106"/>
                <a:gd name="T98" fmla="*/ 65 w 146"/>
                <a:gd name="T99" fmla="*/ 11 h 106"/>
                <a:gd name="T100" fmla="*/ 55 w 146"/>
                <a:gd name="T101" fmla="*/ 18 h 106"/>
                <a:gd name="T102" fmla="*/ 54 w 146"/>
                <a:gd name="T103" fmla="*/ 11 h 106"/>
                <a:gd name="T104" fmla="*/ 57 w 146"/>
                <a:gd name="T105" fmla="*/ 2 h 106"/>
                <a:gd name="T106" fmla="*/ 41 w 146"/>
                <a:gd name="T107" fmla="*/ 7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6" h="105">
                  <a:moveTo>
                    <a:pt x="29" y="12"/>
                  </a:moveTo>
                  <a:cubicBezTo>
                    <a:pt x="28" y="12"/>
                    <a:pt x="25" y="14"/>
                    <a:pt x="24" y="15"/>
                  </a:cubicBezTo>
                  <a:cubicBezTo>
                    <a:pt x="22" y="17"/>
                    <a:pt x="21" y="18"/>
                    <a:pt x="19" y="18"/>
                  </a:cubicBezTo>
                  <a:cubicBezTo>
                    <a:pt x="16" y="18"/>
                    <a:pt x="11" y="19"/>
                    <a:pt x="11" y="21"/>
                  </a:cubicBezTo>
                  <a:cubicBezTo>
                    <a:pt x="11" y="22"/>
                    <a:pt x="12" y="24"/>
                    <a:pt x="12" y="25"/>
                  </a:cubicBezTo>
                  <a:cubicBezTo>
                    <a:pt x="11" y="26"/>
                    <a:pt x="14" y="26"/>
                    <a:pt x="13" y="28"/>
                  </a:cubicBezTo>
                  <a:cubicBezTo>
                    <a:pt x="12" y="29"/>
                    <a:pt x="6" y="31"/>
                    <a:pt x="4" y="32"/>
                  </a:cubicBezTo>
                  <a:cubicBezTo>
                    <a:pt x="3" y="33"/>
                    <a:pt x="1" y="36"/>
                    <a:pt x="1" y="38"/>
                  </a:cubicBezTo>
                  <a:cubicBezTo>
                    <a:pt x="0" y="40"/>
                    <a:pt x="0" y="41"/>
                    <a:pt x="2" y="41"/>
                  </a:cubicBezTo>
                  <a:cubicBezTo>
                    <a:pt x="3" y="41"/>
                    <a:pt x="1" y="44"/>
                    <a:pt x="4" y="44"/>
                  </a:cubicBezTo>
                  <a:cubicBezTo>
                    <a:pt x="7" y="43"/>
                    <a:pt x="8" y="43"/>
                    <a:pt x="8" y="44"/>
                  </a:cubicBezTo>
                  <a:cubicBezTo>
                    <a:pt x="8" y="45"/>
                    <a:pt x="7" y="47"/>
                    <a:pt x="9" y="47"/>
                  </a:cubicBezTo>
                  <a:cubicBezTo>
                    <a:pt x="11" y="46"/>
                    <a:pt x="16" y="48"/>
                    <a:pt x="18" y="47"/>
                  </a:cubicBezTo>
                  <a:cubicBezTo>
                    <a:pt x="20" y="45"/>
                    <a:pt x="22" y="45"/>
                    <a:pt x="25" y="45"/>
                  </a:cubicBezTo>
                  <a:cubicBezTo>
                    <a:pt x="29" y="46"/>
                    <a:pt x="32" y="47"/>
                    <a:pt x="31" y="47"/>
                  </a:cubicBezTo>
                  <a:cubicBezTo>
                    <a:pt x="29" y="47"/>
                    <a:pt x="23" y="47"/>
                    <a:pt x="21" y="48"/>
                  </a:cubicBezTo>
                  <a:cubicBezTo>
                    <a:pt x="20" y="49"/>
                    <a:pt x="18" y="50"/>
                    <a:pt x="14" y="50"/>
                  </a:cubicBezTo>
                  <a:cubicBezTo>
                    <a:pt x="11" y="50"/>
                    <a:pt x="5" y="53"/>
                    <a:pt x="4" y="53"/>
                  </a:cubicBezTo>
                  <a:cubicBezTo>
                    <a:pt x="3" y="53"/>
                    <a:pt x="3" y="60"/>
                    <a:pt x="3" y="61"/>
                  </a:cubicBezTo>
                  <a:cubicBezTo>
                    <a:pt x="4" y="62"/>
                    <a:pt x="6" y="64"/>
                    <a:pt x="9" y="64"/>
                  </a:cubicBezTo>
                  <a:cubicBezTo>
                    <a:pt x="13" y="64"/>
                    <a:pt x="14" y="66"/>
                    <a:pt x="15" y="65"/>
                  </a:cubicBezTo>
                  <a:cubicBezTo>
                    <a:pt x="17" y="64"/>
                    <a:pt x="16" y="64"/>
                    <a:pt x="19" y="64"/>
                  </a:cubicBezTo>
                  <a:cubicBezTo>
                    <a:pt x="22" y="64"/>
                    <a:pt x="23" y="65"/>
                    <a:pt x="27" y="64"/>
                  </a:cubicBezTo>
                  <a:cubicBezTo>
                    <a:pt x="30" y="63"/>
                    <a:pt x="39" y="61"/>
                    <a:pt x="40" y="62"/>
                  </a:cubicBezTo>
                  <a:cubicBezTo>
                    <a:pt x="42" y="63"/>
                    <a:pt x="45" y="64"/>
                    <a:pt x="48" y="64"/>
                  </a:cubicBezTo>
                  <a:cubicBezTo>
                    <a:pt x="51" y="64"/>
                    <a:pt x="60" y="65"/>
                    <a:pt x="58" y="66"/>
                  </a:cubicBezTo>
                  <a:cubicBezTo>
                    <a:pt x="55" y="66"/>
                    <a:pt x="49" y="68"/>
                    <a:pt x="50" y="68"/>
                  </a:cubicBezTo>
                  <a:cubicBezTo>
                    <a:pt x="51" y="68"/>
                    <a:pt x="53" y="71"/>
                    <a:pt x="52" y="71"/>
                  </a:cubicBezTo>
                  <a:cubicBezTo>
                    <a:pt x="50" y="71"/>
                    <a:pt x="50" y="74"/>
                    <a:pt x="49" y="74"/>
                  </a:cubicBezTo>
                  <a:cubicBezTo>
                    <a:pt x="47" y="74"/>
                    <a:pt x="43" y="74"/>
                    <a:pt x="40" y="73"/>
                  </a:cubicBezTo>
                  <a:cubicBezTo>
                    <a:pt x="37" y="73"/>
                    <a:pt x="28" y="75"/>
                    <a:pt x="25" y="75"/>
                  </a:cubicBezTo>
                  <a:cubicBezTo>
                    <a:pt x="22" y="76"/>
                    <a:pt x="20" y="73"/>
                    <a:pt x="15" y="74"/>
                  </a:cubicBezTo>
                  <a:cubicBezTo>
                    <a:pt x="11" y="75"/>
                    <a:pt x="5" y="75"/>
                    <a:pt x="6" y="77"/>
                  </a:cubicBezTo>
                  <a:cubicBezTo>
                    <a:pt x="7" y="78"/>
                    <a:pt x="4" y="82"/>
                    <a:pt x="5" y="83"/>
                  </a:cubicBezTo>
                  <a:cubicBezTo>
                    <a:pt x="6" y="84"/>
                    <a:pt x="9" y="85"/>
                    <a:pt x="8" y="88"/>
                  </a:cubicBezTo>
                  <a:cubicBezTo>
                    <a:pt x="7" y="90"/>
                    <a:pt x="8" y="92"/>
                    <a:pt x="12" y="93"/>
                  </a:cubicBezTo>
                  <a:cubicBezTo>
                    <a:pt x="15" y="95"/>
                    <a:pt x="23" y="94"/>
                    <a:pt x="25" y="94"/>
                  </a:cubicBezTo>
                  <a:cubicBezTo>
                    <a:pt x="27" y="95"/>
                    <a:pt x="29" y="96"/>
                    <a:pt x="28" y="98"/>
                  </a:cubicBezTo>
                  <a:cubicBezTo>
                    <a:pt x="27" y="100"/>
                    <a:pt x="26" y="101"/>
                    <a:pt x="27" y="102"/>
                  </a:cubicBezTo>
                  <a:cubicBezTo>
                    <a:pt x="28" y="104"/>
                    <a:pt x="29" y="106"/>
                    <a:pt x="34" y="106"/>
                  </a:cubicBezTo>
                  <a:cubicBezTo>
                    <a:pt x="38" y="106"/>
                    <a:pt x="47" y="103"/>
                    <a:pt x="49" y="103"/>
                  </a:cubicBezTo>
                  <a:cubicBezTo>
                    <a:pt x="52" y="104"/>
                    <a:pt x="53" y="106"/>
                    <a:pt x="57" y="105"/>
                  </a:cubicBezTo>
                  <a:cubicBezTo>
                    <a:pt x="61" y="104"/>
                    <a:pt x="66" y="100"/>
                    <a:pt x="69" y="99"/>
                  </a:cubicBezTo>
                  <a:cubicBezTo>
                    <a:pt x="71" y="99"/>
                    <a:pt x="81" y="99"/>
                    <a:pt x="83" y="98"/>
                  </a:cubicBezTo>
                  <a:cubicBezTo>
                    <a:pt x="84" y="97"/>
                    <a:pt x="87" y="94"/>
                    <a:pt x="89" y="95"/>
                  </a:cubicBezTo>
                  <a:cubicBezTo>
                    <a:pt x="91" y="95"/>
                    <a:pt x="91" y="96"/>
                    <a:pt x="95" y="96"/>
                  </a:cubicBezTo>
                  <a:cubicBezTo>
                    <a:pt x="99" y="96"/>
                    <a:pt x="105" y="97"/>
                    <a:pt x="104" y="97"/>
                  </a:cubicBezTo>
                  <a:cubicBezTo>
                    <a:pt x="103" y="98"/>
                    <a:pt x="99" y="101"/>
                    <a:pt x="101" y="101"/>
                  </a:cubicBezTo>
                  <a:cubicBezTo>
                    <a:pt x="104" y="101"/>
                    <a:pt x="109" y="99"/>
                    <a:pt x="112" y="100"/>
                  </a:cubicBezTo>
                  <a:cubicBezTo>
                    <a:pt x="115" y="102"/>
                    <a:pt x="117" y="103"/>
                    <a:pt x="120" y="102"/>
                  </a:cubicBezTo>
                  <a:cubicBezTo>
                    <a:pt x="122" y="102"/>
                    <a:pt x="131" y="97"/>
                    <a:pt x="132" y="96"/>
                  </a:cubicBezTo>
                  <a:cubicBezTo>
                    <a:pt x="132" y="95"/>
                    <a:pt x="135" y="94"/>
                    <a:pt x="135" y="94"/>
                  </a:cubicBezTo>
                  <a:cubicBezTo>
                    <a:pt x="135" y="94"/>
                    <a:pt x="133" y="95"/>
                    <a:pt x="132" y="93"/>
                  </a:cubicBezTo>
                  <a:cubicBezTo>
                    <a:pt x="131" y="92"/>
                    <a:pt x="131" y="87"/>
                    <a:pt x="130" y="87"/>
                  </a:cubicBezTo>
                  <a:cubicBezTo>
                    <a:pt x="128" y="87"/>
                    <a:pt x="125" y="91"/>
                    <a:pt x="123" y="91"/>
                  </a:cubicBezTo>
                  <a:cubicBezTo>
                    <a:pt x="122" y="91"/>
                    <a:pt x="121" y="89"/>
                    <a:pt x="120" y="90"/>
                  </a:cubicBezTo>
                  <a:cubicBezTo>
                    <a:pt x="118" y="90"/>
                    <a:pt x="115" y="92"/>
                    <a:pt x="117" y="90"/>
                  </a:cubicBezTo>
                  <a:cubicBezTo>
                    <a:pt x="119" y="88"/>
                    <a:pt x="121" y="87"/>
                    <a:pt x="119" y="87"/>
                  </a:cubicBezTo>
                  <a:cubicBezTo>
                    <a:pt x="118" y="86"/>
                    <a:pt x="116" y="87"/>
                    <a:pt x="116" y="85"/>
                  </a:cubicBezTo>
                  <a:cubicBezTo>
                    <a:pt x="117" y="84"/>
                    <a:pt x="119" y="81"/>
                    <a:pt x="120" y="82"/>
                  </a:cubicBezTo>
                  <a:cubicBezTo>
                    <a:pt x="120" y="83"/>
                    <a:pt x="121" y="86"/>
                    <a:pt x="123" y="86"/>
                  </a:cubicBezTo>
                  <a:cubicBezTo>
                    <a:pt x="125" y="86"/>
                    <a:pt x="130" y="86"/>
                    <a:pt x="128" y="85"/>
                  </a:cubicBezTo>
                  <a:cubicBezTo>
                    <a:pt x="126" y="84"/>
                    <a:pt x="124" y="84"/>
                    <a:pt x="127" y="83"/>
                  </a:cubicBezTo>
                  <a:cubicBezTo>
                    <a:pt x="130" y="82"/>
                    <a:pt x="131" y="81"/>
                    <a:pt x="133" y="81"/>
                  </a:cubicBezTo>
                  <a:cubicBezTo>
                    <a:pt x="135" y="82"/>
                    <a:pt x="137" y="81"/>
                    <a:pt x="138" y="82"/>
                  </a:cubicBezTo>
                  <a:cubicBezTo>
                    <a:pt x="139" y="83"/>
                    <a:pt x="140" y="85"/>
                    <a:pt x="142" y="84"/>
                  </a:cubicBezTo>
                  <a:cubicBezTo>
                    <a:pt x="143" y="82"/>
                    <a:pt x="145" y="81"/>
                    <a:pt x="144" y="80"/>
                  </a:cubicBezTo>
                  <a:cubicBezTo>
                    <a:pt x="143" y="79"/>
                    <a:pt x="140" y="79"/>
                    <a:pt x="142" y="78"/>
                  </a:cubicBezTo>
                  <a:cubicBezTo>
                    <a:pt x="143" y="77"/>
                    <a:pt x="146" y="76"/>
                    <a:pt x="145" y="75"/>
                  </a:cubicBezTo>
                  <a:cubicBezTo>
                    <a:pt x="144" y="74"/>
                    <a:pt x="142" y="73"/>
                    <a:pt x="141" y="73"/>
                  </a:cubicBezTo>
                  <a:cubicBezTo>
                    <a:pt x="139" y="74"/>
                    <a:pt x="136" y="77"/>
                    <a:pt x="135" y="75"/>
                  </a:cubicBezTo>
                  <a:cubicBezTo>
                    <a:pt x="134" y="74"/>
                    <a:pt x="135" y="75"/>
                    <a:pt x="132" y="71"/>
                  </a:cubicBezTo>
                  <a:cubicBezTo>
                    <a:pt x="130" y="68"/>
                    <a:pt x="130" y="66"/>
                    <a:pt x="128" y="64"/>
                  </a:cubicBezTo>
                  <a:cubicBezTo>
                    <a:pt x="125" y="63"/>
                    <a:pt x="120" y="60"/>
                    <a:pt x="119" y="58"/>
                  </a:cubicBezTo>
                  <a:cubicBezTo>
                    <a:pt x="119" y="55"/>
                    <a:pt x="126" y="33"/>
                    <a:pt x="126" y="30"/>
                  </a:cubicBezTo>
                  <a:cubicBezTo>
                    <a:pt x="126" y="28"/>
                    <a:pt x="128" y="22"/>
                    <a:pt x="128" y="20"/>
                  </a:cubicBezTo>
                  <a:cubicBezTo>
                    <a:pt x="129" y="19"/>
                    <a:pt x="127" y="17"/>
                    <a:pt x="126" y="15"/>
                  </a:cubicBezTo>
                  <a:cubicBezTo>
                    <a:pt x="125" y="13"/>
                    <a:pt x="123" y="9"/>
                    <a:pt x="122" y="7"/>
                  </a:cubicBezTo>
                  <a:cubicBezTo>
                    <a:pt x="121" y="5"/>
                    <a:pt x="118" y="2"/>
                    <a:pt x="117" y="3"/>
                  </a:cubicBezTo>
                  <a:cubicBezTo>
                    <a:pt x="116" y="3"/>
                    <a:pt x="115" y="6"/>
                    <a:pt x="113" y="6"/>
                  </a:cubicBezTo>
                  <a:cubicBezTo>
                    <a:pt x="111" y="5"/>
                    <a:pt x="108" y="2"/>
                    <a:pt x="107" y="3"/>
                  </a:cubicBezTo>
                  <a:cubicBezTo>
                    <a:pt x="107" y="5"/>
                    <a:pt x="109" y="7"/>
                    <a:pt x="107" y="7"/>
                  </a:cubicBezTo>
                  <a:cubicBezTo>
                    <a:pt x="106" y="7"/>
                    <a:pt x="105" y="7"/>
                    <a:pt x="105" y="9"/>
                  </a:cubicBezTo>
                  <a:cubicBezTo>
                    <a:pt x="105" y="11"/>
                    <a:pt x="106" y="16"/>
                    <a:pt x="106" y="18"/>
                  </a:cubicBezTo>
                  <a:cubicBezTo>
                    <a:pt x="106" y="20"/>
                    <a:pt x="105" y="30"/>
                    <a:pt x="103" y="32"/>
                  </a:cubicBezTo>
                  <a:cubicBezTo>
                    <a:pt x="102" y="34"/>
                    <a:pt x="101" y="41"/>
                    <a:pt x="101" y="42"/>
                  </a:cubicBezTo>
                  <a:cubicBezTo>
                    <a:pt x="100" y="42"/>
                    <a:pt x="98" y="42"/>
                    <a:pt x="97" y="42"/>
                  </a:cubicBezTo>
                  <a:cubicBezTo>
                    <a:pt x="96" y="42"/>
                    <a:pt x="93" y="42"/>
                    <a:pt x="94" y="41"/>
                  </a:cubicBezTo>
                  <a:cubicBezTo>
                    <a:pt x="94" y="41"/>
                    <a:pt x="96" y="21"/>
                    <a:pt x="96" y="20"/>
                  </a:cubicBezTo>
                  <a:cubicBezTo>
                    <a:pt x="97" y="19"/>
                    <a:pt x="90" y="13"/>
                    <a:pt x="91" y="10"/>
                  </a:cubicBezTo>
                  <a:cubicBezTo>
                    <a:pt x="91" y="8"/>
                    <a:pt x="83" y="5"/>
                    <a:pt x="82" y="5"/>
                  </a:cubicBezTo>
                  <a:cubicBezTo>
                    <a:pt x="81" y="6"/>
                    <a:pt x="82" y="9"/>
                    <a:pt x="83" y="11"/>
                  </a:cubicBezTo>
                  <a:cubicBezTo>
                    <a:pt x="84" y="12"/>
                    <a:pt x="87" y="11"/>
                    <a:pt x="87" y="14"/>
                  </a:cubicBezTo>
                  <a:cubicBezTo>
                    <a:pt x="86" y="18"/>
                    <a:pt x="90" y="20"/>
                    <a:pt x="86" y="20"/>
                  </a:cubicBezTo>
                  <a:cubicBezTo>
                    <a:pt x="82" y="20"/>
                    <a:pt x="82" y="19"/>
                    <a:pt x="79" y="19"/>
                  </a:cubicBezTo>
                  <a:cubicBezTo>
                    <a:pt x="76" y="19"/>
                    <a:pt x="69" y="24"/>
                    <a:pt x="67" y="22"/>
                  </a:cubicBezTo>
                  <a:cubicBezTo>
                    <a:pt x="66" y="21"/>
                    <a:pt x="78" y="17"/>
                    <a:pt x="77" y="14"/>
                  </a:cubicBezTo>
                  <a:cubicBezTo>
                    <a:pt x="77" y="11"/>
                    <a:pt x="73" y="11"/>
                    <a:pt x="72" y="9"/>
                  </a:cubicBezTo>
                  <a:cubicBezTo>
                    <a:pt x="72" y="7"/>
                    <a:pt x="68" y="5"/>
                    <a:pt x="66" y="6"/>
                  </a:cubicBezTo>
                  <a:cubicBezTo>
                    <a:pt x="65" y="7"/>
                    <a:pt x="66" y="10"/>
                    <a:pt x="65" y="11"/>
                  </a:cubicBezTo>
                  <a:cubicBezTo>
                    <a:pt x="64" y="12"/>
                    <a:pt x="61" y="20"/>
                    <a:pt x="59" y="19"/>
                  </a:cubicBezTo>
                  <a:cubicBezTo>
                    <a:pt x="57" y="19"/>
                    <a:pt x="56" y="18"/>
                    <a:pt x="55" y="18"/>
                  </a:cubicBezTo>
                  <a:cubicBezTo>
                    <a:pt x="53" y="18"/>
                    <a:pt x="50" y="20"/>
                    <a:pt x="48" y="18"/>
                  </a:cubicBezTo>
                  <a:cubicBezTo>
                    <a:pt x="47" y="17"/>
                    <a:pt x="52" y="12"/>
                    <a:pt x="54" y="11"/>
                  </a:cubicBezTo>
                  <a:cubicBezTo>
                    <a:pt x="56" y="10"/>
                    <a:pt x="57" y="10"/>
                    <a:pt x="58" y="8"/>
                  </a:cubicBezTo>
                  <a:cubicBezTo>
                    <a:pt x="58" y="5"/>
                    <a:pt x="59" y="2"/>
                    <a:pt x="57" y="2"/>
                  </a:cubicBezTo>
                  <a:cubicBezTo>
                    <a:pt x="56" y="1"/>
                    <a:pt x="52" y="0"/>
                    <a:pt x="51" y="1"/>
                  </a:cubicBezTo>
                  <a:cubicBezTo>
                    <a:pt x="49" y="2"/>
                    <a:pt x="43" y="6"/>
                    <a:pt x="41" y="7"/>
                  </a:cubicBezTo>
                  <a:cubicBezTo>
                    <a:pt x="39" y="8"/>
                    <a:pt x="31" y="12"/>
                    <a:pt x="2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4" name="淘宝店chenying0907出品 94"/>
            <p:cNvSpPr/>
            <p:nvPr/>
          </p:nvSpPr>
          <p:spPr bwMode="auto">
            <a:xfrm>
              <a:off x="4273837" y="2058094"/>
              <a:ext cx="45111" cy="40327"/>
            </a:xfrm>
            <a:custGeom>
              <a:gdLst>
                <a:gd name="T0" fmla="*/ 7 w 28"/>
                <a:gd name="T1" fmla="*/ 14 h 25"/>
                <a:gd name="T2" fmla="*/ 12 w 28"/>
                <a:gd name="T3" fmla="*/ 21 h 25"/>
                <a:gd name="T4" fmla="*/ 15 w 28"/>
                <a:gd name="T5" fmla="*/ 19 h 25"/>
                <a:gd name="T6" fmla="*/ 19 w 28"/>
                <a:gd name="T7" fmla="*/ 17 h 25"/>
                <a:gd name="T8" fmla="*/ 25 w 28"/>
                <a:gd name="T9" fmla="*/ 9 h 25"/>
                <a:gd name="T10" fmla="*/ 27 w 28"/>
                <a:gd name="T11" fmla="*/ 2 h 25"/>
                <a:gd name="T12" fmla="*/ 7 w 28"/>
                <a:gd name="T13" fmla="*/ 1 h 25"/>
                <a:gd name="T14" fmla="*/ 2 w 28"/>
                <a:gd name="T15" fmla="*/ 7 h 25"/>
                <a:gd name="T16" fmla="*/ 7 w 28"/>
                <a:gd name="T17" fmla="*/ 14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5">
                  <a:moveTo>
                    <a:pt x="7" y="14"/>
                  </a:moveTo>
                  <a:cubicBezTo>
                    <a:pt x="10" y="15"/>
                    <a:pt x="11" y="18"/>
                    <a:pt x="12" y="21"/>
                  </a:cubicBezTo>
                  <a:cubicBezTo>
                    <a:pt x="13" y="25"/>
                    <a:pt x="14" y="21"/>
                    <a:pt x="15" y="19"/>
                  </a:cubicBezTo>
                  <a:cubicBezTo>
                    <a:pt x="17" y="17"/>
                    <a:pt x="17" y="18"/>
                    <a:pt x="19" y="17"/>
                  </a:cubicBezTo>
                  <a:cubicBezTo>
                    <a:pt x="20" y="16"/>
                    <a:pt x="22" y="11"/>
                    <a:pt x="25" y="9"/>
                  </a:cubicBezTo>
                  <a:cubicBezTo>
                    <a:pt x="27" y="6"/>
                    <a:pt x="28" y="4"/>
                    <a:pt x="27" y="2"/>
                  </a:cubicBezTo>
                  <a:cubicBezTo>
                    <a:pt x="25" y="0"/>
                    <a:pt x="8" y="1"/>
                    <a:pt x="7" y="1"/>
                  </a:cubicBezTo>
                  <a:cubicBezTo>
                    <a:pt x="7" y="2"/>
                    <a:pt x="4" y="5"/>
                    <a:pt x="2" y="7"/>
                  </a:cubicBezTo>
                  <a:cubicBezTo>
                    <a:pt x="0" y="10"/>
                    <a:pt x="5" y="12"/>
                    <a:pt x="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5" name="淘宝店chenying0907出品 95"/>
            <p:cNvSpPr/>
            <p:nvPr/>
          </p:nvSpPr>
          <p:spPr bwMode="auto">
            <a:xfrm>
              <a:off x="3842544" y="2215300"/>
              <a:ext cx="10936" cy="14354"/>
            </a:xfrm>
            <a:custGeom>
              <a:gdLst>
                <a:gd name="T0" fmla="*/ 5 w 7"/>
                <a:gd name="T1" fmla="*/ 7 h 9"/>
                <a:gd name="T2" fmla="*/ 4 w 7"/>
                <a:gd name="T3" fmla="*/ 0 h 9"/>
                <a:gd name="T4" fmla="*/ 0 w 7"/>
                <a:gd name="T5" fmla="*/ 7 h 9"/>
                <a:gd name="T6" fmla="*/ 5 w 7"/>
                <a:gd name="T7" fmla="*/ 7 h 9"/>
              </a:gdLst>
              <a:cxnLst>
                <a:cxn ang="0">
                  <a:pos x="T0" y="T1"/>
                </a:cxn>
                <a:cxn ang="0">
                  <a:pos x="T2" y="T3"/>
                </a:cxn>
                <a:cxn ang="0">
                  <a:pos x="T4" y="T5"/>
                </a:cxn>
                <a:cxn ang="0">
                  <a:pos x="T6" y="T7"/>
                </a:cxn>
              </a:cxnLst>
              <a:rect l="0" t="0" r="r" b="b"/>
              <a:pathLst>
                <a:path w="7" h="9">
                  <a:moveTo>
                    <a:pt x="5" y="7"/>
                  </a:moveTo>
                  <a:cubicBezTo>
                    <a:pt x="7" y="7"/>
                    <a:pt x="5" y="0"/>
                    <a:pt x="4" y="0"/>
                  </a:cubicBezTo>
                  <a:cubicBezTo>
                    <a:pt x="3" y="0"/>
                    <a:pt x="0" y="4"/>
                    <a:pt x="0" y="7"/>
                  </a:cubicBezTo>
                  <a:cubicBezTo>
                    <a:pt x="0" y="9"/>
                    <a:pt x="3" y="8"/>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6" name="淘宝店chenying0907出品 96"/>
            <p:cNvSpPr/>
            <p:nvPr/>
          </p:nvSpPr>
          <p:spPr bwMode="auto">
            <a:xfrm>
              <a:off x="4416006" y="2048525"/>
              <a:ext cx="93641" cy="85439"/>
            </a:xfrm>
            <a:custGeom>
              <a:gdLst>
                <a:gd name="T0" fmla="*/ 4 w 58"/>
                <a:gd name="T1" fmla="*/ 38 h 53"/>
                <a:gd name="T2" fmla="*/ 7 w 58"/>
                <a:gd name="T3" fmla="*/ 41 h 53"/>
                <a:gd name="T4" fmla="*/ 5 w 58"/>
                <a:gd name="T5" fmla="*/ 48 h 53"/>
                <a:gd name="T6" fmla="*/ 7 w 58"/>
                <a:gd name="T7" fmla="*/ 51 h 53"/>
                <a:gd name="T8" fmla="*/ 5 w 58"/>
                <a:gd name="T9" fmla="*/ 52 h 53"/>
                <a:gd name="T10" fmla="*/ 13 w 58"/>
                <a:gd name="T11" fmla="*/ 53 h 53"/>
                <a:gd name="T12" fmla="*/ 18 w 58"/>
                <a:gd name="T13" fmla="*/ 48 h 53"/>
                <a:gd name="T14" fmla="*/ 15 w 58"/>
                <a:gd name="T15" fmla="*/ 41 h 53"/>
                <a:gd name="T16" fmla="*/ 15 w 58"/>
                <a:gd name="T17" fmla="*/ 37 h 53"/>
                <a:gd name="T18" fmla="*/ 23 w 58"/>
                <a:gd name="T19" fmla="*/ 34 h 53"/>
                <a:gd name="T20" fmla="*/ 26 w 58"/>
                <a:gd name="T21" fmla="*/ 35 h 53"/>
                <a:gd name="T22" fmla="*/ 34 w 58"/>
                <a:gd name="T23" fmla="*/ 33 h 53"/>
                <a:gd name="T24" fmla="*/ 42 w 58"/>
                <a:gd name="T25" fmla="*/ 27 h 53"/>
                <a:gd name="T26" fmla="*/ 43 w 58"/>
                <a:gd name="T27" fmla="*/ 21 h 53"/>
                <a:gd name="T28" fmla="*/ 50 w 58"/>
                <a:gd name="T29" fmla="*/ 14 h 53"/>
                <a:gd name="T30" fmla="*/ 56 w 58"/>
                <a:gd name="T31" fmla="*/ 7 h 53"/>
                <a:gd name="T32" fmla="*/ 54 w 58"/>
                <a:gd name="T33" fmla="*/ 4 h 53"/>
                <a:gd name="T34" fmla="*/ 50 w 58"/>
                <a:gd name="T35" fmla="*/ 2 h 53"/>
                <a:gd name="T36" fmla="*/ 45 w 58"/>
                <a:gd name="T37" fmla="*/ 3 h 53"/>
                <a:gd name="T38" fmla="*/ 42 w 58"/>
                <a:gd name="T39" fmla="*/ 5 h 53"/>
                <a:gd name="T40" fmla="*/ 39 w 58"/>
                <a:gd name="T41" fmla="*/ 1 h 53"/>
                <a:gd name="T42" fmla="*/ 29 w 58"/>
                <a:gd name="T43" fmla="*/ 0 h 53"/>
                <a:gd name="T44" fmla="*/ 26 w 58"/>
                <a:gd name="T45" fmla="*/ 3 h 53"/>
                <a:gd name="T46" fmla="*/ 17 w 58"/>
                <a:gd name="T47" fmla="*/ 2 h 53"/>
                <a:gd name="T48" fmla="*/ 16 w 58"/>
                <a:gd name="T49" fmla="*/ 7 h 53"/>
                <a:gd name="T50" fmla="*/ 12 w 58"/>
                <a:gd name="T51" fmla="*/ 12 h 53"/>
                <a:gd name="T52" fmla="*/ 11 w 58"/>
                <a:gd name="T53" fmla="*/ 10 h 53"/>
                <a:gd name="T54" fmla="*/ 8 w 58"/>
                <a:gd name="T55" fmla="*/ 16 h 53"/>
                <a:gd name="T56" fmla="*/ 7 w 58"/>
                <a:gd name="T57" fmla="*/ 24 h 53"/>
                <a:gd name="T58" fmla="*/ 3 w 58"/>
                <a:gd name="T59" fmla="*/ 27 h 53"/>
                <a:gd name="T60" fmla="*/ 4 w 58"/>
                <a:gd name="T61" fmla="*/ 34 h 53"/>
                <a:gd name="T62" fmla="*/ 1 w 58"/>
                <a:gd name="T63" fmla="*/ 36 h 53"/>
                <a:gd name="T64" fmla="*/ 4 w 58"/>
                <a:gd name="T65" fmla="*/ 38 h 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2">
                  <a:moveTo>
                    <a:pt x="4" y="38"/>
                  </a:moveTo>
                  <a:cubicBezTo>
                    <a:pt x="6" y="39"/>
                    <a:pt x="5" y="39"/>
                    <a:pt x="7" y="41"/>
                  </a:cubicBezTo>
                  <a:cubicBezTo>
                    <a:pt x="8" y="43"/>
                    <a:pt x="5" y="46"/>
                    <a:pt x="5" y="48"/>
                  </a:cubicBezTo>
                  <a:cubicBezTo>
                    <a:pt x="4" y="49"/>
                    <a:pt x="5" y="50"/>
                    <a:pt x="7" y="51"/>
                  </a:cubicBezTo>
                  <a:cubicBezTo>
                    <a:pt x="9" y="51"/>
                    <a:pt x="7" y="51"/>
                    <a:pt x="5" y="52"/>
                  </a:cubicBezTo>
                  <a:cubicBezTo>
                    <a:pt x="4" y="53"/>
                    <a:pt x="12" y="53"/>
                    <a:pt x="13" y="53"/>
                  </a:cubicBezTo>
                  <a:cubicBezTo>
                    <a:pt x="16" y="52"/>
                    <a:pt x="17" y="48"/>
                    <a:pt x="18" y="48"/>
                  </a:cubicBezTo>
                  <a:cubicBezTo>
                    <a:pt x="18" y="47"/>
                    <a:pt x="16" y="44"/>
                    <a:pt x="15" y="41"/>
                  </a:cubicBezTo>
                  <a:cubicBezTo>
                    <a:pt x="15" y="39"/>
                    <a:pt x="15" y="37"/>
                    <a:pt x="15" y="37"/>
                  </a:cubicBezTo>
                  <a:cubicBezTo>
                    <a:pt x="16" y="37"/>
                    <a:pt x="22" y="35"/>
                    <a:pt x="23" y="34"/>
                  </a:cubicBezTo>
                  <a:cubicBezTo>
                    <a:pt x="24" y="33"/>
                    <a:pt x="25" y="34"/>
                    <a:pt x="26" y="35"/>
                  </a:cubicBezTo>
                  <a:cubicBezTo>
                    <a:pt x="27" y="35"/>
                    <a:pt x="32" y="33"/>
                    <a:pt x="34" y="33"/>
                  </a:cubicBezTo>
                  <a:cubicBezTo>
                    <a:pt x="35" y="33"/>
                    <a:pt x="41" y="28"/>
                    <a:pt x="42" y="27"/>
                  </a:cubicBezTo>
                  <a:cubicBezTo>
                    <a:pt x="43" y="26"/>
                    <a:pt x="43" y="23"/>
                    <a:pt x="43" y="21"/>
                  </a:cubicBezTo>
                  <a:cubicBezTo>
                    <a:pt x="44" y="20"/>
                    <a:pt x="49" y="17"/>
                    <a:pt x="50" y="14"/>
                  </a:cubicBezTo>
                  <a:cubicBezTo>
                    <a:pt x="52" y="12"/>
                    <a:pt x="55" y="8"/>
                    <a:pt x="56" y="7"/>
                  </a:cubicBezTo>
                  <a:cubicBezTo>
                    <a:pt x="58" y="6"/>
                    <a:pt x="57" y="5"/>
                    <a:pt x="54" y="4"/>
                  </a:cubicBezTo>
                  <a:cubicBezTo>
                    <a:pt x="52" y="3"/>
                    <a:pt x="51" y="2"/>
                    <a:pt x="50" y="2"/>
                  </a:cubicBezTo>
                  <a:cubicBezTo>
                    <a:pt x="48" y="2"/>
                    <a:pt x="49" y="4"/>
                    <a:pt x="45" y="3"/>
                  </a:cubicBezTo>
                  <a:cubicBezTo>
                    <a:pt x="40" y="3"/>
                    <a:pt x="44" y="5"/>
                    <a:pt x="42" y="5"/>
                  </a:cubicBezTo>
                  <a:cubicBezTo>
                    <a:pt x="40" y="5"/>
                    <a:pt x="39" y="3"/>
                    <a:pt x="39" y="1"/>
                  </a:cubicBezTo>
                  <a:cubicBezTo>
                    <a:pt x="38" y="0"/>
                    <a:pt x="32" y="1"/>
                    <a:pt x="29" y="0"/>
                  </a:cubicBezTo>
                  <a:cubicBezTo>
                    <a:pt x="25" y="0"/>
                    <a:pt x="27" y="1"/>
                    <a:pt x="26" y="3"/>
                  </a:cubicBezTo>
                  <a:cubicBezTo>
                    <a:pt x="26" y="5"/>
                    <a:pt x="20" y="2"/>
                    <a:pt x="17" y="2"/>
                  </a:cubicBezTo>
                  <a:cubicBezTo>
                    <a:pt x="15" y="2"/>
                    <a:pt x="14" y="5"/>
                    <a:pt x="16" y="7"/>
                  </a:cubicBezTo>
                  <a:cubicBezTo>
                    <a:pt x="17" y="9"/>
                    <a:pt x="15" y="11"/>
                    <a:pt x="12" y="12"/>
                  </a:cubicBezTo>
                  <a:cubicBezTo>
                    <a:pt x="10" y="12"/>
                    <a:pt x="12" y="11"/>
                    <a:pt x="11" y="10"/>
                  </a:cubicBezTo>
                  <a:cubicBezTo>
                    <a:pt x="9" y="9"/>
                    <a:pt x="9" y="14"/>
                    <a:pt x="8" y="16"/>
                  </a:cubicBezTo>
                  <a:cubicBezTo>
                    <a:pt x="7" y="19"/>
                    <a:pt x="7" y="22"/>
                    <a:pt x="7" y="24"/>
                  </a:cubicBezTo>
                  <a:cubicBezTo>
                    <a:pt x="6" y="26"/>
                    <a:pt x="5" y="26"/>
                    <a:pt x="3" y="27"/>
                  </a:cubicBezTo>
                  <a:cubicBezTo>
                    <a:pt x="2" y="27"/>
                    <a:pt x="5" y="33"/>
                    <a:pt x="4" y="34"/>
                  </a:cubicBezTo>
                  <a:cubicBezTo>
                    <a:pt x="4" y="36"/>
                    <a:pt x="2" y="35"/>
                    <a:pt x="1" y="36"/>
                  </a:cubicBezTo>
                  <a:cubicBezTo>
                    <a:pt x="0" y="36"/>
                    <a:pt x="1" y="37"/>
                    <a:pt x="4"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7" name="淘宝店chenying0907出品 97"/>
            <p:cNvSpPr/>
            <p:nvPr/>
          </p:nvSpPr>
          <p:spPr bwMode="auto">
            <a:xfrm>
              <a:off x="4323733" y="2051942"/>
              <a:ext cx="88856" cy="107994"/>
            </a:xfrm>
            <a:custGeom>
              <a:gdLst>
                <a:gd name="T0" fmla="*/ 2 w 55"/>
                <a:gd name="T1" fmla="*/ 24 h 67"/>
                <a:gd name="T2" fmla="*/ 1 w 55"/>
                <a:gd name="T3" fmla="*/ 28 h 67"/>
                <a:gd name="T4" fmla="*/ 1 w 55"/>
                <a:gd name="T5" fmla="*/ 36 h 67"/>
                <a:gd name="T6" fmla="*/ 0 w 55"/>
                <a:gd name="T7" fmla="*/ 40 h 67"/>
                <a:gd name="T8" fmla="*/ 5 w 55"/>
                <a:gd name="T9" fmla="*/ 48 h 67"/>
                <a:gd name="T10" fmla="*/ 9 w 55"/>
                <a:gd name="T11" fmla="*/ 48 h 67"/>
                <a:gd name="T12" fmla="*/ 11 w 55"/>
                <a:gd name="T13" fmla="*/ 52 h 67"/>
                <a:gd name="T14" fmla="*/ 14 w 55"/>
                <a:gd name="T15" fmla="*/ 52 h 67"/>
                <a:gd name="T16" fmla="*/ 18 w 55"/>
                <a:gd name="T17" fmla="*/ 59 h 67"/>
                <a:gd name="T18" fmla="*/ 19 w 55"/>
                <a:gd name="T19" fmla="*/ 65 h 67"/>
                <a:gd name="T20" fmla="*/ 24 w 55"/>
                <a:gd name="T21" fmla="*/ 65 h 67"/>
                <a:gd name="T22" fmla="*/ 29 w 55"/>
                <a:gd name="T23" fmla="*/ 62 h 67"/>
                <a:gd name="T24" fmla="*/ 36 w 55"/>
                <a:gd name="T25" fmla="*/ 59 h 67"/>
                <a:gd name="T26" fmla="*/ 40 w 55"/>
                <a:gd name="T27" fmla="*/ 56 h 67"/>
                <a:gd name="T28" fmla="*/ 45 w 55"/>
                <a:gd name="T29" fmla="*/ 55 h 67"/>
                <a:gd name="T30" fmla="*/ 49 w 55"/>
                <a:gd name="T31" fmla="*/ 52 h 67"/>
                <a:gd name="T32" fmla="*/ 48 w 55"/>
                <a:gd name="T33" fmla="*/ 46 h 67"/>
                <a:gd name="T34" fmla="*/ 53 w 55"/>
                <a:gd name="T35" fmla="*/ 41 h 67"/>
                <a:gd name="T36" fmla="*/ 52 w 55"/>
                <a:gd name="T37" fmla="*/ 33 h 67"/>
                <a:gd name="T38" fmla="*/ 48 w 55"/>
                <a:gd name="T39" fmla="*/ 31 h 67"/>
                <a:gd name="T40" fmla="*/ 46 w 55"/>
                <a:gd name="T41" fmla="*/ 26 h 67"/>
                <a:gd name="T42" fmla="*/ 43 w 55"/>
                <a:gd name="T43" fmla="*/ 30 h 67"/>
                <a:gd name="T44" fmla="*/ 39 w 55"/>
                <a:gd name="T45" fmla="*/ 25 h 67"/>
                <a:gd name="T46" fmla="*/ 41 w 55"/>
                <a:gd name="T47" fmla="*/ 23 h 67"/>
                <a:gd name="T48" fmla="*/ 44 w 55"/>
                <a:gd name="T49" fmla="*/ 17 h 67"/>
                <a:gd name="T50" fmla="*/ 48 w 55"/>
                <a:gd name="T51" fmla="*/ 17 h 67"/>
                <a:gd name="T52" fmla="*/ 51 w 55"/>
                <a:gd name="T53" fmla="*/ 15 h 67"/>
                <a:gd name="T54" fmla="*/ 49 w 55"/>
                <a:gd name="T55" fmla="*/ 10 h 67"/>
                <a:gd name="T56" fmla="*/ 53 w 55"/>
                <a:gd name="T57" fmla="*/ 9 h 67"/>
                <a:gd name="T58" fmla="*/ 50 w 55"/>
                <a:gd name="T59" fmla="*/ 3 h 67"/>
                <a:gd name="T60" fmla="*/ 46 w 55"/>
                <a:gd name="T61" fmla="*/ 5 h 67"/>
                <a:gd name="T62" fmla="*/ 37 w 55"/>
                <a:gd name="T63" fmla="*/ 7 h 67"/>
                <a:gd name="T64" fmla="*/ 31 w 55"/>
                <a:gd name="T65" fmla="*/ 5 h 67"/>
                <a:gd name="T66" fmla="*/ 34 w 55"/>
                <a:gd name="T67" fmla="*/ 2 h 67"/>
                <a:gd name="T68" fmla="*/ 26 w 55"/>
                <a:gd name="T69" fmla="*/ 2 h 67"/>
                <a:gd name="T70" fmla="*/ 21 w 55"/>
                <a:gd name="T71" fmla="*/ 2 h 67"/>
                <a:gd name="T72" fmla="*/ 15 w 55"/>
                <a:gd name="T73" fmla="*/ 12 h 67"/>
                <a:gd name="T74" fmla="*/ 16 w 55"/>
                <a:gd name="T75" fmla="*/ 16 h 67"/>
                <a:gd name="T76" fmla="*/ 21 w 55"/>
                <a:gd name="T77" fmla="*/ 19 h 67"/>
                <a:gd name="T78" fmla="*/ 21 w 55"/>
                <a:gd name="T79" fmla="*/ 26 h 67"/>
                <a:gd name="T80" fmla="*/ 22 w 55"/>
                <a:gd name="T81" fmla="*/ 29 h 67"/>
                <a:gd name="T82" fmla="*/ 17 w 55"/>
                <a:gd name="T83" fmla="*/ 32 h 67"/>
                <a:gd name="T84" fmla="*/ 13 w 55"/>
                <a:gd name="T85" fmla="*/ 31 h 67"/>
                <a:gd name="T86" fmla="*/ 9 w 55"/>
                <a:gd name="T87" fmla="*/ 27 h 67"/>
                <a:gd name="T88" fmla="*/ 12 w 55"/>
                <a:gd name="T89" fmla="*/ 24 h 67"/>
                <a:gd name="T90" fmla="*/ 8 w 55"/>
                <a:gd name="T91" fmla="*/ 21 h 67"/>
                <a:gd name="T92" fmla="*/ 2 w 55"/>
                <a:gd name="T93" fmla="*/ 24 h 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5" h="67">
                  <a:moveTo>
                    <a:pt x="2" y="24"/>
                  </a:moveTo>
                  <a:cubicBezTo>
                    <a:pt x="2" y="26"/>
                    <a:pt x="1" y="26"/>
                    <a:pt x="1" y="28"/>
                  </a:cubicBezTo>
                  <a:cubicBezTo>
                    <a:pt x="1" y="30"/>
                    <a:pt x="0" y="34"/>
                    <a:pt x="1" y="36"/>
                  </a:cubicBezTo>
                  <a:cubicBezTo>
                    <a:pt x="2" y="39"/>
                    <a:pt x="1" y="39"/>
                    <a:pt x="0" y="40"/>
                  </a:cubicBezTo>
                  <a:cubicBezTo>
                    <a:pt x="0" y="42"/>
                    <a:pt x="4" y="48"/>
                    <a:pt x="5" y="48"/>
                  </a:cubicBezTo>
                  <a:cubicBezTo>
                    <a:pt x="6" y="49"/>
                    <a:pt x="8" y="48"/>
                    <a:pt x="9" y="48"/>
                  </a:cubicBezTo>
                  <a:cubicBezTo>
                    <a:pt x="10" y="48"/>
                    <a:pt x="10" y="51"/>
                    <a:pt x="11" y="52"/>
                  </a:cubicBezTo>
                  <a:cubicBezTo>
                    <a:pt x="12" y="53"/>
                    <a:pt x="13" y="53"/>
                    <a:pt x="14" y="52"/>
                  </a:cubicBezTo>
                  <a:cubicBezTo>
                    <a:pt x="15" y="52"/>
                    <a:pt x="17" y="57"/>
                    <a:pt x="18" y="59"/>
                  </a:cubicBezTo>
                  <a:cubicBezTo>
                    <a:pt x="19" y="61"/>
                    <a:pt x="18" y="64"/>
                    <a:pt x="19" y="65"/>
                  </a:cubicBezTo>
                  <a:cubicBezTo>
                    <a:pt x="20" y="67"/>
                    <a:pt x="22" y="65"/>
                    <a:pt x="24" y="65"/>
                  </a:cubicBezTo>
                  <a:cubicBezTo>
                    <a:pt x="26" y="64"/>
                    <a:pt x="27" y="63"/>
                    <a:pt x="29" y="62"/>
                  </a:cubicBezTo>
                  <a:cubicBezTo>
                    <a:pt x="31" y="60"/>
                    <a:pt x="33" y="60"/>
                    <a:pt x="36" y="59"/>
                  </a:cubicBezTo>
                  <a:cubicBezTo>
                    <a:pt x="38" y="57"/>
                    <a:pt x="38" y="57"/>
                    <a:pt x="40" y="56"/>
                  </a:cubicBezTo>
                  <a:cubicBezTo>
                    <a:pt x="41" y="55"/>
                    <a:pt x="42" y="55"/>
                    <a:pt x="45" y="55"/>
                  </a:cubicBezTo>
                  <a:cubicBezTo>
                    <a:pt x="46" y="55"/>
                    <a:pt x="48" y="53"/>
                    <a:pt x="49" y="52"/>
                  </a:cubicBezTo>
                  <a:cubicBezTo>
                    <a:pt x="50" y="50"/>
                    <a:pt x="47" y="48"/>
                    <a:pt x="48" y="46"/>
                  </a:cubicBezTo>
                  <a:cubicBezTo>
                    <a:pt x="48" y="44"/>
                    <a:pt x="52" y="43"/>
                    <a:pt x="53" y="41"/>
                  </a:cubicBezTo>
                  <a:cubicBezTo>
                    <a:pt x="55" y="40"/>
                    <a:pt x="54" y="36"/>
                    <a:pt x="52" y="33"/>
                  </a:cubicBezTo>
                  <a:cubicBezTo>
                    <a:pt x="51" y="31"/>
                    <a:pt x="50" y="31"/>
                    <a:pt x="48" y="31"/>
                  </a:cubicBezTo>
                  <a:cubicBezTo>
                    <a:pt x="46" y="30"/>
                    <a:pt x="49" y="27"/>
                    <a:pt x="46" y="26"/>
                  </a:cubicBezTo>
                  <a:cubicBezTo>
                    <a:pt x="44" y="25"/>
                    <a:pt x="45" y="28"/>
                    <a:pt x="43" y="30"/>
                  </a:cubicBezTo>
                  <a:cubicBezTo>
                    <a:pt x="42" y="32"/>
                    <a:pt x="40" y="27"/>
                    <a:pt x="39" y="25"/>
                  </a:cubicBezTo>
                  <a:cubicBezTo>
                    <a:pt x="38" y="24"/>
                    <a:pt x="39" y="23"/>
                    <a:pt x="41" y="23"/>
                  </a:cubicBezTo>
                  <a:cubicBezTo>
                    <a:pt x="42" y="23"/>
                    <a:pt x="43" y="19"/>
                    <a:pt x="44" y="17"/>
                  </a:cubicBezTo>
                  <a:cubicBezTo>
                    <a:pt x="46" y="16"/>
                    <a:pt x="46" y="17"/>
                    <a:pt x="48" y="17"/>
                  </a:cubicBezTo>
                  <a:cubicBezTo>
                    <a:pt x="50" y="17"/>
                    <a:pt x="51" y="17"/>
                    <a:pt x="51" y="15"/>
                  </a:cubicBezTo>
                  <a:cubicBezTo>
                    <a:pt x="50" y="14"/>
                    <a:pt x="48" y="12"/>
                    <a:pt x="49" y="10"/>
                  </a:cubicBezTo>
                  <a:cubicBezTo>
                    <a:pt x="49" y="9"/>
                    <a:pt x="52" y="9"/>
                    <a:pt x="53" y="9"/>
                  </a:cubicBezTo>
                  <a:cubicBezTo>
                    <a:pt x="54" y="8"/>
                    <a:pt x="51" y="4"/>
                    <a:pt x="50" y="3"/>
                  </a:cubicBezTo>
                  <a:cubicBezTo>
                    <a:pt x="48" y="2"/>
                    <a:pt x="47" y="4"/>
                    <a:pt x="46" y="5"/>
                  </a:cubicBezTo>
                  <a:cubicBezTo>
                    <a:pt x="44" y="6"/>
                    <a:pt x="40" y="7"/>
                    <a:pt x="37" y="7"/>
                  </a:cubicBezTo>
                  <a:cubicBezTo>
                    <a:pt x="35" y="8"/>
                    <a:pt x="33" y="6"/>
                    <a:pt x="31" y="5"/>
                  </a:cubicBezTo>
                  <a:cubicBezTo>
                    <a:pt x="30" y="3"/>
                    <a:pt x="32" y="3"/>
                    <a:pt x="34" y="2"/>
                  </a:cubicBezTo>
                  <a:cubicBezTo>
                    <a:pt x="35" y="0"/>
                    <a:pt x="28" y="2"/>
                    <a:pt x="26" y="2"/>
                  </a:cubicBezTo>
                  <a:cubicBezTo>
                    <a:pt x="24" y="3"/>
                    <a:pt x="24" y="2"/>
                    <a:pt x="21" y="2"/>
                  </a:cubicBezTo>
                  <a:cubicBezTo>
                    <a:pt x="18" y="3"/>
                    <a:pt x="14" y="11"/>
                    <a:pt x="15" y="12"/>
                  </a:cubicBezTo>
                  <a:cubicBezTo>
                    <a:pt x="16" y="13"/>
                    <a:pt x="16" y="14"/>
                    <a:pt x="16" y="16"/>
                  </a:cubicBezTo>
                  <a:cubicBezTo>
                    <a:pt x="16" y="18"/>
                    <a:pt x="19" y="18"/>
                    <a:pt x="21" y="19"/>
                  </a:cubicBezTo>
                  <a:cubicBezTo>
                    <a:pt x="23" y="19"/>
                    <a:pt x="21" y="25"/>
                    <a:pt x="21" y="26"/>
                  </a:cubicBezTo>
                  <a:cubicBezTo>
                    <a:pt x="20" y="27"/>
                    <a:pt x="23" y="28"/>
                    <a:pt x="22" y="29"/>
                  </a:cubicBezTo>
                  <a:cubicBezTo>
                    <a:pt x="21" y="29"/>
                    <a:pt x="19" y="32"/>
                    <a:pt x="17" y="32"/>
                  </a:cubicBezTo>
                  <a:cubicBezTo>
                    <a:pt x="16" y="33"/>
                    <a:pt x="14" y="31"/>
                    <a:pt x="13" y="31"/>
                  </a:cubicBezTo>
                  <a:cubicBezTo>
                    <a:pt x="12" y="30"/>
                    <a:pt x="9" y="29"/>
                    <a:pt x="9" y="27"/>
                  </a:cubicBezTo>
                  <a:cubicBezTo>
                    <a:pt x="9" y="26"/>
                    <a:pt x="10" y="25"/>
                    <a:pt x="12" y="24"/>
                  </a:cubicBezTo>
                  <a:cubicBezTo>
                    <a:pt x="13" y="23"/>
                    <a:pt x="10" y="21"/>
                    <a:pt x="8" y="21"/>
                  </a:cubicBezTo>
                  <a:cubicBezTo>
                    <a:pt x="7" y="20"/>
                    <a:pt x="3" y="22"/>
                    <a:pt x="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8" name="淘宝店chenying0907出品 98"/>
            <p:cNvSpPr/>
            <p:nvPr/>
          </p:nvSpPr>
          <p:spPr bwMode="auto">
            <a:xfrm>
              <a:off x="4323733" y="1991794"/>
              <a:ext cx="16404" cy="16404"/>
            </a:xfrm>
            <a:custGeom>
              <a:gdLst>
                <a:gd name="T0" fmla="*/ 2 w 10"/>
                <a:gd name="T1" fmla="*/ 7 h 10"/>
                <a:gd name="T2" fmla="*/ 3 w 10"/>
                <a:gd name="T3" fmla="*/ 10 h 10"/>
                <a:gd name="T4" fmla="*/ 9 w 10"/>
                <a:gd name="T5" fmla="*/ 6 h 10"/>
                <a:gd name="T6" fmla="*/ 8 w 10"/>
                <a:gd name="T7" fmla="*/ 2 h 10"/>
                <a:gd name="T8" fmla="*/ 4 w 10"/>
                <a:gd name="T9" fmla="*/ 1 h 10"/>
                <a:gd name="T10" fmla="*/ 0 w 10"/>
                <a:gd name="T11" fmla="*/ 8 h 10"/>
                <a:gd name="T12" fmla="*/ 2 w 10"/>
                <a:gd name="T13" fmla="*/ 7 h 10"/>
              </a:gdLst>
              <a:cxnLst>
                <a:cxn ang="0">
                  <a:pos x="T0" y="T1"/>
                </a:cxn>
                <a:cxn ang="0">
                  <a:pos x="T2" y="T3"/>
                </a:cxn>
                <a:cxn ang="0">
                  <a:pos x="T4" y="T5"/>
                </a:cxn>
                <a:cxn ang="0">
                  <a:pos x="T6" y="T7"/>
                </a:cxn>
                <a:cxn ang="0">
                  <a:pos x="T8" y="T9"/>
                </a:cxn>
                <a:cxn ang="0">
                  <a:pos x="T10" y="T11"/>
                </a:cxn>
                <a:cxn ang="0">
                  <a:pos x="T12" y="T13"/>
                </a:cxn>
              </a:cxnLst>
              <a:rect l="0" t="0" r="r" b="b"/>
              <a:pathLst>
                <a:path w="10" h="10">
                  <a:moveTo>
                    <a:pt x="2" y="7"/>
                  </a:moveTo>
                  <a:cubicBezTo>
                    <a:pt x="3" y="7"/>
                    <a:pt x="2" y="10"/>
                    <a:pt x="3" y="10"/>
                  </a:cubicBezTo>
                  <a:cubicBezTo>
                    <a:pt x="4" y="10"/>
                    <a:pt x="8" y="7"/>
                    <a:pt x="9" y="6"/>
                  </a:cubicBezTo>
                  <a:cubicBezTo>
                    <a:pt x="10" y="5"/>
                    <a:pt x="9" y="2"/>
                    <a:pt x="8" y="2"/>
                  </a:cubicBezTo>
                  <a:cubicBezTo>
                    <a:pt x="7" y="1"/>
                    <a:pt x="6" y="0"/>
                    <a:pt x="4" y="1"/>
                  </a:cubicBezTo>
                  <a:cubicBezTo>
                    <a:pt x="3" y="2"/>
                    <a:pt x="0" y="6"/>
                    <a:pt x="0" y="8"/>
                  </a:cubicBezTo>
                  <a:cubicBezTo>
                    <a:pt x="0" y="10"/>
                    <a:pt x="1" y="7"/>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9" name="淘宝店chenying0907出品 99"/>
            <p:cNvSpPr/>
            <p:nvPr/>
          </p:nvSpPr>
          <p:spPr bwMode="auto">
            <a:xfrm>
              <a:off x="7042725" y="1954884"/>
              <a:ext cx="25290" cy="12987"/>
            </a:xfrm>
            <a:custGeom>
              <a:gdLst>
                <a:gd name="T0" fmla="*/ 1 w 16"/>
                <a:gd name="T1" fmla="*/ 6 h 8"/>
                <a:gd name="T2" fmla="*/ 13 w 16"/>
                <a:gd name="T3" fmla="*/ 6 h 8"/>
                <a:gd name="T4" fmla="*/ 14 w 16"/>
                <a:gd name="T5" fmla="*/ 1 h 8"/>
                <a:gd name="T6" fmla="*/ 6 w 16"/>
                <a:gd name="T7" fmla="*/ 3 h 8"/>
                <a:gd name="T8" fmla="*/ 1 w 16"/>
                <a:gd name="T9" fmla="*/ 6 h 8"/>
              </a:gdLst>
              <a:cxnLst>
                <a:cxn ang="0">
                  <a:pos x="T0" y="T1"/>
                </a:cxn>
                <a:cxn ang="0">
                  <a:pos x="T2" y="T3"/>
                </a:cxn>
                <a:cxn ang="0">
                  <a:pos x="T4" y="T5"/>
                </a:cxn>
                <a:cxn ang="0">
                  <a:pos x="T6" y="T7"/>
                </a:cxn>
                <a:cxn ang="0">
                  <a:pos x="T8" y="T9"/>
                </a:cxn>
              </a:cxnLst>
              <a:rect l="0" t="0" r="r" b="b"/>
              <a:pathLst>
                <a:path w="16" h="8">
                  <a:moveTo>
                    <a:pt x="1" y="6"/>
                  </a:moveTo>
                  <a:cubicBezTo>
                    <a:pt x="0" y="8"/>
                    <a:pt x="10" y="6"/>
                    <a:pt x="13" y="6"/>
                  </a:cubicBezTo>
                  <a:cubicBezTo>
                    <a:pt x="16" y="6"/>
                    <a:pt x="16" y="0"/>
                    <a:pt x="14" y="1"/>
                  </a:cubicBezTo>
                  <a:cubicBezTo>
                    <a:pt x="13" y="1"/>
                    <a:pt x="8" y="3"/>
                    <a:pt x="6" y="3"/>
                  </a:cubicBezTo>
                  <a:cubicBezTo>
                    <a:pt x="3" y="3"/>
                    <a:pt x="3" y="4"/>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0" name="淘宝店chenying0907出品 100"/>
            <p:cNvSpPr/>
            <p:nvPr/>
          </p:nvSpPr>
          <p:spPr bwMode="auto">
            <a:xfrm>
              <a:off x="7035890" y="1924126"/>
              <a:ext cx="21189" cy="12987"/>
            </a:xfrm>
            <a:custGeom>
              <a:gdLst>
                <a:gd name="T0" fmla="*/ 11 w 13"/>
                <a:gd name="T1" fmla="*/ 6 h 8"/>
                <a:gd name="T2" fmla="*/ 12 w 13"/>
                <a:gd name="T3" fmla="*/ 1 h 8"/>
                <a:gd name="T4" fmla="*/ 9 w 13"/>
                <a:gd name="T5" fmla="*/ 4 h 8"/>
                <a:gd name="T6" fmla="*/ 2 w 13"/>
                <a:gd name="T7" fmla="*/ 7 h 8"/>
                <a:gd name="T8" fmla="*/ 11 w 13"/>
                <a:gd name="T9" fmla="*/ 6 h 8"/>
              </a:gdLst>
              <a:cxnLst>
                <a:cxn ang="0">
                  <a:pos x="T0" y="T1"/>
                </a:cxn>
                <a:cxn ang="0">
                  <a:pos x="T2" y="T3"/>
                </a:cxn>
                <a:cxn ang="0">
                  <a:pos x="T4" y="T5"/>
                </a:cxn>
                <a:cxn ang="0">
                  <a:pos x="T6" y="T7"/>
                </a:cxn>
                <a:cxn ang="0">
                  <a:pos x="T8" y="T9"/>
                </a:cxn>
              </a:cxnLst>
              <a:rect l="0" t="0" r="r" b="b"/>
              <a:pathLst>
                <a:path w="13" h="8">
                  <a:moveTo>
                    <a:pt x="11" y="6"/>
                  </a:moveTo>
                  <a:cubicBezTo>
                    <a:pt x="13" y="6"/>
                    <a:pt x="13" y="3"/>
                    <a:pt x="12" y="1"/>
                  </a:cubicBezTo>
                  <a:cubicBezTo>
                    <a:pt x="12" y="0"/>
                    <a:pt x="11" y="2"/>
                    <a:pt x="9" y="4"/>
                  </a:cubicBezTo>
                  <a:cubicBezTo>
                    <a:pt x="6" y="6"/>
                    <a:pt x="5" y="5"/>
                    <a:pt x="2" y="7"/>
                  </a:cubicBezTo>
                  <a:cubicBezTo>
                    <a:pt x="0" y="8"/>
                    <a:pt x="9" y="6"/>
                    <a:pt x="1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1" name="淘宝店chenying0907出品 101"/>
            <p:cNvSpPr/>
            <p:nvPr/>
          </p:nvSpPr>
          <p:spPr bwMode="auto">
            <a:xfrm>
              <a:off x="6423467" y="2218034"/>
              <a:ext cx="25973" cy="25973"/>
            </a:xfrm>
            <a:custGeom>
              <a:gdLst>
                <a:gd name="T0" fmla="*/ 7 w 16"/>
                <a:gd name="T1" fmla="*/ 15 h 16"/>
                <a:gd name="T2" fmla="*/ 16 w 16"/>
                <a:gd name="T3" fmla="*/ 7 h 16"/>
                <a:gd name="T4" fmla="*/ 9 w 16"/>
                <a:gd name="T5" fmla="*/ 1 h 16"/>
                <a:gd name="T6" fmla="*/ 2 w 16"/>
                <a:gd name="T7" fmla="*/ 3 h 16"/>
                <a:gd name="T8" fmla="*/ 7 w 16"/>
                <a:gd name="T9" fmla="*/ 15 h 16"/>
              </a:gdLst>
              <a:cxnLst>
                <a:cxn ang="0">
                  <a:pos x="T0" y="T1"/>
                </a:cxn>
                <a:cxn ang="0">
                  <a:pos x="T2" y="T3"/>
                </a:cxn>
                <a:cxn ang="0">
                  <a:pos x="T4" y="T5"/>
                </a:cxn>
                <a:cxn ang="0">
                  <a:pos x="T6" y="T7"/>
                </a:cxn>
                <a:cxn ang="0">
                  <a:pos x="T8" y="T9"/>
                </a:cxn>
              </a:cxnLst>
              <a:rect l="0" t="0" r="r" b="b"/>
              <a:pathLst>
                <a:path w="16" h="16">
                  <a:moveTo>
                    <a:pt x="7" y="15"/>
                  </a:moveTo>
                  <a:cubicBezTo>
                    <a:pt x="9" y="15"/>
                    <a:pt x="15" y="8"/>
                    <a:pt x="16" y="7"/>
                  </a:cubicBezTo>
                  <a:cubicBezTo>
                    <a:pt x="16" y="5"/>
                    <a:pt x="11" y="2"/>
                    <a:pt x="9" y="1"/>
                  </a:cubicBezTo>
                  <a:cubicBezTo>
                    <a:pt x="8" y="1"/>
                    <a:pt x="2" y="0"/>
                    <a:pt x="2" y="3"/>
                  </a:cubicBezTo>
                  <a:cubicBezTo>
                    <a:pt x="1" y="6"/>
                    <a:pt x="0" y="16"/>
                    <a:pt x="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2" name="淘宝店chenying0907出品 102"/>
            <p:cNvSpPr/>
            <p:nvPr/>
          </p:nvSpPr>
          <p:spPr bwMode="auto">
            <a:xfrm>
              <a:off x="6564270" y="2182492"/>
              <a:ext cx="27340" cy="29391"/>
            </a:xfrm>
            <a:custGeom>
              <a:gdLst>
                <a:gd name="T0" fmla="*/ 11 w 17"/>
                <a:gd name="T1" fmla="*/ 8 h 18"/>
                <a:gd name="T2" fmla="*/ 6 w 17"/>
                <a:gd name="T3" fmla="*/ 2 h 18"/>
                <a:gd name="T4" fmla="*/ 1 w 17"/>
                <a:gd name="T5" fmla="*/ 7 h 18"/>
                <a:gd name="T6" fmla="*/ 7 w 17"/>
                <a:gd name="T7" fmla="*/ 14 h 18"/>
                <a:gd name="T8" fmla="*/ 12 w 17"/>
                <a:gd name="T9" fmla="*/ 18 h 18"/>
                <a:gd name="T10" fmla="*/ 16 w 17"/>
                <a:gd name="T11" fmla="*/ 14 h 18"/>
                <a:gd name="T12" fmla="*/ 11 w 17"/>
                <a:gd name="T13" fmla="*/ 8 h 18"/>
              </a:gdLst>
              <a:cxnLst>
                <a:cxn ang="0">
                  <a:pos x="T0" y="T1"/>
                </a:cxn>
                <a:cxn ang="0">
                  <a:pos x="T2" y="T3"/>
                </a:cxn>
                <a:cxn ang="0">
                  <a:pos x="T4" y="T5"/>
                </a:cxn>
                <a:cxn ang="0">
                  <a:pos x="T6" y="T7"/>
                </a:cxn>
                <a:cxn ang="0">
                  <a:pos x="T8" y="T9"/>
                </a:cxn>
                <a:cxn ang="0">
                  <a:pos x="T10" y="T11"/>
                </a:cxn>
                <a:cxn ang="0">
                  <a:pos x="T12" y="T13"/>
                </a:cxn>
              </a:cxnLst>
              <a:rect l="0" t="0" r="r" b="b"/>
              <a:pathLst>
                <a:path w="17" h="18">
                  <a:moveTo>
                    <a:pt x="11" y="8"/>
                  </a:moveTo>
                  <a:cubicBezTo>
                    <a:pt x="9" y="6"/>
                    <a:pt x="7" y="4"/>
                    <a:pt x="6" y="2"/>
                  </a:cubicBezTo>
                  <a:cubicBezTo>
                    <a:pt x="4" y="0"/>
                    <a:pt x="2" y="5"/>
                    <a:pt x="1" y="7"/>
                  </a:cubicBezTo>
                  <a:cubicBezTo>
                    <a:pt x="0" y="9"/>
                    <a:pt x="4" y="14"/>
                    <a:pt x="7" y="14"/>
                  </a:cubicBezTo>
                  <a:cubicBezTo>
                    <a:pt x="10" y="15"/>
                    <a:pt x="9" y="18"/>
                    <a:pt x="12" y="18"/>
                  </a:cubicBezTo>
                  <a:cubicBezTo>
                    <a:pt x="17" y="18"/>
                    <a:pt x="17" y="15"/>
                    <a:pt x="16" y="14"/>
                  </a:cubicBezTo>
                  <a:cubicBezTo>
                    <a:pt x="16" y="12"/>
                    <a:pt x="14" y="10"/>
                    <a:pt x="1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3" name="淘宝店chenying0907出品 103"/>
            <p:cNvSpPr/>
            <p:nvPr/>
          </p:nvSpPr>
          <p:spPr bwMode="auto">
            <a:xfrm>
              <a:off x="6720793" y="2073131"/>
              <a:ext cx="24606" cy="25290"/>
            </a:xfrm>
            <a:custGeom>
              <a:gdLst>
                <a:gd name="T0" fmla="*/ 3 w 15"/>
                <a:gd name="T1" fmla="*/ 12 h 16"/>
                <a:gd name="T2" fmla="*/ 8 w 15"/>
                <a:gd name="T3" fmla="*/ 14 h 16"/>
                <a:gd name="T4" fmla="*/ 13 w 15"/>
                <a:gd name="T5" fmla="*/ 6 h 16"/>
                <a:gd name="T6" fmla="*/ 9 w 15"/>
                <a:gd name="T7" fmla="*/ 2 h 16"/>
                <a:gd name="T8" fmla="*/ 2 w 15"/>
                <a:gd name="T9" fmla="*/ 4 h 16"/>
                <a:gd name="T10" fmla="*/ 1 w 15"/>
                <a:gd name="T11" fmla="*/ 14 h 16"/>
                <a:gd name="T12" fmla="*/ 3 w 15"/>
                <a:gd name="T13" fmla="*/ 12 h 16"/>
              </a:gdLst>
              <a:cxnLst>
                <a:cxn ang="0">
                  <a:pos x="T0" y="T1"/>
                </a:cxn>
                <a:cxn ang="0">
                  <a:pos x="T2" y="T3"/>
                </a:cxn>
                <a:cxn ang="0">
                  <a:pos x="T4" y="T5"/>
                </a:cxn>
                <a:cxn ang="0">
                  <a:pos x="T6" y="T7"/>
                </a:cxn>
                <a:cxn ang="0">
                  <a:pos x="T8" y="T9"/>
                </a:cxn>
                <a:cxn ang="0">
                  <a:pos x="T10" y="T11"/>
                </a:cxn>
                <a:cxn ang="0">
                  <a:pos x="T12" y="T13"/>
                </a:cxn>
              </a:cxnLst>
              <a:rect l="0" t="0" r="r" b="b"/>
              <a:pathLst>
                <a:path w="15" h="16">
                  <a:moveTo>
                    <a:pt x="3" y="12"/>
                  </a:moveTo>
                  <a:cubicBezTo>
                    <a:pt x="5" y="11"/>
                    <a:pt x="6" y="14"/>
                    <a:pt x="8" y="14"/>
                  </a:cubicBezTo>
                  <a:cubicBezTo>
                    <a:pt x="15" y="13"/>
                    <a:pt x="14" y="8"/>
                    <a:pt x="13" y="6"/>
                  </a:cubicBezTo>
                  <a:cubicBezTo>
                    <a:pt x="12" y="5"/>
                    <a:pt x="10" y="3"/>
                    <a:pt x="9" y="2"/>
                  </a:cubicBezTo>
                  <a:cubicBezTo>
                    <a:pt x="7" y="0"/>
                    <a:pt x="3" y="3"/>
                    <a:pt x="2" y="4"/>
                  </a:cubicBezTo>
                  <a:cubicBezTo>
                    <a:pt x="0" y="5"/>
                    <a:pt x="0" y="12"/>
                    <a:pt x="1" y="14"/>
                  </a:cubicBezTo>
                  <a:cubicBezTo>
                    <a:pt x="2" y="16"/>
                    <a:pt x="2" y="14"/>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4" name="淘宝店chenying0907出品 104"/>
            <p:cNvSpPr/>
            <p:nvPr/>
          </p:nvSpPr>
          <p:spPr bwMode="auto">
            <a:xfrm>
              <a:off x="6776157" y="2084067"/>
              <a:ext cx="10936" cy="11620"/>
            </a:xfrm>
            <a:custGeom>
              <a:gdLst>
                <a:gd name="T0" fmla="*/ 5 w 7"/>
                <a:gd name="T1" fmla="*/ 7 h 7"/>
                <a:gd name="T2" fmla="*/ 6 w 7"/>
                <a:gd name="T3" fmla="*/ 1 h 7"/>
                <a:gd name="T4" fmla="*/ 2 w 7"/>
                <a:gd name="T5" fmla="*/ 1 h 7"/>
                <a:gd name="T6" fmla="*/ 5 w 7"/>
                <a:gd name="T7" fmla="*/ 7 h 7"/>
              </a:gdLst>
              <a:cxnLst>
                <a:cxn ang="0">
                  <a:pos x="T0" y="T1"/>
                </a:cxn>
                <a:cxn ang="0">
                  <a:pos x="T2" y="T3"/>
                </a:cxn>
                <a:cxn ang="0">
                  <a:pos x="T4" y="T5"/>
                </a:cxn>
                <a:cxn ang="0">
                  <a:pos x="T6" y="T7"/>
                </a:cxn>
              </a:cxnLst>
              <a:rect l="0" t="0" r="r" b="b"/>
              <a:pathLst>
                <a:path w="7" h="7">
                  <a:moveTo>
                    <a:pt x="5" y="7"/>
                  </a:moveTo>
                  <a:cubicBezTo>
                    <a:pt x="7" y="6"/>
                    <a:pt x="7" y="3"/>
                    <a:pt x="6" y="1"/>
                  </a:cubicBezTo>
                  <a:cubicBezTo>
                    <a:pt x="6" y="0"/>
                    <a:pt x="4" y="0"/>
                    <a:pt x="2" y="1"/>
                  </a:cubicBezTo>
                  <a:cubicBezTo>
                    <a:pt x="0" y="3"/>
                    <a:pt x="3" y="7"/>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5" name="淘宝店chenying0907出品 105"/>
            <p:cNvSpPr/>
            <p:nvPr/>
          </p:nvSpPr>
          <p:spPr bwMode="auto">
            <a:xfrm>
              <a:off x="6821269" y="2092269"/>
              <a:ext cx="16404" cy="10936"/>
            </a:xfrm>
            <a:custGeom>
              <a:gdLst>
                <a:gd name="T0" fmla="*/ 6 w 10"/>
                <a:gd name="T1" fmla="*/ 6 h 7"/>
                <a:gd name="T2" fmla="*/ 4 w 10"/>
                <a:gd name="T3" fmla="*/ 0 h 7"/>
                <a:gd name="T4" fmla="*/ 0 w 10"/>
                <a:gd name="T5" fmla="*/ 4 h 7"/>
                <a:gd name="T6" fmla="*/ 6 w 10"/>
                <a:gd name="T7" fmla="*/ 6 h 7"/>
              </a:gdLst>
              <a:cxnLst>
                <a:cxn ang="0">
                  <a:pos x="T0" y="T1"/>
                </a:cxn>
                <a:cxn ang="0">
                  <a:pos x="T2" y="T3"/>
                </a:cxn>
                <a:cxn ang="0">
                  <a:pos x="T4" y="T5"/>
                </a:cxn>
                <a:cxn ang="0">
                  <a:pos x="T6" y="T7"/>
                </a:cxn>
              </a:cxnLst>
              <a:rect l="0" t="0" r="r" b="b"/>
              <a:pathLst>
                <a:path w="10" h="7">
                  <a:moveTo>
                    <a:pt x="6" y="6"/>
                  </a:moveTo>
                  <a:cubicBezTo>
                    <a:pt x="10" y="6"/>
                    <a:pt x="5" y="0"/>
                    <a:pt x="4" y="0"/>
                  </a:cubicBezTo>
                  <a:cubicBezTo>
                    <a:pt x="2" y="0"/>
                    <a:pt x="0" y="2"/>
                    <a:pt x="0" y="4"/>
                  </a:cubicBezTo>
                  <a:cubicBezTo>
                    <a:pt x="1" y="7"/>
                    <a:pt x="4" y="6"/>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6" name="淘宝店chenying0907出品 106"/>
            <p:cNvSpPr/>
            <p:nvPr/>
          </p:nvSpPr>
          <p:spPr bwMode="auto">
            <a:xfrm>
              <a:off x="6835622" y="2077916"/>
              <a:ext cx="16404" cy="12987"/>
            </a:xfrm>
            <a:custGeom>
              <a:gdLst>
                <a:gd name="T0" fmla="*/ 7 w 10"/>
                <a:gd name="T1" fmla="*/ 1 h 8"/>
                <a:gd name="T2" fmla="*/ 2 w 10"/>
                <a:gd name="T3" fmla="*/ 5 h 8"/>
                <a:gd name="T4" fmla="*/ 6 w 10"/>
                <a:gd name="T5" fmla="*/ 8 h 8"/>
                <a:gd name="T6" fmla="*/ 7 w 10"/>
                <a:gd name="T7" fmla="*/ 1 h 8"/>
              </a:gdLst>
              <a:cxnLst>
                <a:cxn ang="0">
                  <a:pos x="T0" y="T1"/>
                </a:cxn>
                <a:cxn ang="0">
                  <a:pos x="T2" y="T3"/>
                </a:cxn>
                <a:cxn ang="0">
                  <a:pos x="T4" y="T5"/>
                </a:cxn>
                <a:cxn ang="0">
                  <a:pos x="T6" y="T7"/>
                </a:cxn>
              </a:cxnLst>
              <a:rect l="0" t="0" r="r" b="b"/>
              <a:pathLst>
                <a:path w="10" h="8">
                  <a:moveTo>
                    <a:pt x="7" y="1"/>
                  </a:moveTo>
                  <a:cubicBezTo>
                    <a:pt x="6" y="0"/>
                    <a:pt x="3" y="3"/>
                    <a:pt x="2" y="5"/>
                  </a:cubicBezTo>
                  <a:cubicBezTo>
                    <a:pt x="0" y="7"/>
                    <a:pt x="4" y="8"/>
                    <a:pt x="6" y="8"/>
                  </a:cubicBezTo>
                  <a:cubicBezTo>
                    <a:pt x="10" y="8"/>
                    <a:pt x="7" y="2"/>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7" name="淘宝店chenying0907出品 107"/>
            <p:cNvSpPr/>
            <p:nvPr/>
          </p:nvSpPr>
          <p:spPr bwMode="auto">
            <a:xfrm>
              <a:off x="7278535" y="2032120"/>
              <a:ext cx="22556" cy="15037"/>
            </a:xfrm>
            <a:custGeom>
              <a:gdLst>
                <a:gd name="T0" fmla="*/ 3 w 14"/>
                <a:gd name="T1" fmla="*/ 1 h 9"/>
                <a:gd name="T2" fmla="*/ 0 w 14"/>
                <a:gd name="T3" fmla="*/ 6 h 9"/>
                <a:gd name="T4" fmla="*/ 11 w 14"/>
                <a:gd name="T5" fmla="*/ 8 h 9"/>
                <a:gd name="T6" fmla="*/ 11 w 14"/>
                <a:gd name="T7" fmla="*/ 2 h 9"/>
                <a:gd name="T8" fmla="*/ 3 w 14"/>
                <a:gd name="T9" fmla="*/ 1 h 9"/>
              </a:gdLst>
              <a:cxnLst>
                <a:cxn ang="0">
                  <a:pos x="T0" y="T1"/>
                </a:cxn>
                <a:cxn ang="0">
                  <a:pos x="T2" y="T3"/>
                </a:cxn>
                <a:cxn ang="0">
                  <a:pos x="T4" y="T5"/>
                </a:cxn>
                <a:cxn ang="0">
                  <a:pos x="T6" y="T7"/>
                </a:cxn>
                <a:cxn ang="0">
                  <a:pos x="T8" y="T9"/>
                </a:cxn>
              </a:cxnLst>
              <a:rect l="0" t="0" r="r" b="b"/>
              <a:pathLst>
                <a:path w="14" h="9">
                  <a:moveTo>
                    <a:pt x="3" y="1"/>
                  </a:moveTo>
                  <a:cubicBezTo>
                    <a:pt x="1" y="1"/>
                    <a:pt x="0" y="4"/>
                    <a:pt x="0" y="6"/>
                  </a:cubicBezTo>
                  <a:cubicBezTo>
                    <a:pt x="0" y="9"/>
                    <a:pt x="10" y="8"/>
                    <a:pt x="11" y="8"/>
                  </a:cubicBezTo>
                  <a:cubicBezTo>
                    <a:pt x="14" y="8"/>
                    <a:pt x="11" y="4"/>
                    <a:pt x="11" y="2"/>
                  </a:cubicBezTo>
                  <a:cubicBezTo>
                    <a:pt x="10" y="0"/>
                    <a:pt x="4"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8" name="淘宝店chenying0907出品 108"/>
            <p:cNvSpPr/>
            <p:nvPr/>
          </p:nvSpPr>
          <p:spPr bwMode="auto">
            <a:xfrm>
              <a:off x="7670868" y="2064929"/>
              <a:ext cx="53314" cy="28707"/>
            </a:xfrm>
            <a:custGeom>
              <a:gdLst>
                <a:gd name="T0" fmla="*/ 6 w 33"/>
                <a:gd name="T1" fmla="*/ 13 h 18"/>
                <a:gd name="T2" fmla="*/ 30 w 33"/>
                <a:gd name="T3" fmla="*/ 18 h 18"/>
                <a:gd name="T4" fmla="*/ 23 w 33"/>
                <a:gd name="T5" fmla="*/ 4 h 18"/>
                <a:gd name="T6" fmla="*/ 14 w 33"/>
                <a:gd name="T7" fmla="*/ 1 h 18"/>
                <a:gd name="T8" fmla="*/ 7 w 33"/>
                <a:gd name="T9" fmla="*/ 2 h 18"/>
                <a:gd name="T10" fmla="*/ 5 w 33"/>
                <a:gd name="T11" fmla="*/ 8 h 18"/>
                <a:gd name="T12" fmla="*/ 1 w 33"/>
                <a:gd name="T13" fmla="*/ 13 h 18"/>
                <a:gd name="T14" fmla="*/ 6 w 33"/>
                <a:gd name="T15" fmla="*/ 13 h 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18">
                  <a:moveTo>
                    <a:pt x="6" y="13"/>
                  </a:moveTo>
                  <a:cubicBezTo>
                    <a:pt x="8" y="13"/>
                    <a:pt x="25" y="17"/>
                    <a:pt x="30" y="18"/>
                  </a:cubicBezTo>
                  <a:cubicBezTo>
                    <a:pt x="33" y="18"/>
                    <a:pt x="27" y="7"/>
                    <a:pt x="23" y="4"/>
                  </a:cubicBezTo>
                  <a:cubicBezTo>
                    <a:pt x="20" y="2"/>
                    <a:pt x="16" y="2"/>
                    <a:pt x="14" y="1"/>
                  </a:cubicBezTo>
                  <a:cubicBezTo>
                    <a:pt x="11" y="0"/>
                    <a:pt x="9" y="2"/>
                    <a:pt x="7" y="2"/>
                  </a:cubicBezTo>
                  <a:cubicBezTo>
                    <a:pt x="5" y="2"/>
                    <a:pt x="5" y="6"/>
                    <a:pt x="5" y="8"/>
                  </a:cubicBezTo>
                  <a:cubicBezTo>
                    <a:pt x="6" y="10"/>
                    <a:pt x="1" y="11"/>
                    <a:pt x="1" y="13"/>
                  </a:cubicBezTo>
                  <a:cubicBezTo>
                    <a:pt x="0" y="16"/>
                    <a:pt x="4" y="13"/>
                    <a:pt x="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9" name="淘宝店chenying0907出品 109"/>
            <p:cNvSpPr/>
            <p:nvPr/>
          </p:nvSpPr>
          <p:spPr bwMode="auto">
            <a:xfrm>
              <a:off x="7662666" y="2053309"/>
              <a:ext cx="16404" cy="16404"/>
            </a:xfrm>
            <a:custGeom>
              <a:gdLst>
                <a:gd name="T0" fmla="*/ 10 w 10"/>
                <a:gd name="T1" fmla="*/ 2 h 10"/>
                <a:gd name="T2" fmla="*/ 5 w 10"/>
                <a:gd name="T3" fmla="*/ 0 h 10"/>
                <a:gd name="T4" fmla="*/ 4 w 10"/>
                <a:gd name="T5" fmla="*/ 8 h 10"/>
                <a:gd name="T6" fmla="*/ 10 w 10"/>
                <a:gd name="T7" fmla="*/ 2 h 10"/>
              </a:gdLst>
              <a:cxnLst>
                <a:cxn ang="0">
                  <a:pos x="T0" y="T1"/>
                </a:cxn>
                <a:cxn ang="0">
                  <a:pos x="T2" y="T3"/>
                </a:cxn>
                <a:cxn ang="0">
                  <a:pos x="T4" y="T5"/>
                </a:cxn>
                <a:cxn ang="0">
                  <a:pos x="T6" y="T7"/>
                </a:cxn>
              </a:cxnLst>
              <a:rect l="0" t="0" r="r" b="b"/>
              <a:pathLst>
                <a:path w="10" h="10">
                  <a:moveTo>
                    <a:pt x="10" y="2"/>
                  </a:moveTo>
                  <a:cubicBezTo>
                    <a:pt x="9" y="1"/>
                    <a:pt x="7" y="0"/>
                    <a:pt x="5" y="0"/>
                  </a:cubicBezTo>
                  <a:cubicBezTo>
                    <a:pt x="3" y="0"/>
                    <a:pt x="0" y="6"/>
                    <a:pt x="4" y="8"/>
                  </a:cubicBezTo>
                  <a:cubicBezTo>
                    <a:pt x="8" y="10"/>
                    <a:pt x="10" y="3"/>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0" name="淘宝店chenying0907出品 110"/>
            <p:cNvSpPr/>
            <p:nvPr/>
          </p:nvSpPr>
          <p:spPr bwMode="auto">
            <a:xfrm>
              <a:off x="7604568" y="1970605"/>
              <a:ext cx="120981" cy="64933"/>
            </a:xfrm>
            <a:custGeom>
              <a:gdLst>
                <a:gd name="T0" fmla="*/ 8 w 75"/>
                <a:gd name="T1" fmla="*/ 30 h 40"/>
                <a:gd name="T2" fmla="*/ 16 w 75"/>
                <a:gd name="T3" fmla="*/ 36 h 40"/>
                <a:gd name="T4" fmla="*/ 25 w 75"/>
                <a:gd name="T5" fmla="*/ 40 h 40"/>
                <a:gd name="T6" fmla="*/ 28 w 75"/>
                <a:gd name="T7" fmla="*/ 36 h 40"/>
                <a:gd name="T8" fmla="*/ 29 w 75"/>
                <a:gd name="T9" fmla="*/ 32 h 40"/>
                <a:gd name="T10" fmla="*/ 34 w 75"/>
                <a:gd name="T11" fmla="*/ 34 h 40"/>
                <a:gd name="T12" fmla="*/ 46 w 75"/>
                <a:gd name="T13" fmla="*/ 33 h 40"/>
                <a:gd name="T14" fmla="*/ 49 w 75"/>
                <a:gd name="T15" fmla="*/ 33 h 40"/>
                <a:gd name="T16" fmla="*/ 52 w 75"/>
                <a:gd name="T17" fmla="*/ 35 h 40"/>
                <a:gd name="T18" fmla="*/ 62 w 75"/>
                <a:gd name="T19" fmla="*/ 34 h 40"/>
                <a:gd name="T20" fmla="*/ 57 w 75"/>
                <a:gd name="T21" fmla="*/ 31 h 40"/>
                <a:gd name="T22" fmla="*/ 47 w 75"/>
                <a:gd name="T23" fmla="*/ 21 h 40"/>
                <a:gd name="T24" fmla="*/ 46 w 75"/>
                <a:gd name="T25" fmla="*/ 15 h 40"/>
                <a:gd name="T26" fmla="*/ 52 w 75"/>
                <a:gd name="T27" fmla="*/ 15 h 40"/>
                <a:gd name="T28" fmla="*/ 51 w 75"/>
                <a:gd name="T29" fmla="*/ 20 h 40"/>
                <a:gd name="T30" fmla="*/ 57 w 75"/>
                <a:gd name="T31" fmla="*/ 29 h 40"/>
                <a:gd name="T32" fmla="*/ 65 w 75"/>
                <a:gd name="T33" fmla="*/ 31 h 40"/>
                <a:gd name="T34" fmla="*/ 71 w 75"/>
                <a:gd name="T35" fmla="*/ 27 h 40"/>
                <a:gd name="T36" fmla="*/ 69 w 75"/>
                <a:gd name="T37" fmla="*/ 21 h 40"/>
                <a:gd name="T38" fmla="*/ 73 w 75"/>
                <a:gd name="T39" fmla="*/ 18 h 40"/>
                <a:gd name="T40" fmla="*/ 62 w 75"/>
                <a:gd name="T41" fmla="*/ 12 h 40"/>
                <a:gd name="T42" fmla="*/ 51 w 75"/>
                <a:gd name="T43" fmla="*/ 11 h 40"/>
                <a:gd name="T44" fmla="*/ 43 w 75"/>
                <a:gd name="T45" fmla="*/ 6 h 40"/>
                <a:gd name="T46" fmla="*/ 37 w 75"/>
                <a:gd name="T47" fmla="*/ 2 h 40"/>
                <a:gd name="T48" fmla="*/ 36 w 75"/>
                <a:gd name="T49" fmla="*/ 5 h 40"/>
                <a:gd name="T50" fmla="*/ 36 w 75"/>
                <a:gd name="T51" fmla="*/ 12 h 40"/>
                <a:gd name="T52" fmla="*/ 35 w 75"/>
                <a:gd name="T53" fmla="*/ 15 h 40"/>
                <a:gd name="T54" fmla="*/ 32 w 75"/>
                <a:gd name="T55" fmla="*/ 11 h 40"/>
                <a:gd name="T56" fmla="*/ 28 w 75"/>
                <a:gd name="T57" fmla="*/ 11 h 40"/>
                <a:gd name="T58" fmla="*/ 23 w 75"/>
                <a:gd name="T59" fmla="*/ 8 h 40"/>
                <a:gd name="T60" fmla="*/ 17 w 75"/>
                <a:gd name="T61" fmla="*/ 3 h 40"/>
                <a:gd name="T62" fmla="*/ 11 w 75"/>
                <a:gd name="T63" fmla="*/ 3 h 40"/>
                <a:gd name="T64" fmla="*/ 4 w 75"/>
                <a:gd name="T65" fmla="*/ 7 h 40"/>
                <a:gd name="T66" fmla="*/ 5 w 75"/>
                <a:gd name="T67" fmla="*/ 12 h 40"/>
                <a:gd name="T68" fmla="*/ 4 w 75"/>
                <a:gd name="T69" fmla="*/ 14 h 40"/>
                <a:gd name="T70" fmla="*/ 7 w 75"/>
                <a:gd name="T71" fmla="*/ 22 h 40"/>
                <a:gd name="T72" fmla="*/ 3 w 75"/>
                <a:gd name="T73" fmla="*/ 22 h 40"/>
                <a:gd name="T74" fmla="*/ 8 w 75"/>
                <a:gd name="T75" fmla="*/ 3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40">
                  <a:moveTo>
                    <a:pt x="8" y="30"/>
                  </a:moveTo>
                  <a:cubicBezTo>
                    <a:pt x="12" y="32"/>
                    <a:pt x="14" y="33"/>
                    <a:pt x="16" y="36"/>
                  </a:cubicBezTo>
                  <a:cubicBezTo>
                    <a:pt x="18" y="39"/>
                    <a:pt x="22" y="40"/>
                    <a:pt x="25" y="40"/>
                  </a:cubicBezTo>
                  <a:cubicBezTo>
                    <a:pt x="29" y="40"/>
                    <a:pt x="28" y="38"/>
                    <a:pt x="28" y="36"/>
                  </a:cubicBezTo>
                  <a:cubicBezTo>
                    <a:pt x="27" y="33"/>
                    <a:pt x="27" y="32"/>
                    <a:pt x="29" y="32"/>
                  </a:cubicBezTo>
                  <a:cubicBezTo>
                    <a:pt x="30" y="31"/>
                    <a:pt x="31" y="33"/>
                    <a:pt x="34" y="34"/>
                  </a:cubicBezTo>
                  <a:cubicBezTo>
                    <a:pt x="36" y="35"/>
                    <a:pt x="43" y="34"/>
                    <a:pt x="46" y="33"/>
                  </a:cubicBezTo>
                  <a:cubicBezTo>
                    <a:pt x="49" y="31"/>
                    <a:pt x="49" y="31"/>
                    <a:pt x="49" y="33"/>
                  </a:cubicBezTo>
                  <a:cubicBezTo>
                    <a:pt x="49" y="34"/>
                    <a:pt x="50" y="36"/>
                    <a:pt x="52" y="35"/>
                  </a:cubicBezTo>
                  <a:cubicBezTo>
                    <a:pt x="54" y="35"/>
                    <a:pt x="61" y="35"/>
                    <a:pt x="62" y="34"/>
                  </a:cubicBezTo>
                  <a:cubicBezTo>
                    <a:pt x="63" y="33"/>
                    <a:pt x="63" y="33"/>
                    <a:pt x="57" y="31"/>
                  </a:cubicBezTo>
                  <a:cubicBezTo>
                    <a:pt x="51" y="30"/>
                    <a:pt x="48" y="22"/>
                    <a:pt x="47" y="21"/>
                  </a:cubicBezTo>
                  <a:cubicBezTo>
                    <a:pt x="46" y="20"/>
                    <a:pt x="45" y="16"/>
                    <a:pt x="46" y="15"/>
                  </a:cubicBezTo>
                  <a:cubicBezTo>
                    <a:pt x="47" y="14"/>
                    <a:pt x="51" y="14"/>
                    <a:pt x="52" y="15"/>
                  </a:cubicBezTo>
                  <a:cubicBezTo>
                    <a:pt x="53" y="15"/>
                    <a:pt x="51" y="19"/>
                    <a:pt x="51" y="20"/>
                  </a:cubicBezTo>
                  <a:cubicBezTo>
                    <a:pt x="50" y="21"/>
                    <a:pt x="54" y="27"/>
                    <a:pt x="57" y="29"/>
                  </a:cubicBezTo>
                  <a:cubicBezTo>
                    <a:pt x="59" y="30"/>
                    <a:pt x="63" y="30"/>
                    <a:pt x="65" y="31"/>
                  </a:cubicBezTo>
                  <a:cubicBezTo>
                    <a:pt x="67" y="32"/>
                    <a:pt x="69" y="28"/>
                    <a:pt x="71" y="27"/>
                  </a:cubicBezTo>
                  <a:cubicBezTo>
                    <a:pt x="72" y="26"/>
                    <a:pt x="70" y="22"/>
                    <a:pt x="69" y="21"/>
                  </a:cubicBezTo>
                  <a:cubicBezTo>
                    <a:pt x="69" y="19"/>
                    <a:pt x="72" y="19"/>
                    <a:pt x="73" y="18"/>
                  </a:cubicBezTo>
                  <a:cubicBezTo>
                    <a:pt x="75" y="17"/>
                    <a:pt x="65" y="14"/>
                    <a:pt x="62" y="12"/>
                  </a:cubicBezTo>
                  <a:cubicBezTo>
                    <a:pt x="59" y="10"/>
                    <a:pt x="55" y="11"/>
                    <a:pt x="51" y="11"/>
                  </a:cubicBezTo>
                  <a:cubicBezTo>
                    <a:pt x="48" y="11"/>
                    <a:pt x="47" y="8"/>
                    <a:pt x="43" y="6"/>
                  </a:cubicBezTo>
                  <a:cubicBezTo>
                    <a:pt x="39" y="4"/>
                    <a:pt x="39" y="3"/>
                    <a:pt x="37" y="2"/>
                  </a:cubicBezTo>
                  <a:cubicBezTo>
                    <a:pt x="34" y="2"/>
                    <a:pt x="38" y="4"/>
                    <a:pt x="36" y="5"/>
                  </a:cubicBezTo>
                  <a:cubicBezTo>
                    <a:pt x="34" y="6"/>
                    <a:pt x="35" y="9"/>
                    <a:pt x="36" y="12"/>
                  </a:cubicBezTo>
                  <a:cubicBezTo>
                    <a:pt x="36" y="14"/>
                    <a:pt x="37" y="15"/>
                    <a:pt x="35" y="15"/>
                  </a:cubicBezTo>
                  <a:cubicBezTo>
                    <a:pt x="33" y="16"/>
                    <a:pt x="32" y="13"/>
                    <a:pt x="32" y="11"/>
                  </a:cubicBezTo>
                  <a:cubicBezTo>
                    <a:pt x="31" y="10"/>
                    <a:pt x="30" y="11"/>
                    <a:pt x="28" y="11"/>
                  </a:cubicBezTo>
                  <a:cubicBezTo>
                    <a:pt x="25" y="12"/>
                    <a:pt x="24" y="9"/>
                    <a:pt x="23" y="8"/>
                  </a:cubicBezTo>
                  <a:cubicBezTo>
                    <a:pt x="23" y="6"/>
                    <a:pt x="20" y="5"/>
                    <a:pt x="17" y="3"/>
                  </a:cubicBezTo>
                  <a:cubicBezTo>
                    <a:pt x="15" y="0"/>
                    <a:pt x="13" y="1"/>
                    <a:pt x="11" y="3"/>
                  </a:cubicBezTo>
                  <a:cubicBezTo>
                    <a:pt x="9" y="4"/>
                    <a:pt x="5" y="6"/>
                    <a:pt x="4" y="7"/>
                  </a:cubicBezTo>
                  <a:cubicBezTo>
                    <a:pt x="3" y="8"/>
                    <a:pt x="4" y="10"/>
                    <a:pt x="5" y="12"/>
                  </a:cubicBezTo>
                  <a:cubicBezTo>
                    <a:pt x="6" y="15"/>
                    <a:pt x="5" y="12"/>
                    <a:pt x="4" y="14"/>
                  </a:cubicBezTo>
                  <a:cubicBezTo>
                    <a:pt x="2" y="15"/>
                    <a:pt x="7" y="21"/>
                    <a:pt x="7" y="22"/>
                  </a:cubicBezTo>
                  <a:cubicBezTo>
                    <a:pt x="7" y="24"/>
                    <a:pt x="5" y="22"/>
                    <a:pt x="3" y="22"/>
                  </a:cubicBezTo>
                  <a:cubicBezTo>
                    <a:pt x="0" y="23"/>
                    <a:pt x="5" y="27"/>
                    <a:pt x="8"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1" name="淘宝店chenying0907出品 111"/>
            <p:cNvSpPr/>
            <p:nvPr/>
          </p:nvSpPr>
          <p:spPr bwMode="auto">
            <a:xfrm>
              <a:off x="7735801" y="2001363"/>
              <a:ext cx="65617" cy="34175"/>
            </a:xfrm>
            <a:custGeom>
              <a:gdLst>
                <a:gd name="T0" fmla="*/ 7 w 41"/>
                <a:gd name="T1" fmla="*/ 7 h 21"/>
                <a:gd name="T2" fmla="*/ 13 w 41"/>
                <a:gd name="T3" fmla="*/ 12 h 21"/>
                <a:gd name="T4" fmla="*/ 23 w 41"/>
                <a:gd name="T5" fmla="*/ 18 h 21"/>
                <a:gd name="T6" fmla="*/ 29 w 41"/>
                <a:gd name="T7" fmla="*/ 21 h 21"/>
                <a:gd name="T8" fmla="*/ 31 w 41"/>
                <a:gd name="T9" fmla="*/ 19 h 21"/>
                <a:gd name="T10" fmla="*/ 36 w 41"/>
                <a:gd name="T11" fmla="*/ 20 h 21"/>
                <a:gd name="T12" fmla="*/ 41 w 41"/>
                <a:gd name="T13" fmla="*/ 13 h 21"/>
                <a:gd name="T14" fmla="*/ 38 w 41"/>
                <a:gd name="T15" fmla="*/ 11 h 21"/>
                <a:gd name="T16" fmla="*/ 27 w 41"/>
                <a:gd name="T17" fmla="*/ 7 h 21"/>
                <a:gd name="T18" fmla="*/ 22 w 41"/>
                <a:gd name="T19" fmla="*/ 7 h 21"/>
                <a:gd name="T20" fmla="*/ 21 w 41"/>
                <a:gd name="T21" fmla="*/ 4 h 21"/>
                <a:gd name="T22" fmla="*/ 16 w 41"/>
                <a:gd name="T23" fmla="*/ 3 h 21"/>
                <a:gd name="T24" fmla="*/ 8 w 41"/>
                <a:gd name="T25" fmla="*/ 4 h 21"/>
                <a:gd name="T26" fmla="*/ 1 w 41"/>
                <a:gd name="T27" fmla="*/ 1 h 21"/>
                <a:gd name="T28" fmla="*/ 7 w 41"/>
                <a:gd name="T29" fmla="*/ 7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21">
                  <a:moveTo>
                    <a:pt x="7" y="7"/>
                  </a:moveTo>
                  <a:cubicBezTo>
                    <a:pt x="9" y="8"/>
                    <a:pt x="11" y="12"/>
                    <a:pt x="13" y="12"/>
                  </a:cubicBezTo>
                  <a:cubicBezTo>
                    <a:pt x="14" y="13"/>
                    <a:pt x="20" y="17"/>
                    <a:pt x="23" y="18"/>
                  </a:cubicBezTo>
                  <a:cubicBezTo>
                    <a:pt x="27" y="18"/>
                    <a:pt x="27" y="20"/>
                    <a:pt x="29" y="21"/>
                  </a:cubicBezTo>
                  <a:cubicBezTo>
                    <a:pt x="31" y="21"/>
                    <a:pt x="30" y="19"/>
                    <a:pt x="31" y="19"/>
                  </a:cubicBezTo>
                  <a:cubicBezTo>
                    <a:pt x="32" y="18"/>
                    <a:pt x="33" y="20"/>
                    <a:pt x="36" y="20"/>
                  </a:cubicBezTo>
                  <a:cubicBezTo>
                    <a:pt x="38" y="20"/>
                    <a:pt x="41" y="15"/>
                    <a:pt x="41" y="13"/>
                  </a:cubicBezTo>
                  <a:cubicBezTo>
                    <a:pt x="41" y="12"/>
                    <a:pt x="40" y="11"/>
                    <a:pt x="38" y="11"/>
                  </a:cubicBezTo>
                  <a:cubicBezTo>
                    <a:pt x="36" y="11"/>
                    <a:pt x="33" y="9"/>
                    <a:pt x="27" y="7"/>
                  </a:cubicBezTo>
                  <a:cubicBezTo>
                    <a:pt x="22" y="5"/>
                    <a:pt x="25" y="8"/>
                    <a:pt x="22" y="7"/>
                  </a:cubicBezTo>
                  <a:cubicBezTo>
                    <a:pt x="19" y="7"/>
                    <a:pt x="20" y="6"/>
                    <a:pt x="21" y="4"/>
                  </a:cubicBezTo>
                  <a:cubicBezTo>
                    <a:pt x="22" y="3"/>
                    <a:pt x="19" y="3"/>
                    <a:pt x="16" y="3"/>
                  </a:cubicBezTo>
                  <a:cubicBezTo>
                    <a:pt x="12" y="3"/>
                    <a:pt x="11" y="4"/>
                    <a:pt x="8" y="4"/>
                  </a:cubicBezTo>
                  <a:cubicBezTo>
                    <a:pt x="5" y="4"/>
                    <a:pt x="2" y="0"/>
                    <a:pt x="1" y="1"/>
                  </a:cubicBezTo>
                  <a:cubicBezTo>
                    <a:pt x="0" y="1"/>
                    <a:pt x="5" y="6"/>
                    <a:pt x="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2" name="淘宝店chenying0907出品 112"/>
            <p:cNvSpPr/>
            <p:nvPr/>
          </p:nvSpPr>
          <p:spPr bwMode="auto">
            <a:xfrm>
              <a:off x="7599783" y="2053309"/>
              <a:ext cx="17771" cy="16404"/>
            </a:xfrm>
            <a:custGeom>
              <a:gdLst>
                <a:gd name="T0" fmla="*/ 9 w 11"/>
                <a:gd name="T1" fmla="*/ 9 h 10"/>
                <a:gd name="T2" fmla="*/ 2 w 11"/>
                <a:gd name="T3" fmla="*/ 0 h 10"/>
                <a:gd name="T4" fmla="*/ 9 w 11"/>
                <a:gd name="T5" fmla="*/ 9 h 10"/>
              </a:gdLst>
              <a:cxnLst>
                <a:cxn ang="0">
                  <a:pos x="T0" y="T1"/>
                </a:cxn>
                <a:cxn ang="0">
                  <a:pos x="T2" y="T3"/>
                </a:cxn>
                <a:cxn ang="0">
                  <a:pos x="T4" y="T5"/>
                </a:cxn>
              </a:cxnLst>
              <a:rect l="0" t="0" r="r" b="b"/>
              <a:pathLst>
                <a:path w="11" h="10">
                  <a:moveTo>
                    <a:pt x="9" y="9"/>
                  </a:moveTo>
                  <a:cubicBezTo>
                    <a:pt x="11" y="9"/>
                    <a:pt x="5" y="0"/>
                    <a:pt x="2" y="0"/>
                  </a:cubicBezTo>
                  <a:cubicBezTo>
                    <a:pt x="0" y="0"/>
                    <a:pt x="5" y="10"/>
                    <a:pt x="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3" name="淘宝店chenying0907出品 113"/>
            <p:cNvSpPr/>
            <p:nvPr/>
          </p:nvSpPr>
          <p:spPr bwMode="auto">
            <a:xfrm>
              <a:off x="8096009" y="2203681"/>
              <a:ext cx="17771" cy="16404"/>
            </a:xfrm>
            <a:custGeom>
              <a:gdLst>
                <a:gd name="T0" fmla="*/ 2 w 11"/>
                <a:gd name="T1" fmla="*/ 3 h 10"/>
                <a:gd name="T2" fmla="*/ 9 w 11"/>
                <a:gd name="T3" fmla="*/ 9 h 10"/>
                <a:gd name="T4" fmla="*/ 11 w 11"/>
                <a:gd name="T5" fmla="*/ 1 h 10"/>
                <a:gd name="T6" fmla="*/ 4 w 11"/>
                <a:gd name="T7" fmla="*/ 1 h 10"/>
                <a:gd name="T8" fmla="*/ 2 w 11"/>
                <a:gd name="T9" fmla="*/ 3 h 10"/>
              </a:gdLst>
              <a:cxnLst>
                <a:cxn ang="0">
                  <a:pos x="T0" y="T1"/>
                </a:cxn>
                <a:cxn ang="0">
                  <a:pos x="T2" y="T3"/>
                </a:cxn>
                <a:cxn ang="0">
                  <a:pos x="T4" y="T5"/>
                </a:cxn>
                <a:cxn ang="0">
                  <a:pos x="T6" y="T7"/>
                </a:cxn>
                <a:cxn ang="0">
                  <a:pos x="T8" y="T9"/>
                </a:cxn>
              </a:cxnLst>
              <a:rect l="0" t="0" r="r" b="b"/>
              <a:pathLst>
                <a:path w="11" h="10">
                  <a:moveTo>
                    <a:pt x="2" y="3"/>
                  </a:moveTo>
                  <a:cubicBezTo>
                    <a:pt x="4" y="4"/>
                    <a:pt x="5" y="8"/>
                    <a:pt x="9" y="9"/>
                  </a:cubicBezTo>
                  <a:cubicBezTo>
                    <a:pt x="11" y="10"/>
                    <a:pt x="10" y="2"/>
                    <a:pt x="11" y="1"/>
                  </a:cubicBezTo>
                  <a:cubicBezTo>
                    <a:pt x="11" y="0"/>
                    <a:pt x="7" y="1"/>
                    <a:pt x="4" y="1"/>
                  </a:cubicBezTo>
                  <a:cubicBezTo>
                    <a:pt x="0" y="1"/>
                    <a:pt x="0" y="1"/>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4" name="淘宝店chenying0907出品 114"/>
            <p:cNvSpPr/>
            <p:nvPr/>
          </p:nvSpPr>
          <p:spPr bwMode="auto">
            <a:xfrm>
              <a:off x="8236129" y="2157202"/>
              <a:ext cx="45111" cy="14354"/>
            </a:xfrm>
            <a:custGeom>
              <a:gdLst>
                <a:gd name="T0" fmla="*/ 7 w 28"/>
                <a:gd name="T1" fmla="*/ 7 h 9"/>
                <a:gd name="T2" fmla="*/ 25 w 28"/>
                <a:gd name="T3" fmla="*/ 8 h 9"/>
                <a:gd name="T4" fmla="*/ 28 w 28"/>
                <a:gd name="T5" fmla="*/ 4 h 9"/>
                <a:gd name="T6" fmla="*/ 17 w 28"/>
                <a:gd name="T7" fmla="*/ 2 h 9"/>
                <a:gd name="T8" fmla="*/ 4 w 28"/>
                <a:gd name="T9" fmla="*/ 2 h 9"/>
                <a:gd name="T10" fmla="*/ 7 w 28"/>
                <a:gd name="T11" fmla="*/ 7 h 9"/>
              </a:gdLst>
              <a:cxnLst>
                <a:cxn ang="0">
                  <a:pos x="T0" y="T1"/>
                </a:cxn>
                <a:cxn ang="0">
                  <a:pos x="T2" y="T3"/>
                </a:cxn>
                <a:cxn ang="0">
                  <a:pos x="T4" y="T5"/>
                </a:cxn>
                <a:cxn ang="0">
                  <a:pos x="T6" y="T7"/>
                </a:cxn>
                <a:cxn ang="0">
                  <a:pos x="T8" y="T9"/>
                </a:cxn>
                <a:cxn ang="0">
                  <a:pos x="T10" y="T11"/>
                </a:cxn>
              </a:cxnLst>
              <a:rect l="0" t="0" r="r" b="b"/>
              <a:pathLst>
                <a:path w="28" h="9">
                  <a:moveTo>
                    <a:pt x="7" y="7"/>
                  </a:moveTo>
                  <a:cubicBezTo>
                    <a:pt x="12" y="9"/>
                    <a:pt x="22" y="8"/>
                    <a:pt x="25" y="8"/>
                  </a:cubicBezTo>
                  <a:cubicBezTo>
                    <a:pt x="28" y="8"/>
                    <a:pt x="28" y="5"/>
                    <a:pt x="28" y="4"/>
                  </a:cubicBezTo>
                  <a:cubicBezTo>
                    <a:pt x="27" y="2"/>
                    <a:pt x="23" y="4"/>
                    <a:pt x="17" y="2"/>
                  </a:cubicBezTo>
                  <a:cubicBezTo>
                    <a:pt x="10" y="0"/>
                    <a:pt x="8" y="1"/>
                    <a:pt x="4" y="2"/>
                  </a:cubicBezTo>
                  <a:cubicBezTo>
                    <a:pt x="0" y="4"/>
                    <a:pt x="2" y="5"/>
                    <a:pt x="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5" name="淘宝店chenying0907出品 115"/>
            <p:cNvSpPr/>
            <p:nvPr/>
          </p:nvSpPr>
          <p:spPr bwMode="auto">
            <a:xfrm>
              <a:off x="6465845" y="2073131"/>
              <a:ext cx="85439" cy="107994"/>
            </a:xfrm>
            <a:custGeom>
              <a:gdLst>
                <a:gd name="T0" fmla="*/ 4 w 53"/>
                <a:gd name="T1" fmla="*/ 46 h 67"/>
                <a:gd name="T2" fmla="*/ 11 w 53"/>
                <a:gd name="T3" fmla="*/ 48 h 67"/>
                <a:gd name="T4" fmla="*/ 13 w 53"/>
                <a:gd name="T5" fmla="*/ 50 h 67"/>
                <a:gd name="T6" fmla="*/ 16 w 53"/>
                <a:gd name="T7" fmla="*/ 49 h 67"/>
                <a:gd name="T8" fmla="*/ 19 w 53"/>
                <a:gd name="T9" fmla="*/ 51 h 67"/>
                <a:gd name="T10" fmla="*/ 20 w 53"/>
                <a:gd name="T11" fmla="*/ 56 h 67"/>
                <a:gd name="T12" fmla="*/ 19 w 53"/>
                <a:gd name="T13" fmla="*/ 61 h 67"/>
                <a:gd name="T14" fmla="*/ 30 w 53"/>
                <a:gd name="T15" fmla="*/ 63 h 67"/>
                <a:gd name="T16" fmla="*/ 35 w 53"/>
                <a:gd name="T17" fmla="*/ 65 h 67"/>
                <a:gd name="T18" fmla="*/ 37 w 53"/>
                <a:gd name="T19" fmla="*/ 63 h 67"/>
                <a:gd name="T20" fmla="*/ 41 w 53"/>
                <a:gd name="T21" fmla="*/ 66 h 67"/>
                <a:gd name="T22" fmla="*/ 44 w 53"/>
                <a:gd name="T23" fmla="*/ 65 h 67"/>
                <a:gd name="T24" fmla="*/ 48 w 53"/>
                <a:gd name="T25" fmla="*/ 66 h 67"/>
                <a:gd name="T26" fmla="*/ 51 w 53"/>
                <a:gd name="T27" fmla="*/ 65 h 67"/>
                <a:gd name="T28" fmla="*/ 51 w 53"/>
                <a:gd name="T29" fmla="*/ 62 h 67"/>
                <a:gd name="T30" fmla="*/ 50 w 53"/>
                <a:gd name="T31" fmla="*/ 60 h 67"/>
                <a:gd name="T32" fmla="*/ 46 w 53"/>
                <a:gd name="T33" fmla="*/ 58 h 67"/>
                <a:gd name="T34" fmla="*/ 41 w 53"/>
                <a:gd name="T35" fmla="*/ 53 h 67"/>
                <a:gd name="T36" fmla="*/ 39 w 53"/>
                <a:gd name="T37" fmla="*/ 49 h 67"/>
                <a:gd name="T38" fmla="*/ 35 w 53"/>
                <a:gd name="T39" fmla="*/ 43 h 67"/>
                <a:gd name="T40" fmla="*/ 33 w 53"/>
                <a:gd name="T41" fmla="*/ 38 h 67"/>
                <a:gd name="T42" fmla="*/ 35 w 53"/>
                <a:gd name="T43" fmla="*/ 33 h 67"/>
                <a:gd name="T44" fmla="*/ 33 w 53"/>
                <a:gd name="T45" fmla="*/ 31 h 67"/>
                <a:gd name="T46" fmla="*/ 32 w 53"/>
                <a:gd name="T47" fmla="*/ 26 h 67"/>
                <a:gd name="T48" fmla="*/ 32 w 53"/>
                <a:gd name="T49" fmla="*/ 23 h 67"/>
                <a:gd name="T50" fmla="*/ 35 w 53"/>
                <a:gd name="T51" fmla="*/ 19 h 67"/>
                <a:gd name="T52" fmla="*/ 34 w 53"/>
                <a:gd name="T53" fmla="*/ 15 h 67"/>
                <a:gd name="T54" fmla="*/ 38 w 53"/>
                <a:gd name="T55" fmla="*/ 16 h 67"/>
                <a:gd name="T56" fmla="*/ 38 w 53"/>
                <a:gd name="T57" fmla="*/ 13 h 67"/>
                <a:gd name="T58" fmla="*/ 41 w 53"/>
                <a:gd name="T59" fmla="*/ 11 h 67"/>
                <a:gd name="T60" fmla="*/ 41 w 53"/>
                <a:gd name="T61" fmla="*/ 6 h 67"/>
                <a:gd name="T62" fmla="*/ 36 w 53"/>
                <a:gd name="T63" fmla="*/ 4 h 67"/>
                <a:gd name="T64" fmla="*/ 31 w 53"/>
                <a:gd name="T65" fmla="*/ 3 h 67"/>
                <a:gd name="T66" fmla="*/ 26 w 53"/>
                <a:gd name="T67" fmla="*/ 1 h 67"/>
                <a:gd name="T68" fmla="*/ 26 w 53"/>
                <a:gd name="T69" fmla="*/ 3 h 67"/>
                <a:gd name="T70" fmla="*/ 20 w 53"/>
                <a:gd name="T71" fmla="*/ 3 h 67"/>
                <a:gd name="T72" fmla="*/ 17 w 53"/>
                <a:gd name="T73" fmla="*/ 11 h 67"/>
                <a:gd name="T74" fmla="*/ 12 w 53"/>
                <a:gd name="T75" fmla="*/ 11 h 67"/>
                <a:gd name="T76" fmla="*/ 12 w 53"/>
                <a:gd name="T77" fmla="*/ 14 h 67"/>
                <a:gd name="T78" fmla="*/ 8 w 53"/>
                <a:gd name="T79" fmla="*/ 15 h 67"/>
                <a:gd name="T80" fmla="*/ 8 w 53"/>
                <a:gd name="T81" fmla="*/ 18 h 67"/>
                <a:gd name="T82" fmla="*/ 12 w 53"/>
                <a:gd name="T83" fmla="*/ 19 h 67"/>
                <a:gd name="T84" fmla="*/ 11 w 53"/>
                <a:gd name="T85" fmla="*/ 22 h 67"/>
                <a:gd name="T86" fmla="*/ 8 w 53"/>
                <a:gd name="T87" fmla="*/ 30 h 67"/>
                <a:gd name="T88" fmla="*/ 10 w 53"/>
                <a:gd name="T89" fmla="*/ 33 h 67"/>
                <a:gd name="T90" fmla="*/ 6 w 53"/>
                <a:gd name="T91" fmla="*/ 32 h 67"/>
                <a:gd name="T92" fmla="*/ 4 w 53"/>
                <a:gd name="T93" fmla="*/ 33 h 67"/>
                <a:gd name="T94" fmla="*/ 2 w 53"/>
                <a:gd name="T95" fmla="*/ 33 h 67"/>
                <a:gd name="T96" fmla="*/ 0 w 53"/>
                <a:gd name="T97" fmla="*/ 42 h 67"/>
                <a:gd name="T98" fmla="*/ 4 w 53"/>
                <a:gd name="T99" fmla="*/ 46 h 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 h="67">
                  <a:moveTo>
                    <a:pt x="4" y="46"/>
                  </a:moveTo>
                  <a:cubicBezTo>
                    <a:pt x="5" y="47"/>
                    <a:pt x="10" y="48"/>
                    <a:pt x="11" y="48"/>
                  </a:cubicBezTo>
                  <a:cubicBezTo>
                    <a:pt x="12" y="48"/>
                    <a:pt x="12" y="49"/>
                    <a:pt x="13" y="50"/>
                  </a:cubicBezTo>
                  <a:cubicBezTo>
                    <a:pt x="15" y="51"/>
                    <a:pt x="15" y="50"/>
                    <a:pt x="16" y="49"/>
                  </a:cubicBezTo>
                  <a:cubicBezTo>
                    <a:pt x="18" y="48"/>
                    <a:pt x="18" y="50"/>
                    <a:pt x="19" y="51"/>
                  </a:cubicBezTo>
                  <a:cubicBezTo>
                    <a:pt x="21" y="52"/>
                    <a:pt x="18" y="54"/>
                    <a:pt x="20" y="56"/>
                  </a:cubicBezTo>
                  <a:cubicBezTo>
                    <a:pt x="21" y="57"/>
                    <a:pt x="19" y="59"/>
                    <a:pt x="19" y="61"/>
                  </a:cubicBezTo>
                  <a:cubicBezTo>
                    <a:pt x="19" y="62"/>
                    <a:pt x="29" y="63"/>
                    <a:pt x="30" y="63"/>
                  </a:cubicBezTo>
                  <a:cubicBezTo>
                    <a:pt x="31" y="63"/>
                    <a:pt x="33" y="64"/>
                    <a:pt x="35" y="65"/>
                  </a:cubicBezTo>
                  <a:cubicBezTo>
                    <a:pt x="36" y="65"/>
                    <a:pt x="36" y="63"/>
                    <a:pt x="37" y="63"/>
                  </a:cubicBezTo>
                  <a:cubicBezTo>
                    <a:pt x="38" y="63"/>
                    <a:pt x="40" y="66"/>
                    <a:pt x="41" y="66"/>
                  </a:cubicBezTo>
                  <a:cubicBezTo>
                    <a:pt x="42" y="67"/>
                    <a:pt x="44" y="65"/>
                    <a:pt x="44" y="65"/>
                  </a:cubicBezTo>
                  <a:cubicBezTo>
                    <a:pt x="44" y="65"/>
                    <a:pt x="47" y="66"/>
                    <a:pt x="48" y="66"/>
                  </a:cubicBezTo>
                  <a:cubicBezTo>
                    <a:pt x="49" y="65"/>
                    <a:pt x="50" y="65"/>
                    <a:pt x="51" y="65"/>
                  </a:cubicBezTo>
                  <a:cubicBezTo>
                    <a:pt x="53" y="64"/>
                    <a:pt x="52" y="61"/>
                    <a:pt x="51" y="62"/>
                  </a:cubicBezTo>
                  <a:cubicBezTo>
                    <a:pt x="51" y="62"/>
                    <a:pt x="50" y="61"/>
                    <a:pt x="50" y="60"/>
                  </a:cubicBezTo>
                  <a:cubicBezTo>
                    <a:pt x="49" y="59"/>
                    <a:pt x="47" y="59"/>
                    <a:pt x="46" y="58"/>
                  </a:cubicBezTo>
                  <a:cubicBezTo>
                    <a:pt x="45" y="57"/>
                    <a:pt x="41" y="54"/>
                    <a:pt x="41" y="53"/>
                  </a:cubicBezTo>
                  <a:cubicBezTo>
                    <a:pt x="41" y="52"/>
                    <a:pt x="39" y="50"/>
                    <a:pt x="39" y="49"/>
                  </a:cubicBezTo>
                  <a:cubicBezTo>
                    <a:pt x="40" y="49"/>
                    <a:pt x="35" y="44"/>
                    <a:pt x="35" y="43"/>
                  </a:cubicBezTo>
                  <a:cubicBezTo>
                    <a:pt x="35" y="42"/>
                    <a:pt x="33" y="39"/>
                    <a:pt x="33" y="38"/>
                  </a:cubicBezTo>
                  <a:cubicBezTo>
                    <a:pt x="32" y="36"/>
                    <a:pt x="34" y="34"/>
                    <a:pt x="35" y="33"/>
                  </a:cubicBezTo>
                  <a:cubicBezTo>
                    <a:pt x="36" y="31"/>
                    <a:pt x="34" y="31"/>
                    <a:pt x="33" y="31"/>
                  </a:cubicBezTo>
                  <a:cubicBezTo>
                    <a:pt x="31" y="30"/>
                    <a:pt x="32" y="28"/>
                    <a:pt x="32" y="26"/>
                  </a:cubicBezTo>
                  <a:cubicBezTo>
                    <a:pt x="33" y="24"/>
                    <a:pt x="32" y="24"/>
                    <a:pt x="32" y="23"/>
                  </a:cubicBezTo>
                  <a:cubicBezTo>
                    <a:pt x="32" y="23"/>
                    <a:pt x="35" y="20"/>
                    <a:pt x="35" y="19"/>
                  </a:cubicBezTo>
                  <a:cubicBezTo>
                    <a:pt x="35" y="18"/>
                    <a:pt x="34" y="16"/>
                    <a:pt x="34" y="15"/>
                  </a:cubicBezTo>
                  <a:cubicBezTo>
                    <a:pt x="34" y="14"/>
                    <a:pt x="37" y="15"/>
                    <a:pt x="38" y="16"/>
                  </a:cubicBezTo>
                  <a:cubicBezTo>
                    <a:pt x="40" y="16"/>
                    <a:pt x="38" y="14"/>
                    <a:pt x="38" y="13"/>
                  </a:cubicBezTo>
                  <a:cubicBezTo>
                    <a:pt x="38" y="12"/>
                    <a:pt x="40" y="11"/>
                    <a:pt x="41" y="11"/>
                  </a:cubicBezTo>
                  <a:cubicBezTo>
                    <a:pt x="41" y="10"/>
                    <a:pt x="41" y="7"/>
                    <a:pt x="41" y="6"/>
                  </a:cubicBezTo>
                  <a:cubicBezTo>
                    <a:pt x="40" y="5"/>
                    <a:pt x="38" y="6"/>
                    <a:pt x="36" y="4"/>
                  </a:cubicBezTo>
                  <a:cubicBezTo>
                    <a:pt x="35" y="3"/>
                    <a:pt x="33" y="3"/>
                    <a:pt x="31" y="3"/>
                  </a:cubicBezTo>
                  <a:cubicBezTo>
                    <a:pt x="29" y="3"/>
                    <a:pt x="28" y="1"/>
                    <a:pt x="26" y="1"/>
                  </a:cubicBezTo>
                  <a:cubicBezTo>
                    <a:pt x="24" y="0"/>
                    <a:pt x="26" y="2"/>
                    <a:pt x="26" y="3"/>
                  </a:cubicBezTo>
                  <a:cubicBezTo>
                    <a:pt x="26" y="4"/>
                    <a:pt x="22" y="2"/>
                    <a:pt x="20" y="3"/>
                  </a:cubicBezTo>
                  <a:cubicBezTo>
                    <a:pt x="18" y="4"/>
                    <a:pt x="18" y="9"/>
                    <a:pt x="17" y="11"/>
                  </a:cubicBezTo>
                  <a:cubicBezTo>
                    <a:pt x="16" y="12"/>
                    <a:pt x="14" y="11"/>
                    <a:pt x="12" y="11"/>
                  </a:cubicBezTo>
                  <a:cubicBezTo>
                    <a:pt x="11" y="11"/>
                    <a:pt x="12" y="14"/>
                    <a:pt x="12" y="14"/>
                  </a:cubicBezTo>
                  <a:cubicBezTo>
                    <a:pt x="12" y="15"/>
                    <a:pt x="10" y="15"/>
                    <a:pt x="8" y="15"/>
                  </a:cubicBezTo>
                  <a:cubicBezTo>
                    <a:pt x="6" y="15"/>
                    <a:pt x="6" y="17"/>
                    <a:pt x="8" y="18"/>
                  </a:cubicBezTo>
                  <a:cubicBezTo>
                    <a:pt x="10" y="20"/>
                    <a:pt x="11" y="19"/>
                    <a:pt x="12" y="19"/>
                  </a:cubicBezTo>
                  <a:cubicBezTo>
                    <a:pt x="14" y="19"/>
                    <a:pt x="12" y="21"/>
                    <a:pt x="11" y="22"/>
                  </a:cubicBezTo>
                  <a:cubicBezTo>
                    <a:pt x="10" y="23"/>
                    <a:pt x="8" y="28"/>
                    <a:pt x="8" y="30"/>
                  </a:cubicBezTo>
                  <a:cubicBezTo>
                    <a:pt x="9" y="31"/>
                    <a:pt x="10" y="32"/>
                    <a:pt x="10" y="33"/>
                  </a:cubicBezTo>
                  <a:cubicBezTo>
                    <a:pt x="10" y="34"/>
                    <a:pt x="8" y="33"/>
                    <a:pt x="6" y="32"/>
                  </a:cubicBezTo>
                  <a:cubicBezTo>
                    <a:pt x="4" y="31"/>
                    <a:pt x="6" y="32"/>
                    <a:pt x="4" y="33"/>
                  </a:cubicBezTo>
                  <a:cubicBezTo>
                    <a:pt x="3" y="34"/>
                    <a:pt x="4" y="33"/>
                    <a:pt x="2" y="33"/>
                  </a:cubicBezTo>
                  <a:cubicBezTo>
                    <a:pt x="1" y="34"/>
                    <a:pt x="0" y="39"/>
                    <a:pt x="0" y="42"/>
                  </a:cubicBezTo>
                  <a:cubicBezTo>
                    <a:pt x="0" y="44"/>
                    <a:pt x="2"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6" name="淘宝店chenying0907出品 116"/>
            <p:cNvSpPr/>
            <p:nvPr/>
          </p:nvSpPr>
          <p:spPr bwMode="auto">
            <a:xfrm>
              <a:off x="6478831" y="2155152"/>
              <a:ext cx="12987" cy="12987"/>
            </a:xfrm>
            <a:custGeom>
              <a:gdLst>
                <a:gd name="T0" fmla="*/ 1 w 8"/>
                <a:gd name="T1" fmla="*/ 0 h 8"/>
                <a:gd name="T2" fmla="*/ 2 w 8"/>
                <a:gd name="T3" fmla="*/ 3 h 8"/>
                <a:gd name="T4" fmla="*/ 6 w 8"/>
                <a:gd name="T5" fmla="*/ 8 h 8"/>
                <a:gd name="T6" fmla="*/ 6 w 8"/>
                <a:gd name="T7" fmla="*/ 2 h 8"/>
                <a:gd name="T8" fmla="*/ 1 w 8"/>
                <a:gd name="T9" fmla="*/ 0 h 8"/>
              </a:gdLst>
              <a:cxnLst>
                <a:cxn ang="0">
                  <a:pos x="T0" y="T1"/>
                </a:cxn>
                <a:cxn ang="0">
                  <a:pos x="T2" y="T3"/>
                </a:cxn>
                <a:cxn ang="0">
                  <a:pos x="T4" y="T5"/>
                </a:cxn>
                <a:cxn ang="0">
                  <a:pos x="T6" y="T7"/>
                </a:cxn>
                <a:cxn ang="0">
                  <a:pos x="T8" y="T9"/>
                </a:cxn>
              </a:cxnLst>
              <a:rect l="0" t="0" r="r" b="b"/>
              <a:pathLst>
                <a:path w="8" h="8">
                  <a:moveTo>
                    <a:pt x="1" y="0"/>
                  </a:moveTo>
                  <a:cubicBezTo>
                    <a:pt x="0" y="0"/>
                    <a:pt x="0" y="2"/>
                    <a:pt x="2" y="3"/>
                  </a:cubicBezTo>
                  <a:cubicBezTo>
                    <a:pt x="4" y="4"/>
                    <a:pt x="4" y="8"/>
                    <a:pt x="6" y="8"/>
                  </a:cubicBezTo>
                  <a:cubicBezTo>
                    <a:pt x="8" y="8"/>
                    <a:pt x="6" y="4"/>
                    <a:pt x="6" y="2"/>
                  </a:cubicBezTo>
                  <a:cubicBezTo>
                    <a:pt x="5" y="1"/>
                    <a:pt x="3"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7" name="淘宝店chenying0907出品 117"/>
            <p:cNvSpPr/>
            <p:nvPr/>
          </p:nvSpPr>
          <p:spPr bwMode="auto">
            <a:xfrm>
              <a:off x="6484983" y="1924126"/>
              <a:ext cx="207103" cy="155156"/>
            </a:xfrm>
            <a:custGeom>
              <a:gdLst>
                <a:gd name="T0" fmla="*/ 8 w 128"/>
                <a:gd name="T1" fmla="*/ 89 h 96"/>
                <a:gd name="T2" fmla="*/ 21 w 128"/>
                <a:gd name="T3" fmla="*/ 92 h 96"/>
                <a:gd name="T4" fmla="*/ 32 w 128"/>
                <a:gd name="T5" fmla="*/ 96 h 96"/>
                <a:gd name="T6" fmla="*/ 35 w 128"/>
                <a:gd name="T7" fmla="*/ 88 h 96"/>
                <a:gd name="T8" fmla="*/ 39 w 128"/>
                <a:gd name="T9" fmla="*/ 86 h 96"/>
                <a:gd name="T10" fmla="*/ 41 w 128"/>
                <a:gd name="T11" fmla="*/ 82 h 96"/>
                <a:gd name="T12" fmla="*/ 42 w 128"/>
                <a:gd name="T13" fmla="*/ 77 h 96"/>
                <a:gd name="T14" fmla="*/ 44 w 128"/>
                <a:gd name="T15" fmla="*/ 74 h 96"/>
                <a:gd name="T16" fmla="*/ 47 w 128"/>
                <a:gd name="T17" fmla="*/ 68 h 96"/>
                <a:gd name="T18" fmla="*/ 47 w 128"/>
                <a:gd name="T19" fmla="*/ 65 h 96"/>
                <a:gd name="T20" fmla="*/ 53 w 128"/>
                <a:gd name="T21" fmla="*/ 63 h 96"/>
                <a:gd name="T22" fmla="*/ 55 w 128"/>
                <a:gd name="T23" fmla="*/ 58 h 96"/>
                <a:gd name="T24" fmla="*/ 63 w 128"/>
                <a:gd name="T25" fmla="*/ 58 h 96"/>
                <a:gd name="T26" fmla="*/ 68 w 128"/>
                <a:gd name="T27" fmla="*/ 51 h 96"/>
                <a:gd name="T28" fmla="*/ 73 w 128"/>
                <a:gd name="T29" fmla="*/ 51 h 96"/>
                <a:gd name="T30" fmla="*/ 83 w 128"/>
                <a:gd name="T31" fmla="*/ 44 h 96"/>
                <a:gd name="T32" fmla="*/ 97 w 128"/>
                <a:gd name="T33" fmla="*/ 36 h 96"/>
                <a:gd name="T34" fmla="*/ 113 w 128"/>
                <a:gd name="T35" fmla="*/ 37 h 96"/>
                <a:gd name="T36" fmla="*/ 123 w 128"/>
                <a:gd name="T37" fmla="*/ 30 h 96"/>
                <a:gd name="T38" fmla="*/ 124 w 128"/>
                <a:gd name="T39" fmla="*/ 25 h 96"/>
                <a:gd name="T40" fmla="*/ 127 w 128"/>
                <a:gd name="T41" fmla="*/ 19 h 96"/>
                <a:gd name="T42" fmla="*/ 127 w 128"/>
                <a:gd name="T43" fmla="*/ 11 h 96"/>
                <a:gd name="T44" fmla="*/ 123 w 128"/>
                <a:gd name="T45" fmla="*/ 4 h 96"/>
                <a:gd name="T46" fmla="*/ 115 w 128"/>
                <a:gd name="T47" fmla="*/ 2 h 96"/>
                <a:gd name="T48" fmla="*/ 108 w 128"/>
                <a:gd name="T49" fmla="*/ 2 h 96"/>
                <a:gd name="T50" fmla="*/ 105 w 128"/>
                <a:gd name="T51" fmla="*/ 12 h 96"/>
                <a:gd name="T52" fmla="*/ 94 w 128"/>
                <a:gd name="T53" fmla="*/ 21 h 96"/>
                <a:gd name="T54" fmla="*/ 79 w 128"/>
                <a:gd name="T55" fmla="*/ 25 h 96"/>
                <a:gd name="T56" fmla="*/ 74 w 128"/>
                <a:gd name="T57" fmla="*/ 23 h 96"/>
                <a:gd name="T58" fmla="*/ 66 w 128"/>
                <a:gd name="T59" fmla="*/ 21 h 96"/>
                <a:gd name="T60" fmla="*/ 59 w 128"/>
                <a:gd name="T61" fmla="*/ 23 h 96"/>
                <a:gd name="T62" fmla="*/ 57 w 128"/>
                <a:gd name="T63" fmla="*/ 28 h 96"/>
                <a:gd name="T64" fmla="*/ 46 w 128"/>
                <a:gd name="T65" fmla="*/ 36 h 96"/>
                <a:gd name="T66" fmla="*/ 43 w 128"/>
                <a:gd name="T67" fmla="*/ 37 h 96"/>
                <a:gd name="T68" fmla="*/ 34 w 128"/>
                <a:gd name="T69" fmla="*/ 42 h 96"/>
                <a:gd name="T70" fmla="*/ 32 w 128"/>
                <a:gd name="T71" fmla="*/ 46 h 96"/>
                <a:gd name="T72" fmla="*/ 25 w 128"/>
                <a:gd name="T73" fmla="*/ 55 h 96"/>
                <a:gd name="T74" fmla="*/ 19 w 128"/>
                <a:gd name="T75" fmla="*/ 57 h 96"/>
                <a:gd name="T76" fmla="*/ 20 w 128"/>
                <a:gd name="T77" fmla="*/ 61 h 96"/>
                <a:gd name="T78" fmla="*/ 18 w 128"/>
                <a:gd name="T79" fmla="*/ 65 h 96"/>
                <a:gd name="T80" fmla="*/ 16 w 128"/>
                <a:gd name="T81" fmla="*/ 69 h 96"/>
                <a:gd name="T82" fmla="*/ 19 w 128"/>
                <a:gd name="T83" fmla="*/ 78 h 96"/>
                <a:gd name="T84" fmla="*/ 10 w 128"/>
                <a:gd name="T85" fmla="*/ 78 h 96"/>
                <a:gd name="T86" fmla="*/ 2 w 128"/>
                <a:gd name="T87" fmla="*/ 85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8" h="96">
                  <a:moveTo>
                    <a:pt x="8" y="84"/>
                  </a:moveTo>
                  <a:cubicBezTo>
                    <a:pt x="10" y="83"/>
                    <a:pt x="8" y="88"/>
                    <a:pt x="8" y="89"/>
                  </a:cubicBezTo>
                  <a:cubicBezTo>
                    <a:pt x="9" y="89"/>
                    <a:pt x="13" y="89"/>
                    <a:pt x="15" y="90"/>
                  </a:cubicBezTo>
                  <a:cubicBezTo>
                    <a:pt x="17" y="90"/>
                    <a:pt x="19" y="91"/>
                    <a:pt x="21" y="92"/>
                  </a:cubicBezTo>
                  <a:cubicBezTo>
                    <a:pt x="22" y="93"/>
                    <a:pt x="25" y="92"/>
                    <a:pt x="26" y="93"/>
                  </a:cubicBezTo>
                  <a:cubicBezTo>
                    <a:pt x="26" y="94"/>
                    <a:pt x="30" y="96"/>
                    <a:pt x="32" y="96"/>
                  </a:cubicBezTo>
                  <a:cubicBezTo>
                    <a:pt x="33" y="95"/>
                    <a:pt x="35" y="93"/>
                    <a:pt x="35" y="92"/>
                  </a:cubicBezTo>
                  <a:cubicBezTo>
                    <a:pt x="35" y="91"/>
                    <a:pt x="37" y="89"/>
                    <a:pt x="35" y="88"/>
                  </a:cubicBezTo>
                  <a:cubicBezTo>
                    <a:pt x="33" y="87"/>
                    <a:pt x="32" y="86"/>
                    <a:pt x="33" y="85"/>
                  </a:cubicBezTo>
                  <a:cubicBezTo>
                    <a:pt x="34" y="85"/>
                    <a:pt x="38" y="87"/>
                    <a:pt x="39" y="86"/>
                  </a:cubicBezTo>
                  <a:cubicBezTo>
                    <a:pt x="40" y="84"/>
                    <a:pt x="38" y="83"/>
                    <a:pt x="38" y="82"/>
                  </a:cubicBezTo>
                  <a:cubicBezTo>
                    <a:pt x="38" y="81"/>
                    <a:pt x="41" y="83"/>
                    <a:pt x="41" y="82"/>
                  </a:cubicBezTo>
                  <a:cubicBezTo>
                    <a:pt x="41" y="81"/>
                    <a:pt x="40" y="80"/>
                    <a:pt x="38" y="79"/>
                  </a:cubicBezTo>
                  <a:cubicBezTo>
                    <a:pt x="36" y="77"/>
                    <a:pt x="40" y="77"/>
                    <a:pt x="42" y="77"/>
                  </a:cubicBezTo>
                  <a:cubicBezTo>
                    <a:pt x="44" y="77"/>
                    <a:pt x="42" y="76"/>
                    <a:pt x="41" y="75"/>
                  </a:cubicBezTo>
                  <a:cubicBezTo>
                    <a:pt x="41" y="74"/>
                    <a:pt x="43" y="74"/>
                    <a:pt x="44" y="74"/>
                  </a:cubicBezTo>
                  <a:cubicBezTo>
                    <a:pt x="45" y="74"/>
                    <a:pt x="47" y="74"/>
                    <a:pt x="47" y="72"/>
                  </a:cubicBezTo>
                  <a:cubicBezTo>
                    <a:pt x="47" y="71"/>
                    <a:pt x="46" y="68"/>
                    <a:pt x="47" y="68"/>
                  </a:cubicBezTo>
                  <a:cubicBezTo>
                    <a:pt x="48" y="68"/>
                    <a:pt x="51" y="68"/>
                    <a:pt x="51" y="67"/>
                  </a:cubicBezTo>
                  <a:cubicBezTo>
                    <a:pt x="51" y="66"/>
                    <a:pt x="48" y="66"/>
                    <a:pt x="47" y="65"/>
                  </a:cubicBezTo>
                  <a:cubicBezTo>
                    <a:pt x="47" y="65"/>
                    <a:pt x="48" y="64"/>
                    <a:pt x="50" y="64"/>
                  </a:cubicBezTo>
                  <a:cubicBezTo>
                    <a:pt x="51" y="64"/>
                    <a:pt x="52" y="64"/>
                    <a:pt x="53" y="63"/>
                  </a:cubicBezTo>
                  <a:cubicBezTo>
                    <a:pt x="54" y="62"/>
                    <a:pt x="55" y="63"/>
                    <a:pt x="56" y="62"/>
                  </a:cubicBezTo>
                  <a:cubicBezTo>
                    <a:pt x="57" y="61"/>
                    <a:pt x="55" y="60"/>
                    <a:pt x="55" y="58"/>
                  </a:cubicBezTo>
                  <a:cubicBezTo>
                    <a:pt x="54" y="57"/>
                    <a:pt x="59" y="60"/>
                    <a:pt x="61" y="60"/>
                  </a:cubicBezTo>
                  <a:cubicBezTo>
                    <a:pt x="63" y="60"/>
                    <a:pt x="63" y="58"/>
                    <a:pt x="63" y="58"/>
                  </a:cubicBezTo>
                  <a:cubicBezTo>
                    <a:pt x="63" y="57"/>
                    <a:pt x="65" y="58"/>
                    <a:pt x="66" y="58"/>
                  </a:cubicBezTo>
                  <a:cubicBezTo>
                    <a:pt x="67" y="57"/>
                    <a:pt x="67" y="53"/>
                    <a:pt x="68" y="51"/>
                  </a:cubicBezTo>
                  <a:cubicBezTo>
                    <a:pt x="69" y="50"/>
                    <a:pt x="69" y="52"/>
                    <a:pt x="70" y="53"/>
                  </a:cubicBezTo>
                  <a:cubicBezTo>
                    <a:pt x="71" y="54"/>
                    <a:pt x="72" y="52"/>
                    <a:pt x="73" y="51"/>
                  </a:cubicBezTo>
                  <a:cubicBezTo>
                    <a:pt x="75" y="50"/>
                    <a:pt x="74" y="50"/>
                    <a:pt x="75" y="49"/>
                  </a:cubicBezTo>
                  <a:cubicBezTo>
                    <a:pt x="77" y="49"/>
                    <a:pt x="81" y="45"/>
                    <a:pt x="83" y="44"/>
                  </a:cubicBezTo>
                  <a:cubicBezTo>
                    <a:pt x="86" y="43"/>
                    <a:pt x="88" y="41"/>
                    <a:pt x="90" y="39"/>
                  </a:cubicBezTo>
                  <a:cubicBezTo>
                    <a:pt x="91" y="37"/>
                    <a:pt x="96" y="36"/>
                    <a:pt x="97" y="36"/>
                  </a:cubicBezTo>
                  <a:cubicBezTo>
                    <a:pt x="99" y="36"/>
                    <a:pt x="102" y="37"/>
                    <a:pt x="105" y="38"/>
                  </a:cubicBezTo>
                  <a:cubicBezTo>
                    <a:pt x="108" y="38"/>
                    <a:pt x="110" y="38"/>
                    <a:pt x="113" y="37"/>
                  </a:cubicBezTo>
                  <a:cubicBezTo>
                    <a:pt x="115" y="35"/>
                    <a:pt x="115" y="35"/>
                    <a:pt x="116" y="34"/>
                  </a:cubicBezTo>
                  <a:cubicBezTo>
                    <a:pt x="118" y="33"/>
                    <a:pt x="122" y="31"/>
                    <a:pt x="123" y="30"/>
                  </a:cubicBezTo>
                  <a:cubicBezTo>
                    <a:pt x="124" y="30"/>
                    <a:pt x="127" y="27"/>
                    <a:pt x="127" y="28"/>
                  </a:cubicBezTo>
                  <a:cubicBezTo>
                    <a:pt x="126" y="28"/>
                    <a:pt x="124" y="26"/>
                    <a:pt x="124" y="25"/>
                  </a:cubicBezTo>
                  <a:cubicBezTo>
                    <a:pt x="124" y="24"/>
                    <a:pt x="125" y="22"/>
                    <a:pt x="126" y="21"/>
                  </a:cubicBezTo>
                  <a:cubicBezTo>
                    <a:pt x="127" y="20"/>
                    <a:pt x="128" y="20"/>
                    <a:pt x="127" y="19"/>
                  </a:cubicBezTo>
                  <a:cubicBezTo>
                    <a:pt x="126" y="18"/>
                    <a:pt x="125" y="15"/>
                    <a:pt x="125" y="13"/>
                  </a:cubicBezTo>
                  <a:cubicBezTo>
                    <a:pt x="125" y="12"/>
                    <a:pt x="126" y="12"/>
                    <a:pt x="127" y="11"/>
                  </a:cubicBezTo>
                  <a:cubicBezTo>
                    <a:pt x="128" y="10"/>
                    <a:pt x="125" y="8"/>
                    <a:pt x="124" y="7"/>
                  </a:cubicBezTo>
                  <a:cubicBezTo>
                    <a:pt x="123" y="6"/>
                    <a:pt x="123" y="4"/>
                    <a:pt x="123" y="4"/>
                  </a:cubicBezTo>
                  <a:cubicBezTo>
                    <a:pt x="123" y="3"/>
                    <a:pt x="121" y="2"/>
                    <a:pt x="118" y="1"/>
                  </a:cubicBezTo>
                  <a:cubicBezTo>
                    <a:pt x="116" y="0"/>
                    <a:pt x="116" y="2"/>
                    <a:pt x="115" y="2"/>
                  </a:cubicBezTo>
                  <a:cubicBezTo>
                    <a:pt x="114" y="3"/>
                    <a:pt x="113" y="2"/>
                    <a:pt x="113" y="2"/>
                  </a:cubicBezTo>
                  <a:cubicBezTo>
                    <a:pt x="113" y="1"/>
                    <a:pt x="109" y="2"/>
                    <a:pt x="108" y="2"/>
                  </a:cubicBezTo>
                  <a:cubicBezTo>
                    <a:pt x="107" y="3"/>
                    <a:pt x="108" y="5"/>
                    <a:pt x="108" y="6"/>
                  </a:cubicBezTo>
                  <a:cubicBezTo>
                    <a:pt x="108" y="7"/>
                    <a:pt x="105" y="10"/>
                    <a:pt x="105" y="12"/>
                  </a:cubicBezTo>
                  <a:cubicBezTo>
                    <a:pt x="104" y="14"/>
                    <a:pt x="101" y="17"/>
                    <a:pt x="99" y="17"/>
                  </a:cubicBezTo>
                  <a:cubicBezTo>
                    <a:pt x="97" y="18"/>
                    <a:pt x="96" y="19"/>
                    <a:pt x="94" y="21"/>
                  </a:cubicBezTo>
                  <a:cubicBezTo>
                    <a:pt x="92" y="23"/>
                    <a:pt x="87" y="24"/>
                    <a:pt x="84" y="24"/>
                  </a:cubicBezTo>
                  <a:cubicBezTo>
                    <a:pt x="80" y="24"/>
                    <a:pt x="81" y="25"/>
                    <a:pt x="79" y="25"/>
                  </a:cubicBezTo>
                  <a:cubicBezTo>
                    <a:pt x="77" y="26"/>
                    <a:pt x="77" y="23"/>
                    <a:pt x="76" y="21"/>
                  </a:cubicBezTo>
                  <a:cubicBezTo>
                    <a:pt x="75" y="20"/>
                    <a:pt x="75" y="22"/>
                    <a:pt x="74" y="23"/>
                  </a:cubicBezTo>
                  <a:cubicBezTo>
                    <a:pt x="73" y="24"/>
                    <a:pt x="72" y="24"/>
                    <a:pt x="71" y="24"/>
                  </a:cubicBezTo>
                  <a:cubicBezTo>
                    <a:pt x="70" y="25"/>
                    <a:pt x="67" y="22"/>
                    <a:pt x="66" y="21"/>
                  </a:cubicBezTo>
                  <a:cubicBezTo>
                    <a:pt x="65" y="20"/>
                    <a:pt x="63" y="22"/>
                    <a:pt x="62" y="22"/>
                  </a:cubicBezTo>
                  <a:cubicBezTo>
                    <a:pt x="61" y="23"/>
                    <a:pt x="62" y="23"/>
                    <a:pt x="59" y="23"/>
                  </a:cubicBezTo>
                  <a:cubicBezTo>
                    <a:pt x="56" y="23"/>
                    <a:pt x="58" y="24"/>
                    <a:pt x="59" y="25"/>
                  </a:cubicBezTo>
                  <a:cubicBezTo>
                    <a:pt x="60" y="26"/>
                    <a:pt x="58" y="26"/>
                    <a:pt x="57" y="28"/>
                  </a:cubicBezTo>
                  <a:cubicBezTo>
                    <a:pt x="56" y="29"/>
                    <a:pt x="51" y="34"/>
                    <a:pt x="49" y="34"/>
                  </a:cubicBezTo>
                  <a:cubicBezTo>
                    <a:pt x="47" y="35"/>
                    <a:pt x="48" y="36"/>
                    <a:pt x="46" y="36"/>
                  </a:cubicBezTo>
                  <a:cubicBezTo>
                    <a:pt x="44" y="36"/>
                    <a:pt x="45" y="34"/>
                    <a:pt x="44" y="34"/>
                  </a:cubicBezTo>
                  <a:cubicBezTo>
                    <a:pt x="42" y="34"/>
                    <a:pt x="43" y="36"/>
                    <a:pt x="43" y="37"/>
                  </a:cubicBezTo>
                  <a:cubicBezTo>
                    <a:pt x="44" y="38"/>
                    <a:pt x="42" y="39"/>
                    <a:pt x="40" y="40"/>
                  </a:cubicBezTo>
                  <a:cubicBezTo>
                    <a:pt x="38" y="41"/>
                    <a:pt x="37" y="41"/>
                    <a:pt x="34" y="42"/>
                  </a:cubicBezTo>
                  <a:cubicBezTo>
                    <a:pt x="32" y="44"/>
                    <a:pt x="35" y="45"/>
                    <a:pt x="35" y="46"/>
                  </a:cubicBezTo>
                  <a:cubicBezTo>
                    <a:pt x="35" y="47"/>
                    <a:pt x="33" y="46"/>
                    <a:pt x="32" y="46"/>
                  </a:cubicBezTo>
                  <a:cubicBezTo>
                    <a:pt x="31" y="46"/>
                    <a:pt x="28" y="48"/>
                    <a:pt x="29" y="49"/>
                  </a:cubicBezTo>
                  <a:cubicBezTo>
                    <a:pt x="31" y="49"/>
                    <a:pt x="27" y="54"/>
                    <a:pt x="25" y="55"/>
                  </a:cubicBezTo>
                  <a:cubicBezTo>
                    <a:pt x="24" y="56"/>
                    <a:pt x="24" y="55"/>
                    <a:pt x="23" y="55"/>
                  </a:cubicBezTo>
                  <a:cubicBezTo>
                    <a:pt x="21" y="55"/>
                    <a:pt x="20" y="56"/>
                    <a:pt x="19" y="57"/>
                  </a:cubicBezTo>
                  <a:cubicBezTo>
                    <a:pt x="19" y="57"/>
                    <a:pt x="20" y="58"/>
                    <a:pt x="21" y="58"/>
                  </a:cubicBezTo>
                  <a:cubicBezTo>
                    <a:pt x="22" y="58"/>
                    <a:pt x="21" y="60"/>
                    <a:pt x="20" y="61"/>
                  </a:cubicBezTo>
                  <a:cubicBezTo>
                    <a:pt x="19" y="62"/>
                    <a:pt x="23" y="63"/>
                    <a:pt x="23" y="64"/>
                  </a:cubicBezTo>
                  <a:cubicBezTo>
                    <a:pt x="23" y="65"/>
                    <a:pt x="20" y="64"/>
                    <a:pt x="18" y="65"/>
                  </a:cubicBezTo>
                  <a:cubicBezTo>
                    <a:pt x="17" y="66"/>
                    <a:pt x="20" y="68"/>
                    <a:pt x="21" y="69"/>
                  </a:cubicBezTo>
                  <a:cubicBezTo>
                    <a:pt x="22" y="70"/>
                    <a:pt x="18" y="69"/>
                    <a:pt x="16" y="69"/>
                  </a:cubicBezTo>
                  <a:cubicBezTo>
                    <a:pt x="14" y="70"/>
                    <a:pt x="18" y="72"/>
                    <a:pt x="17" y="74"/>
                  </a:cubicBezTo>
                  <a:cubicBezTo>
                    <a:pt x="16" y="75"/>
                    <a:pt x="19" y="76"/>
                    <a:pt x="19" y="78"/>
                  </a:cubicBezTo>
                  <a:cubicBezTo>
                    <a:pt x="19" y="79"/>
                    <a:pt x="16" y="76"/>
                    <a:pt x="14" y="76"/>
                  </a:cubicBezTo>
                  <a:cubicBezTo>
                    <a:pt x="11" y="76"/>
                    <a:pt x="11" y="76"/>
                    <a:pt x="10" y="78"/>
                  </a:cubicBezTo>
                  <a:cubicBezTo>
                    <a:pt x="10" y="79"/>
                    <a:pt x="11" y="81"/>
                    <a:pt x="8" y="81"/>
                  </a:cubicBezTo>
                  <a:cubicBezTo>
                    <a:pt x="5" y="81"/>
                    <a:pt x="4" y="82"/>
                    <a:pt x="2" y="85"/>
                  </a:cubicBezTo>
                  <a:cubicBezTo>
                    <a:pt x="0" y="88"/>
                    <a:pt x="6" y="84"/>
                    <a:pt x="8"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8" name="淘宝店chenying0907出品 118"/>
            <p:cNvSpPr/>
            <p:nvPr/>
          </p:nvSpPr>
          <p:spPr bwMode="auto">
            <a:xfrm>
              <a:off x="6050956" y="2168139"/>
              <a:ext cx="20505" cy="16404"/>
            </a:xfrm>
            <a:custGeom>
              <a:gdLst>
                <a:gd name="T0" fmla="*/ 2 w 13"/>
                <a:gd name="T1" fmla="*/ 10 h 10"/>
                <a:gd name="T2" fmla="*/ 12 w 13"/>
                <a:gd name="T3" fmla="*/ 4 h 10"/>
                <a:gd name="T4" fmla="*/ 11 w 13"/>
                <a:gd name="T5" fmla="*/ 1 h 10"/>
                <a:gd name="T6" fmla="*/ 2 w 13"/>
                <a:gd name="T7" fmla="*/ 6 h 10"/>
                <a:gd name="T8" fmla="*/ 2 w 13"/>
                <a:gd name="T9" fmla="*/ 10 h 10"/>
              </a:gdLst>
              <a:cxnLst>
                <a:cxn ang="0">
                  <a:pos x="T0" y="T1"/>
                </a:cxn>
                <a:cxn ang="0">
                  <a:pos x="T2" y="T3"/>
                </a:cxn>
                <a:cxn ang="0">
                  <a:pos x="T4" y="T5"/>
                </a:cxn>
                <a:cxn ang="0">
                  <a:pos x="T6" y="T7"/>
                </a:cxn>
                <a:cxn ang="0">
                  <a:pos x="T8" y="T9"/>
                </a:cxn>
              </a:cxnLst>
              <a:rect l="0" t="0" r="r" b="b"/>
              <a:pathLst>
                <a:path w="13" h="10">
                  <a:moveTo>
                    <a:pt x="2" y="10"/>
                  </a:moveTo>
                  <a:cubicBezTo>
                    <a:pt x="4" y="9"/>
                    <a:pt x="12" y="6"/>
                    <a:pt x="12" y="4"/>
                  </a:cubicBezTo>
                  <a:cubicBezTo>
                    <a:pt x="12" y="2"/>
                    <a:pt x="13" y="0"/>
                    <a:pt x="11" y="1"/>
                  </a:cubicBezTo>
                  <a:cubicBezTo>
                    <a:pt x="8" y="1"/>
                    <a:pt x="2" y="4"/>
                    <a:pt x="2" y="6"/>
                  </a:cubicBezTo>
                  <a:cubicBezTo>
                    <a:pt x="1" y="7"/>
                    <a:pt x="0" y="10"/>
                    <a:pt x="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9" name="淘宝店chenying0907出品 119"/>
            <p:cNvSpPr/>
            <p:nvPr/>
          </p:nvSpPr>
          <p:spPr bwMode="auto">
            <a:xfrm>
              <a:off x="5974403" y="2218034"/>
              <a:ext cx="21189" cy="23239"/>
            </a:xfrm>
            <a:custGeom>
              <a:gdLst>
                <a:gd name="T0" fmla="*/ 3 w 13"/>
                <a:gd name="T1" fmla="*/ 11 h 14"/>
                <a:gd name="T2" fmla="*/ 12 w 13"/>
                <a:gd name="T3" fmla="*/ 4 h 14"/>
                <a:gd name="T4" fmla="*/ 8 w 13"/>
                <a:gd name="T5" fmla="*/ 0 h 14"/>
                <a:gd name="T6" fmla="*/ 6 w 13"/>
                <a:gd name="T7" fmla="*/ 7 h 14"/>
                <a:gd name="T8" fmla="*/ 3 w 13"/>
                <a:gd name="T9" fmla="*/ 11 h 14"/>
              </a:gdLst>
              <a:cxnLst>
                <a:cxn ang="0">
                  <a:pos x="T0" y="T1"/>
                </a:cxn>
                <a:cxn ang="0">
                  <a:pos x="T2" y="T3"/>
                </a:cxn>
                <a:cxn ang="0">
                  <a:pos x="T4" y="T5"/>
                </a:cxn>
                <a:cxn ang="0">
                  <a:pos x="T6" y="T7"/>
                </a:cxn>
                <a:cxn ang="0">
                  <a:pos x="T8" y="T9"/>
                </a:cxn>
              </a:cxnLst>
              <a:rect l="0" t="0" r="r" b="b"/>
              <a:pathLst>
                <a:path w="13" h="14">
                  <a:moveTo>
                    <a:pt x="3" y="11"/>
                  </a:moveTo>
                  <a:cubicBezTo>
                    <a:pt x="5" y="9"/>
                    <a:pt x="13" y="5"/>
                    <a:pt x="12" y="4"/>
                  </a:cubicBezTo>
                  <a:cubicBezTo>
                    <a:pt x="11" y="3"/>
                    <a:pt x="10" y="0"/>
                    <a:pt x="8" y="0"/>
                  </a:cubicBezTo>
                  <a:cubicBezTo>
                    <a:pt x="6" y="1"/>
                    <a:pt x="7" y="5"/>
                    <a:pt x="6" y="7"/>
                  </a:cubicBezTo>
                  <a:cubicBezTo>
                    <a:pt x="4" y="8"/>
                    <a:pt x="0" y="14"/>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0" name="淘宝店chenying0907出品 120"/>
            <p:cNvSpPr/>
            <p:nvPr/>
          </p:nvSpPr>
          <p:spPr bwMode="auto">
            <a:xfrm>
              <a:off x="6208846" y="2999284"/>
              <a:ext cx="34175" cy="19822"/>
            </a:xfrm>
            <a:custGeom>
              <a:gdLst>
                <a:gd name="T0" fmla="*/ 16 w 21"/>
                <a:gd name="T1" fmla="*/ 9 h 12"/>
                <a:gd name="T2" fmla="*/ 20 w 21"/>
                <a:gd name="T3" fmla="*/ 1 h 12"/>
                <a:gd name="T4" fmla="*/ 6 w 21"/>
                <a:gd name="T5" fmla="*/ 5 h 12"/>
                <a:gd name="T6" fmla="*/ 0 w 21"/>
                <a:gd name="T7" fmla="*/ 9 h 12"/>
                <a:gd name="T8" fmla="*/ 16 w 21"/>
                <a:gd name="T9" fmla="*/ 9 h 12"/>
              </a:gdLst>
              <a:cxnLst>
                <a:cxn ang="0">
                  <a:pos x="T0" y="T1"/>
                </a:cxn>
                <a:cxn ang="0">
                  <a:pos x="T2" y="T3"/>
                </a:cxn>
                <a:cxn ang="0">
                  <a:pos x="T4" y="T5"/>
                </a:cxn>
                <a:cxn ang="0">
                  <a:pos x="T6" y="T7"/>
                </a:cxn>
                <a:cxn ang="0">
                  <a:pos x="T8" y="T9"/>
                </a:cxn>
              </a:cxnLst>
              <a:rect l="0" t="0" r="r" b="b"/>
              <a:pathLst>
                <a:path w="21" h="12">
                  <a:moveTo>
                    <a:pt x="16" y="9"/>
                  </a:moveTo>
                  <a:cubicBezTo>
                    <a:pt x="18" y="9"/>
                    <a:pt x="19" y="2"/>
                    <a:pt x="20" y="1"/>
                  </a:cubicBezTo>
                  <a:cubicBezTo>
                    <a:pt x="21" y="0"/>
                    <a:pt x="11" y="4"/>
                    <a:pt x="6" y="5"/>
                  </a:cubicBezTo>
                  <a:cubicBezTo>
                    <a:pt x="1" y="6"/>
                    <a:pt x="1" y="7"/>
                    <a:pt x="0" y="9"/>
                  </a:cubicBezTo>
                  <a:cubicBezTo>
                    <a:pt x="0" y="12"/>
                    <a:pt x="14" y="10"/>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1" name="淘宝店chenying0907出品 121"/>
            <p:cNvSpPr/>
            <p:nvPr/>
          </p:nvSpPr>
          <p:spPr bwMode="auto">
            <a:xfrm>
              <a:off x="3750270" y="2701958"/>
              <a:ext cx="69718" cy="48529"/>
            </a:xfrm>
            <a:custGeom>
              <a:gdLst>
                <a:gd name="T0" fmla="*/ 22 w 43"/>
                <a:gd name="T1" fmla="*/ 22 h 30"/>
                <a:gd name="T2" fmla="*/ 27 w 43"/>
                <a:gd name="T3" fmla="*/ 25 h 30"/>
                <a:gd name="T4" fmla="*/ 38 w 43"/>
                <a:gd name="T5" fmla="*/ 30 h 30"/>
                <a:gd name="T6" fmla="*/ 35 w 43"/>
                <a:gd name="T7" fmla="*/ 20 h 30"/>
                <a:gd name="T8" fmla="*/ 29 w 43"/>
                <a:gd name="T9" fmla="*/ 14 h 30"/>
                <a:gd name="T10" fmla="*/ 20 w 43"/>
                <a:gd name="T11" fmla="*/ 6 h 30"/>
                <a:gd name="T12" fmla="*/ 6 w 43"/>
                <a:gd name="T13" fmla="*/ 0 h 30"/>
                <a:gd name="T14" fmla="*/ 3 w 43"/>
                <a:gd name="T15" fmla="*/ 5 h 30"/>
                <a:gd name="T16" fmla="*/ 18 w 43"/>
                <a:gd name="T17" fmla="*/ 18 h 30"/>
                <a:gd name="T18" fmla="*/ 22 w 43"/>
                <a:gd name="T19" fmla="*/ 22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30">
                  <a:moveTo>
                    <a:pt x="22" y="22"/>
                  </a:moveTo>
                  <a:cubicBezTo>
                    <a:pt x="23" y="22"/>
                    <a:pt x="26" y="22"/>
                    <a:pt x="27" y="25"/>
                  </a:cubicBezTo>
                  <a:cubicBezTo>
                    <a:pt x="27" y="28"/>
                    <a:pt x="34" y="30"/>
                    <a:pt x="38" y="30"/>
                  </a:cubicBezTo>
                  <a:cubicBezTo>
                    <a:pt x="43" y="30"/>
                    <a:pt x="37" y="23"/>
                    <a:pt x="35" y="20"/>
                  </a:cubicBezTo>
                  <a:cubicBezTo>
                    <a:pt x="33" y="17"/>
                    <a:pt x="29" y="15"/>
                    <a:pt x="29" y="14"/>
                  </a:cubicBezTo>
                  <a:cubicBezTo>
                    <a:pt x="29" y="12"/>
                    <a:pt x="23" y="6"/>
                    <a:pt x="20" y="6"/>
                  </a:cubicBezTo>
                  <a:cubicBezTo>
                    <a:pt x="17" y="5"/>
                    <a:pt x="8" y="1"/>
                    <a:pt x="6" y="0"/>
                  </a:cubicBezTo>
                  <a:cubicBezTo>
                    <a:pt x="4" y="0"/>
                    <a:pt x="0" y="4"/>
                    <a:pt x="3" y="5"/>
                  </a:cubicBezTo>
                  <a:cubicBezTo>
                    <a:pt x="5" y="7"/>
                    <a:pt x="14" y="15"/>
                    <a:pt x="18" y="18"/>
                  </a:cubicBezTo>
                  <a:cubicBezTo>
                    <a:pt x="21" y="21"/>
                    <a:pt x="21" y="22"/>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2" name="淘宝店chenying0907出品 122"/>
            <p:cNvSpPr/>
            <p:nvPr/>
          </p:nvSpPr>
          <p:spPr bwMode="auto">
            <a:xfrm>
              <a:off x="3719513" y="2580293"/>
              <a:ext cx="32125" cy="30758"/>
            </a:xfrm>
            <a:custGeom>
              <a:gdLst>
                <a:gd name="T0" fmla="*/ 19 w 20"/>
                <a:gd name="T1" fmla="*/ 13 h 19"/>
                <a:gd name="T2" fmla="*/ 15 w 20"/>
                <a:gd name="T3" fmla="*/ 10 h 19"/>
                <a:gd name="T4" fmla="*/ 10 w 20"/>
                <a:gd name="T5" fmla="*/ 8 h 19"/>
                <a:gd name="T6" fmla="*/ 5 w 20"/>
                <a:gd name="T7" fmla="*/ 0 h 19"/>
                <a:gd name="T8" fmla="*/ 2 w 20"/>
                <a:gd name="T9" fmla="*/ 10 h 19"/>
                <a:gd name="T10" fmla="*/ 1 w 20"/>
                <a:gd name="T11" fmla="*/ 16 h 19"/>
                <a:gd name="T12" fmla="*/ 10 w 20"/>
                <a:gd name="T13" fmla="*/ 19 h 19"/>
                <a:gd name="T14" fmla="*/ 19 w 20"/>
                <a:gd name="T15" fmla="*/ 13 h 1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9">
                  <a:moveTo>
                    <a:pt x="19" y="13"/>
                  </a:moveTo>
                  <a:cubicBezTo>
                    <a:pt x="20" y="10"/>
                    <a:pt x="18" y="9"/>
                    <a:pt x="15" y="10"/>
                  </a:cubicBezTo>
                  <a:cubicBezTo>
                    <a:pt x="12" y="11"/>
                    <a:pt x="12" y="10"/>
                    <a:pt x="10" y="8"/>
                  </a:cubicBezTo>
                  <a:cubicBezTo>
                    <a:pt x="7" y="5"/>
                    <a:pt x="7" y="0"/>
                    <a:pt x="5" y="0"/>
                  </a:cubicBezTo>
                  <a:cubicBezTo>
                    <a:pt x="2" y="0"/>
                    <a:pt x="1" y="5"/>
                    <a:pt x="2" y="10"/>
                  </a:cubicBezTo>
                  <a:cubicBezTo>
                    <a:pt x="3" y="15"/>
                    <a:pt x="2" y="14"/>
                    <a:pt x="1" y="16"/>
                  </a:cubicBezTo>
                  <a:cubicBezTo>
                    <a:pt x="0" y="17"/>
                    <a:pt x="6" y="18"/>
                    <a:pt x="10" y="19"/>
                  </a:cubicBezTo>
                  <a:cubicBezTo>
                    <a:pt x="12" y="19"/>
                    <a:pt x="19" y="15"/>
                    <a:pt x="1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3" name="淘宝店chenying0907出品 123"/>
            <p:cNvSpPr/>
            <p:nvPr/>
          </p:nvSpPr>
          <p:spPr bwMode="auto">
            <a:xfrm>
              <a:off x="3713361" y="2622671"/>
              <a:ext cx="22556" cy="41694"/>
            </a:xfrm>
            <a:custGeom>
              <a:gdLst>
                <a:gd name="T0" fmla="*/ 7 w 14"/>
                <a:gd name="T1" fmla="*/ 3 h 26"/>
                <a:gd name="T2" fmla="*/ 4 w 14"/>
                <a:gd name="T3" fmla="*/ 1 h 26"/>
                <a:gd name="T4" fmla="*/ 1 w 14"/>
                <a:gd name="T5" fmla="*/ 13 h 26"/>
                <a:gd name="T6" fmla="*/ 3 w 14"/>
                <a:gd name="T7" fmla="*/ 24 h 26"/>
                <a:gd name="T8" fmla="*/ 8 w 14"/>
                <a:gd name="T9" fmla="*/ 14 h 26"/>
                <a:gd name="T10" fmla="*/ 12 w 14"/>
                <a:gd name="T11" fmla="*/ 4 h 26"/>
                <a:gd name="T12" fmla="*/ 7 w 14"/>
                <a:gd name="T13" fmla="*/ 3 h 26"/>
              </a:gdLst>
              <a:cxnLst>
                <a:cxn ang="0">
                  <a:pos x="T0" y="T1"/>
                </a:cxn>
                <a:cxn ang="0">
                  <a:pos x="T2" y="T3"/>
                </a:cxn>
                <a:cxn ang="0">
                  <a:pos x="T4" y="T5"/>
                </a:cxn>
                <a:cxn ang="0">
                  <a:pos x="T6" y="T7"/>
                </a:cxn>
                <a:cxn ang="0">
                  <a:pos x="T8" y="T9"/>
                </a:cxn>
                <a:cxn ang="0">
                  <a:pos x="T10" y="T11"/>
                </a:cxn>
                <a:cxn ang="0">
                  <a:pos x="T12" y="T13"/>
                </a:cxn>
              </a:cxnLst>
              <a:rect l="0" t="0" r="r" b="b"/>
              <a:pathLst>
                <a:path w="14" h="26">
                  <a:moveTo>
                    <a:pt x="7" y="3"/>
                  </a:moveTo>
                  <a:cubicBezTo>
                    <a:pt x="6" y="2"/>
                    <a:pt x="5" y="0"/>
                    <a:pt x="4" y="1"/>
                  </a:cubicBezTo>
                  <a:cubicBezTo>
                    <a:pt x="3" y="3"/>
                    <a:pt x="1" y="9"/>
                    <a:pt x="1" y="13"/>
                  </a:cubicBezTo>
                  <a:cubicBezTo>
                    <a:pt x="1" y="17"/>
                    <a:pt x="0" y="26"/>
                    <a:pt x="3" y="24"/>
                  </a:cubicBezTo>
                  <a:cubicBezTo>
                    <a:pt x="6" y="22"/>
                    <a:pt x="8" y="16"/>
                    <a:pt x="8" y="14"/>
                  </a:cubicBezTo>
                  <a:cubicBezTo>
                    <a:pt x="8" y="12"/>
                    <a:pt x="14" y="4"/>
                    <a:pt x="12" y="4"/>
                  </a:cubicBezTo>
                  <a:cubicBezTo>
                    <a:pt x="11" y="4"/>
                    <a:pt x="8" y="4"/>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4" name="淘宝店chenying0907出品 124"/>
            <p:cNvSpPr/>
            <p:nvPr/>
          </p:nvSpPr>
          <p:spPr bwMode="auto">
            <a:xfrm>
              <a:off x="3695590" y="2538600"/>
              <a:ext cx="19138" cy="43744"/>
            </a:xfrm>
            <a:custGeom>
              <a:gdLst>
                <a:gd name="T0" fmla="*/ 7 w 12"/>
                <a:gd name="T1" fmla="*/ 3 h 27"/>
                <a:gd name="T2" fmla="*/ 2 w 12"/>
                <a:gd name="T3" fmla="*/ 0 h 27"/>
                <a:gd name="T4" fmla="*/ 5 w 12"/>
                <a:gd name="T5" fmla="*/ 10 h 27"/>
                <a:gd name="T6" fmla="*/ 7 w 12"/>
                <a:gd name="T7" fmla="*/ 24 h 27"/>
                <a:gd name="T8" fmla="*/ 12 w 12"/>
                <a:gd name="T9" fmla="*/ 15 h 27"/>
                <a:gd name="T10" fmla="*/ 10 w 12"/>
                <a:gd name="T11" fmla="*/ 8 h 27"/>
                <a:gd name="T12" fmla="*/ 7 w 12"/>
                <a:gd name="T13" fmla="*/ 3 h 27"/>
              </a:gdLst>
              <a:cxnLst>
                <a:cxn ang="0">
                  <a:pos x="T0" y="T1"/>
                </a:cxn>
                <a:cxn ang="0">
                  <a:pos x="T2" y="T3"/>
                </a:cxn>
                <a:cxn ang="0">
                  <a:pos x="T4" y="T5"/>
                </a:cxn>
                <a:cxn ang="0">
                  <a:pos x="T6" y="T7"/>
                </a:cxn>
                <a:cxn ang="0">
                  <a:pos x="T8" y="T9"/>
                </a:cxn>
                <a:cxn ang="0">
                  <a:pos x="T10" y="T11"/>
                </a:cxn>
                <a:cxn ang="0">
                  <a:pos x="T12" y="T13"/>
                </a:cxn>
              </a:cxnLst>
              <a:rect l="0" t="0" r="r" b="b"/>
              <a:pathLst>
                <a:path w="12" h="27">
                  <a:moveTo>
                    <a:pt x="7" y="3"/>
                  </a:moveTo>
                  <a:cubicBezTo>
                    <a:pt x="4" y="1"/>
                    <a:pt x="4" y="0"/>
                    <a:pt x="2" y="0"/>
                  </a:cubicBezTo>
                  <a:cubicBezTo>
                    <a:pt x="0" y="1"/>
                    <a:pt x="4" y="7"/>
                    <a:pt x="5" y="10"/>
                  </a:cubicBezTo>
                  <a:cubicBezTo>
                    <a:pt x="6" y="12"/>
                    <a:pt x="6" y="21"/>
                    <a:pt x="7" y="24"/>
                  </a:cubicBezTo>
                  <a:cubicBezTo>
                    <a:pt x="8" y="27"/>
                    <a:pt x="12" y="16"/>
                    <a:pt x="12" y="15"/>
                  </a:cubicBezTo>
                  <a:cubicBezTo>
                    <a:pt x="12" y="13"/>
                    <a:pt x="9" y="10"/>
                    <a:pt x="10" y="8"/>
                  </a:cubicBezTo>
                  <a:cubicBezTo>
                    <a:pt x="10" y="7"/>
                    <a:pt x="9" y="6"/>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5" name="淘宝店chenying0907出品 125"/>
            <p:cNvSpPr/>
            <p:nvPr/>
          </p:nvSpPr>
          <p:spPr bwMode="auto">
            <a:xfrm>
              <a:off x="3716095" y="2539967"/>
              <a:ext cx="15037" cy="24606"/>
            </a:xfrm>
            <a:custGeom>
              <a:gdLst>
                <a:gd name="T0" fmla="*/ 1 w 9"/>
                <a:gd name="T1" fmla="*/ 1 h 15"/>
                <a:gd name="T2" fmla="*/ 3 w 9"/>
                <a:gd name="T3" fmla="*/ 7 h 15"/>
                <a:gd name="T4" fmla="*/ 2 w 9"/>
                <a:gd name="T5" fmla="*/ 13 h 15"/>
                <a:gd name="T6" fmla="*/ 9 w 9"/>
                <a:gd name="T7" fmla="*/ 6 h 15"/>
                <a:gd name="T8" fmla="*/ 1 w 9"/>
                <a:gd name="T9" fmla="*/ 1 h 15"/>
              </a:gdLst>
              <a:cxnLst>
                <a:cxn ang="0">
                  <a:pos x="T0" y="T1"/>
                </a:cxn>
                <a:cxn ang="0">
                  <a:pos x="T2" y="T3"/>
                </a:cxn>
                <a:cxn ang="0">
                  <a:pos x="T4" y="T5"/>
                </a:cxn>
                <a:cxn ang="0">
                  <a:pos x="T6" y="T7"/>
                </a:cxn>
                <a:cxn ang="0">
                  <a:pos x="T8" y="T9"/>
                </a:cxn>
              </a:cxnLst>
              <a:rect l="0" t="0" r="r" b="b"/>
              <a:pathLst>
                <a:path w="9" h="15">
                  <a:moveTo>
                    <a:pt x="1" y="1"/>
                  </a:moveTo>
                  <a:cubicBezTo>
                    <a:pt x="0" y="0"/>
                    <a:pt x="2" y="4"/>
                    <a:pt x="3" y="7"/>
                  </a:cubicBezTo>
                  <a:cubicBezTo>
                    <a:pt x="5" y="9"/>
                    <a:pt x="2" y="10"/>
                    <a:pt x="2" y="13"/>
                  </a:cubicBezTo>
                  <a:cubicBezTo>
                    <a:pt x="3" y="15"/>
                    <a:pt x="9" y="7"/>
                    <a:pt x="9" y="6"/>
                  </a:cubicBezTo>
                  <a:cubicBezTo>
                    <a:pt x="9" y="4"/>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6" name="淘宝店chenying0907出品 126"/>
            <p:cNvSpPr/>
            <p:nvPr/>
          </p:nvSpPr>
          <p:spPr bwMode="auto">
            <a:xfrm>
              <a:off x="3724297" y="2557738"/>
              <a:ext cx="11620" cy="17771"/>
            </a:xfrm>
            <a:custGeom>
              <a:gdLst>
                <a:gd name="T0" fmla="*/ 4 w 7"/>
                <a:gd name="T1" fmla="*/ 10 h 11"/>
                <a:gd name="T2" fmla="*/ 2 w 7"/>
                <a:gd name="T3" fmla="*/ 3 h 11"/>
                <a:gd name="T4" fmla="*/ 1 w 7"/>
                <a:gd name="T5" fmla="*/ 9 h 11"/>
                <a:gd name="T6" fmla="*/ 4 w 7"/>
                <a:gd name="T7" fmla="*/ 10 h 11"/>
              </a:gdLst>
              <a:cxnLst>
                <a:cxn ang="0">
                  <a:pos x="T0" y="T1"/>
                </a:cxn>
                <a:cxn ang="0">
                  <a:pos x="T2" y="T3"/>
                </a:cxn>
                <a:cxn ang="0">
                  <a:pos x="T4" y="T5"/>
                </a:cxn>
                <a:cxn ang="0">
                  <a:pos x="T6" y="T7"/>
                </a:cxn>
              </a:cxnLst>
              <a:rect l="0" t="0" r="r" b="b"/>
              <a:pathLst>
                <a:path w="7" h="11">
                  <a:moveTo>
                    <a:pt x="4" y="10"/>
                  </a:moveTo>
                  <a:cubicBezTo>
                    <a:pt x="5" y="9"/>
                    <a:pt x="7" y="0"/>
                    <a:pt x="2" y="3"/>
                  </a:cubicBezTo>
                  <a:cubicBezTo>
                    <a:pt x="0" y="4"/>
                    <a:pt x="2" y="8"/>
                    <a:pt x="1" y="9"/>
                  </a:cubicBezTo>
                  <a:cubicBezTo>
                    <a:pt x="0" y="10"/>
                    <a:pt x="3" y="11"/>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7" name="淘宝店chenying0907出品 127"/>
            <p:cNvSpPr/>
            <p:nvPr/>
          </p:nvSpPr>
          <p:spPr bwMode="auto">
            <a:xfrm>
              <a:off x="3409200" y="2539967"/>
              <a:ext cx="43744" cy="37593"/>
            </a:xfrm>
            <a:custGeom>
              <a:gdLst>
                <a:gd name="T0" fmla="*/ 25 w 27"/>
                <a:gd name="T1" fmla="*/ 6 h 23"/>
                <a:gd name="T2" fmla="*/ 22 w 27"/>
                <a:gd name="T3" fmla="*/ 2 h 23"/>
                <a:gd name="T4" fmla="*/ 21 w 27"/>
                <a:gd name="T5" fmla="*/ 5 h 23"/>
                <a:gd name="T6" fmla="*/ 15 w 27"/>
                <a:gd name="T7" fmla="*/ 5 h 23"/>
                <a:gd name="T8" fmla="*/ 13 w 27"/>
                <a:gd name="T9" fmla="*/ 9 h 23"/>
                <a:gd name="T10" fmla="*/ 8 w 27"/>
                <a:gd name="T11" fmla="*/ 8 h 23"/>
                <a:gd name="T12" fmla="*/ 2 w 27"/>
                <a:gd name="T13" fmla="*/ 15 h 23"/>
                <a:gd name="T14" fmla="*/ 6 w 27"/>
                <a:gd name="T15" fmla="*/ 17 h 23"/>
                <a:gd name="T16" fmla="*/ 6 w 27"/>
                <a:gd name="T17" fmla="*/ 21 h 23"/>
                <a:gd name="T18" fmla="*/ 14 w 27"/>
                <a:gd name="T19" fmla="*/ 16 h 23"/>
                <a:gd name="T20" fmla="*/ 16 w 27"/>
                <a:gd name="T21" fmla="*/ 18 h 23"/>
                <a:gd name="T22" fmla="*/ 25 w 27"/>
                <a:gd name="T23" fmla="*/ 11 h 23"/>
                <a:gd name="T24" fmla="*/ 25 w 27"/>
                <a:gd name="T25" fmla="*/ 6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3">
                  <a:moveTo>
                    <a:pt x="25" y="6"/>
                  </a:moveTo>
                  <a:cubicBezTo>
                    <a:pt x="23" y="5"/>
                    <a:pt x="24" y="4"/>
                    <a:pt x="22" y="2"/>
                  </a:cubicBezTo>
                  <a:cubicBezTo>
                    <a:pt x="21" y="0"/>
                    <a:pt x="22" y="4"/>
                    <a:pt x="21" y="5"/>
                  </a:cubicBezTo>
                  <a:cubicBezTo>
                    <a:pt x="21" y="6"/>
                    <a:pt x="17" y="5"/>
                    <a:pt x="15" y="5"/>
                  </a:cubicBezTo>
                  <a:cubicBezTo>
                    <a:pt x="12" y="5"/>
                    <a:pt x="14" y="7"/>
                    <a:pt x="13" y="9"/>
                  </a:cubicBezTo>
                  <a:cubicBezTo>
                    <a:pt x="12" y="10"/>
                    <a:pt x="10" y="8"/>
                    <a:pt x="8" y="8"/>
                  </a:cubicBezTo>
                  <a:cubicBezTo>
                    <a:pt x="5" y="8"/>
                    <a:pt x="4" y="12"/>
                    <a:pt x="2" y="15"/>
                  </a:cubicBezTo>
                  <a:cubicBezTo>
                    <a:pt x="0" y="17"/>
                    <a:pt x="4" y="17"/>
                    <a:pt x="6" y="17"/>
                  </a:cubicBezTo>
                  <a:cubicBezTo>
                    <a:pt x="7" y="17"/>
                    <a:pt x="5" y="19"/>
                    <a:pt x="6" y="21"/>
                  </a:cubicBezTo>
                  <a:cubicBezTo>
                    <a:pt x="6" y="23"/>
                    <a:pt x="13" y="17"/>
                    <a:pt x="14" y="16"/>
                  </a:cubicBezTo>
                  <a:cubicBezTo>
                    <a:pt x="15" y="15"/>
                    <a:pt x="15" y="17"/>
                    <a:pt x="16" y="18"/>
                  </a:cubicBezTo>
                  <a:cubicBezTo>
                    <a:pt x="17" y="18"/>
                    <a:pt x="23" y="12"/>
                    <a:pt x="25" y="11"/>
                  </a:cubicBezTo>
                  <a:cubicBezTo>
                    <a:pt x="27" y="9"/>
                    <a:pt x="26" y="6"/>
                    <a:pt x="2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8" name="淘宝店chenying0907出品 128"/>
            <p:cNvSpPr/>
            <p:nvPr/>
          </p:nvSpPr>
          <p:spPr bwMode="auto">
            <a:xfrm>
              <a:off x="3449527" y="2533815"/>
              <a:ext cx="19822" cy="9569"/>
            </a:xfrm>
            <a:custGeom>
              <a:gdLst>
                <a:gd name="T0" fmla="*/ 3 w 12"/>
                <a:gd name="T1" fmla="*/ 1 h 6"/>
                <a:gd name="T2" fmla="*/ 4 w 12"/>
                <a:gd name="T3" fmla="*/ 5 h 6"/>
                <a:gd name="T4" fmla="*/ 10 w 12"/>
                <a:gd name="T5" fmla="*/ 4 h 6"/>
                <a:gd name="T6" fmla="*/ 3 w 12"/>
                <a:gd name="T7" fmla="*/ 1 h 6"/>
              </a:gdLst>
              <a:cxnLst>
                <a:cxn ang="0">
                  <a:pos x="T0" y="T1"/>
                </a:cxn>
                <a:cxn ang="0">
                  <a:pos x="T2" y="T3"/>
                </a:cxn>
                <a:cxn ang="0">
                  <a:pos x="T4" y="T5"/>
                </a:cxn>
                <a:cxn ang="0">
                  <a:pos x="T6" y="T7"/>
                </a:cxn>
              </a:cxnLst>
              <a:rect l="0" t="0" r="r" b="b"/>
              <a:pathLst>
                <a:path w="12" h="6">
                  <a:moveTo>
                    <a:pt x="3" y="1"/>
                  </a:moveTo>
                  <a:cubicBezTo>
                    <a:pt x="0" y="2"/>
                    <a:pt x="1" y="6"/>
                    <a:pt x="4" y="5"/>
                  </a:cubicBezTo>
                  <a:cubicBezTo>
                    <a:pt x="7" y="5"/>
                    <a:pt x="12" y="4"/>
                    <a:pt x="10" y="4"/>
                  </a:cubicBezTo>
                  <a:cubicBezTo>
                    <a:pt x="9" y="4"/>
                    <a:pt x="5"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9" name="淘宝店chenying0907出品 129"/>
            <p:cNvSpPr/>
            <p:nvPr/>
          </p:nvSpPr>
          <p:spPr bwMode="auto">
            <a:xfrm>
              <a:off x="3239691" y="2608317"/>
              <a:ext cx="22556" cy="14354"/>
            </a:xfrm>
            <a:custGeom>
              <a:gdLst>
                <a:gd name="T0" fmla="*/ 6 w 14"/>
                <a:gd name="T1" fmla="*/ 3 h 9"/>
                <a:gd name="T2" fmla="*/ 0 w 14"/>
                <a:gd name="T3" fmla="*/ 8 h 9"/>
                <a:gd name="T4" fmla="*/ 12 w 14"/>
                <a:gd name="T5" fmla="*/ 6 h 9"/>
                <a:gd name="T6" fmla="*/ 13 w 14"/>
                <a:gd name="T7" fmla="*/ 1 h 9"/>
                <a:gd name="T8" fmla="*/ 6 w 14"/>
                <a:gd name="T9" fmla="*/ 3 h 9"/>
              </a:gdLst>
              <a:cxnLst>
                <a:cxn ang="0">
                  <a:pos x="T0" y="T1"/>
                </a:cxn>
                <a:cxn ang="0">
                  <a:pos x="T2" y="T3"/>
                </a:cxn>
                <a:cxn ang="0">
                  <a:pos x="T4" y="T5"/>
                </a:cxn>
                <a:cxn ang="0">
                  <a:pos x="T6" y="T7"/>
                </a:cxn>
                <a:cxn ang="0">
                  <a:pos x="T8" y="T9"/>
                </a:cxn>
              </a:cxnLst>
              <a:rect l="0" t="0" r="r" b="b"/>
              <a:pathLst>
                <a:path w="14" h="9">
                  <a:moveTo>
                    <a:pt x="6" y="3"/>
                  </a:moveTo>
                  <a:cubicBezTo>
                    <a:pt x="4" y="4"/>
                    <a:pt x="0" y="6"/>
                    <a:pt x="0" y="8"/>
                  </a:cubicBezTo>
                  <a:cubicBezTo>
                    <a:pt x="0" y="9"/>
                    <a:pt x="9" y="6"/>
                    <a:pt x="12" y="6"/>
                  </a:cubicBezTo>
                  <a:cubicBezTo>
                    <a:pt x="14" y="6"/>
                    <a:pt x="13" y="3"/>
                    <a:pt x="13" y="1"/>
                  </a:cubicBezTo>
                  <a:cubicBezTo>
                    <a:pt x="12" y="0"/>
                    <a:pt x="8" y="3"/>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0" name="淘宝店chenying0907出品 130"/>
            <p:cNvSpPr/>
            <p:nvPr/>
          </p:nvSpPr>
          <p:spPr bwMode="auto">
            <a:xfrm>
              <a:off x="3193212" y="2634291"/>
              <a:ext cx="14354" cy="14354"/>
            </a:xfrm>
            <a:custGeom>
              <a:gdLst>
                <a:gd name="T0" fmla="*/ 7 w 9"/>
                <a:gd name="T1" fmla="*/ 1 h 9"/>
                <a:gd name="T2" fmla="*/ 0 w 9"/>
                <a:gd name="T3" fmla="*/ 8 h 9"/>
                <a:gd name="T4" fmla="*/ 8 w 9"/>
                <a:gd name="T5" fmla="*/ 4 h 9"/>
                <a:gd name="T6" fmla="*/ 7 w 9"/>
                <a:gd name="T7" fmla="*/ 1 h 9"/>
              </a:gdLst>
              <a:cxnLst>
                <a:cxn ang="0">
                  <a:pos x="T0" y="T1"/>
                </a:cxn>
                <a:cxn ang="0">
                  <a:pos x="T2" y="T3"/>
                </a:cxn>
                <a:cxn ang="0">
                  <a:pos x="T4" y="T5"/>
                </a:cxn>
                <a:cxn ang="0">
                  <a:pos x="T6" y="T7"/>
                </a:cxn>
              </a:cxnLst>
              <a:rect l="0" t="0" r="r" b="b"/>
              <a:pathLst>
                <a:path w="9" h="9">
                  <a:moveTo>
                    <a:pt x="7" y="1"/>
                  </a:moveTo>
                  <a:cubicBezTo>
                    <a:pt x="5" y="0"/>
                    <a:pt x="0" y="7"/>
                    <a:pt x="0" y="8"/>
                  </a:cubicBezTo>
                  <a:cubicBezTo>
                    <a:pt x="0" y="9"/>
                    <a:pt x="8" y="4"/>
                    <a:pt x="8" y="4"/>
                  </a:cubicBezTo>
                  <a:cubicBezTo>
                    <a:pt x="9" y="3"/>
                    <a:pt x="9"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1" name="淘宝店chenying0907出品 131"/>
            <p:cNvSpPr/>
            <p:nvPr/>
          </p:nvSpPr>
          <p:spPr bwMode="auto">
            <a:xfrm>
              <a:off x="3162454" y="2645227"/>
              <a:ext cx="23923" cy="14354"/>
            </a:xfrm>
            <a:custGeom>
              <a:gdLst>
                <a:gd name="T0" fmla="*/ 2 w 15"/>
                <a:gd name="T1" fmla="*/ 7 h 9"/>
                <a:gd name="T2" fmla="*/ 11 w 15"/>
                <a:gd name="T3" fmla="*/ 0 h 9"/>
                <a:gd name="T4" fmla="*/ 2 w 15"/>
                <a:gd name="T5" fmla="*/ 7 h 9"/>
              </a:gdLst>
              <a:cxnLst>
                <a:cxn ang="0">
                  <a:pos x="T0" y="T1"/>
                </a:cxn>
                <a:cxn ang="0">
                  <a:pos x="T2" y="T3"/>
                </a:cxn>
                <a:cxn ang="0">
                  <a:pos x="T4" y="T5"/>
                </a:cxn>
              </a:cxnLst>
              <a:rect l="0" t="0" r="r" b="b"/>
              <a:pathLst>
                <a:path w="15" h="9">
                  <a:moveTo>
                    <a:pt x="2" y="7"/>
                  </a:moveTo>
                  <a:cubicBezTo>
                    <a:pt x="3" y="9"/>
                    <a:pt x="15" y="1"/>
                    <a:pt x="11" y="0"/>
                  </a:cubicBezTo>
                  <a:cubicBezTo>
                    <a:pt x="10" y="0"/>
                    <a:pt x="0" y="5"/>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2" name="淘宝店chenying0907出品 132"/>
            <p:cNvSpPr/>
            <p:nvPr/>
          </p:nvSpPr>
          <p:spPr bwMode="auto">
            <a:xfrm>
              <a:off x="3254044" y="2480501"/>
              <a:ext cx="25973" cy="17771"/>
            </a:xfrm>
            <a:custGeom>
              <a:gdLst>
                <a:gd name="T0" fmla="*/ 13 w 16"/>
                <a:gd name="T1" fmla="*/ 2 h 11"/>
                <a:gd name="T2" fmla="*/ 2 w 16"/>
                <a:gd name="T3" fmla="*/ 5 h 11"/>
                <a:gd name="T4" fmla="*/ 6 w 16"/>
                <a:gd name="T5" fmla="*/ 10 h 11"/>
                <a:gd name="T6" fmla="*/ 13 w 16"/>
                <a:gd name="T7" fmla="*/ 9 h 11"/>
                <a:gd name="T8" fmla="*/ 13 w 16"/>
                <a:gd name="T9" fmla="*/ 2 h 11"/>
              </a:gdLst>
              <a:cxnLst>
                <a:cxn ang="0">
                  <a:pos x="T0" y="T1"/>
                </a:cxn>
                <a:cxn ang="0">
                  <a:pos x="T2" y="T3"/>
                </a:cxn>
                <a:cxn ang="0">
                  <a:pos x="T4" y="T5"/>
                </a:cxn>
                <a:cxn ang="0">
                  <a:pos x="T6" y="T7"/>
                </a:cxn>
                <a:cxn ang="0">
                  <a:pos x="T8" y="T9"/>
                </a:cxn>
              </a:cxnLst>
              <a:rect l="0" t="0" r="r" b="b"/>
              <a:pathLst>
                <a:path w="16" h="11">
                  <a:moveTo>
                    <a:pt x="13" y="2"/>
                  </a:moveTo>
                  <a:cubicBezTo>
                    <a:pt x="13" y="0"/>
                    <a:pt x="5" y="4"/>
                    <a:pt x="2" y="5"/>
                  </a:cubicBezTo>
                  <a:cubicBezTo>
                    <a:pt x="0" y="7"/>
                    <a:pt x="5" y="10"/>
                    <a:pt x="6" y="10"/>
                  </a:cubicBezTo>
                  <a:cubicBezTo>
                    <a:pt x="8" y="11"/>
                    <a:pt x="11" y="9"/>
                    <a:pt x="13" y="9"/>
                  </a:cubicBezTo>
                  <a:cubicBezTo>
                    <a:pt x="16" y="10"/>
                    <a:pt x="14" y="4"/>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3" name="淘宝店chenying0907出品 133"/>
            <p:cNvSpPr/>
            <p:nvPr/>
          </p:nvSpPr>
          <p:spPr bwMode="auto">
            <a:xfrm>
              <a:off x="4464536" y="2646594"/>
              <a:ext cx="28707" cy="16404"/>
            </a:xfrm>
            <a:custGeom>
              <a:gdLst>
                <a:gd name="T0" fmla="*/ 1 w 18"/>
                <a:gd name="T1" fmla="*/ 1 h 10"/>
                <a:gd name="T2" fmla="*/ 2 w 18"/>
                <a:gd name="T3" fmla="*/ 6 h 10"/>
                <a:gd name="T4" fmla="*/ 14 w 18"/>
                <a:gd name="T5" fmla="*/ 9 h 10"/>
                <a:gd name="T6" fmla="*/ 11 w 18"/>
                <a:gd name="T7" fmla="*/ 4 h 10"/>
                <a:gd name="T8" fmla="*/ 1 w 18"/>
                <a:gd name="T9" fmla="*/ 1 h 10"/>
              </a:gdLst>
              <a:cxnLst>
                <a:cxn ang="0">
                  <a:pos x="T0" y="T1"/>
                </a:cxn>
                <a:cxn ang="0">
                  <a:pos x="T2" y="T3"/>
                </a:cxn>
                <a:cxn ang="0">
                  <a:pos x="T4" y="T5"/>
                </a:cxn>
                <a:cxn ang="0">
                  <a:pos x="T6" y="T7"/>
                </a:cxn>
                <a:cxn ang="0">
                  <a:pos x="T8" y="T9"/>
                </a:cxn>
              </a:cxnLst>
              <a:rect l="0" t="0" r="r" b="b"/>
              <a:pathLst>
                <a:path w="18" h="10">
                  <a:moveTo>
                    <a:pt x="1" y="1"/>
                  </a:moveTo>
                  <a:cubicBezTo>
                    <a:pt x="0" y="0"/>
                    <a:pt x="0" y="4"/>
                    <a:pt x="2" y="6"/>
                  </a:cubicBezTo>
                  <a:cubicBezTo>
                    <a:pt x="4" y="7"/>
                    <a:pt x="10" y="10"/>
                    <a:pt x="14" y="9"/>
                  </a:cubicBezTo>
                  <a:cubicBezTo>
                    <a:pt x="18" y="9"/>
                    <a:pt x="15" y="5"/>
                    <a:pt x="11" y="4"/>
                  </a:cubicBezTo>
                  <a:cubicBezTo>
                    <a:pt x="7" y="3"/>
                    <a:pt x="3"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4" name="淘宝店chenying0907出品 134"/>
            <p:cNvSpPr/>
            <p:nvPr/>
          </p:nvSpPr>
          <p:spPr bwMode="auto">
            <a:xfrm>
              <a:off x="5875978" y="2590546"/>
              <a:ext cx="30758" cy="25973"/>
            </a:xfrm>
            <a:custGeom>
              <a:gdLst>
                <a:gd name="T0" fmla="*/ 10 w 19"/>
                <a:gd name="T1" fmla="*/ 4 h 16"/>
                <a:gd name="T2" fmla="*/ 2 w 19"/>
                <a:gd name="T3" fmla="*/ 5 h 16"/>
                <a:gd name="T4" fmla="*/ 5 w 19"/>
                <a:gd name="T5" fmla="*/ 10 h 16"/>
                <a:gd name="T6" fmla="*/ 10 w 19"/>
                <a:gd name="T7" fmla="*/ 15 h 16"/>
                <a:gd name="T8" fmla="*/ 16 w 19"/>
                <a:gd name="T9" fmla="*/ 14 h 16"/>
                <a:gd name="T10" fmla="*/ 15 w 19"/>
                <a:gd name="T11" fmla="*/ 7 h 16"/>
                <a:gd name="T12" fmla="*/ 17 w 19"/>
                <a:gd name="T13" fmla="*/ 1 h 16"/>
                <a:gd name="T14" fmla="*/ 10 w 19"/>
                <a:gd name="T15" fmla="*/ 4 h 1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6">
                  <a:moveTo>
                    <a:pt x="10" y="4"/>
                  </a:moveTo>
                  <a:cubicBezTo>
                    <a:pt x="8" y="5"/>
                    <a:pt x="4" y="5"/>
                    <a:pt x="2" y="5"/>
                  </a:cubicBezTo>
                  <a:cubicBezTo>
                    <a:pt x="0" y="5"/>
                    <a:pt x="2" y="8"/>
                    <a:pt x="5" y="10"/>
                  </a:cubicBezTo>
                  <a:cubicBezTo>
                    <a:pt x="9" y="12"/>
                    <a:pt x="8" y="15"/>
                    <a:pt x="10" y="15"/>
                  </a:cubicBezTo>
                  <a:cubicBezTo>
                    <a:pt x="14" y="16"/>
                    <a:pt x="14" y="15"/>
                    <a:pt x="16" y="14"/>
                  </a:cubicBezTo>
                  <a:cubicBezTo>
                    <a:pt x="19" y="14"/>
                    <a:pt x="15" y="10"/>
                    <a:pt x="15" y="7"/>
                  </a:cubicBezTo>
                  <a:cubicBezTo>
                    <a:pt x="15" y="5"/>
                    <a:pt x="16" y="2"/>
                    <a:pt x="17" y="1"/>
                  </a:cubicBezTo>
                  <a:cubicBezTo>
                    <a:pt x="18" y="0"/>
                    <a:pt x="11" y="2"/>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5" name="淘宝店chenying0907出品 135"/>
            <p:cNvSpPr/>
            <p:nvPr/>
          </p:nvSpPr>
          <p:spPr bwMode="auto">
            <a:xfrm>
              <a:off x="5990807" y="2546802"/>
              <a:ext cx="21189" cy="27340"/>
            </a:xfrm>
            <a:custGeom>
              <a:gdLst>
                <a:gd name="T0" fmla="*/ 8 w 13"/>
                <a:gd name="T1" fmla="*/ 9 h 17"/>
                <a:gd name="T2" fmla="*/ 11 w 13"/>
                <a:gd name="T3" fmla="*/ 2 h 17"/>
                <a:gd name="T4" fmla="*/ 4 w 13"/>
                <a:gd name="T5" fmla="*/ 5 h 17"/>
                <a:gd name="T6" fmla="*/ 2 w 13"/>
                <a:gd name="T7" fmla="*/ 15 h 17"/>
                <a:gd name="T8" fmla="*/ 8 w 13"/>
                <a:gd name="T9" fmla="*/ 9 h 17"/>
              </a:gdLst>
              <a:cxnLst>
                <a:cxn ang="0">
                  <a:pos x="T0" y="T1"/>
                </a:cxn>
                <a:cxn ang="0">
                  <a:pos x="T2" y="T3"/>
                </a:cxn>
                <a:cxn ang="0">
                  <a:pos x="T4" y="T5"/>
                </a:cxn>
                <a:cxn ang="0">
                  <a:pos x="T6" y="T7"/>
                </a:cxn>
                <a:cxn ang="0">
                  <a:pos x="T8" y="T9"/>
                </a:cxn>
              </a:cxnLst>
              <a:rect l="0" t="0" r="r" b="b"/>
              <a:pathLst>
                <a:path w="13" h="17">
                  <a:moveTo>
                    <a:pt x="8" y="9"/>
                  </a:moveTo>
                  <a:cubicBezTo>
                    <a:pt x="9" y="8"/>
                    <a:pt x="9" y="4"/>
                    <a:pt x="11" y="2"/>
                  </a:cubicBezTo>
                  <a:cubicBezTo>
                    <a:pt x="13" y="0"/>
                    <a:pt x="7" y="3"/>
                    <a:pt x="4" y="5"/>
                  </a:cubicBezTo>
                  <a:cubicBezTo>
                    <a:pt x="0" y="7"/>
                    <a:pt x="0" y="13"/>
                    <a:pt x="2" y="15"/>
                  </a:cubicBezTo>
                  <a:cubicBezTo>
                    <a:pt x="3" y="17"/>
                    <a:pt x="7" y="10"/>
                    <a:pt x="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6" name="淘宝店chenying0907出品 136"/>
            <p:cNvSpPr/>
            <p:nvPr/>
          </p:nvSpPr>
          <p:spPr bwMode="auto">
            <a:xfrm>
              <a:off x="6044121" y="2530397"/>
              <a:ext cx="21189" cy="14354"/>
            </a:xfrm>
            <a:custGeom>
              <a:gdLst>
                <a:gd name="T0" fmla="*/ 4 w 13"/>
                <a:gd name="T1" fmla="*/ 8 h 9"/>
                <a:gd name="T2" fmla="*/ 12 w 13"/>
                <a:gd name="T3" fmla="*/ 2 h 9"/>
                <a:gd name="T4" fmla="*/ 9 w 13"/>
                <a:gd name="T5" fmla="*/ 1 h 9"/>
                <a:gd name="T6" fmla="*/ 2 w 13"/>
                <a:gd name="T7" fmla="*/ 2 h 9"/>
                <a:gd name="T8" fmla="*/ 4 w 13"/>
                <a:gd name="T9" fmla="*/ 8 h 9"/>
              </a:gdLst>
              <a:cxnLst>
                <a:cxn ang="0">
                  <a:pos x="T0" y="T1"/>
                </a:cxn>
                <a:cxn ang="0">
                  <a:pos x="T2" y="T3"/>
                </a:cxn>
                <a:cxn ang="0">
                  <a:pos x="T4" y="T5"/>
                </a:cxn>
                <a:cxn ang="0">
                  <a:pos x="T6" y="T7"/>
                </a:cxn>
                <a:cxn ang="0">
                  <a:pos x="T8" y="T9"/>
                </a:cxn>
              </a:cxnLst>
              <a:rect l="0" t="0" r="r" b="b"/>
              <a:pathLst>
                <a:path w="13" h="9">
                  <a:moveTo>
                    <a:pt x="4" y="8"/>
                  </a:moveTo>
                  <a:cubicBezTo>
                    <a:pt x="8" y="7"/>
                    <a:pt x="11" y="4"/>
                    <a:pt x="12" y="2"/>
                  </a:cubicBezTo>
                  <a:cubicBezTo>
                    <a:pt x="13" y="1"/>
                    <a:pt x="12" y="0"/>
                    <a:pt x="9" y="1"/>
                  </a:cubicBezTo>
                  <a:cubicBezTo>
                    <a:pt x="6" y="2"/>
                    <a:pt x="3" y="1"/>
                    <a:pt x="2" y="2"/>
                  </a:cubicBezTo>
                  <a:cubicBezTo>
                    <a:pt x="0" y="3"/>
                    <a:pt x="2" y="9"/>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7" name="淘宝店chenying0907出品 137"/>
            <p:cNvSpPr/>
            <p:nvPr/>
          </p:nvSpPr>
          <p:spPr bwMode="auto">
            <a:xfrm>
              <a:off x="6048905" y="2519461"/>
              <a:ext cx="11620" cy="6152"/>
            </a:xfrm>
            <a:custGeom>
              <a:gdLst>
                <a:gd name="T0" fmla="*/ 4 w 7"/>
                <a:gd name="T1" fmla="*/ 1 h 4"/>
                <a:gd name="T2" fmla="*/ 3 w 7"/>
                <a:gd name="T3" fmla="*/ 4 h 4"/>
                <a:gd name="T4" fmla="*/ 4 w 7"/>
                <a:gd name="T5" fmla="*/ 1 h 4"/>
              </a:gdLst>
              <a:cxnLst>
                <a:cxn ang="0">
                  <a:pos x="T0" y="T1"/>
                </a:cxn>
                <a:cxn ang="0">
                  <a:pos x="T2" y="T3"/>
                </a:cxn>
                <a:cxn ang="0">
                  <a:pos x="T4" y="T5"/>
                </a:cxn>
              </a:cxnLst>
              <a:rect l="0" t="0" r="r" b="b"/>
              <a:pathLst>
                <a:path w="7" h="4">
                  <a:moveTo>
                    <a:pt x="4" y="1"/>
                  </a:moveTo>
                  <a:cubicBezTo>
                    <a:pt x="3" y="2"/>
                    <a:pt x="0" y="4"/>
                    <a:pt x="3" y="4"/>
                  </a:cubicBezTo>
                  <a:cubicBezTo>
                    <a:pt x="7" y="4"/>
                    <a:pt x="6"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8" name="淘宝店chenying0907出品 138"/>
            <p:cNvSpPr/>
            <p:nvPr/>
          </p:nvSpPr>
          <p:spPr bwMode="auto">
            <a:xfrm>
              <a:off x="6635355" y="3992420"/>
              <a:ext cx="16404" cy="17771"/>
            </a:xfrm>
            <a:custGeom>
              <a:gdLst>
                <a:gd name="T0" fmla="*/ 4 w 10"/>
                <a:gd name="T1" fmla="*/ 2 h 11"/>
                <a:gd name="T2" fmla="*/ 8 w 10"/>
                <a:gd name="T3" fmla="*/ 8 h 11"/>
                <a:gd name="T4" fmla="*/ 4 w 10"/>
                <a:gd name="T5" fmla="*/ 2 h 11"/>
              </a:gdLst>
              <a:cxnLst>
                <a:cxn ang="0">
                  <a:pos x="T0" y="T1"/>
                </a:cxn>
                <a:cxn ang="0">
                  <a:pos x="T2" y="T3"/>
                </a:cxn>
                <a:cxn ang="0">
                  <a:pos x="T4" y="T5"/>
                </a:cxn>
              </a:cxnLst>
              <a:rect l="0" t="0" r="r" b="b"/>
              <a:pathLst>
                <a:path w="10" h="11">
                  <a:moveTo>
                    <a:pt x="4" y="2"/>
                  </a:moveTo>
                  <a:cubicBezTo>
                    <a:pt x="0" y="4"/>
                    <a:pt x="6" y="11"/>
                    <a:pt x="8" y="8"/>
                  </a:cubicBezTo>
                  <a:cubicBezTo>
                    <a:pt x="10" y="6"/>
                    <a:pt x="7" y="0"/>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9" name="淘宝店chenying0907出品 139"/>
            <p:cNvSpPr/>
            <p:nvPr/>
          </p:nvSpPr>
          <p:spPr bwMode="auto">
            <a:xfrm>
              <a:off x="8458952" y="3772330"/>
              <a:ext cx="28024" cy="11620"/>
            </a:xfrm>
            <a:custGeom>
              <a:gdLst>
                <a:gd name="T0" fmla="*/ 2 w 17"/>
                <a:gd name="T1" fmla="*/ 0 h 7"/>
                <a:gd name="T2" fmla="*/ 7 w 17"/>
                <a:gd name="T3" fmla="*/ 5 h 7"/>
                <a:gd name="T4" fmla="*/ 16 w 17"/>
                <a:gd name="T5" fmla="*/ 5 h 7"/>
                <a:gd name="T6" fmla="*/ 2 w 17"/>
                <a:gd name="T7" fmla="*/ 0 h 7"/>
              </a:gdLst>
              <a:cxnLst>
                <a:cxn ang="0">
                  <a:pos x="T0" y="T1"/>
                </a:cxn>
                <a:cxn ang="0">
                  <a:pos x="T2" y="T3"/>
                </a:cxn>
                <a:cxn ang="0">
                  <a:pos x="T4" y="T5"/>
                </a:cxn>
                <a:cxn ang="0">
                  <a:pos x="T6" y="T7"/>
                </a:cxn>
              </a:cxnLst>
              <a:rect l="0" t="0" r="r" b="b"/>
              <a:pathLst>
                <a:path w="17" h="7">
                  <a:moveTo>
                    <a:pt x="2" y="0"/>
                  </a:moveTo>
                  <a:cubicBezTo>
                    <a:pt x="0" y="0"/>
                    <a:pt x="4" y="3"/>
                    <a:pt x="7" y="5"/>
                  </a:cubicBezTo>
                  <a:cubicBezTo>
                    <a:pt x="11" y="7"/>
                    <a:pt x="15" y="7"/>
                    <a:pt x="16" y="5"/>
                  </a:cubicBezTo>
                  <a:cubicBezTo>
                    <a:pt x="17" y="3"/>
                    <a:pt x="4"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0" name="淘宝店chenying0907出品 140"/>
            <p:cNvSpPr/>
            <p:nvPr/>
          </p:nvSpPr>
          <p:spPr bwMode="auto">
            <a:xfrm>
              <a:off x="8509531" y="3793519"/>
              <a:ext cx="14354" cy="8202"/>
            </a:xfrm>
            <a:custGeom>
              <a:gdLst>
                <a:gd name="T0" fmla="*/ 0 w 9"/>
                <a:gd name="T1" fmla="*/ 2 h 5"/>
                <a:gd name="T2" fmla="*/ 9 w 9"/>
                <a:gd name="T3" fmla="*/ 4 h 5"/>
                <a:gd name="T4" fmla="*/ 0 w 9"/>
                <a:gd name="T5" fmla="*/ 2 h 5"/>
              </a:gdLst>
              <a:cxnLst>
                <a:cxn ang="0">
                  <a:pos x="T0" y="T1"/>
                </a:cxn>
                <a:cxn ang="0">
                  <a:pos x="T2" y="T3"/>
                </a:cxn>
                <a:cxn ang="0">
                  <a:pos x="T4" y="T5"/>
                </a:cxn>
              </a:cxnLst>
              <a:rect l="0" t="0" r="r" b="b"/>
              <a:pathLst>
                <a:path w="9" h="5">
                  <a:moveTo>
                    <a:pt x="0" y="2"/>
                  </a:moveTo>
                  <a:cubicBezTo>
                    <a:pt x="0" y="4"/>
                    <a:pt x="9" y="5"/>
                    <a:pt x="9" y="4"/>
                  </a:cubicBezTo>
                  <a:cubicBezTo>
                    <a:pt x="9" y="1"/>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1" name="淘宝店chenying0907出品 141"/>
            <p:cNvSpPr/>
            <p:nvPr/>
          </p:nvSpPr>
          <p:spPr bwMode="auto">
            <a:xfrm>
              <a:off x="8423410" y="3740205"/>
              <a:ext cx="38960" cy="21189"/>
            </a:xfrm>
            <a:custGeom>
              <a:gdLst>
                <a:gd name="T0" fmla="*/ 21 w 24"/>
                <a:gd name="T1" fmla="*/ 10 h 13"/>
                <a:gd name="T2" fmla="*/ 6 w 24"/>
                <a:gd name="T3" fmla="*/ 0 h 13"/>
                <a:gd name="T4" fmla="*/ 21 w 24"/>
                <a:gd name="T5" fmla="*/ 10 h 13"/>
              </a:gdLst>
              <a:cxnLst>
                <a:cxn ang="0">
                  <a:pos x="T0" y="T1"/>
                </a:cxn>
                <a:cxn ang="0">
                  <a:pos x="T2" y="T3"/>
                </a:cxn>
                <a:cxn ang="0">
                  <a:pos x="T4" y="T5"/>
                </a:cxn>
              </a:cxnLst>
              <a:rect l="0" t="0" r="r" b="b"/>
              <a:pathLst>
                <a:path w="24" h="13">
                  <a:moveTo>
                    <a:pt x="21" y="10"/>
                  </a:moveTo>
                  <a:cubicBezTo>
                    <a:pt x="24" y="5"/>
                    <a:pt x="12" y="0"/>
                    <a:pt x="6" y="0"/>
                  </a:cubicBezTo>
                  <a:cubicBezTo>
                    <a:pt x="0" y="0"/>
                    <a:pt x="19" y="13"/>
                    <a:pt x="2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2" name="淘宝店chenying0907出品 142"/>
            <p:cNvSpPr/>
            <p:nvPr/>
          </p:nvSpPr>
          <p:spPr bwMode="auto">
            <a:xfrm>
              <a:off x="5921089" y="2996549"/>
              <a:ext cx="10253" cy="6152"/>
            </a:xfrm>
            <a:custGeom>
              <a:gdLst>
                <a:gd name="T0" fmla="*/ 1 w 6"/>
                <a:gd name="T1" fmla="*/ 2 h 4"/>
                <a:gd name="T2" fmla="*/ 5 w 6"/>
                <a:gd name="T3" fmla="*/ 2 h 4"/>
                <a:gd name="T4" fmla="*/ 1 w 6"/>
                <a:gd name="T5" fmla="*/ 2 h 4"/>
              </a:gdLst>
              <a:cxnLst>
                <a:cxn ang="0">
                  <a:pos x="T0" y="T1"/>
                </a:cxn>
                <a:cxn ang="0">
                  <a:pos x="T2" y="T3"/>
                </a:cxn>
                <a:cxn ang="0">
                  <a:pos x="T4" y="T5"/>
                </a:cxn>
              </a:cxnLst>
              <a:rect l="0" t="0" r="r" b="b"/>
              <a:pathLst>
                <a:path w="6" h="4">
                  <a:moveTo>
                    <a:pt x="1" y="2"/>
                  </a:moveTo>
                  <a:cubicBezTo>
                    <a:pt x="1" y="4"/>
                    <a:pt x="6" y="4"/>
                    <a:pt x="5" y="2"/>
                  </a:cubicBezTo>
                  <a:cubicBezTo>
                    <a:pt x="4" y="0"/>
                    <a:pt x="0"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3" name="淘宝店chenying0907出品 143"/>
            <p:cNvSpPr/>
            <p:nvPr/>
          </p:nvSpPr>
          <p:spPr bwMode="auto">
            <a:xfrm>
              <a:off x="5273808" y="3360175"/>
              <a:ext cx="12987" cy="8202"/>
            </a:xfrm>
            <a:custGeom>
              <a:gdLst>
                <a:gd name="T0" fmla="*/ 4 w 8"/>
                <a:gd name="T1" fmla="*/ 1 h 5"/>
                <a:gd name="T2" fmla="*/ 7 w 8"/>
                <a:gd name="T3" fmla="*/ 3 h 5"/>
                <a:gd name="T4" fmla="*/ 4 w 8"/>
                <a:gd name="T5" fmla="*/ 1 h 5"/>
              </a:gdLst>
              <a:cxnLst>
                <a:cxn ang="0">
                  <a:pos x="T0" y="T1"/>
                </a:cxn>
                <a:cxn ang="0">
                  <a:pos x="T2" y="T3"/>
                </a:cxn>
                <a:cxn ang="0">
                  <a:pos x="T4" y="T5"/>
                </a:cxn>
              </a:cxnLst>
              <a:rect l="0" t="0" r="r" b="b"/>
              <a:pathLst>
                <a:path w="8" h="5">
                  <a:moveTo>
                    <a:pt x="4" y="1"/>
                  </a:moveTo>
                  <a:cubicBezTo>
                    <a:pt x="0" y="3"/>
                    <a:pt x="5" y="5"/>
                    <a:pt x="7" y="3"/>
                  </a:cubicBezTo>
                  <a:cubicBezTo>
                    <a:pt x="8" y="1"/>
                    <a:pt x="7"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4" name="淘宝店chenying0907出品 144"/>
            <p:cNvSpPr/>
            <p:nvPr/>
          </p:nvSpPr>
          <p:spPr bwMode="auto">
            <a:xfrm>
              <a:off x="5802159" y="3554291"/>
              <a:ext cx="10936" cy="8202"/>
            </a:xfrm>
            <a:custGeom>
              <a:gdLst>
                <a:gd name="T0" fmla="*/ 5 w 7"/>
                <a:gd name="T1" fmla="*/ 4 h 5"/>
                <a:gd name="T2" fmla="*/ 3 w 7"/>
                <a:gd name="T3" fmla="*/ 1 h 5"/>
                <a:gd name="T4" fmla="*/ 5 w 7"/>
                <a:gd name="T5" fmla="*/ 4 h 5"/>
              </a:gdLst>
              <a:cxnLst>
                <a:cxn ang="0">
                  <a:pos x="T0" y="T1"/>
                </a:cxn>
                <a:cxn ang="0">
                  <a:pos x="T2" y="T3"/>
                </a:cxn>
                <a:cxn ang="0">
                  <a:pos x="T4" y="T5"/>
                </a:cxn>
              </a:cxnLst>
              <a:rect l="0" t="0" r="r" b="b"/>
              <a:pathLst>
                <a:path w="7" h="5">
                  <a:moveTo>
                    <a:pt x="5" y="4"/>
                  </a:moveTo>
                  <a:cubicBezTo>
                    <a:pt x="6" y="3"/>
                    <a:pt x="7" y="0"/>
                    <a:pt x="3" y="1"/>
                  </a:cubicBezTo>
                  <a:cubicBezTo>
                    <a:pt x="0" y="2"/>
                    <a:pt x="5" y="5"/>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5" name="淘宝店chenying0907出品 145"/>
            <p:cNvSpPr/>
            <p:nvPr/>
          </p:nvSpPr>
          <p:spPr bwMode="auto">
            <a:xfrm>
              <a:off x="5772768" y="3599403"/>
              <a:ext cx="8202" cy="6835"/>
            </a:xfrm>
            <a:custGeom>
              <a:gdLst>
                <a:gd name="T0" fmla="*/ 1 w 5"/>
                <a:gd name="T1" fmla="*/ 2 h 4"/>
                <a:gd name="T2" fmla="*/ 2 w 5"/>
                <a:gd name="T3" fmla="*/ 4 h 4"/>
                <a:gd name="T4" fmla="*/ 1 w 5"/>
                <a:gd name="T5" fmla="*/ 2 h 4"/>
              </a:gdLst>
              <a:cxnLst>
                <a:cxn ang="0">
                  <a:pos x="T0" y="T1"/>
                </a:cxn>
                <a:cxn ang="0">
                  <a:pos x="T2" y="T3"/>
                </a:cxn>
                <a:cxn ang="0">
                  <a:pos x="T4" y="T5"/>
                </a:cxn>
              </a:cxnLst>
              <a:rect l="0" t="0" r="r" b="b"/>
              <a:pathLst>
                <a:path w="5" h="4">
                  <a:moveTo>
                    <a:pt x="1" y="2"/>
                  </a:moveTo>
                  <a:cubicBezTo>
                    <a:pt x="0" y="3"/>
                    <a:pt x="1" y="4"/>
                    <a:pt x="2" y="4"/>
                  </a:cubicBezTo>
                  <a:cubicBezTo>
                    <a:pt x="5" y="4"/>
                    <a:pt x="3"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6" name="淘宝店chenying0907出品 146"/>
            <p:cNvSpPr/>
            <p:nvPr/>
          </p:nvSpPr>
          <p:spPr bwMode="auto">
            <a:xfrm>
              <a:off x="6617583" y="3678690"/>
              <a:ext cx="11620" cy="9569"/>
            </a:xfrm>
            <a:custGeom>
              <a:gdLst>
                <a:gd name="T0" fmla="*/ 3 w 7"/>
                <a:gd name="T1" fmla="*/ 2 h 6"/>
                <a:gd name="T2" fmla="*/ 6 w 7"/>
                <a:gd name="T3" fmla="*/ 4 h 6"/>
                <a:gd name="T4" fmla="*/ 3 w 7"/>
                <a:gd name="T5" fmla="*/ 2 h 6"/>
              </a:gdLst>
              <a:cxnLst>
                <a:cxn ang="0">
                  <a:pos x="T0" y="T1"/>
                </a:cxn>
                <a:cxn ang="0">
                  <a:pos x="T2" y="T3"/>
                </a:cxn>
                <a:cxn ang="0">
                  <a:pos x="T4" y="T5"/>
                </a:cxn>
              </a:cxnLst>
              <a:rect l="0" t="0" r="r" b="b"/>
              <a:pathLst>
                <a:path w="7" h="6">
                  <a:moveTo>
                    <a:pt x="3" y="2"/>
                  </a:moveTo>
                  <a:cubicBezTo>
                    <a:pt x="0" y="3"/>
                    <a:pt x="5" y="6"/>
                    <a:pt x="6" y="4"/>
                  </a:cubicBezTo>
                  <a:cubicBezTo>
                    <a:pt x="7" y="3"/>
                    <a:pt x="7" y="0"/>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7" name="淘宝店chenying0907出品 147"/>
            <p:cNvSpPr/>
            <p:nvPr/>
          </p:nvSpPr>
          <p:spPr bwMode="auto">
            <a:xfrm>
              <a:off x="6506171" y="3159224"/>
              <a:ext cx="6152" cy="8202"/>
            </a:xfrm>
            <a:custGeom>
              <a:gdLst>
                <a:gd name="T0" fmla="*/ 1 w 4"/>
                <a:gd name="T1" fmla="*/ 2 h 5"/>
                <a:gd name="T2" fmla="*/ 4 w 4"/>
                <a:gd name="T3" fmla="*/ 3 h 5"/>
                <a:gd name="T4" fmla="*/ 1 w 4"/>
                <a:gd name="T5" fmla="*/ 2 h 5"/>
              </a:gdLst>
              <a:cxnLst>
                <a:cxn ang="0">
                  <a:pos x="T0" y="T1"/>
                </a:cxn>
                <a:cxn ang="0">
                  <a:pos x="T2" y="T3"/>
                </a:cxn>
                <a:cxn ang="0">
                  <a:pos x="T4" y="T5"/>
                </a:cxn>
              </a:cxnLst>
              <a:rect l="0" t="0" r="r" b="b"/>
              <a:pathLst>
                <a:path w="4" h="5">
                  <a:moveTo>
                    <a:pt x="1" y="2"/>
                  </a:moveTo>
                  <a:cubicBezTo>
                    <a:pt x="0" y="3"/>
                    <a:pt x="3" y="5"/>
                    <a:pt x="4" y="3"/>
                  </a:cubicBezTo>
                  <a:cubicBezTo>
                    <a:pt x="4" y="3"/>
                    <a:pt x="2"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8" name="淘宝店chenying0907出品 148"/>
            <p:cNvSpPr/>
            <p:nvPr/>
          </p:nvSpPr>
          <p:spPr bwMode="auto">
            <a:xfrm>
              <a:off x="6405696" y="3817442"/>
              <a:ext cx="21189" cy="11620"/>
            </a:xfrm>
            <a:custGeom>
              <a:gdLst>
                <a:gd name="T0" fmla="*/ 5 w 13"/>
                <a:gd name="T1" fmla="*/ 0 h 7"/>
                <a:gd name="T2" fmla="*/ 8 w 13"/>
                <a:gd name="T3" fmla="*/ 7 h 7"/>
                <a:gd name="T4" fmla="*/ 5 w 13"/>
                <a:gd name="T5" fmla="*/ 0 h 7"/>
              </a:gdLst>
              <a:cxnLst>
                <a:cxn ang="0">
                  <a:pos x="T0" y="T1"/>
                </a:cxn>
                <a:cxn ang="0">
                  <a:pos x="T2" y="T3"/>
                </a:cxn>
                <a:cxn ang="0">
                  <a:pos x="T4" y="T5"/>
                </a:cxn>
              </a:cxnLst>
              <a:rect l="0" t="0" r="r" b="b"/>
              <a:pathLst>
                <a:path w="13" h="7">
                  <a:moveTo>
                    <a:pt x="5" y="0"/>
                  </a:moveTo>
                  <a:cubicBezTo>
                    <a:pt x="0" y="0"/>
                    <a:pt x="4" y="7"/>
                    <a:pt x="8" y="7"/>
                  </a:cubicBezTo>
                  <a:cubicBezTo>
                    <a:pt x="13" y="7"/>
                    <a:pt x="9"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9" name="淘宝店chenying0907出品 149"/>
            <p:cNvSpPr/>
            <p:nvPr/>
          </p:nvSpPr>
          <p:spPr bwMode="auto">
            <a:xfrm>
              <a:off x="4637463" y="3426476"/>
              <a:ext cx="14354" cy="16404"/>
            </a:xfrm>
            <a:custGeom>
              <a:gdLst>
                <a:gd name="T0" fmla="*/ 7 w 9"/>
                <a:gd name="T1" fmla="*/ 6 h 10"/>
                <a:gd name="T2" fmla="*/ 2 w 9"/>
                <a:gd name="T3" fmla="*/ 5 h 10"/>
                <a:gd name="T4" fmla="*/ 7 w 9"/>
                <a:gd name="T5" fmla="*/ 6 h 10"/>
              </a:gdLst>
              <a:cxnLst>
                <a:cxn ang="0">
                  <a:pos x="T0" y="T1"/>
                </a:cxn>
                <a:cxn ang="0">
                  <a:pos x="T2" y="T3"/>
                </a:cxn>
                <a:cxn ang="0">
                  <a:pos x="T4" y="T5"/>
                </a:cxn>
              </a:cxnLst>
              <a:rect l="0" t="0" r="r" b="b"/>
              <a:pathLst>
                <a:path w="9" h="10">
                  <a:moveTo>
                    <a:pt x="7" y="6"/>
                  </a:moveTo>
                  <a:cubicBezTo>
                    <a:pt x="9" y="2"/>
                    <a:pt x="3" y="0"/>
                    <a:pt x="2" y="5"/>
                  </a:cubicBezTo>
                  <a:cubicBezTo>
                    <a:pt x="0" y="10"/>
                    <a:pt x="5" y="9"/>
                    <a:pt x="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0" name="淘宝店chenying0907出品 150"/>
            <p:cNvSpPr/>
            <p:nvPr/>
          </p:nvSpPr>
          <p:spPr bwMode="auto">
            <a:xfrm>
              <a:off x="7964776" y="2837976"/>
              <a:ext cx="14354" cy="14354"/>
            </a:xfrm>
            <a:custGeom>
              <a:gdLst>
                <a:gd name="T0" fmla="*/ 8 w 9"/>
                <a:gd name="T1" fmla="*/ 1 h 9"/>
                <a:gd name="T2" fmla="*/ 1 w 9"/>
                <a:gd name="T3" fmla="*/ 8 h 9"/>
                <a:gd name="T4" fmla="*/ 8 w 9"/>
                <a:gd name="T5" fmla="*/ 1 h 9"/>
              </a:gdLst>
              <a:cxnLst>
                <a:cxn ang="0">
                  <a:pos x="T0" y="T1"/>
                </a:cxn>
                <a:cxn ang="0">
                  <a:pos x="T2" y="T3"/>
                </a:cxn>
                <a:cxn ang="0">
                  <a:pos x="T4" y="T5"/>
                </a:cxn>
              </a:cxnLst>
              <a:rect l="0" t="0" r="r" b="b"/>
              <a:pathLst>
                <a:path w="9" h="9">
                  <a:moveTo>
                    <a:pt x="8" y="1"/>
                  </a:moveTo>
                  <a:cubicBezTo>
                    <a:pt x="7" y="0"/>
                    <a:pt x="0" y="7"/>
                    <a:pt x="1" y="8"/>
                  </a:cubicBezTo>
                  <a:cubicBezTo>
                    <a:pt x="2" y="9"/>
                    <a:pt x="9" y="2"/>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1" name="淘宝店chenying0907出品 151"/>
            <p:cNvSpPr/>
            <p:nvPr/>
          </p:nvSpPr>
          <p:spPr bwMode="auto">
            <a:xfrm>
              <a:off x="7981180" y="2816787"/>
              <a:ext cx="27340" cy="21189"/>
            </a:xfrm>
            <a:custGeom>
              <a:gdLst>
                <a:gd name="T0" fmla="*/ 16 w 17"/>
                <a:gd name="T1" fmla="*/ 0 h 13"/>
                <a:gd name="T2" fmla="*/ 9 w 17"/>
                <a:gd name="T3" fmla="*/ 4 h 13"/>
                <a:gd name="T4" fmla="*/ 4 w 17"/>
                <a:gd name="T5" fmla="*/ 13 h 13"/>
                <a:gd name="T6" fmla="*/ 16 w 17"/>
                <a:gd name="T7" fmla="*/ 0 h 13"/>
              </a:gdLst>
              <a:cxnLst>
                <a:cxn ang="0">
                  <a:pos x="T0" y="T1"/>
                </a:cxn>
                <a:cxn ang="0">
                  <a:pos x="T2" y="T3"/>
                </a:cxn>
                <a:cxn ang="0">
                  <a:pos x="T4" y="T5"/>
                </a:cxn>
                <a:cxn ang="0">
                  <a:pos x="T6" y="T7"/>
                </a:cxn>
              </a:cxnLst>
              <a:rect l="0" t="0" r="r" b="b"/>
              <a:pathLst>
                <a:path w="17" h="13">
                  <a:moveTo>
                    <a:pt x="16" y="0"/>
                  </a:moveTo>
                  <a:cubicBezTo>
                    <a:pt x="15" y="0"/>
                    <a:pt x="12" y="4"/>
                    <a:pt x="9" y="4"/>
                  </a:cubicBezTo>
                  <a:cubicBezTo>
                    <a:pt x="8" y="4"/>
                    <a:pt x="0" y="10"/>
                    <a:pt x="4" y="13"/>
                  </a:cubicBezTo>
                  <a:cubicBezTo>
                    <a:pt x="5" y="13"/>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2" name="淘宝店chenying0907出品 152"/>
            <p:cNvSpPr/>
            <p:nvPr/>
          </p:nvSpPr>
          <p:spPr bwMode="auto">
            <a:xfrm>
              <a:off x="8014672" y="2799016"/>
              <a:ext cx="12987" cy="14354"/>
            </a:xfrm>
            <a:custGeom>
              <a:gdLst>
                <a:gd name="T0" fmla="*/ 6 w 8"/>
                <a:gd name="T1" fmla="*/ 2 h 9"/>
                <a:gd name="T2" fmla="*/ 2 w 8"/>
                <a:gd name="T3" fmla="*/ 9 h 9"/>
                <a:gd name="T4" fmla="*/ 6 w 8"/>
                <a:gd name="T5" fmla="*/ 2 h 9"/>
              </a:gdLst>
              <a:cxnLst>
                <a:cxn ang="0">
                  <a:pos x="T0" y="T1"/>
                </a:cxn>
                <a:cxn ang="0">
                  <a:pos x="T2" y="T3"/>
                </a:cxn>
                <a:cxn ang="0">
                  <a:pos x="T4" y="T5"/>
                </a:cxn>
              </a:cxnLst>
              <a:rect l="0" t="0" r="r" b="b"/>
              <a:pathLst>
                <a:path w="8" h="9">
                  <a:moveTo>
                    <a:pt x="6" y="2"/>
                  </a:moveTo>
                  <a:cubicBezTo>
                    <a:pt x="5" y="0"/>
                    <a:pt x="0" y="8"/>
                    <a:pt x="2" y="9"/>
                  </a:cubicBezTo>
                  <a:cubicBezTo>
                    <a:pt x="3" y="9"/>
                    <a:pt x="8" y="4"/>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3" name="淘宝店chenying0907出品 153"/>
            <p:cNvSpPr/>
            <p:nvPr/>
          </p:nvSpPr>
          <p:spPr bwMode="auto">
            <a:xfrm>
              <a:off x="8037911" y="2782611"/>
              <a:ext cx="10936" cy="9569"/>
            </a:xfrm>
            <a:custGeom>
              <a:gdLst>
                <a:gd name="T0" fmla="*/ 6 w 7"/>
                <a:gd name="T1" fmla="*/ 0 h 6"/>
                <a:gd name="T2" fmla="*/ 2 w 7"/>
                <a:gd name="T3" fmla="*/ 4 h 6"/>
                <a:gd name="T4" fmla="*/ 6 w 7"/>
                <a:gd name="T5" fmla="*/ 0 h 6"/>
              </a:gdLst>
              <a:cxnLst>
                <a:cxn ang="0">
                  <a:pos x="T0" y="T1"/>
                </a:cxn>
                <a:cxn ang="0">
                  <a:pos x="T2" y="T3"/>
                </a:cxn>
                <a:cxn ang="0">
                  <a:pos x="T4" y="T5"/>
                </a:cxn>
              </a:cxnLst>
              <a:rect l="0" t="0" r="r" b="b"/>
              <a:pathLst>
                <a:path w="7" h="6">
                  <a:moveTo>
                    <a:pt x="6" y="0"/>
                  </a:moveTo>
                  <a:cubicBezTo>
                    <a:pt x="4" y="0"/>
                    <a:pt x="0" y="2"/>
                    <a:pt x="2" y="4"/>
                  </a:cubicBezTo>
                  <a:cubicBezTo>
                    <a:pt x="4" y="6"/>
                    <a:pt x="7" y="1"/>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4" name="淘宝店chenying0907出品 154"/>
            <p:cNvSpPr/>
            <p:nvPr/>
          </p:nvSpPr>
          <p:spPr bwMode="auto">
            <a:xfrm>
              <a:off x="8074821" y="2710160"/>
              <a:ext cx="16404" cy="14354"/>
            </a:xfrm>
            <a:custGeom>
              <a:gdLst>
                <a:gd name="T0" fmla="*/ 8 w 10"/>
                <a:gd name="T1" fmla="*/ 1 h 9"/>
                <a:gd name="T2" fmla="*/ 3 w 10"/>
                <a:gd name="T3" fmla="*/ 4 h 9"/>
                <a:gd name="T4" fmla="*/ 2 w 10"/>
                <a:gd name="T5" fmla="*/ 8 h 9"/>
                <a:gd name="T6" fmla="*/ 8 w 10"/>
                <a:gd name="T7" fmla="*/ 1 h 9"/>
              </a:gdLst>
              <a:cxnLst>
                <a:cxn ang="0">
                  <a:pos x="T0" y="T1"/>
                </a:cxn>
                <a:cxn ang="0">
                  <a:pos x="T2" y="T3"/>
                </a:cxn>
                <a:cxn ang="0">
                  <a:pos x="T4" y="T5"/>
                </a:cxn>
                <a:cxn ang="0">
                  <a:pos x="T6" y="T7"/>
                </a:cxn>
              </a:cxnLst>
              <a:rect l="0" t="0" r="r" b="b"/>
              <a:pathLst>
                <a:path w="10" h="9">
                  <a:moveTo>
                    <a:pt x="8" y="1"/>
                  </a:moveTo>
                  <a:cubicBezTo>
                    <a:pt x="6" y="0"/>
                    <a:pt x="6" y="3"/>
                    <a:pt x="3" y="4"/>
                  </a:cubicBezTo>
                  <a:cubicBezTo>
                    <a:pt x="1" y="4"/>
                    <a:pt x="0" y="8"/>
                    <a:pt x="2" y="8"/>
                  </a:cubicBezTo>
                  <a:cubicBezTo>
                    <a:pt x="4" y="9"/>
                    <a:pt x="10"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5" name="淘宝店chenying0907出品 155"/>
            <p:cNvSpPr/>
            <p:nvPr/>
          </p:nvSpPr>
          <p:spPr bwMode="auto">
            <a:xfrm>
              <a:off x="8066619" y="2747069"/>
              <a:ext cx="3418" cy="4785"/>
            </a:xfrm>
            <a:custGeom>
              <a:gdLst>
                <a:gd name="T0" fmla="*/ 1 w 2"/>
                <a:gd name="T1" fmla="*/ 0 h 3"/>
                <a:gd name="T2" fmla="*/ 1 w 2"/>
                <a:gd name="T3" fmla="*/ 3 h 3"/>
                <a:gd name="T4" fmla="*/ 1 w 2"/>
                <a:gd name="T5" fmla="*/ 0 h 3"/>
              </a:gdLst>
              <a:cxnLst>
                <a:cxn ang="0">
                  <a:pos x="T0" y="T1"/>
                </a:cxn>
                <a:cxn ang="0">
                  <a:pos x="T2" y="T3"/>
                </a:cxn>
                <a:cxn ang="0">
                  <a:pos x="T4" y="T5"/>
                </a:cxn>
              </a:cxnLst>
              <a:rect l="0" t="0" r="r" b="b"/>
              <a:pathLst>
                <a:path w="2" h="3">
                  <a:moveTo>
                    <a:pt x="1" y="0"/>
                  </a:moveTo>
                  <a:cubicBezTo>
                    <a:pt x="0" y="0"/>
                    <a:pt x="0" y="3"/>
                    <a:pt x="1" y="3"/>
                  </a:cubicBezTo>
                  <a:cubicBezTo>
                    <a:pt x="2" y="3"/>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6" name="淘宝店chenying0907出品 156"/>
            <p:cNvSpPr/>
            <p:nvPr/>
          </p:nvSpPr>
          <p:spPr bwMode="auto">
            <a:xfrm>
              <a:off x="7693424" y="3200235"/>
              <a:ext cx="4785" cy="2734"/>
            </a:xfrm>
            <a:custGeom>
              <a:gdLst>
                <a:gd name="T0" fmla="*/ 1 w 3"/>
                <a:gd name="T1" fmla="*/ 0 h 2"/>
                <a:gd name="T2" fmla="*/ 2 w 3"/>
                <a:gd name="T3" fmla="*/ 1 h 2"/>
                <a:gd name="T4" fmla="*/ 1 w 3"/>
                <a:gd name="T5" fmla="*/ 0 h 2"/>
              </a:gdLst>
              <a:cxnLst>
                <a:cxn ang="0">
                  <a:pos x="T0" y="T1"/>
                </a:cxn>
                <a:cxn ang="0">
                  <a:pos x="T2" y="T3"/>
                </a:cxn>
                <a:cxn ang="0">
                  <a:pos x="T4" y="T5"/>
                </a:cxn>
              </a:cxnLst>
              <a:rect l="0" t="0" r="r" b="b"/>
              <a:pathLst>
                <a:path w="3" h="2">
                  <a:moveTo>
                    <a:pt x="1" y="0"/>
                  </a:moveTo>
                  <a:cubicBezTo>
                    <a:pt x="1" y="0"/>
                    <a:pt x="0" y="1"/>
                    <a:pt x="2" y="1"/>
                  </a:cubicBezTo>
                  <a:cubicBezTo>
                    <a:pt x="3" y="2"/>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7" name="淘宝店chenying0907出品 157"/>
            <p:cNvSpPr/>
            <p:nvPr/>
          </p:nvSpPr>
          <p:spPr bwMode="auto">
            <a:xfrm>
              <a:off x="5934076" y="4398423"/>
              <a:ext cx="34175" cy="46478"/>
            </a:xfrm>
            <a:custGeom>
              <a:gdLst>
                <a:gd name="T0" fmla="*/ 4 w 21"/>
                <a:gd name="T1" fmla="*/ 25 h 29"/>
                <a:gd name="T2" fmla="*/ 18 w 21"/>
                <a:gd name="T3" fmla="*/ 7 h 29"/>
                <a:gd name="T4" fmla="*/ 21 w 21"/>
                <a:gd name="T5" fmla="*/ 0 h 29"/>
                <a:gd name="T6" fmla="*/ 5 w 21"/>
                <a:gd name="T7" fmla="*/ 0 h 29"/>
                <a:gd name="T8" fmla="*/ 4 w 21"/>
                <a:gd name="T9" fmla="*/ 25 h 29"/>
              </a:gdLst>
              <a:cxnLst>
                <a:cxn ang="0">
                  <a:pos x="T0" y="T1"/>
                </a:cxn>
                <a:cxn ang="0">
                  <a:pos x="T2" y="T3"/>
                </a:cxn>
                <a:cxn ang="0">
                  <a:pos x="T4" y="T5"/>
                </a:cxn>
                <a:cxn ang="0">
                  <a:pos x="T6" y="T7"/>
                </a:cxn>
                <a:cxn ang="0">
                  <a:pos x="T8" y="T9"/>
                </a:cxn>
              </a:cxnLst>
              <a:rect l="0" t="0" r="r" b="b"/>
              <a:pathLst>
                <a:path w="21" h="28">
                  <a:moveTo>
                    <a:pt x="4" y="25"/>
                  </a:moveTo>
                  <a:cubicBezTo>
                    <a:pt x="7" y="29"/>
                    <a:pt x="16" y="11"/>
                    <a:pt x="18" y="7"/>
                  </a:cubicBezTo>
                  <a:cubicBezTo>
                    <a:pt x="19" y="6"/>
                    <a:pt x="20" y="3"/>
                    <a:pt x="21" y="0"/>
                  </a:cubicBezTo>
                  <a:cubicBezTo>
                    <a:pt x="5" y="0"/>
                    <a:pt x="5" y="0"/>
                    <a:pt x="5" y="0"/>
                  </a:cubicBezTo>
                  <a:cubicBezTo>
                    <a:pt x="0" y="7"/>
                    <a:pt x="0" y="19"/>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58" name="TextBox 157"/>
          <p:cNvSpPr txBox="1"/>
          <p:nvPr/>
        </p:nvSpPr>
        <p:spPr>
          <a:xfrm>
            <a:off x="741194" y="315827"/>
            <a:ext cx="2031325" cy="461665"/>
          </a:xfrm>
          <a:prstGeom prst="rect">
            <a:avLst/>
          </a:prstGeom>
          <a:noFill/>
        </p:spPr>
        <p:txBody>
          <a:bodyPr wrap="none" rtlCol="0">
            <a:spAutoFit/>
          </a:bodyPr>
          <a:lstStyle/>
          <a:p>
            <a:r>
              <a:rPr lang="zh-CN" altLang="en-US" b="1">
                <a:latin typeface="方正兰亭黑_GBK" pitchFamily="2" charset="-122"/>
                <a:ea typeface="方正兰亭黑_GBK" pitchFamily="2" charset="-122"/>
              </a:rPr>
              <a:t>计划完成情况</a:t>
            </a:r>
            <a:endParaRPr lang="zh-CN" altLang="en-US" b="1">
              <a:latin typeface="方正兰亭黑_GBK" pitchFamily="2" charset="-122"/>
              <a:ea typeface="方正兰亭黑_GBK" pitchFamily="2" charset="-122"/>
            </a:endParaRPr>
          </a:p>
        </p:txBody>
      </p:sp>
      <p:grpSp>
        <p:nvGrpSpPr>
          <p:cNvPr id="159" name="淘宝店chenying0907出品 158"/>
          <p:cNvGrpSpPr/>
          <p:nvPr/>
        </p:nvGrpSpPr>
        <p:grpSpPr>
          <a:xfrm>
            <a:off x="336791" y="261442"/>
            <a:ext cx="423713" cy="432048"/>
            <a:chOff x="1357722" y="1125538"/>
            <a:chExt cx="423713" cy="432048"/>
          </a:xfrm>
        </p:grpSpPr>
        <p:sp>
          <p:nvSpPr>
            <p:cNvPr id="160" name="淘宝店chenying0907出品 159"/>
            <p:cNvSpPr/>
            <p:nvPr/>
          </p:nvSpPr>
          <p:spPr>
            <a:xfrm>
              <a:off x="1493403" y="1269554"/>
              <a:ext cx="288032" cy="288032"/>
            </a:xfrm>
            <a:prstGeom prst="rect">
              <a:avLst/>
            </a:prstGeom>
            <a:solidFill>
              <a:schemeClr val="accent4"/>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p>
          </p:txBody>
        </p:sp>
        <p:sp>
          <p:nvSpPr>
            <p:cNvPr id="161" name="淘宝店chenying0907出品 160"/>
            <p:cNvSpPr/>
            <p:nvPr/>
          </p:nvSpPr>
          <p:spPr>
            <a:xfrm>
              <a:off x="1357722" y="1125538"/>
              <a:ext cx="288032" cy="288032"/>
            </a:xfrm>
            <a:prstGeom prst="rect">
              <a:avLst/>
            </a:prstGeom>
            <a:solidFill>
              <a:schemeClr val="bg1">
                <a:lumMod val="95000"/>
              </a:schemeClr>
            </a:solidFill>
            <a:ln w="50800">
              <a:noFill/>
            </a:ln>
            <a:effectLst>
              <a:outerShdw blurRad="50800" dist="25400" dir="2700000" sx="99000" sy="99000" algn="tl" rotWithShape="0">
                <a:schemeClr val="tx1">
                  <a:alpha val="68000"/>
                </a:schemeClr>
              </a:outerShdw>
            </a:effectLst>
            <a:scene3d>
              <a:camera prst="orthographicFront"/>
              <a:lightRig rig="threePt" dir="t"/>
            </a:scene3d>
            <a:sp3d extrusionH="76200" prstMaterial="softEdge">
              <a:bevelT w="38100" h="19050" prst="angle"/>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grpSp>
      <p:cxnSp>
        <p:nvCxnSpPr>
          <p:cNvPr id="162" name="淘宝店chenying0907出品 161"/>
          <p:cNvCxnSpPr/>
          <p:nvPr/>
        </p:nvCxnSpPr>
        <p:spPr>
          <a:xfrm>
            <a:off x="0" y="777492"/>
            <a:ext cx="12169775" cy="0"/>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grpSp>
        <p:nvGrpSpPr>
          <p:cNvPr id="164" name="淘宝店chenying0907出品 163"/>
          <p:cNvGrpSpPr/>
          <p:nvPr/>
        </p:nvGrpSpPr>
        <p:grpSpPr>
          <a:xfrm rot="4814661">
            <a:off x="3952109" y="4069764"/>
            <a:ext cx="915569" cy="199682"/>
            <a:chOff x="2821154" y="3224696"/>
            <a:chExt cx="1445980" cy="315361"/>
          </a:xfrm>
          <a:solidFill>
            <a:schemeClr val="accent2">
              <a:lumMod val="40000"/>
              <a:lumOff val="60000"/>
            </a:schemeClr>
          </a:solidFill>
          <a:effectLst>
            <a:outerShdw blurRad="76200" dir="13500000" sy="23000" kx="1200000" algn="br" rotWithShape="0">
              <a:prstClr val="black">
                <a:alpha val="20000"/>
              </a:prstClr>
            </a:outerShdw>
          </a:effectLst>
        </p:grpSpPr>
        <p:sp>
          <p:nvSpPr>
            <p:cNvPr id="165" name="淘宝店chenying0907出品 113"/>
            <p:cNvSpPr/>
            <p:nvPr/>
          </p:nvSpPr>
          <p:spPr bwMode="auto">
            <a:xfrm rot="16613425">
              <a:off x="3454161" y="2746070"/>
              <a:ext cx="160980" cy="1426994"/>
            </a:xfrm>
            <a:custGeom>
              <a:gdLst>
                <a:gd name="T0" fmla="*/ 59 w 59"/>
                <a:gd name="T1" fmla="*/ 0 h 523"/>
                <a:gd name="T2" fmla="*/ 59 w 59"/>
                <a:gd name="T3" fmla="*/ 523 h 523"/>
                <a:gd name="T4" fmla="*/ 0 w 59"/>
                <a:gd name="T5" fmla="*/ 467 h 523"/>
                <a:gd name="T6" fmla="*/ 59 w 59"/>
                <a:gd name="T7" fmla="*/ 0 h 523"/>
              </a:gdLst>
              <a:cxnLst>
                <a:cxn ang="0">
                  <a:pos x="T0" y="T1"/>
                </a:cxn>
                <a:cxn ang="0">
                  <a:pos x="T2" y="T3"/>
                </a:cxn>
                <a:cxn ang="0">
                  <a:pos x="T4" y="T5"/>
                </a:cxn>
                <a:cxn ang="0">
                  <a:pos x="T6" y="T7"/>
                </a:cxn>
              </a:cxnLst>
              <a:rect l="0" t="0" r="r" b="b"/>
              <a:pathLst>
                <a:path w="59" h="523">
                  <a:moveTo>
                    <a:pt x="59" y="0"/>
                  </a:moveTo>
                  <a:lnTo>
                    <a:pt x="59" y="523"/>
                  </a:lnTo>
                  <a:lnTo>
                    <a:pt x="0" y="467"/>
                  </a:lnTo>
                  <a:lnTo>
                    <a:pt x="59"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endParaRPr lang="zh-CN" altLang="en-US" sz="1900">
                <a:solidFill>
                  <a:prstClr val="black"/>
                </a:solidFill>
              </a:endParaRPr>
            </a:p>
          </p:txBody>
        </p:sp>
        <p:sp>
          <p:nvSpPr>
            <p:cNvPr id="166" name="淘宝店chenying0907出品 115"/>
            <p:cNvSpPr/>
            <p:nvPr/>
          </p:nvSpPr>
          <p:spPr bwMode="auto">
            <a:xfrm rot="16613425">
              <a:off x="3475875" y="2588961"/>
              <a:ext cx="155523" cy="1426994"/>
            </a:xfrm>
            <a:custGeom>
              <a:gdLst>
                <a:gd name="T0" fmla="*/ 0 w 57"/>
                <a:gd name="T1" fmla="*/ 0 h 523"/>
                <a:gd name="T2" fmla="*/ 0 w 57"/>
                <a:gd name="T3" fmla="*/ 523 h 523"/>
                <a:gd name="T4" fmla="*/ 57 w 57"/>
                <a:gd name="T5" fmla="*/ 467 h 523"/>
                <a:gd name="T6" fmla="*/ 0 w 57"/>
                <a:gd name="T7" fmla="*/ 0 h 523"/>
              </a:gdLst>
              <a:cxnLst>
                <a:cxn ang="0">
                  <a:pos x="T0" y="T1"/>
                </a:cxn>
                <a:cxn ang="0">
                  <a:pos x="T2" y="T3"/>
                </a:cxn>
                <a:cxn ang="0">
                  <a:pos x="T4" y="T5"/>
                </a:cxn>
                <a:cxn ang="0">
                  <a:pos x="T6" y="T7"/>
                </a:cxn>
              </a:cxnLst>
              <a:rect l="0" t="0" r="r" b="b"/>
              <a:pathLst>
                <a:path w="57" h="523">
                  <a:moveTo>
                    <a:pt x="0" y="0"/>
                  </a:moveTo>
                  <a:lnTo>
                    <a:pt x="0" y="523"/>
                  </a:lnTo>
                  <a:lnTo>
                    <a:pt x="57" y="467"/>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endParaRPr lang="zh-CN" altLang="en-US" sz="1900">
                <a:solidFill>
                  <a:prstClr val="black"/>
                </a:solidFill>
              </a:endParaRPr>
            </a:p>
          </p:txBody>
        </p:sp>
      </p:grpSp>
      <p:sp>
        <p:nvSpPr>
          <p:cNvPr id="167" name="淘宝店chenying0907出品 263"/>
          <p:cNvSpPr txBox="1"/>
          <p:nvPr/>
        </p:nvSpPr>
        <p:spPr>
          <a:xfrm>
            <a:off x="4434191" y="3730007"/>
            <a:ext cx="50045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r>
              <a:rPr lang="en-US" altLang="zh-CN" sz="2000">
                <a:solidFill>
                  <a:schemeClr val="accent4"/>
                </a:solidFill>
                <a:latin typeface="Impact" panose="020b0806030902050204" pitchFamily="34" charset="0"/>
                <a:ea typeface="幼圆" panose="02010509060101010101" pitchFamily="49" charset="-122"/>
              </a:rPr>
              <a:t>5%</a:t>
            </a:r>
            <a:endParaRPr lang="zh-CN" altLang="en-US" sz="2000">
              <a:solidFill>
                <a:schemeClr val="accent4"/>
              </a:solidFill>
              <a:latin typeface="Impact" panose="020b0806030902050204" pitchFamily="34" charset="0"/>
              <a:ea typeface="幼圆" panose="02010509060101010101" pitchFamily="49" charset="-122"/>
            </a:endParaRPr>
          </a:p>
        </p:txBody>
      </p:sp>
      <p:grpSp>
        <p:nvGrpSpPr>
          <p:cNvPr id="169" name="淘宝店chenying0907出品 168"/>
          <p:cNvGrpSpPr/>
          <p:nvPr/>
        </p:nvGrpSpPr>
        <p:grpSpPr>
          <a:xfrm rot="4814661">
            <a:off x="848985" y="3009849"/>
            <a:ext cx="1046416" cy="228218"/>
            <a:chOff x="2821154" y="3224696"/>
            <a:chExt cx="1445980" cy="315361"/>
          </a:xfrm>
          <a:solidFill>
            <a:schemeClr val="accent3">
              <a:lumMod val="40000"/>
              <a:lumOff val="60000"/>
            </a:schemeClr>
          </a:solidFill>
          <a:effectLst>
            <a:outerShdw blurRad="76200" dir="13500000" sy="23000" kx="1200000" algn="br" rotWithShape="0">
              <a:prstClr val="black">
                <a:alpha val="20000"/>
              </a:prstClr>
            </a:outerShdw>
          </a:effectLst>
        </p:grpSpPr>
        <p:sp>
          <p:nvSpPr>
            <p:cNvPr id="170" name="淘宝店chenying0907出品 113"/>
            <p:cNvSpPr/>
            <p:nvPr/>
          </p:nvSpPr>
          <p:spPr bwMode="auto">
            <a:xfrm rot="16613425">
              <a:off x="3454161" y="2746070"/>
              <a:ext cx="160980" cy="1426994"/>
            </a:xfrm>
            <a:custGeom>
              <a:gdLst>
                <a:gd name="T0" fmla="*/ 59 w 59"/>
                <a:gd name="T1" fmla="*/ 0 h 523"/>
                <a:gd name="T2" fmla="*/ 59 w 59"/>
                <a:gd name="T3" fmla="*/ 523 h 523"/>
                <a:gd name="T4" fmla="*/ 0 w 59"/>
                <a:gd name="T5" fmla="*/ 467 h 523"/>
                <a:gd name="T6" fmla="*/ 59 w 59"/>
                <a:gd name="T7" fmla="*/ 0 h 523"/>
              </a:gdLst>
              <a:cxnLst>
                <a:cxn ang="0">
                  <a:pos x="T0" y="T1"/>
                </a:cxn>
                <a:cxn ang="0">
                  <a:pos x="T2" y="T3"/>
                </a:cxn>
                <a:cxn ang="0">
                  <a:pos x="T4" y="T5"/>
                </a:cxn>
                <a:cxn ang="0">
                  <a:pos x="T6" y="T7"/>
                </a:cxn>
              </a:cxnLst>
              <a:rect l="0" t="0" r="r" b="b"/>
              <a:pathLst>
                <a:path w="59" h="523">
                  <a:moveTo>
                    <a:pt x="59" y="0"/>
                  </a:moveTo>
                  <a:lnTo>
                    <a:pt x="59" y="523"/>
                  </a:lnTo>
                  <a:lnTo>
                    <a:pt x="0" y="467"/>
                  </a:lnTo>
                  <a:lnTo>
                    <a:pt x="59"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endParaRPr lang="zh-CN" altLang="en-US" sz="1900">
                <a:solidFill>
                  <a:prstClr val="black"/>
                </a:solidFill>
              </a:endParaRPr>
            </a:p>
          </p:txBody>
        </p:sp>
        <p:sp>
          <p:nvSpPr>
            <p:cNvPr id="171" name="淘宝店chenying0907出品 115"/>
            <p:cNvSpPr/>
            <p:nvPr/>
          </p:nvSpPr>
          <p:spPr bwMode="auto">
            <a:xfrm rot="16613425">
              <a:off x="3475875" y="2588961"/>
              <a:ext cx="155523" cy="1426994"/>
            </a:xfrm>
            <a:custGeom>
              <a:gdLst>
                <a:gd name="T0" fmla="*/ 0 w 57"/>
                <a:gd name="T1" fmla="*/ 0 h 523"/>
                <a:gd name="T2" fmla="*/ 0 w 57"/>
                <a:gd name="T3" fmla="*/ 523 h 523"/>
                <a:gd name="T4" fmla="*/ 57 w 57"/>
                <a:gd name="T5" fmla="*/ 467 h 523"/>
                <a:gd name="T6" fmla="*/ 0 w 57"/>
                <a:gd name="T7" fmla="*/ 0 h 523"/>
              </a:gdLst>
              <a:cxnLst>
                <a:cxn ang="0">
                  <a:pos x="T0" y="T1"/>
                </a:cxn>
                <a:cxn ang="0">
                  <a:pos x="T2" y="T3"/>
                </a:cxn>
                <a:cxn ang="0">
                  <a:pos x="T4" y="T5"/>
                </a:cxn>
                <a:cxn ang="0">
                  <a:pos x="T6" y="T7"/>
                </a:cxn>
              </a:cxnLst>
              <a:rect l="0" t="0" r="r" b="b"/>
              <a:pathLst>
                <a:path w="57" h="523">
                  <a:moveTo>
                    <a:pt x="0" y="0"/>
                  </a:moveTo>
                  <a:lnTo>
                    <a:pt x="0" y="523"/>
                  </a:lnTo>
                  <a:lnTo>
                    <a:pt x="57" y="467"/>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endParaRPr lang="zh-CN" altLang="en-US" sz="1900">
                <a:solidFill>
                  <a:prstClr val="black"/>
                </a:solidFill>
              </a:endParaRPr>
            </a:p>
          </p:txBody>
        </p:sp>
      </p:grpSp>
      <p:sp>
        <p:nvSpPr>
          <p:cNvPr id="172" name="淘宝店chenying0907出品 266"/>
          <p:cNvSpPr txBox="1"/>
          <p:nvPr/>
        </p:nvSpPr>
        <p:spPr>
          <a:xfrm>
            <a:off x="1408034" y="2690189"/>
            <a:ext cx="761747" cy="52322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r>
              <a:rPr lang="en-US" altLang="zh-CN" sz="2800">
                <a:solidFill>
                  <a:schemeClr val="accent4"/>
                </a:solidFill>
                <a:latin typeface="Impact" panose="020b0806030902050204" pitchFamily="34" charset="0"/>
                <a:ea typeface="幼圆" panose="02010509060101010101" pitchFamily="49" charset="-122"/>
              </a:rPr>
              <a:t>10%</a:t>
            </a:r>
            <a:endParaRPr lang="zh-CN" altLang="en-US" sz="2800">
              <a:solidFill>
                <a:schemeClr val="accent4"/>
              </a:solidFill>
              <a:latin typeface="Impact" panose="020b0806030902050204" pitchFamily="34" charset="0"/>
              <a:ea typeface="幼圆" panose="02010509060101010101" pitchFamily="49" charset="-122"/>
            </a:endParaRPr>
          </a:p>
        </p:txBody>
      </p:sp>
      <p:grpSp>
        <p:nvGrpSpPr>
          <p:cNvPr id="174" name="淘宝店chenying0907出品 173"/>
          <p:cNvGrpSpPr/>
          <p:nvPr/>
        </p:nvGrpSpPr>
        <p:grpSpPr>
          <a:xfrm rot="4814661">
            <a:off x="4898692" y="2551818"/>
            <a:ext cx="1166552" cy="254420"/>
            <a:chOff x="2821154" y="3224696"/>
            <a:chExt cx="1445980" cy="315361"/>
          </a:xfrm>
          <a:solidFill>
            <a:schemeClr val="accent4">
              <a:lumMod val="60000"/>
              <a:lumOff val="40000"/>
            </a:schemeClr>
          </a:solidFill>
          <a:effectLst>
            <a:outerShdw blurRad="76200" dir="13500000" sy="23000" kx="1200000" algn="br" rotWithShape="0">
              <a:prstClr val="black">
                <a:alpha val="20000"/>
              </a:prstClr>
            </a:outerShdw>
          </a:effectLst>
        </p:grpSpPr>
        <p:sp>
          <p:nvSpPr>
            <p:cNvPr id="175" name="淘宝店chenying0907出品 113"/>
            <p:cNvSpPr/>
            <p:nvPr/>
          </p:nvSpPr>
          <p:spPr bwMode="auto">
            <a:xfrm rot="16613425">
              <a:off x="3454161" y="2746070"/>
              <a:ext cx="160980" cy="1426994"/>
            </a:xfrm>
            <a:custGeom>
              <a:gdLst>
                <a:gd name="T0" fmla="*/ 59 w 59"/>
                <a:gd name="T1" fmla="*/ 0 h 523"/>
                <a:gd name="T2" fmla="*/ 59 w 59"/>
                <a:gd name="T3" fmla="*/ 523 h 523"/>
                <a:gd name="T4" fmla="*/ 0 w 59"/>
                <a:gd name="T5" fmla="*/ 467 h 523"/>
                <a:gd name="T6" fmla="*/ 59 w 59"/>
                <a:gd name="T7" fmla="*/ 0 h 523"/>
              </a:gdLst>
              <a:cxnLst>
                <a:cxn ang="0">
                  <a:pos x="T0" y="T1"/>
                </a:cxn>
                <a:cxn ang="0">
                  <a:pos x="T2" y="T3"/>
                </a:cxn>
                <a:cxn ang="0">
                  <a:pos x="T4" y="T5"/>
                </a:cxn>
                <a:cxn ang="0">
                  <a:pos x="T6" y="T7"/>
                </a:cxn>
              </a:cxnLst>
              <a:rect l="0" t="0" r="r" b="b"/>
              <a:pathLst>
                <a:path w="59" h="523">
                  <a:moveTo>
                    <a:pt x="59" y="0"/>
                  </a:moveTo>
                  <a:lnTo>
                    <a:pt x="59" y="523"/>
                  </a:lnTo>
                  <a:lnTo>
                    <a:pt x="0" y="467"/>
                  </a:lnTo>
                  <a:lnTo>
                    <a:pt x="59"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endParaRPr lang="zh-CN" altLang="en-US" sz="1900">
                <a:solidFill>
                  <a:prstClr val="black"/>
                </a:solidFill>
              </a:endParaRPr>
            </a:p>
          </p:txBody>
        </p:sp>
        <p:sp>
          <p:nvSpPr>
            <p:cNvPr id="176" name="淘宝店chenying0907出品 115"/>
            <p:cNvSpPr/>
            <p:nvPr/>
          </p:nvSpPr>
          <p:spPr bwMode="auto">
            <a:xfrm rot="16613425">
              <a:off x="3475875" y="2588961"/>
              <a:ext cx="155523" cy="1426994"/>
            </a:xfrm>
            <a:custGeom>
              <a:gdLst>
                <a:gd name="T0" fmla="*/ 0 w 57"/>
                <a:gd name="T1" fmla="*/ 0 h 523"/>
                <a:gd name="T2" fmla="*/ 0 w 57"/>
                <a:gd name="T3" fmla="*/ 523 h 523"/>
                <a:gd name="T4" fmla="*/ 57 w 57"/>
                <a:gd name="T5" fmla="*/ 467 h 523"/>
                <a:gd name="T6" fmla="*/ 0 w 57"/>
                <a:gd name="T7" fmla="*/ 0 h 523"/>
              </a:gdLst>
              <a:cxnLst>
                <a:cxn ang="0">
                  <a:pos x="T0" y="T1"/>
                </a:cxn>
                <a:cxn ang="0">
                  <a:pos x="T2" y="T3"/>
                </a:cxn>
                <a:cxn ang="0">
                  <a:pos x="T4" y="T5"/>
                </a:cxn>
                <a:cxn ang="0">
                  <a:pos x="T6" y="T7"/>
                </a:cxn>
              </a:cxnLst>
              <a:rect l="0" t="0" r="r" b="b"/>
              <a:pathLst>
                <a:path w="57" h="523">
                  <a:moveTo>
                    <a:pt x="0" y="0"/>
                  </a:moveTo>
                  <a:lnTo>
                    <a:pt x="0" y="523"/>
                  </a:lnTo>
                  <a:lnTo>
                    <a:pt x="57" y="467"/>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endParaRPr lang="zh-CN" altLang="en-US" sz="1900">
                <a:solidFill>
                  <a:prstClr val="black"/>
                </a:solidFill>
              </a:endParaRPr>
            </a:p>
          </p:txBody>
        </p:sp>
      </p:grpSp>
      <p:sp>
        <p:nvSpPr>
          <p:cNvPr id="177" name="淘宝店chenying0907出品 265"/>
          <p:cNvSpPr txBox="1"/>
          <p:nvPr/>
        </p:nvSpPr>
        <p:spPr>
          <a:xfrm>
            <a:off x="5540799" y="2415557"/>
            <a:ext cx="833883" cy="52322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r>
              <a:rPr lang="en-US" altLang="zh-CN" sz="2800">
                <a:solidFill>
                  <a:schemeClr val="accent4"/>
                </a:solidFill>
                <a:latin typeface="Impact" panose="020b0806030902050204" pitchFamily="34" charset="0"/>
                <a:ea typeface="幼圆" panose="02010509060101010101" pitchFamily="49" charset="-122"/>
              </a:rPr>
              <a:t>25%</a:t>
            </a:r>
            <a:endParaRPr lang="zh-CN" altLang="en-US" sz="2800">
              <a:solidFill>
                <a:schemeClr val="accent4"/>
              </a:solidFill>
              <a:latin typeface="Impact" panose="020b0806030902050204" pitchFamily="34" charset="0"/>
              <a:ea typeface="幼圆" panose="02010509060101010101" pitchFamily="49" charset="-122"/>
            </a:endParaRPr>
          </a:p>
        </p:txBody>
      </p:sp>
      <p:grpSp>
        <p:nvGrpSpPr>
          <p:cNvPr id="188" name="淘宝店chenying0907出品 187"/>
          <p:cNvGrpSpPr/>
          <p:nvPr/>
        </p:nvGrpSpPr>
        <p:grpSpPr>
          <a:xfrm rot="4814661">
            <a:off x="2102750" y="2185342"/>
            <a:ext cx="854643" cy="186394"/>
            <a:chOff x="2821154" y="3224696"/>
            <a:chExt cx="1445980" cy="315361"/>
          </a:xfrm>
          <a:solidFill>
            <a:schemeClr val="accent4">
              <a:lumMod val="60000"/>
              <a:lumOff val="40000"/>
            </a:schemeClr>
          </a:solidFill>
          <a:effectLst>
            <a:outerShdw blurRad="76200" dir="13500000" sy="23000" kx="1200000" algn="br" rotWithShape="0">
              <a:prstClr val="black">
                <a:alpha val="20000"/>
              </a:prstClr>
            </a:outerShdw>
          </a:effectLst>
        </p:grpSpPr>
        <p:sp>
          <p:nvSpPr>
            <p:cNvPr id="189" name="淘宝店chenying0907出品 113"/>
            <p:cNvSpPr/>
            <p:nvPr/>
          </p:nvSpPr>
          <p:spPr bwMode="auto">
            <a:xfrm rot="16613425">
              <a:off x="3454161" y="2746070"/>
              <a:ext cx="160980" cy="1426994"/>
            </a:xfrm>
            <a:custGeom>
              <a:gdLst>
                <a:gd name="T0" fmla="*/ 59 w 59"/>
                <a:gd name="T1" fmla="*/ 0 h 523"/>
                <a:gd name="T2" fmla="*/ 59 w 59"/>
                <a:gd name="T3" fmla="*/ 523 h 523"/>
                <a:gd name="T4" fmla="*/ 0 w 59"/>
                <a:gd name="T5" fmla="*/ 467 h 523"/>
                <a:gd name="T6" fmla="*/ 59 w 59"/>
                <a:gd name="T7" fmla="*/ 0 h 523"/>
              </a:gdLst>
              <a:cxnLst>
                <a:cxn ang="0">
                  <a:pos x="T0" y="T1"/>
                </a:cxn>
                <a:cxn ang="0">
                  <a:pos x="T2" y="T3"/>
                </a:cxn>
                <a:cxn ang="0">
                  <a:pos x="T4" y="T5"/>
                </a:cxn>
                <a:cxn ang="0">
                  <a:pos x="T6" y="T7"/>
                </a:cxn>
              </a:cxnLst>
              <a:rect l="0" t="0" r="r" b="b"/>
              <a:pathLst>
                <a:path w="59" h="523">
                  <a:moveTo>
                    <a:pt x="59" y="0"/>
                  </a:moveTo>
                  <a:lnTo>
                    <a:pt x="59" y="523"/>
                  </a:lnTo>
                  <a:lnTo>
                    <a:pt x="0" y="467"/>
                  </a:lnTo>
                  <a:lnTo>
                    <a:pt x="59"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endParaRPr lang="zh-CN" altLang="en-US" sz="1900">
                <a:solidFill>
                  <a:prstClr val="black"/>
                </a:solidFill>
              </a:endParaRPr>
            </a:p>
          </p:txBody>
        </p:sp>
        <p:sp>
          <p:nvSpPr>
            <p:cNvPr id="190" name="淘宝店chenying0907出品 115"/>
            <p:cNvSpPr/>
            <p:nvPr/>
          </p:nvSpPr>
          <p:spPr bwMode="auto">
            <a:xfrm rot="16613425">
              <a:off x="3475875" y="2588961"/>
              <a:ext cx="155523" cy="1426994"/>
            </a:xfrm>
            <a:custGeom>
              <a:gdLst>
                <a:gd name="T0" fmla="*/ 0 w 57"/>
                <a:gd name="T1" fmla="*/ 0 h 523"/>
                <a:gd name="T2" fmla="*/ 0 w 57"/>
                <a:gd name="T3" fmla="*/ 523 h 523"/>
                <a:gd name="T4" fmla="*/ 57 w 57"/>
                <a:gd name="T5" fmla="*/ 467 h 523"/>
                <a:gd name="T6" fmla="*/ 0 w 57"/>
                <a:gd name="T7" fmla="*/ 0 h 523"/>
              </a:gdLst>
              <a:cxnLst>
                <a:cxn ang="0">
                  <a:pos x="T0" y="T1"/>
                </a:cxn>
                <a:cxn ang="0">
                  <a:pos x="T2" y="T3"/>
                </a:cxn>
                <a:cxn ang="0">
                  <a:pos x="T4" y="T5"/>
                </a:cxn>
                <a:cxn ang="0">
                  <a:pos x="T6" y="T7"/>
                </a:cxn>
              </a:cxnLst>
              <a:rect l="0" t="0" r="r" b="b"/>
              <a:pathLst>
                <a:path w="57" h="523">
                  <a:moveTo>
                    <a:pt x="0" y="0"/>
                  </a:moveTo>
                  <a:lnTo>
                    <a:pt x="0" y="523"/>
                  </a:lnTo>
                  <a:lnTo>
                    <a:pt x="57" y="467"/>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endParaRPr lang="zh-CN" altLang="en-US" sz="1900">
                <a:solidFill>
                  <a:prstClr val="black"/>
                </a:solidFill>
              </a:endParaRPr>
            </a:p>
          </p:txBody>
        </p:sp>
      </p:grpSp>
      <p:sp>
        <p:nvSpPr>
          <p:cNvPr id="191" name="淘宝店chenying0907出品 265"/>
          <p:cNvSpPr txBox="1"/>
          <p:nvPr/>
        </p:nvSpPr>
        <p:spPr>
          <a:xfrm>
            <a:off x="2637520" y="1908894"/>
            <a:ext cx="833883" cy="52322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r>
              <a:rPr lang="en-US" altLang="zh-CN" sz="2800">
                <a:solidFill>
                  <a:schemeClr val="accent4"/>
                </a:solidFill>
                <a:latin typeface="Impact" panose="020b0806030902050204" pitchFamily="34" charset="0"/>
                <a:ea typeface="幼圆" panose="02010509060101010101" pitchFamily="49" charset="-122"/>
              </a:rPr>
              <a:t>25%</a:t>
            </a:r>
            <a:endParaRPr lang="zh-CN" altLang="en-US" sz="2800">
              <a:solidFill>
                <a:schemeClr val="accent4"/>
              </a:solidFill>
              <a:latin typeface="Impact" panose="020b0806030902050204" pitchFamily="34" charset="0"/>
              <a:ea typeface="幼圆" panose="02010509060101010101" pitchFamily="49" charset="-122"/>
            </a:endParaRPr>
          </a:p>
        </p:txBody>
      </p:sp>
      <p:sp>
        <p:nvSpPr>
          <p:cNvPr id="192" name="TextBox 191"/>
          <p:cNvSpPr txBox="1"/>
          <p:nvPr/>
        </p:nvSpPr>
        <p:spPr>
          <a:xfrm>
            <a:off x="548188" y="1186393"/>
            <a:ext cx="2236510" cy="400110"/>
          </a:xfrm>
          <a:prstGeom prst="rect">
            <a:avLst/>
          </a:prstGeom>
          <a:noFill/>
        </p:spPr>
        <p:txBody>
          <a:bodyPr wrap="none" rtlCol="0">
            <a:spAutoFit/>
          </a:bodyPr>
          <a:lstStyle>
            <a:defPPr>
              <a:defRPr lang="zh-CN"/>
            </a:defPPr>
            <a:lvl1pPr>
              <a:defRPr b="1">
                <a:solidFill>
                  <a:schemeClr val="tx2"/>
                </a:solidFill>
                <a:latin typeface="微软雅黑" panose="020b0503020204020204" pitchFamily="34" charset="-122"/>
                <a:ea typeface="微软雅黑" panose="020b0503020204020204" pitchFamily="34" charset="-122"/>
              </a:defRPr>
            </a:lvl1pPr>
          </a:lstStyle>
          <a:p>
            <a:r>
              <a:rPr lang="zh-CN" altLang="en-US" sz="2000">
                <a:solidFill>
                  <a:schemeClr val="accent4"/>
                </a:solidFill>
                <a:latin typeface="方正兰亭黑_GBK" pitchFamily="2" charset="-122"/>
                <a:ea typeface="方正兰亭黑_GBK" pitchFamily="2" charset="-122"/>
              </a:rPr>
              <a:t>国际业务完成概况</a:t>
            </a:r>
            <a:endParaRPr lang="zh-CN" altLang="en-US" sz="2000">
              <a:solidFill>
                <a:schemeClr val="accent4"/>
              </a:solidFill>
              <a:latin typeface="方正兰亭黑_GBK" pitchFamily="2" charset="-122"/>
              <a:ea typeface="方正兰亭黑_GBK" pitchFamily="2" charset="-122"/>
            </a:endParaRPr>
          </a:p>
        </p:txBody>
      </p:sp>
      <p:grpSp>
        <p:nvGrpSpPr>
          <p:cNvPr id="194" name="淘宝店chenying0907出品 193"/>
          <p:cNvGrpSpPr/>
          <p:nvPr/>
        </p:nvGrpSpPr>
        <p:grpSpPr>
          <a:xfrm rot="4814661">
            <a:off x="1805172" y="4467948"/>
            <a:ext cx="1046416" cy="228218"/>
            <a:chOff x="2821154" y="3224696"/>
            <a:chExt cx="1445980" cy="315361"/>
          </a:xfrm>
          <a:solidFill>
            <a:schemeClr val="accent6">
              <a:lumMod val="60000"/>
              <a:lumOff val="40000"/>
            </a:schemeClr>
          </a:solidFill>
          <a:effectLst>
            <a:outerShdw blurRad="76200" dir="13500000" sy="23000" kx="1200000" algn="br" rotWithShape="0">
              <a:prstClr val="black">
                <a:alpha val="20000"/>
              </a:prstClr>
            </a:outerShdw>
          </a:effectLst>
        </p:grpSpPr>
        <p:sp>
          <p:nvSpPr>
            <p:cNvPr id="195" name="淘宝店chenying0907出品 113"/>
            <p:cNvSpPr/>
            <p:nvPr/>
          </p:nvSpPr>
          <p:spPr bwMode="auto">
            <a:xfrm rot="16613425">
              <a:off x="3454161" y="2746070"/>
              <a:ext cx="160980" cy="1426994"/>
            </a:xfrm>
            <a:custGeom>
              <a:gdLst>
                <a:gd name="T0" fmla="*/ 59 w 59"/>
                <a:gd name="T1" fmla="*/ 0 h 523"/>
                <a:gd name="T2" fmla="*/ 59 w 59"/>
                <a:gd name="T3" fmla="*/ 523 h 523"/>
                <a:gd name="T4" fmla="*/ 0 w 59"/>
                <a:gd name="T5" fmla="*/ 467 h 523"/>
                <a:gd name="T6" fmla="*/ 59 w 59"/>
                <a:gd name="T7" fmla="*/ 0 h 523"/>
              </a:gdLst>
              <a:cxnLst>
                <a:cxn ang="0">
                  <a:pos x="T0" y="T1"/>
                </a:cxn>
                <a:cxn ang="0">
                  <a:pos x="T2" y="T3"/>
                </a:cxn>
                <a:cxn ang="0">
                  <a:pos x="T4" y="T5"/>
                </a:cxn>
                <a:cxn ang="0">
                  <a:pos x="T6" y="T7"/>
                </a:cxn>
              </a:cxnLst>
              <a:rect l="0" t="0" r="r" b="b"/>
              <a:pathLst>
                <a:path w="59" h="523">
                  <a:moveTo>
                    <a:pt x="59" y="0"/>
                  </a:moveTo>
                  <a:lnTo>
                    <a:pt x="59" y="523"/>
                  </a:lnTo>
                  <a:lnTo>
                    <a:pt x="0" y="467"/>
                  </a:lnTo>
                  <a:lnTo>
                    <a:pt x="59"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endParaRPr lang="zh-CN" altLang="en-US" sz="1900">
                <a:solidFill>
                  <a:prstClr val="black"/>
                </a:solidFill>
              </a:endParaRPr>
            </a:p>
          </p:txBody>
        </p:sp>
        <p:sp>
          <p:nvSpPr>
            <p:cNvPr id="196" name="淘宝店chenying0907出品 115"/>
            <p:cNvSpPr/>
            <p:nvPr/>
          </p:nvSpPr>
          <p:spPr bwMode="auto">
            <a:xfrm rot="16613425">
              <a:off x="3475875" y="2588961"/>
              <a:ext cx="155523" cy="1426994"/>
            </a:xfrm>
            <a:custGeom>
              <a:gdLst>
                <a:gd name="T0" fmla="*/ 0 w 57"/>
                <a:gd name="T1" fmla="*/ 0 h 523"/>
                <a:gd name="T2" fmla="*/ 0 w 57"/>
                <a:gd name="T3" fmla="*/ 523 h 523"/>
                <a:gd name="T4" fmla="*/ 57 w 57"/>
                <a:gd name="T5" fmla="*/ 467 h 523"/>
                <a:gd name="T6" fmla="*/ 0 w 57"/>
                <a:gd name="T7" fmla="*/ 0 h 523"/>
              </a:gdLst>
              <a:cxnLst>
                <a:cxn ang="0">
                  <a:pos x="T0" y="T1"/>
                </a:cxn>
                <a:cxn ang="0">
                  <a:pos x="T2" y="T3"/>
                </a:cxn>
                <a:cxn ang="0">
                  <a:pos x="T4" y="T5"/>
                </a:cxn>
                <a:cxn ang="0">
                  <a:pos x="T6" y="T7"/>
                </a:cxn>
              </a:cxnLst>
              <a:rect l="0" t="0" r="r" b="b"/>
              <a:pathLst>
                <a:path w="57" h="523">
                  <a:moveTo>
                    <a:pt x="0" y="0"/>
                  </a:moveTo>
                  <a:lnTo>
                    <a:pt x="0" y="523"/>
                  </a:lnTo>
                  <a:lnTo>
                    <a:pt x="57" y="467"/>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endParaRPr lang="zh-CN" altLang="en-US" sz="1900">
                <a:solidFill>
                  <a:prstClr val="black"/>
                </a:solidFill>
              </a:endParaRPr>
            </a:p>
          </p:txBody>
        </p:sp>
      </p:grpSp>
      <p:sp>
        <p:nvSpPr>
          <p:cNvPr id="197" name="淘宝店chenying0907出品 272"/>
          <p:cNvSpPr txBox="1"/>
          <p:nvPr/>
        </p:nvSpPr>
        <p:spPr>
          <a:xfrm>
            <a:off x="2373982" y="4417237"/>
            <a:ext cx="50045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r>
              <a:rPr lang="en-US" altLang="zh-CN" sz="2000">
                <a:solidFill>
                  <a:schemeClr val="accent4"/>
                </a:solidFill>
                <a:latin typeface="Impact" panose="020b0806030902050204" pitchFamily="34" charset="0"/>
                <a:ea typeface="幼圆" panose="02010509060101010101" pitchFamily="49" charset="-122"/>
              </a:rPr>
              <a:t>5%</a:t>
            </a:r>
            <a:endParaRPr lang="zh-CN" altLang="en-US" sz="2000">
              <a:solidFill>
                <a:schemeClr val="accent4"/>
              </a:solidFill>
              <a:latin typeface="Impact" panose="020b0806030902050204" pitchFamily="34" charset="0"/>
              <a:ea typeface="幼圆" panose="02010509060101010101" pitchFamily="49" charset="-122"/>
            </a:endParaRPr>
          </a:p>
        </p:txBody>
      </p:sp>
      <p:grpSp>
        <p:nvGrpSpPr>
          <p:cNvPr id="201" name="淘宝店chenying0907出品 200"/>
          <p:cNvGrpSpPr/>
          <p:nvPr/>
        </p:nvGrpSpPr>
        <p:grpSpPr>
          <a:xfrm rot="4814661">
            <a:off x="6748368" y="4840862"/>
            <a:ext cx="1046416" cy="228218"/>
            <a:chOff x="2821154" y="3224696"/>
            <a:chExt cx="1445980" cy="315361"/>
          </a:xfrm>
          <a:solidFill>
            <a:schemeClr val="accent6">
              <a:lumMod val="60000"/>
              <a:lumOff val="40000"/>
            </a:schemeClr>
          </a:solidFill>
        </p:grpSpPr>
        <p:sp>
          <p:nvSpPr>
            <p:cNvPr id="202" name="淘宝店chenying0907出品 113"/>
            <p:cNvSpPr/>
            <p:nvPr/>
          </p:nvSpPr>
          <p:spPr bwMode="auto">
            <a:xfrm rot="16613425">
              <a:off x="3454161" y="2746070"/>
              <a:ext cx="160980" cy="1426994"/>
            </a:xfrm>
            <a:custGeom>
              <a:gdLst>
                <a:gd name="T0" fmla="*/ 59 w 59"/>
                <a:gd name="T1" fmla="*/ 0 h 523"/>
                <a:gd name="T2" fmla="*/ 59 w 59"/>
                <a:gd name="T3" fmla="*/ 523 h 523"/>
                <a:gd name="T4" fmla="*/ 0 w 59"/>
                <a:gd name="T5" fmla="*/ 467 h 523"/>
                <a:gd name="T6" fmla="*/ 59 w 59"/>
                <a:gd name="T7" fmla="*/ 0 h 523"/>
              </a:gdLst>
              <a:cxnLst>
                <a:cxn ang="0">
                  <a:pos x="T0" y="T1"/>
                </a:cxn>
                <a:cxn ang="0">
                  <a:pos x="T2" y="T3"/>
                </a:cxn>
                <a:cxn ang="0">
                  <a:pos x="T4" y="T5"/>
                </a:cxn>
                <a:cxn ang="0">
                  <a:pos x="T6" y="T7"/>
                </a:cxn>
              </a:cxnLst>
              <a:rect l="0" t="0" r="r" b="b"/>
              <a:pathLst>
                <a:path w="59" h="523">
                  <a:moveTo>
                    <a:pt x="59" y="0"/>
                  </a:moveTo>
                  <a:lnTo>
                    <a:pt x="59" y="523"/>
                  </a:lnTo>
                  <a:lnTo>
                    <a:pt x="0" y="467"/>
                  </a:lnTo>
                  <a:lnTo>
                    <a:pt x="59"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endParaRPr lang="zh-CN" altLang="en-US" sz="1900">
                <a:solidFill>
                  <a:prstClr val="black"/>
                </a:solidFill>
              </a:endParaRPr>
            </a:p>
          </p:txBody>
        </p:sp>
        <p:sp>
          <p:nvSpPr>
            <p:cNvPr id="203" name="淘宝店chenying0907出品 115"/>
            <p:cNvSpPr/>
            <p:nvPr/>
          </p:nvSpPr>
          <p:spPr bwMode="auto">
            <a:xfrm rot="16613425">
              <a:off x="3475875" y="2588961"/>
              <a:ext cx="155523" cy="1426994"/>
            </a:xfrm>
            <a:custGeom>
              <a:gdLst>
                <a:gd name="T0" fmla="*/ 0 w 57"/>
                <a:gd name="T1" fmla="*/ 0 h 523"/>
                <a:gd name="T2" fmla="*/ 0 w 57"/>
                <a:gd name="T3" fmla="*/ 523 h 523"/>
                <a:gd name="T4" fmla="*/ 57 w 57"/>
                <a:gd name="T5" fmla="*/ 467 h 523"/>
                <a:gd name="T6" fmla="*/ 0 w 57"/>
                <a:gd name="T7" fmla="*/ 0 h 523"/>
              </a:gdLst>
              <a:cxnLst>
                <a:cxn ang="0">
                  <a:pos x="T0" y="T1"/>
                </a:cxn>
                <a:cxn ang="0">
                  <a:pos x="T2" y="T3"/>
                </a:cxn>
                <a:cxn ang="0">
                  <a:pos x="T4" y="T5"/>
                </a:cxn>
                <a:cxn ang="0">
                  <a:pos x="T6" y="T7"/>
                </a:cxn>
              </a:cxnLst>
              <a:rect l="0" t="0" r="r" b="b"/>
              <a:pathLst>
                <a:path w="57" h="523">
                  <a:moveTo>
                    <a:pt x="0" y="0"/>
                  </a:moveTo>
                  <a:lnTo>
                    <a:pt x="0" y="523"/>
                  </a:lnTo>
                  <a:lnTo>
                    <a:pt x="57" y="467"/>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endParaRPr lang="zh-CN" altLang="en-US" sz="1900">
                <a:solidFill>
                  <a:prstClr val="black"/>
                </a:solidFill>
              </a:endParaRPr>
            </a:p>
          </p:txBody>
        </p:sp>
      </p:grpSp>
      <p:sp>
        <p:nvSpPr>
          <p:cNvPr id="204" name="淘宝店chenying0907出品 272"/>
          <p:cNvSpPr txBox="1"/>
          <p:nvPr/>
        </p:nvSpPr>
        <p:spPr>
          <a:xfrm>
            <a:off x="7317178" y="4790151"/>
            <a:ext cx="50045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r>
              <a:rPr lang="en-US" altLang="zh-CN" sz="2000">
                <a:solidFill>
                  <a:schemeClr val="accent4"/>
                </a:solidFill>
                <a:latin typeface="Impact" panose="020b0806030902050204" pitchFamily="34" charset="0"/>
                <a:ea typeface="幼圆" panose="02010509060101010101" pitchFamily="49" charset="-122"/>
              </a:rPr>
              <a:t>5%</a:t>
            </a:r>
            <a:endParaRPr lang="zh-CN" altLang="en-US" sz="2000">
              <a:solidFill>
                <a:schemeClr val="accent4"/>
              </a:solidFill>
              <a:latin typeface="Impact" panose="020b0806030902050204" pitchFamily="34" charset="0"/>
              <a:ea typeface="幼圆" panose="02010509060101010101" pitchFamily="49" charset="-122"/>
            </a:endParaRPr>
          </a:p>
        </p:txBody>
      </p:sp>
      <p:sp>
        <p:nvSpPr>
          <p:cNvPr id="208" name="淘宝店chenying0907出品 34"/>
          <p:cNvSpPr/>
          <p:nvPr/>
        </p:nvSpPr>
        <p:spPr>
          <a:xfrm>
            <a:off x="8292043" y="1985506"/>
            <a:ext cx="3481476" cy="1823576"/>
          </a:xfrm>
          <a:prstGeom prst="rect">
            <a:avLst/>
          </a:prstGeom>
          <a:noFill/>
          <a:ln>
            <a:noFill/>
          </a:ln>
        </p:spPr>
        <p:txBody>
          <a:bodyPr wrap="square">
            <a:spAutoFit/>
          </a:bodyPr>
          <a:lstStyle/>
          <a:p>
            <a:pPr>
              <a:lnSpc>
                <a:spcPct val="150000"/>
              </a:lnSpc>
            </a:pPr>
            <a:r>
              <a:rPr lang="zh-CN" altLang="zh-CN" sz="1500">
                <a:latin typeface="方正兰亭黑_GBK" pitchFamily="2" charset="-122"/>
                <a:ea typeface="方正兰亭黑_GBK" pitchFamily="2" charset="-122"/>
                <a:cs typeface="宋体" panose="02010600030101010101" pitchFamily="2" charset="-122"/>
              </a:rPr>
              <a:t>这里用输入你的文字，概述出</a:t>
            </a:r>
            <a:r>
              <a:rPr lang="zh-CN" altLang="en-US" sz="1500">
                <a:latin typeface="方正兰亭黑_GBK" pitchFamily="2" charset="-122"/>
                <a:ea typeface="方正兰亭黑_GBK" pitchFamily="2" charset="-122"/>
                <a:cs typeface="宋体" panose="02010600030101010101" pitchFamily="2" charset="-122"/>
              </a:rPr>
              <a:t>本半年</a:t>
            </a:r>
            <a:r>
              <a:rPr lang="zh-CN" altLang="zh-CN" sz="1500">
                <a:latin typeface="方正兰亭黑_GBK" pitchFamily="2" charset="-122"/>
                <a:ea typeface="方正兰亭黑_GBK" pitchFamily="2" charset="-122"/>
                <a:cs typeface="宋体" panose="02010600030101010101" pitchFamily="2" charset="-122"/>
              </a:rPr>
              <a:t>度的主要工作情</a:t>
            </a:r>
            <a:r>
              <a:rPr lang="zh-CN" altLang="en-US" sz="1500">
                <a:latin typeface="方正兰亭黑_GBK" pitchFamily="2" charset="-122"/>
                <a:ea typeface="方正兰亭黑_GBK" pitchFamily="2" charset="-122"/>
                <a:cs typeface="宋体" panose="02010600030101010101" pitchFamily="2" charset="-122"/>
              </a:rPr>
              <a:t>况，不宜字数太多。或者可以通过复制粘贴上您的文本。</a:t>
            </a:r>
            <a:r>
              <a:rPr lang="zh-CN" altLang="en-US" sz="1500">
                <a:latin typeface="方正兰亭黑_GBK" pitchFamily="2" charset="-122"/>
                <a:ea typeface="方正兰亭黑_GBK" pitchFamily="2" charset="-122"/>
              </a:rPr>
              <a:t>您的内容打在这里，或者通过复制您的文本后，在此框中选择粘贴，并选择只保留文字。</a:t>
            </a:r>
            <a:endParaRPr lang="en-US" altLang="zh-CN" sz="1500">
              <a:latin typeface="方正兰亭黑_GBK" pitchFamily="2" charset="-122"/>
              <a:ea typeface="方正兰亭黑_GBK" pitchFamily="2" charset="-122"/>
            </a:endParaRPr>
          </a:p>
        </p:txBody>
      </p:sp>
      <p:sp>
        <p:nvSpPr>
          <p:cNvPr id="209" name="淘宝店chenying0907出品 35"/>
          <p:cNvSpPr/>
          <p:nvPr/>
        </p:nvSpPr>
        <p:spPr>
          <a:xfrm>
            <a:off x="8292043" y="1580459"/>
            <a:ext cx="1210588" cy="400110"/>
          </a:xfrm>
          <a:prstGeom prst="rect">
            <a:avLst/>
          </a:prstGeom>
          <a:noFill/>
        </p:spPr>
        <p:txBody>
          <a:bodyPr wrap="none" rtlCol="0">
            <a:spAutoFit/>
          </a:bodyPr>
          <a:lstStyle/>
          <a:p>
            <a:r>
              <a:rPr lang="zh-CN" altLang="en-US" sz="2000" b="1">
                <a:solidFill>
                  <a:schemeClr val="accent4"/>
                </a:solidFill>
                <a:latin typeface="方正兰亭黑_GBK" pitchFamily="2" charset="-122"/>
                <a:ea typeface="方正兰亭黑_GBK" pitchFamily="2" charset="-122"/>
              </a:rPr>
              <a:t>添加标题</a:t>
            </a:r>
            <a:endParaRPr lang="en-US" sz="2000" b="1">
              <a:solidFill>
                <a:schemeClr val="accent4"/>
              </a:solidFill>
              <a:latin typeface="方正兰亭黑_GBK" pitchFamily="2" charset="-122"/>
              <a:ea typeface="方正兰亭黑_GBK" pitchFamily="2" charset="-122"/>
            </a:endParaRPr>
          </a:p>
        </p:txBody>
      </p:sp>
      <p:pic>
        <p:nvPicPr>
          <p:cNvPr id="210" name="图片 20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5995" y="3905312"/>
            <a:ext cx="1554683" cy="1180666"/>
          </a:xfrm>
          <a:prstGeom prst="rect">
            <a:avLst/>
          </a:prstGeom>
        </p:spPr>
      </p:pic>
      <p:pic>
        <p:nvPicPr>
          <p:cNvPr id="211" name="图片 2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6824" y="3905312"/>
            <a:ext cx="1606858" cy="1180666"/>
          </a:xfrm>
          <a:prstGeom prst="rect">
            <a:avLst/>
          </a:prstGeom>
        </p:spPr>
      </p:pic>
    </p:spTree>
  </p:cSld>
  <p:clrMapOvr>
    <a:masterClrMapping/>
  </p:clrMapOvr>
  <mc:AlternateContent>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159"/>
                                        </p:tgtEl>
                                        <p:attrNameLst>
                                          <p:attrName>style.visibility</p:attrName>
                                        </p:attrNameLst>
                                      </p:cBhvr>
                                      <p:to>
                                        <p:strVal val="visible"/>
                                      </p:to>
                                    </p:set>
                                    <p:anim calcmode="lin" valueType="num">
                                      <p:cBhvr additive="base">
                                        <p:cTn id="7" dur="300" fill="hold"/>
                                        <p:tgtEl>
                                          <p:spTgt spid="159"/>
                                        </p:tgtEl>
                                        <p:attrNameLst>
                                          <p:attrName>ppt_x</p:attrName>
                                        </p:attrNameLst>
                                      </p:cBhvr>
                                      <p:tavLst>
                                        <p:tav tm="0">
                                          <p:val>
                                            <p:strVal val="0-#ppt_w/2"/>
                                          </p:val>
                                        </p:tav>
                                        <p:tav tm="100000">
                                          <p:val>
                                            <p:strVal val="#ppt_x"/>
                                          </p:val>
                                        </p:tav>
                                      </p:tavLst>
                                    </p:anim>
                                    <p:anim calcmode="lin" valueType="num">
                                      <p:cBhvr additive="base">
                                        <p:cTn id="8" dur="300" fill="hold"/>
                                        <p:tgtEl>
                                          <p:spTgt spid="15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58"/>
                                        </p:tgtEl>
                                        <p:attrNameLst>
                                          <p:attrName>style.visibility</p:attrName>
                                        </p:attrNameLst>
                                      </p:cBhvr>
                                      <p:to>
                                        <p:strVal val="visible"/>
                                      </p:to>
                                    </p:set>
                                    <p:anim calcmode="lin" valueType="num">
                                      <p:cBhvr>
                                        <p:cTn id="12" dur="400" fill="hold"/>
                                        <p:tgtEl>
                                          <p:spTgt spid="158"/>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158"/>
                                        </p:tgtEl>
                                        <p:attrNameLst>
                                          <p:attrName>ppt_y</p:attrName>
                                        </p:attrNameLst>
                                      </p:cBhvr>
                                      <p:tavLst>
                                        <p:tav tm="0">
                                          <p:val>
                                            <p:strVal val="#ppt_y"/>
                                          </p:val>
                                        </p:tav>
                                        <p:tav tm="100000">
                                          <p:val>
                                            <p:strVal val="#ppt_y"/>
                                          </p:val>
                                        </p:tav>
                                      </p:tavLst>
                                    </p:anim>
                                    <p:anim calcmode="lin" valueType="num">
                                      <p:cBhvr>
                                        <p:cTn id="14" dur="400" fill="hold"/>
                                        <p:tgtEl>
                                          <p:spTgt spid="158"/>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15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158"/>
                                        </p:tgtEl>
                                      </p:cBhvr>
                                    </p:animEffect>
                                  </p:childTnLst>
                                </p:cTn>
                              </p:par>
                            </p:childTnLst>
                          </p:cTn>
                        </p:par>
                        <p:par>
                          <p:cTn id="17" fill="hold" nodeType="afterGroup">
                            <p:stCondLst>
                              <p:cond delay="7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192"/>
                                        </p:tgtEl>
                                        <p:attrNameLst>
                                          <p:attrName>style.visibility</p:attrName>
                                        </p:attrNameLst>
                                      </p:cBhvr>
                                      <p:to>
                                        <p:strVal val="visible"/>
                                      </p:to>
                                    </p:set>
                                    <p:anim by="(-#ppt_w*2)" calcmode="lin" valueType="num">
                                      <p:cBhvr rctx="PPT">
                                        <p:cTn id="20" dur="250" autoRev="1" fill="hold">
                                          <p:stCondLst>
                                            <p:cond delay="0"/>
                                          </p:stCondLst>
                                        </p:cTn>
                                        <p:tgtEl>
                                          <p:spTgt spid="192"/>
                                        </p:tgtEl>
                                        <p:attrNameLst>
                                          <p:attrName>ppt_w</p:attrName>
                                        </p:attrNameLst>
                                      </p:cBhvr>
                                    </p:anim>
                                    <p:anim by="(#ppt_w*0.50)" calcmode="lin" valueType="num">
                                      <p:cBhvr>
                                        <p:cTn id="21" dur="250" decel="50000" autoRev="1" fill="hold">
                                          <p:stCondLst>
                                            <p:cond delay="0"/>
                                          </p:stCondLst>
                                        </p:cTn>
                                        <p:tgtEl>
                                          <p:spTgt spid="192"/>
                                        </p:tgtEl>
                                        <p:attrNameLst>
                                          <p:attrName>ppt_x</p:attrName>
                                        </p:attrNameLst>
                                      </p:cBhvr>
                                    </p:anim>
                                    <p:anim from="(-#ppt_h/2)" to="(#ppt_y)" calcmode="lin" valueType="num">
                                      <p:cBhvr>
                                        <p:cTn id="22" dur="500" fill="hold">
                                          <p:stCondLst>
                                            <p:cond delay="0"/>
                                          </p:stCondLst>
                                        </p:cTn>
                                        <p:tgtEl>
                                          <p:spTgt spid="192"/>
                                        </p:tgtEl>
                                        <p:attrNameLst>
                                          <p:attrName>ppt_y</p:attrName>
                                        </p:attrNameLst>
                                      </p:cBhvr>
                                    </p:anim>
                                    <p:animRot by="21600000">
                                      <p:cBhvr>
                                        <p:cTn id="23" dur="500" fill="hold">
                                          <p:stCondLst>
                                            <p:cond delay="0"/>
                                          </p:stCondLst>
                                        </p:cTn>
                                        <p:tgtEl>
                                          <p:spTgt spid="192"/>
                                        </p:tgtEl>
                                        <p:attrNameLst>
                                          <p:attrName>r</p:attrName>
                                        </p:attrNameLst>
                                      </p:cBhvr>
                                    </p:animRot>
                                  </p:childTnLst>
                                </p:cTn>
                              </p:par>
                              <p:par>
                                <p:cTn id="24" presetID="55"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strVal val="#ppt_w*0.70"/>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Effect transition="in" filter="fade">
                                      <p:cBhvr>
                                        <p:cTn id="28" dur="1000"/>
                                        <p:tgtEl>
                                          <p:spTgt spid="4"/>
                                        </p:tgtEl>
                                      </p:cBhvr>
                                    </p:animEffect>
                                  </p:childTnLst>
                                </p:cTn>
                              </p:par>
                            </p:childTnLst>
                          </p:cTn>
                        </p:par>
                        <p:par>
                          <p:cTn id="29" fill="hold" nodeType="afterGroup">
                            <p:stCondLst>
                              <p:cond delay="1700"/>
                            </p:stCondLst>
                            <p:childTnLst>
                              <p:par>
                                <p:cTn id="30" presetID="47" presetClass="entr" presetSubtype="0" fill="hold" nodeType="afterEffect">
                                  <p:stCondLst>
                                    <p:cond delay="0"/>
                                  </p:stCondLst>
                                  <p:childTnLst>
                                    <p:set>
                                      <p:cBhvr>
                                        <p:cTn id="31" dur="1" fill="hold">
                                          <p:stCondLst>
                                            <p:cond delay="0"/>
                                          </p:stCondLst>
                                        </p:cTn>
                                        <p:tgtEl>
                                          <p:spTgt spid="169"/>
                                        </p:tgtEl>
                                        <p:attrNameLst>
                                          <p:attrName>style.visibility</p:attrName>
                                        </p:attrNameLst>
                                      </p:cBhvr>
                                      <p:to>
                                        <p:strVal val="visible"/>
                                      </p:to>
                                    </p:set>
                                    <p:animEffect transition="in" filter="fade">
                                      <p:cBhvr>
                                        <p:cTn id="32" dur="1000"/>
                                        <p:tgtEl>
                                          <p:spTgt spid="169"/>
                                        </p:tgtEl>
                                      </p:cBhvr>
                                    </p:animEffect>
                                    <p:anim calcmode="lin" valueType="num">
                                      <p:cBhvr>
                                        <p:cTn id="33" dur="1000" fill="hold"/>
                                        <p:tgtEl>
                                          <p:spTgt spid="169"/>
                                        </p:tgtEl>
                                        <p:attrNameLst>
                                          <p:attrName>ppt_x</p:attrName>
                                        </p:attrNameLst>
                                      </p:cBhvr>
                                      <p:tavLst>
                                        <p:tav tm="0">
                                          <p:val>
                                            <p:strVal val="#ppt_x"/>
                                          </p:val>
                                        </p:tav>
                                        <p:tav tm="100000">
                                          <p:val>
                                            <p:strVal val="#ppt_x"/>
                                          </p:val>
                                        </p:tav>
                                      </p:tavLst>
                                    </p:anim>
                                    <p:anim calcmode="lin" valueType="num">
                                      <p:cBhvr>
                                        <p:cTn id="34" dur="1000" fill="hold"/>
                                        <p:tgtEl>
                                          <p:spTgt spid="16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72"/>
                                        </p:tgtEl>
                                        <p:attrNameLst>
                                          <p:attrName>style.visibility</p:attrName>
                                        </p:attrNameLst>
                                      </p:cBhvr>
                                      <p:to>
                                        <p:strVal val="visible"/>
                                      </p:to>
                                    </p:set>
                                    <p:animEffect transition="in" filter="fade">
                                      <p:cBhvr>
                                        <p:cTn id="37" dur="1000"/>
                                        <p:tgtEl>
                                          <p:spTgt spid="172"/>
                                        </p:tgtEl>
                                      </p:cBhvr>
                                    </p:animEffect>
                                    <p:anim calcmode="lin" valueType="num">
                                      <p:cBhvr>
                                        <p:cTn id="38" dur="1000" fill="hold"/>
                                        <p:tgtEl>
                                          <p:spTgt spid="172"/>
                                        </p:tgtEl>
                                        <p:attrNameLst>
                                          <p:attrName>ppt_x</p:attrName>
                                        </p:attrNameLst>
                                      </p:cBhvr>
                                      <p:tavLst>
                                        <p:tav tm="0">
                                          <p:val>
                                            <p:strVal val="#ppt_x"/>
                                          </p:val>
                                        </p:tav>
                                        <p:tav tm="100000">
                                          <p:val>
                                            <p:strVal val="#ppt_x"/>
                                          </p:val>
                                        </p:tav>
                                      </p:tavLst>
                                    </p:anim>
                                    <p:anim calcmode="lin" valueType="num">
                                      <p:cBhvr>
                                        <p:cTn id="39" dur="1000" fill="hold"/>
                                        <p:tgtEl>
                                          <p:spTgt spid="172"/>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2700"/>
                            </p:stCondLst>
                            <p:childTnLst>
                              <p:par>
                                <p:cTn id="41" presetID="47" presetClass="entr" presetSubtype="0" fill="hold" nodeType="afterEffect">
                                  <p:stCondLst>
                                    <p:cond delay="0"/>
                                  </p:stCondLst>
                                  <p:childTnLst>
                                    <p:set>
                                      <p:cBhvr>
                                        <p:cTn id="42" dur="1" fill="hold">
                                          <p:stCondLst>
                                            <p:cond delay="0"/>
                                          </p:stCondLst>
                                        </p:cTn>
                                        <p:tgtEl>
                                          <p:spTgt spid="188"/>
                                        </p:tgtEl>
                                        <p:attrNameLst>
                                          <p:attrName>style.visibility</p:attrName>
                                        </p:attrNameLst>
                                      </p:cBhvr>
                                      <p:to>
                                        <p:strVal val="visible"/>
                                      </p:to>
                                    </p:set>
                                    <p:animEffect transition="in" filter="fade">
                                      <p:cBhvr>
                                        <p:cTn id="43" dur="1000"/>
                                        <p:tgtEl>
                                          <p:spTgt spid="188"/>
                                        </p:tgtEl>
                                      </p:cBhvr>
                                    </p:animEffect>
                                    <p:anim calcmode="lin" valueType="num">
                                      <p:cBhvr>
                                        <p:cTn id="44" dur="1000" fill="hold"/>
                                        <p:tgtEl>
                                          <p:spTgt spid="188"/>
                                        </p:tgtEl>
                                        <p:attrNameLst>
                                          <p:attrName>ppt_x</p:attrName>
                                        </p:attrNameLst>
                                      </p:cBhvr>
                                      <p:tavLst>
                                        <p:tav tm="0">
                                          <p:val>
                                            <p:strVal val="#ppt_x"/>
                                          </p:val>
                                        </p:tav>
                                        <p:tav tm="100000">
                                          <p:val>
                                            <p:strVal val="#ppt_x"/>
                                          </p:val>
                                        </p:tav>
                                      </p:tavLst>
                                    </p:anim>
                                    <p:anim calcmode="lin" valueType="num">
                                      <p:cBhvr>
                                        <p:cTn id="45" dur="1000" fill="hold"/>
                                        <p:tgtEl>
                                          <p:spTgt spid="18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1"/>
                                        </p:tgtEl>
                                        <p:attrNameLst>
                                          <p:attrName>style.visibility</p:attrName>
                                        </p:attrNameLst>
                                      </p:cBhvr>
                                      <p:to>
                                        <p:strVal val="visible"/>
                                      </p:to>
                                    </p:set>
                                    <p:animEffect transition="in" filter="fade">
                                      <p:cBhvr>
                                        <p:cTn id="48" dur="1000"/>
                                        <p:tgtEl>
                                          <p:spTgt spid="191"/>
                                        </p:tgtEl>
                                      </p:cBhvr>
                                    </p:animEffect>
                                    <p:anim calcmode="lin" valueType="num">
                                      <p:cBhvr>
                                        <p:cTn id="49" dur="1000" fill="hold"/>
                                        <p:tgtEl>
                                          <p:spTgt spid="191"/>
                                        </p:tgtEl>
                                        <p:attrNameLst>
                                          <p:attrName>ppt_x</p:attrName>
                                        </p:attrNameLst>
                                      </p:cBhvr>
                                      <p:tavLst>
                                        <p:tav tm="0">
                                          <p:val>
                                            <p:strVal val="#ppt_x"/>
                                          </p:val>
                                        </p:tav>
                                        <p:tav tm="100000">
                                          <p:val>
                                            <p:strVal val="#ppt_x"/>
                                          </p:val>
                                        </p:tav>
                                      </p:tavLst>
                                    </p:anim>
                                    <p:anim calcmode="lin" valueType="num">
                                      <p:cBhvr>
                                        <p:cTn id="50" dur="1000" fill="hold"/>
                                        <p:tgtEl>
                                          <p:spTgt spid="191"/>
                                        </p:tgtEl>
                                        <p:attrNameLst>
                                          <p:attrName>ppt_y</p:attrName>
                                        </p:attrNameLst>
                                      </p:cBhvr>
                                      <p:tavLst>
                                        <p:tav tm="0">
                                          <p:val>
                                            <p:strVal val="#ppt_y+.1"/>
                                          </p:val>
                                        </p:tav>
                                        <p:tav tm="100000">
                                          <p:val>
                                            <p:strVal val="#ppt_y"/>
                                          </p:val>
                                        </p:tav>
                                      </p:tavLst>
                                    </p:anim>
                                  </p:childTnLst>
                                </p:cTn>
                              </p:par>
                            </p:childTnLst>
                          </p:cTn>
                        </p:par>
                        <p:par>
                          <p:cTn id="51" fill="hold" nodeType="afterGroup">
                            <p:stCondLst>
                              <p:cond delay="3700"/>
                            </p:stCondLst>
                            <p:childTnLst>
                              <p:par>
                                <p:cTn id="52" presetID="47" presetClass="entr" presetSubtype="0" fill="hold" nodeType="afterEffect">
                                  <p:stCondLst>
                                    <p:cond delay="0"/>
                                  </p:stCondLst>
                                  <p:childTnLst>
                                    <p:set>
                                      <p:cBhvr>
                                        <p:cTn id="53" dur="1" fill="hold">
                                          <p:stCondLst>
                                            <p:cond delay="0"/>
                                          </p:stCondLst>
                                        </p:cTn>
                                        <p:tgtEl>
                                          <p:spTgt spid="194"/>
                                        </p:tgtEl>
                                        <p:attrNameLst>
                                          <p:attrName>style.visibility</p:attrName>
                                        </p:attrNameLst>
                                      </p:cBhvr>
                                      <p:to>
                                        <p:strVal val="visible"/>
                                      </p:to>
                                    </p:set>
                                    <p:animEffect transition="in" filter="fade">
                                      <p:cBhvr>
                                        <p:cTn id="54" dur="1000"/>
                                        <p:tgtEl>
                                          <p:spTgt spid="194"/>
                                        </p:tgtEl>
                                      </p:cBhvr>
                                    </p:animEffect>
                                    <p:anim calcmode="lin" valueType="num">
                                      <p:cBhvr>
                                        <p:cTn id="55" dur="1000" fill="hold"/>
                                        <p:tgtEl>
                                          <p:spTgt spid="194"/>
                                        </p:tgtEl>
                                        <p:attrNameLst>
                                          <p:attrName>ppt_x</p:attrName>
                                        </p:attrNameLst>
                                      </p:cBhvr>
                                      <p:tavLst>
                                        <p:tav tm="0">
                                          <p:val>
                                            <p:strVal val="#ppt_x"/>
                                          </p:val>
                                        </p:tav>
                                        <p:tav tm="100000">
                                          <p:val>
                                            <p:strVal val="#ppt_x"/>
                                          </p:val>
                                        </p:tav>
                                      </p:tavLst>
                                    </p:anim>
                                    <p:anim calcmode="lin" valueType="num">
                                      <p:cBhvr>
                                        <p:cTn id="56" dur="1000" fill="hold"/>
                                        <p:tgtEl>
                                          <p:spTgt spid="19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97"/>
                                        </p:tgtEl>
                                        <p:attrNameLst>
                                          <p:attrName>style.visibility</p:attrName>
                                        </p:attrNameLst>
                                      </p:cBhvr>
                                      <p:to>
                                        <p:strVal val="visible"/>
                                      </p:to>
                                    </p:set>
                                    <p:animEffect transition="in" filter="fade">
                                      <p:cBhvr>
                                        <p:cTn id="59" dur="1000"/>
                                        <p:tgtEl>
                                          <p:spTgt spid="197"/>
                                        </p:tgtEl>
                                      </p:cBhvr>
                                    </p:animEffect>
                                    <p:anim calcmode="lin" valueType="num">
                                      <p:cBhvr>
                                        <p:cTn id="60" dur="1000" fill="hold"/>
                                        <p:tgtEl>
                                          <p:spTgt spid="197"/>
                                        </p:tgtEl>
                                        <p:attrNameLst>
                                          <p:attrName>ppt_x</p:attrName>
                                        </p:attrNameLst>
                                      </p:cBhvr>
                                      <p:tavLst>
                                        <p:tav tm="0">
                                          <p:val>
                                            <p:strVal val="#ppt_x"/>
                                          </p:val>
                                        </p:tav>
                                        <p:tav tm="100000">
                                          <p:val>
                                            <p:strVal val="#ppt_x"/>
                                          </p:val>
                                        </p:tav>
                                      </p:tavLst>
                                    </p:anim>
                                    <p:anim calcmode="lin" valueType="num">
                                      <p:cBhvr>
                                        <p:cTn id="61" dur="1000" fill="hold"/>
                                        <p:tgtEl>
                                          <p:spTgt spid="197"/>
                                        </p:tgtEl>
                                        <p:attrNameLst>
                                          <p:attrName>ppt_y</p:attrName>
                                        </p:attrNameLst>
                                      </p:cBhvr>
                                      <p:tavLst>
                                        <p:tav tm="0">
                                          <p:val>
                                            <p:strVal val="#ppt_y+.1"/>
                                          </p:val>
                                        </p:tav>
                                        <p:tav tm="100000">
                                          <p:val>
                                            <p:strVal val="#ppt_y"/>
                                          </p:val>
                                        </p:tav>
                                      </p:tavLst>
                                    </p:anim>
                                  </p:childTnLst>
                                </p:cTn>
                              </p:par>
                            </p:childTnLst>
                          </p:cTn>
                        </p:par>
                        <p:par>
                          <p:cTn id="62" fill="hold" nodeType="afterGroup">
                            <p:stCondLst>
                              <p:cond delay="4700"/>
                            </p:stCondLst>
                            <p:childTnLst>
                              <p:par>
                                <p:cTn id="63" presetID="47" presetClass="entr" presetSubtype="0" fill="hold" nodeType="afterEffect">
                                  <p:stCondLst>
                                    <p:cond delay="0"/>
                                  </p:stCondLst>
                                  <p:childTnLst>
                                    <p:set>
                                      <p:cBhvr>
                                        <p:cTn id="64" dur="1" fill="hold">
                                          <p:stCondLst>
                                            <p:cond delay="0"/>
                                          </p:stCondLst>
                                        </p:cTn>
                                        <p:tgtEl>
                                          <p:spTgt spid="164"/>
                                        </p:tgtEl>
                                        <p:attrNameLst>
                                          <p:attrName>style.visibility</p:attrName>
                                        </p:attrNameLst>
                                      </p:cBhvr>
                                      <p:to>
                                        <p:strVal val="visible"/>
                                      </p:to>
                                    </p:set>
                                    <p:animEffect transition="in" filter="fade">
                                      <p:cBhvr>
                                        <p:cTn id="65" dur="1000"/>
                                        <p:tgtEl>
                                          <p:spTgt spid="164"/>
                                        </p:tgtEl>
                                      </p:cBhvr>
                                    </p:animEffect>
                                    <p:anim calcmode="lin" valueType="num">
                                      <p:cBhvr>
                                        <p:cTn id="66" dur="1000" fill="hold"/>
                                        <p:tgtEl>
                                          <p:spTgt spid="164"/>
                                        </p:tgtEl>
                                        <p:attrNameLst>
                                          <p:attrName>ppt_x</p:attrName>
                                        </p:attrNameLst>
                                      </p:cBhvr>
                                      <p:tavLst>
                                        <p:tav tm="0">
                                          <p:val>
                                            <p:strVal val="#ppt_x"/>
                                          </p:val>
                                        </p:tav>
                                        <p:tav tm="100000">
                                          <p:val>
                                            <p:strVal val="#ppt_x"/>
                                          </p:val>
                                        </p:tav>
                                      </p:tavLst>
                                    </p:anim>
                                    <p:anim calcmode="lin" valueType="num">
                                      <p:cBhvr>
                                        <p:cTn id="67" dur="1000" fill="hold"/>
                                        <p:tgtEl>
                                          <p:spTgt spid="164"/>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67"/>
                                        </p:tgtEl>
                                        <p:attrNameLst>
                                          <p:attrName>style.visibility</p:attrName>
                                        </p:attrNameLst>
                                      </p:cBhvr>
                                      <p:to>
                                        <p:strVal val="visible"/>
                                      </p:to>
                                    </p:set>
                                    <p:animEffect transition="in" filter="fade">
                                      <p:cBhvr>
                                        <p:cTn id="70" dur="1000"/>
                                        <p:tgtEl>
                                          <p:spTgt spid="167"/>
                                        </p:tgtEl>
                                      </p:cBhvr>
                                    </p:animEffect>
                                    <p:anim calcmode="lin" valueType="num">
                                      <p:cBhvr>
                                        <p:cTn id="71" dur="1000" fill="hold"/>
                                        <p:tgtEl>
                                          <p:spTgt spid="167"/>
                                        </p:tgtEl>
                                        <p:attrNameLst>
                                          <p:attrName>ppt_x</p:attrName>
                                        </p:attrNameLst>
                                      </p:cBhvr>
                                      <p:tavLst>
                                        <p:tav tm="0">
                                          <p:val>
                                            <p:strVal val="#ppt_x"/>
                                          </p:val>
                                        </p:tav>
                                        <p:tav tm="100000">
                                          <p:val>
                                            <p:strVal val="#ppt_x"/>
                                          </p:val>
                                        </p:tav>
                                      </p:tavLst>
                                    </p:anim>
                                    <p:anim calcmode="lin" valueType="num">
                                      <p:cBhvr>
                                        <p:cTn id="72" dur="1000" fill="hold"/>
                                        <p:tgtEl>
                                          <p:spTgt spid="167"/>
                                        </p:tgtEl>
                                        <p:attrNameLst>
                                          <p:attrName>ppt_y</p:attrName>
                                        </p:attrNameLst>
                                      </p:cBhvr>
                                      <p:tavLst>
                                        <p:tav tm="0">
                                          <p:val>
                                            <p:strVal val="#ppt_y+.1"/>
                                          </p:val>
                                        </p:tav>
                                        <p:tav tm="100000">
                                          <p:val>
                                            <p:strVal val="#ppt_y"/>
                                          </p:val>
                                        </p:tav>
                                      </p:tavLst>
                                    </p:anim>
                                  </p:childTnLst>
                                </p:cTn>
                              </p:par>
                            </p:childTnLst>
                          </p:cTn>
                        </p:par>
                        <p:par>
                          <p:cTn id="73" fill="hold" nodeType="afterGroup">
                            <p:stCondLst>
                              <p:cond delay="5700"/>
                            </p:stCondLst>
                            <p:childTnLst>
                              <p:par>
                                <p:cTn id="74" presetID="47" presetClass="entr" presetSubtype="0" fill="hold" nodeType="afterEffect">
                                  <p:stCondLst>
                                    <p:cond delay="0"/>
                                  </p:stCondLst>
                                  <p:childTnLst>
                                    <p:set>
                                      <p:cBhvr>
                                        <p:cTn id="75" dur="1" fill="hold">
                                          <p:stCondLst>
                                            <p:cond delay="0"/>
                                          </p:stCondLst>
                                        </p:cTn>
                                        <p:tgtEl>
                                          <p:spTgt spid="174"/>
                                        </p:tgtEl>
                                        <p:attrNameLst>
                                          <p:attrName>style.visibility</p:attrName>
                                        </p:attrNameLst>
                                      </p:cBhvr>
                                      <p:to>
                                        <p:strVal val="visible"/>
                                      </p:to>
                                    </p:set>
                                    <p:animEffect transition="in" filter="fade">
                                      <p:cBhvr>
                                        <p:cTn id="76" dur="1000"/>
                                        <p:tgtEl>
                                          <p:spTgt spid="174"/>
                                        </p:tgtEl>
                                      </p:cBhvr>
                                    </p:animEffect>
                                    <p:anim calcmode="lin" valueType="num">
                                      <p:cBhvr>
                                        <p:cTn id="77" dur="1000" fill="hold"/>
                                        <p:tgtEl>
                                          <p:spTgt spid="174"/>
                                        </p:tgtEl>
                                        <p:attrNameLst>
                                          <p:attrName>ppt_x</p:attrName>
                                        </p:attrNameLst>
                                      </p:cBhvr>
                                      <p:tavLst>
                                        <p:tav tm="0">
                                          <p:val>
                                            <p:strVal val="#ppt_x"/>
                                          </p:val>
                                        </p:tav>
                                        <p:tav tm="100000">
                                          <p:val>
                                            <p:strVal val="#ppt_x"/>
                                          </p:val>
                                        </p:tav>
                                      </p:tavLst>
                                    </p:anim>
                                    <p:anim calcmode="lin" valueType="num">
                                      <p:cBhvr>
                                        <p:cTn id="78" dur="1000" fill="hold"/>
                                        <p:tgtEl>
                                          <p:spTgt spid="174"/>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77"/>
                                        </p:tgtEl>
                                        <p:attrNameLst>
                                          <p:attrName>style.visibility</p:attrName>
                                        </p:attrNameLst>
                                      </p:cBhvr>
                                      <p:to>
                                        <p:strVal val="visible"/>
                                      </p:to>
                                    </p:set>
                                    <p:animEffect transition="in" filter="fade">
                                      <p:cBhvr>
                                        <p:cTn id="81" dur="1000"/>
                                        <p:tgtEl>
                                          <p:spTgt spid="177"/>
                                        </p:tgtEl>
                                      </p:cBhvr>
                                    </p:animEffect>
                                    <p:anim calcmode="lin" valueType="num">
                                      <p:cBhvr>
                                        <p:cTn id="82" dur="1000" fill="hold"/>
                                        <p:tgtEl>
                                          <p:spTgt spid="177"/>
                                        </p:tgtEl>
                                        <p:attrNameLst>
                                          <p:attrName>ppt_x</p:attrName>
                                        </p:attrNameLst>
                                      </p:cBhvr>
                                      <p:tavLst>
                                        <p:tav tm="0">
                                          <p:val>
                                            <p:strVal val="#ppt_x"/>
                                          </p:val>
                                        </p:tav>
                                        <p:tav tm="100000">
                                          <p:val>
                                            <p:strVal val="#ppt_x"/>
                                          </p:val>
                                        </p:tav>
                                      </p:tavLst>
                                    </p:anim>
                                    <p:anim calcmode="lin" valueType="num">
                                      <p:cBhvr>
                                        <p:cTn id="83" dur="1000" fill="hold"/>
                                        <p:tgtEl>
                                          <p:spTgt spid="177"/>
                                        </p:tgtEl>
                                        <p:attrNameLst>
                                          <p:attrName>ppt_y</p:attrName>
                                        </p:attrNameLst>
                                      </p:cBhvr>
                                      <p:tavLst>
                                        <p:tav tm="0">
                                          <p:val>
                                            <p:strVal val="#ppt_y+.1"/>
                                          </p:val>
                                        </p:tav>
                                        <p:tav tm="100000">
                                          <p:val>
                                            <p:strVal val="#ppt_y"/>
                                          </p:val>
                                        </p:tav>
                                      </p:tavLst>
                                    </p:anim>
                                  </p:childTnLst>
                                </p:cTn>
                              </p:par>
                            </p:childTnLst>
                          </p:cTn>
                        </p:par>
                        <p:par>
                          <p:cTn id="84" fill="hold" nodeType="afterGroup">
                            <p:stCondLst>
                              <p:cond delay="6700"/>
                            </p:stCondLst>
                            <p:childTnLst>
                              <p:par>
                                <p:cTn id="85" presetID="47" presetClass="entr" presetSubtype="0" fill="hold" nodeType="afterEffect">
                                  <p:stCondLst>
                                    <p:cond delay="0"/>
                                  </p:stCondLst>
                                  <p:childTnLst>
                                    <p:set>
                                      <p:cBhvr>
                                        <p:cTn id="86" dur="1" fill="hold">
                                          <p:stCondLst>
                                            <p:cond delay="0"/>
                                          </p:stCondLst>
                                        </p:cTn>
                                        <p:tgtEl>
                                          <p:spTgt spid="201"/>
                                        </p:tgtEl>
                                        <p:attrNameLst>
                                          <p:attrName>style.visibility</p:attrName>
                                        </p:attrNameLst>
                                      </p:cBhvr>
                                      <p:to>
                                        <p:strVal val="visible"/>
                                      </p:to>
                                    </p:set>
                                    <p:animEffect transition="in" filter="fade">
                                      <p:cBhvr>
                                        <p:cTn id="87" dur="1000"/>
                                        <p:tgtEl>
                                          <p:spTgt spid="201"/>
                                        </p:tgtEl>
                                      </p:cBhvr>
                                    </p:animEffect>
                                    <p:anim calcmode="lin" valueType="num">
                                      <p:cBhvr>
                                        <p:cTn id="88" dur="1000" fill="hold"/>
                                        <p:tgtEl>
                                          <p:spTgt spid="201"/>
                                        </p:tgtEl>
                                        <p:attrNameLst>
                                          <p:attrName>ppt_x</p:attrName>
                                        </p:attrNameLst>
                                      </p:cBhvr>
                                      <p:tavLst>
                                        <p:tav tm="0">
                                          <p:val>
                                            <p:strVal val="#ppt_x"/>
                                          </p:val>
                                        </p:tav>
                                        <p:tav tm="100000">
                                          <p:val>
                                            <p:strVal val="#ppt_x"/>
                                          </p:val>
                                        </p:tav>
                                      </p:tavLst>
                                    </p:anim>
                                    <p:anim calcmode="lin" valueType="num">
                                      <p:cBhvr>
                                        <p:cTn id="89" dur="1000" fill="hold"/>
                                        <p:tgtEl>
                                          <p:spTgt spid="201"/>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04"/>
                                        </p:tgtEl>
                                        <p:attrNameLst>
                                          <p:attrName>style.visibility</p:attrName>
                                        </p:attrNameLst>
                                      </p:cBhvr>
                                      <p:to>
                                        <p:strVal val="visible"/>
                                      </p:to>
                                    </p:set>
                                    <p:animEffect transition="in" filter="fade">
                                      <p:cBhvr>
                                        <p:cTn id="92" dur="1000"/>
                                        <p:tgtEl>
                                          <p:spTgt spid="204"/>
                                        </p:tgtEl>
                                      </p:cBhvr>
                                    </p:animEffect>
                                    <p:anim calcmode="lin" valueType="num">
                                      <p:cBhvr>
                                        <p:cTn id="93" dur="1000" fill="hold"/>
                                        <p:tgtEl>
                                          <p:spTgt spid="204"/>
                                        </p:tgtEl>
                                        <p:attrNameLst>
                                          <p:attrName>ppt_x</p:attrName>
                                        </p:attrNameLst>
                                      </p:cBhvr>
                                      <p:tavLst>
                                        <p:tav tm="0">
                                          <p:val>
                                            <p:strVal val="#ppt_x"/>
                                          </p:val>
                                        </p:tav>
                                        <p:tav tm="100000">
                                          <p:val>
                                            <p:strVal val="#ppt_x"/>
                                          </p:val>
                                        </p:tav>
                                      </p:tavLst>
                                    </p:anim>
                                    <p:anim calcmode="lin" valueType="num">
                                      <p:cBhvr>
                                        <p:cTn id="94" dur="1000" fill="hold"/>
                                        <p:tgtEl>
                                          <p:spTgt spid="204"/>
                                        </p:tgtEl>
                                        <p:attrNameLst>
                                          <p:attrName>ppt_y</p:attrName>
                                        </p:attrNameLst>
                                      </p:cBhvr>
                                      <p:tavLst>
                                        <p:tav tm="0">
                                          <p:val>
                                            <p:strVal val="#ppt_y+.1"/>
                                          </p:val>
                                        </p:tav>
                                        <p:tav tm="100000">
                                          <p:val>
                                            <p:strVal val="#ppt_y"/>
                                          </p:val>
                                        </p:tav>
                                      </p:tavLst>
                                    </p:anim>
                                  </p:childTnLst>
                                </p:cTn>
                              </p:par>
                            </p:childTnLst>
                          </p:cTn>
                        </p:par>
                        <p:par>
                          <p:cTn id="95" fill="hold" nodeType="afterGroup">
                            <p:stCondLst>
                              <p:cond delay="7700"/>
                            </p:stCondLst>
                            <p:childTnLst>
                              <p:par>
                                <p:cTn id="96" presetID="42" presetClass="entr" presetSubtype="0" fill="hold" grpId="0" nodeType="afterEffect">
                                  <p:stCondLst>
                                    <p:cond delay="0"/>
                                  </p:stCondLst>
                                  <p:childTnLst>
                                    <p:set>
                                      <p:cBhvr>
                                        <p:cTn id="97" dur="1" fill="hold">
                                          <p:stCondLst>
                                            <p:cond delay="0"/>
                                          </p:stCondLst>
                                        </p:cTn>
                                        <p:tgtEl>
                                          <p:spTgt spid="209"/>
                                        </p:tgtEl>
                                        <p:attrNameLst>
                                          <p:attrName>style.visibility</p:attrName>
                                        </p:attrNameLst>
                                      </p:cBhvr>
                                      <p:to>
                                        <p:strVal val="visible"/>
                                      </p:to>
                                    </p:set>
                                    <p:animEffect transition="in" filter="fade">
                                      <p:cBhvr>
                                        <p:cTn id="98" dur="1000"/>
                                        <p:tgtEl>
                                          <p:spTgt spid="209"/>
                                        </p:tgtEl>
                                      </p:cBhvr>
                                    </p:animEffect>
                                    <p:anim calcmode="lin" valueType="num">
                                      <p:cBhvr>
                                        <p:cTn id="99" dur="1000" fill="hold"/>
                                        <p:tgtEl>
                                          <p:spTgt spid="209"/>
                                        </p:tgtEl>
                                        <p:attrNameLst>
                                          <p:attrName>ppt_x</p:attrName>
                                        </p:attrNameLst>
                                      </p:cBhvr>
                                      <p:tavLst>
                                        <p:tav tm="0">
                                          <p:val>
                                            <p:strVal val="#ppt_x"/>
                                          </p:val>
                                        </p:tav>
                                        <p:tav tm="100000">
                                          <p:val>
                                            <p:strVal val="#ppt_x"/>
                                          </p:val>
                                        </p:tav>
                                      </p:tavLst>
                                    </p:anim>
                                    <p:anim calcmode="lin" valueType="num">
                                      <p:cBhvr>
                                        <p:cTn id="100" dur="1000" fill="hold"/>
                                        <p:tgtEl>
                                          <p:spTgt spid="209"/>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208"/>
                                        </p:tgtEl>
                                        <p:attrNameLst>
                                          <p:attrName>style.visibility</p:attrName>
                                        </p:attrNameLst>
                                      </p:cBhvr>
                                      <p:to>
                                        <p:strVal val="visible"/>
                                      </p:to>
                                    </p:set>
                                    <p:animEffect transition="in" filter="fade">
                                      <p:cBhvr>
                                        <p:cTn id="103" dur="1000"/>
                                        <p:tgtEl>
                                          <p:spTgt spid="208"/>
                                        </p:tgtEl>
                                      </p:cBhvr>
                                    </p:animEffect>
                                    <p:anim calcmode="lin" valueType="num">
                                      <p:cBhvr>
                                        <p:cTn id="104" dur="1000" fill="hold"/>
                                        <p:tgtEl>
                                          <p:spTgt spid="208"/>
                                        </p:tgtEl>
                                        <p:attrNameLst>
                                          <p:attrName>ppt_x</p:attrName>
                                        </p:attrNameLst>
                                      </p:cBhvr>
                                      <p:tavLst>
                                        <p:tav tm="0">
                                          <p:val>
                                            <p:strVal val="#ppt_x"/>
                                          </p:val>
                                        </p:tav>
                                        <p:tav tm="100000">
                                          <p:val>
                                            <p:strVal val="#ppt_x"/>
                                          </p:val>
                                        </p:tav>
                                      </p:tavLst>
                                    </p:anim>
                                    <p:anim calcmode="lin" valueType="num">
                                      <p:cBhvr>
                                        <p:cTn id="105" dur="1000" fill="hold"/>
                                        <p:tgtEl>
                                          <p:spTgt spid="208"/>
                                        </p:tgtEl>
                                        <p:attrNameLst>
                                          <p:attrName>ppt_y</p:attrName>
                                        </p:attrNameLst>
                                      </p:cBhvr>
                                      <p:tavLst>
                                        <p:tav tm="0">
                                          <p:val>
                                            <p:strVal val="#ppt_y+.1"/>
                                          </p:val>
                                        </p:tav>
                                        <p:tav tm="100000">
                                          <p:val>
                                            <p:strVal val="#ppt_y"/>
                                          </p:val>
                                        </p:tav>
                                      </p:tavLst>
                                    </p:anim>
                                  </p:childTnLst>
                                </p:cTn>
                              </p:par>
                            </p:childTnLst>
                          </p:cTn>
                        </p:par>
                        <p:par>
                          <p:cTn id="106" fill="hold" nodeType="afterGroup">
                            <p:stCondLst>
                              <p:cond delay="8700"/>
                            </p:stCondLst>
                            <p:childTnLst>
                              <p:par>
                                <p:cTn id="107" presetID="25" presetClass="entr" presetSubtype="0" fill="hold" nodeType="afterEffect">
                                  <p:stCondLst>
                                    <p:cond delay="0"/>
                                  </p:stCondLst>
                                  <p:childTnLst>
                                    <p:set>
                                      <p:cBhvr>
                                        <p:cTn id="108" dur="1" fill="hold">
                                          <p:stCondLst>
                                            <p:cond delay="0"/>
                                          </p:stCondLst>
                                        </p:cTn>
                                        <p:tgtEl>
                                          <p:spTgt spid="210"/>
                                        </p:tgtEl>
                                        <p:attrNameLst>
                                          <p:attrName>style.visibility</p:attrName>
                                        </p:attrNameLst>
                                      </p:cBhvr>
                                      <p:to>
                                        <p:strVal val="visible"/>
                                      </p:to>
                                    </p:set>
                                    <p:anim calcmode="lin" valueType="num">
                                      <p:cBhvr>
                                        <p:cTn id="109" dur="500" decel="50000" fill="hold">
                                          <p:stCondLst>
                                            <p:cond delay="0"/>
                                          </p:stCondLst>
                                        </p:cTn>
                                        <p:tgtEl>
                                          <p:spTgt spid="210"/>
                                        </p:tgtEl>
                                        <p:attrNameLst>
                                          <p:attrName>style.rotation</p:attrName>
                                        </p:attrNameLst>
                                      </p:cBhvr>
                                      <p:tavLst>
                                        <p:tav tm="0">
                                          <p:val>
                                            <p:fltVal val="-90"/>
                                          </p:val>
                                        </p:tav>
                                        <p:tav tm="100000">
                                          <p:val>
                                            <p:fltVal val="0"/>
                                          </p:val>
                                        </p:tav>
                                      </p:tavLst>
                                    </p:anim>
                                    <p:anim calcmode="lin" valueType="num">
                                      <p:cBhvr>
                                        <p:cTn id="110" dur="500" decel="50000" fill="hold">
                                          <p:stCondLst>
                                            <p:cond delay="0"/>
                                          </p:stCondLst>
                                        </p:cTn>
                                        <p:tgtEl>
                                          <p:spTgt spid="210"/>
                                        </p:tgtEl>
                                        <p:attrNameLst>
                                          <p:attrName>ppt_w</p:attrName>
                                        </p:attrNameLst>
                                      </p:cBhvr>
                                      <p:tavLst>
                                        <p:tav tm="0">
                                          <p:val>
                                            <p:strVal val="#ppt_w"/>
                                          </p:val>
                                        </p:tav>
                                        <p:tav tm="100000">
                                          <p:val>
                                            <p:strVal val="#ppt_w*.05"/>
                                          </p:val>
                                        </p:tav>
                                      </p:tavLst>
                                    </p:anim>
                                    <p:anim calcmode="lin" valueType="num">
                                      <p:cBhvr>
                                        <p:cTn id="111" dur="500" accel="50000" fill="hold">
                                          <p:stCondLst>
                                            <p:cond delay="500"/>
                                          </p:stCondLst>
                                        </p:cTn>
                                        <p:tgtEl>
                                          <p:spTgt spid="210"/>
                                        </p:tgtEl>
                                        <p:attrNameLst>
                                          <p:attrName>ppt_w</p:attrName>
                                        </p:attrNameLst>
                                      </p:cBhvr>
                                      <p:tavLst>
                                        <p:tav tm="0">
                                          <p:val>
                                            <p:strVal val="#ppt_w*.05"/>
                                          </p:val>
                                        </p:tav>
                                        <p:tav tm="100000">
                                          <p:val>
                                            <p:strVal val="#ppt_w"/>
                                          </p:val>
                                        </p:tav>
                                      </p:tavLst>
                                    </p:anim>
                                    <p:anim calcmode="lin" valueType="num">
                                      <p:cBhvr>
                                        <p:cTn id="112" dur="1000" fill="hold"/>
                                        <p:tgtEl>
                                          <p:spTgt spid="210"/>
                                        </p:tgtEl>
                                        <p:attrNameLst>
                                          <p:attrName>ppt_h</p:attrName>
                                        </p:attrNameLst>
                                      </p:cBhvr>
                                      <p:tavLst>
                                        <p:tav tm="0">
                                          <p:val>
                                            <p:strVal val="#ppt_h"/>
                                          </p:val>
                                        </p:tav>
                                        <p:tav tm="100000">
                                          <p:val>
                                            <p:strVal val="#ppt_h"/>
                                          </p:val>
                                        </p:tav>
                                      </p:tavLst>
                                    </p:anim>
                                    <p:anim calcmode="lin" valueType="num">
                                      <p:cBhvr>
                                        <p:cTn id="113" dur="500" decel="50000" fill="hold">
                                          <p:stCondLst>
                                            <p:cond delay="0"/>
                                          </p:stCondLst>
                                        </p:cTn>
                                        <p:tgtEl>
                                          <p:spTgt spid="210"/>
                                        </p:tgtEl>
                                        <p:attrNameLst>
                                          <p:attrName>ppt_x</p:attrName>
                                        </p:attrNameLst>
                                      </p:cBhvr>
                                      <p:tavLst>
                                        <p:tav tm="0">
                                          <p:val>
                                            <p:strVal val="#ppt_x+.4"/>
                                          </p:val>
                                        </p:tav>
                                        <p:tav tm="100000">
                                          <p:val>
                                            <p:strVal val="#ppt_x"/>
                                          </p:val>
                                        </p:tav>
                                      </p:tavLst>
                                    </p:anim>
                                    <p:anim calcmode="lin" valueType="num">
                                      <p:cBhvr>
                                        <p:cTn id="114" dur="500" decel="50000" fill="hold">
                                          <p:stCondLst>
                                            <p:cond delay="0"/>
                                          </p:stCondLst>
                                        </p:cTn>
                                        <p:tgtEl>
                                          <p:spTgt spid="210"/>
                                        </p:tgtEl>
                                        <p:attrNameLst>
                                          <p:attrName>ppt_y</p:attrName>
                                        </p:attrNameLst>
                                      </p:cBhvr>
                                      <p:tavLst>
                                        <p:tav tm="0">
                                          <p:val>
                                            <p:strVal val="#ppt_y-.2"/>
                                          </p:val>
                                        </p:tav>
                                        <p:tav tm="100000">
                                          <p:val>
                                            <p:strVal val="#ppt_y+.1"/>
                                          </p:val>
                                        </p:tav>
                                      </p:tavLst>
                                    </p:anim>
                                    <p:anim calcmode="lin" valueType="num">
                                      <p:cBhvr>
                                        <p:cTn id="115" dur="500" accel="50000" fill="hold">
                                          <p:stCondLst>
                                            <p:cond delay="500"/>
                                          </p:stCondLst>
                                        </p:cTn>
                                        <p:tgtEl>
                                          <p:spTgt spid="210"/>
                                        </p:tgtEl>
                                        <p:attrNameLst>
                                          <p:attrName>ppt_y</p:attrName>
                                        </p:attrNameLst>
                                      </p:cBhvr>
                                      <p:tavLst>
                                        <p:tav tm="0">
                                          <p:val>
                                            <p:strVal val="#ppt_y+.1"/>
                                          </p:val>
                                        </p:tav>
                                        <p:tav tm="100000">
                                          <p:val>
                                            <p:strVal val="#ppt_y"/>
                                          </p:val>
                                        </p:tav>
                                      </p:tavLst>
                                    </p:anim>
                                    <p:animEffect transition="in" filter="fade">
                                      <p:cBhvr>
                                        <p:cTn id="116" dur="1000" decel="50000">
                                          <p:stCondLst>
                                            <p:cond delay="0"/>
                                          </p:stCondLst>
                                        </p:cTn>
                                        <p:tgtEl>
                                          <p:spTgt spid="210"/>
                                        </p:tgtEl>
                                      </p:cBhvr>
                                    </p:animEffect>
                                  </p:childTnLst>
                                </p:cTn>
                              </p:par>
                              <p:par>
                                <p:cTn id="117" presetID="25" presetClass="entr" presetSubtype="0" fill="hold" nodeType="withEffect">
                                  <p:stCondLst>
                                    <p:cond delay="0"/>
                                  </p:stCondLst>
                                  <p:childTnLst>
                                    <p:set>
                                      <p:cBhvr>
                                        <p:cTn id="118" dur="1" fill="hold">
                                          <p:stCondLst>
                                            <p:cond delay="0"/>
                                          </p:stCondLst>
                                        </p:cTn>
                                        <p:tgtEl>
                                          <p:spTgt spid="211"/>
                                        </p:tgtEl>
                                        <p:attrNameLst>
                                          <p:attrName>style.visibility</p:attrName>
                                        </p:attrNameLst>
                                      </p:cBhvr>
                                      <p:to>
                                        <p:strVal val="visible"/>
                                      </p:to>
                                    </p:set>
                                    <p:anim calcmode="lin" valueType="num">
                                      <p:cBhvr>
                                        <p:cTn id="119" dur="500" decel="50000" fill="hold">
                                          <p:stCondLst>
                                            <p:cond delay="0"/>
                                          </p:stCondLst>
                                        </p:cTn>
                                        <p:tgtEl>
                                          <p:spTgt spid="211"/>
                                        </p:tgtEl>
                                        <p:attrNameLst>
                                          <p:attrName>style.rotation</p:attrName>
                                        </p:attrNameLst>
                                      </p:cBhvr>
                                      <p:tavLst>
                                        <p:tav tm="0">
                                          <p:val>
                                            <p:fltVal val="-90"/>
                                          </p:val>
                                        </p:tav>
                                        <p:tav tm="100000">
                                          <p:val>
                                            <p:fltVal val="0"/>
                                          </p:val>
                                        </p:tav>
                                      </p:tavLst>
                                    </p:anim>
                                    <p:anim calcmode="lin" valueType="num">
                                      <p:cBhvr>
                                        <p:cTn id="120" dur="500" decel="50000" fill="hold">
                                          <p:stCondLst>
                                            <p:cond delay="0"/>
                                          </p:stCondLst>
                                        </p:cTn>
                                        <p:tgtEl>
                                          <p:spTgt spid="211"/>
                                        </p:tgtEl>
                                        <p:attrNameLst>
                                          <p:attrName>ppt_w</p:attrName>
                                        </p:attrNameLst>
                                      </p:cBhvr>
                                      <p:tavLst>
                                        <p:tav tm="0">
                                          <p:val>
                                            <p:strVal val="#ppt_w"/>
                                          </p:val>
                                        </p:tav>
                                        <p:tav tm="100000">
                                          <p:val>
                                            <p:strVal val="#ppt_w*.05"/>
                                          </p:val>
                                        </p:tav>
                                      </p:tavLst>
                                    </p:anim>
                                    <p:anim calcmode="lin" valueType="num">
                                      <p:cBhvr>
                                        <p:cTn id="121" dur="500" accel="50000" fill="hold">
                                          <p:stCondLst>
                                            <p:cond delay="500"/>
                                          </p:stCondLst>
                                        </p:cTn>
                                        <p:tgtEl>
                                          <p:spTgt spid="211"/>
                                        </p:tgtEl>
                                        <p:attrNameLst>
                                          <p:attrName>ppt_w</p:attrName>
                                        </p:attrNameLst>
                                      </p:cBhvr>
                                      <p:tavLst>
                                        <p:tav tm="0">
                                          <p:val>
                                            <p:strVal val="#ppt_w*.05"/>
                                          </p:val>
                                        </p:tav>
                                        <p:tav tm="100000">
                                          <p:val>
                                            <p:strVal val="#ppt_w"/>
                                          </p:val>
                                        </p:tav>
                                      </p:tavLst>
                                    </p:anim>
                                    <p:anim calcmode="lin" valueType="num">
                                      <p:cBhvr>
                                        <p:cTn id="122" dur="1000" fill="hold"/>
                                        <p:tgtEl>
                                          <p:spTgt spid="211"/>
                                        </p:tgtEl>
                                        <p:attrNameLst>
                                          <p:attrName>ppt_h</p:attrName>
                                        </p:attrNameLst>
                                      </p:cBhvr>
                                      <p:tavLst>
                                        <p:tav tm="0">
                                          <p:val>
                                            <p:strVal val="#ppt_h"/>
                                          </p:val>
                                        </p:tav>
                                        <p:tav tm="100000">
                                          <p:val>
                                            <p:strVal val="#ppt_h"/>
                                          </p:val>
                                        </p:tav>
                                      </p:tavLst>
                                    </p:anim>
                                    <p:anim calcmode="lin" valueType="num">
                                      <p:cBhvr>
                                        <p:cTn id="123" dur="500" decel="50000" fill="hold">
                                          <p:stCondLst>
                                            <p:cond delay="0"/>
                                          </p:stCondLst>
                                        </p:cTn>
                                        <p:tgtEl>
                                          <p:spTgt spid="211"/>
                                        </p:tgtEl>
                                        <p:attrNameLst>
                                          <p:attrName>ppt_x</p:attrName>
                                        </p:attrNameLst>
                                      </p:cBhvr>
                                      <p:tavLst>
                                        <p:tav tm="0">
                                          <p:val>
                                            <p:strVal val="#ppt_x+.4"/>
                                          </p:val>
                                        </p:tav>
                                        <p:tav tm="100000">
                                          <p:val>
                                            <p:strVal val="#ppt_x"/>
                                          </p:val>
                                        </p:tav>
                                      </p:tavLst>
                                    </p:anim>
                                    <p:anim calcmode="lin" valueType="num">
                                      <p:cBhvr>
                                        <p:cTn id="124" dur="500" decel="50000" fill="hold">
                                          <p:stCondLst>
                                            <p:cond delay="0"/>
                                          </p:stCondLst>
                                        </p:cTn>
                                        <p:tgtEl>
                                          <p:spTgt spid="211"/>
                                        </p:tgtEl>
                                        <p:attrNameLst>
                                          <p:attrName>ppt_y</p:attrName>
                                        </p:attrNameLst>
                                      </p:cBhvr>
                                      <p:tavLst>
                                        <p:tav tm="0">
                                          <p:val>
                                            <p:strVal val="#ppt_y-.2"/>
                                          </p:val>
                                        </p:tav>
                                        <p:tav tm="100000">
                                          <p:val>
                                            <p:strVal val="#ppt_y+.1"/>
                                          </p:val>
                                        </p:tav>
                                      </p:tavLst>
                                    </p:anim>
                                    <p:anim calcmode="lin" valueType="num">
                                      <p:cBhvr>
                                        <p:cTn id="125" dur="500" accel="50000" fill="hold">
                                          <p:stCondLst>
                                            <p:cond delay="500"/>
                                          </p:stCondLst>
                                        </p:cTn>
                                        <p:tgtEl>
                                          <p:spTgt spid="211"/>
                                        </p:tgtEl>
                                        <p:attrNameLst>
                                          <p:attrName>ppt_y</p:attrName>
                                        </p:attrNameLst>
                                      </p:cBhvr>
                                      <p:tavLst>
                                        <p:tav tm="0">
                                          <p:val>
                                            <p:strVal val="#ppt_y+.1"/>
                                          </p:val>
                                        </p:tav>
                                        <p:tav tm="100000">
                                          <p:val>
                                            <p:strVal val="#ppt_y"/>
                                          </p:val>
                                        </p:tav>
                                      </p:tavLst>
                                    </p:anim>
                                    <p:animEffect transition="in" filter="fade">
                                      <p:cBhvr>
                                        <p:cTn id="126" dur="1000" decel="50000">
                                          <p:stCondLst>
                                            <p:cond delay="0"/>
                                          </p:stCondLst>
                                        </p:cTn>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P spid="167" grpId="0"/>
      <p:bldP spid="172" grpId="0"/>
      <p:bldP spid="177" grpId="0"/>
      <p:bldP spid="191" grpId="0"/>
      <p:bldP spid="192" grpId="0"/>
      <p:bldP spid="197" grpId="0"/>
      <p:bldP spid="204" grpId="0"/>
      <p:bldP spid="208" grpId="0"/>
      <p:bldP spid="209"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3"/>
          <p:cNvSpPr txBox="1"/>
          <p:nvPr/>
        </p:nvSpPr>
        <p:spPr>
          <a:xfrm>
            <a:off x="741194" y="315827"/>
            <a:ext cx="2339102" cy="461665"/>
          </a:xfrm>
          <a:prstGeom prst="rect">
            <a:avLst/>
          </a:prstGeom>
          <a:noFill/>
        </p:spPr>
        <p:txBody>
          <a:bodyPr wrap="none" rtlCol="0">
            <a:spAutoFit/>
          </a:bodyPr>
          <a:lstStyle>
            <a:defPPr>
              <a:defRPr lang="zh-CN"/>
            </a:defPPr>
            <a:lvl1pPr>
              <a:defRPr b="1">
                <a:solidFill>
                  <a:schemeClr val="tx2"/>
                </a:solidFill>
                <a:latin typeface="方正兰亭黑_GBK" pitchFamily="2" charset="-122"/>
                <a:ea typeface="方正兰亭黑_GBK" pitchFamily="2" charset="-122"/>
              </a:defRPr>
            </a:lvl1pPr>
          </a:lstStyle>
          <a:p>
            <a:r>
              <a:rPr lang="zh-CN" altLang="en-US">
                <a:solidFill>
                  <a:schemeClr val="tx1"/>
                </a:solidFill>
              </a:rPr>
              <a:t>与去年同期比较</a:t>
            </a:r>
            <a:endParaRPr lang="zh-CN" altLang="en-US">
              <a:solidFill>
                <a:schemeClr val="tx1"/>
              </a:solidFill>
            </a:endParaRPr>
          </a:p>
        </p:txBody>
      </p:sp>
      <p:grpSp>
        <p:nvGrpSpPr>
          <p:cNvPr id="5" name="淘宝店chenying0907出品 4"/>
          <p:cNvGrpSpPr/>
          <p:nvPr/>
        </p:nvGrpSpPr>
        <p:grpSpPr>
          <a:xfrm>
            <a:off x="336791" y="261442"/>
            <a:ext cx="423713" cy="432048"/>
            <a:chOff x="1357722" y="1125538"/>
            <a:chExt cx="423713" cy="432048"/>
          </a:xfrm>
        </p:grpSpPr>
        <p:sp>
          <p:nvSpPr>
            <p:cNvPr id="6" name="淘宝店chenying0907出品 5"/>
            <p:cNvSpPr/>
            <p:nvPr/>
          </p:nvSpPr>
          <p:spPr>
            <a:xfrm>
              <a:off x="1493403" y="1269554"/>
              <a:ext cx="288032" cy="288032"/>
            </a:xfrm>
            <a:prstGeom prst="rect">
              <a:avLst/>
            </a:prstGeom>
            <a:solidFill>
              <a:schemeClr val="accent4"/>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p>
          </p:txBody>
        </p:sp>
        <p:sp>
          <p:nvSpPr>
            <p:cNvPr id="7" name="淘宝店chenying0907出品 6"/>
            <p:cNvSpPr/>
            <p:nvPr/>
          </p:nvSpPr>
          <p:spPr>
            <a:xfrm>
              <a:off x="1357722" y="1125538"/>
              <a:ext cx="288032" cy="288032"/>
            </a:xfrm>
            <a:prstGeom prst="rect">
              <a:avLst/>
            </a:prstGeom>
            <a:solidFill>
              <a:schemeClr val="bg1">
                <a:lumMod val="95000"/>
              </a:schemeClr>
            </a:solidFill>
            <a:ln w="50800">
              <a:noFill/>
            </a:ln>
            <a:effectLst>
              <a:outerShdw blurRad="50800" dist="25400" dir="2700000" sx="99000" sy="99000" algn="tl" rotWithShape="0">
                <a:schemeClr val="tx1">
                  <a:alpha val="68000"/>
                </a:schemeClr>
              </a:outerShdw>
            </a:effectLst>
            <a:scene3d>
              <a:camera prst="orthographicFront"/>
              <a:lightRig rig="threePt" dir="t"/>
            </a:scene3d>
            <a:sp3d extrusionH="76200" prstMaterial="softEdge">
              <a:bevelT w="38100" h="19050" prst="angle"/>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grpSp>
      <p:cxnSp>
        <p:nvCxnSpPr>
          <p:cNvPr id="8" name="淘宝店chenying0907出品 7"/>
          <p:cNvCxnSpPr/>
          <p:nvPr/>
        </p:nvCxnSpPr>
        <p:spPr>
          <a:xfrm>
            <a:off x="0" y="777492"/>
            <a:ext cx="12169775" cy="0"/>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10" name="淘宝店chenying0907出品 24"/>
          <p:cNvSpPr>
            <a:spLocks noChangeArrowheads="1"/>
          </p:cNvSpPr>
          <p:nvPr/>
        </p:nvSpPr>
        <p:spPr bwMode="auto">
          <a:xfrm>
            <a:off x="2329504" y="1557586"/>
            <a:ext cx="2765501" cy="477054"/>
          </a:xfrm>
          <a:prstGeom prst="rect">
            <a:avLst/>
          </a:prstGeom>
          <a:noFill/>
        </p:spPr>
        <p:txBody>
          <a:bodyPr wrap="none" rtlCol="0">
            <a:spAutoFit/>
          </a:bodyPr>
          <a:lstStyle/>
          <a:p>
            <a:pPr algn="r"/>
            <a:r>
              <a:rPr lang="en-US" altLang="zh-CN" sz="2500" b="1">
                <a:solidFill>
                  <a:schemeClr val="accent4"/>
                </a:solidFill>
                <a:latin typeface="方正兰亭黑_GBK" pitchFamily="2" charset="-122"/>
                <a:ea typeface="方正兰亭黑_GBK" pitchFamily="2" charset="-122"/>
              </a:rPr>
              <a:t>2018</a:t>
            </a:r>
            <a:r>
              <a:rPr lang="zh-CN" altLang="en-US" sz="2500" b="1">
                <a:solidFill>
                  <a:schemeClr val="accent4"/>
                </a:solidFill>
                <a:latin typeface="方正兰亭黑_GBK" pitchFamily="2" charset="-122"/>
                <a:ea typeface="方正兰亭黑_GBK" pitchFamily="2" charset="-122"/>
              </a:rPr>
              <a:t>年上半年情况</a:t>
            </a:r>
            <a:endParaRPr lang="zh-CN" altLang="en-US" sz="2500" b="1">
              <a:solidFill>
                <a:schemeClr val="accent4"/>
              </a:solidFill>
              <a:latin typeface="方正兰亭黑_GBK" pitchFamily="2" charset="-122"/>
              <a:ea typeface="方正兰亭黑_GBK" pitchFamily="2" charset="-122"/>
            </a:endParaRPr>
          </a:p>
        </p:txBody>
      </p:sp>
      <p:sp>
        <p:nvSpPr>
          <p:cNvPr id="11" name="淘宝店chenying0907出品 25"/>
          <p:cNvSpPr>
            <a:spLocks noChangeArrowheads="1"/>
          </p:cNvSpPr>
          <p:nvPr/>
        </p:nvSpPr>
        <p:spPr bwMode="auto">
          <a:xfrm>
            <a:off x="1044327" y="2155594"/>
            <a:ext cx="4051428" cy="923330"/>
          </a:xfrm>
          <a:prstGeom prst="rect">
            <a:avLst/>
          </a:prstGeom>
          <a:noFill/>
          <a:ln w="9525">
            <a:noFill/>
            <a:miter lim="800000"/>
          </a:ln>
        </p:spPr>
        <p:txBody>
          <a:bodyPr vert="horz" wrap="square" lIns="0" tIns="0" rIns="0" bIns="0" numCol="1" anchor="t" anchorCtr="0" compatLnSpc="1">
            <a:spAutoFit/>
          </a:bodyPr>
          <a:lstStyle/>
          <a:p>
            <a:pPr defTabSz="914400" fontAlgn="base">
              <a:spcBef>
                <a:spcPct val="0"/>
              </a:spcBef>
              <a:spcAft>
                <a:spcPct val="0"/>
              </a:spcAft>
            </a:pPr>
            <a:r>
              <a:rPr kumimoji="0" lang="zh-CN" sz="1500" b="0"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rPr>
              <a:t>这里用输入你的文字，概述出</a:t>
            </a:r>
            <a:r>
              <a:rPr kumimoji="0" lang="zh-CN" altLang="en-US" sz="1500" b="0"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rPr>
              <a:t>本年度与上一年度销售业绩的</a:t>
            </a:r>
            <a:r>
              <a:rPr kumimoji="0" lang="zh-CN" sz="1500" b="0"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rPr>
              <a:t>情况，不宜字数太多。或者可以通过复制您的文本后，在此框中选择粘贴，并选</a:t>
            </a:r>
            <a:r>
              <a:rPr lang="zh-CN" altLang="en-US" sz="1500">
                <a:latin typeface="微软雅黑" panose="020b0503020204020204" pitchFamily="34" charset="-122"/>
                <a:ea typeface="微软雅黑" panose="020b0503020204020204" pitchFamily="34" charset="-122"/>
                <a:cs typeface="宋体" panose="02010600030101010101" pitchFamily="2" charset="-122"/>
              </a:rPr>
              <a:t>择只保留文字。</a:t>
            </a:r>
            <a:endParaRPr kumimoji="0" lang="zh-CN" sz="1500" b="0"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12" name="淘宝店chenying0907出品 24"/>
          <p:cNvSpPr>
            <a:spLocks noChangeArrowheads="1"/>
          </p:cNvSpPr>
          <p:nvPr/>
        </p:nvSpPr>
        <p:spPr bwMode="auto">
          <a:xfrm>
            <a:off x="6732959" y="1557586"/>
            <a:ext cx="2765501" cy="477054"/>
          </a:xfrm>
          <a:prstGeom prst="rect">
            <a:avLst/>
          </a:prstGeom>
          <a:noFill/>
        </p:spPr>
        <p:txBody>
          <a:bodyPr wrap="none" rtlCol="0">
            <a:spAutoFit/>
          </a:bodyPr>
          <a:lstStyle/>
          <a:p>
            <a:r>
              <a:rPr lang="en-US" altLang="zh-CN" sz="2500" b="1">
                <a:solidFill>
                  <a:schemeClr val="accent4"/>
                </a:solidFill>
                <a:latin typeface="方正兰亭黑_GBK" pitchFamily="2" charset="-122"/>
                <a:ea typeface="方正兰亭黑_GBK" pitchFamily="2" charset="-122"/>
              </a:rPr>
              <a:t>2019</a:t>
            </a:r>
            <a:r>
              <a:rPr lang="zh-CN" altLang="en-US" sz="2500" b="1">
                <a:solidFill>
                  <a:schemeClr val="accent4"/>
                </a:solidFill>
                <a:latin typeface="方正兰亭黑_GBK" pitchFamily="2" charset="-122"/>
                <a:ea typeface="方正兰亭黑_GBK" pitchFamily="2" charset="-122"/>
              </a:rPr>
              <a:t>年上半年情况</a:t>
            </a:r>
            <a:endParaRPr lang="zh-CN" altLang="en-US" sz="2500" b="1">
              <a:solidFill>
                <a:schemeClr val="accent4"/>
              </a:solidFill>
              <a:latin typeface="方正兰亭黑_GBK" pitchFamily="2" charset="-122"/>
              <a:ea typeface="方正兰亭黑_GBK" pitchFamily="2" charset="-122"/>
            </a:endParaRPr>
          </a:p>
        </p:txBody>
      </p:sp>
      <p:sp>
        <p:nvSpPr>
          <p:cNvPr id="13" name="淘宝店chenying0907出品 25"/>
          <p:cNvSpPr>
            <a:spLocks noChangeArrowheads="1"/>
          </p:cNvSpPr>
          <p:nvPr/>
        </p:nvSpPr>
        <p:spPr bwMode="auto">
          <a:xfrm>
            <a:off x="6796449" y="2155594"/>
            <a:ext cx="4025438" cy="923330"/>
          </a:xfrm>
          <a:prstGeom prst="rect">
            <a:avLst/>
          </a:prstGeom>
          <a:noFill/>
          <a:ln w="9525">
            <a:noFill/>
            <a:miter lim="800000"/>
          </a:ln>
        </p:spPr>
        <p:txBody>
          <a:bodyPr vert="horz" wrap="square" lIns="0" tIns="0" rIns="0" bIns="0" numCol="1" anchor="t" anchorCtr="0" compatLnSpc="1">
            <a:spAutoFit/>
          </a:bodyPr>
          <a:lstStyle/>
          <a:p>
            <a:pPr defTabSz="914400" fontAlgn="base">
              <a:spcBef>
                <a:spcPct val="0"/>
              </a:spcBef>
              <a:spcAft>
                <a:spcPct val="0"/>
              </a:spcAft>
            </a:pPr>
            <a:r>
              <a:rPr kumimoji="0" lang="zh-CN" sz="1500" b="0"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rPr>
              <a:t>这里用输入你的文字，概述出</a:t>
            </a:r>
            <a:r>
              <a:rPr kumimoji="0" lang="zh-CN" altLang="en-US" sz="1500" b="0"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rPr>
              <a:t>本年度与上一年度销售业绩的</a:t>
            </a:r>
            <a:r>
              <a:rPr kumimoji="0" lang="zh-CN" sz="1500" b="0"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rPr>
              <a:t>情况，不宜字数太多。或者可以通过复制您的文本后，在此框中选择粘贴，并选</a:t>
            </a:r>
            <a:r>
              <a:rPr lang="zh-CN" altLang="en-US" sz="1500">
                <a:latin typeface="微软雅黑" panose="020b0503020204020204" pitchFamily="34" charset="-122"/>
                <a:ea typeface="微软雅黑" panose="020b0503020204020204" pitchFamily="34" charset="-122"/>
                <a:cs typeface="宋体" panose="02010600030101010101" pitchFamily="2" charset="-122"/>
              </a:rPr>
              <a:t>择只保留文字。</a:t>
            </a:r>
            <a:endParaRPr kumimoji="0" lang="zh-CN" sz="1500" b="0"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endParaRPr>
          </a:p>
        </p:txBody>
      </p:sp>
      <p:cxnSp>
        <p:nvCxnSpPr>
          <p:cNvPr id="14" name="淘宝店chenying0907出品 13"/>
          <p:cNvCxnSpPr/>
          <p:nvPr/>
        </p:nvCxnSpPr>
        <p:spPr bwMode="auto">
          <a:xfrm flipH="1">
            <a:off x="5928177" y="1557586"/>
            <a:ext cx="0" cy="1944216"/>
          </a:xfrm>
          <a:prstGeom prst="line">
            <a:avLst/>
          </a:prstGeom>
          <a:solidFill>
            <a:schemeClr val="accent1"/>
          </a:solidFill>
          <a:ln w="9525"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淘宝店chenying0907出品 14"/>
          <p:cNvCxnSpPr/>
          <p:nvPr/>
        </p:nvCxnSpPr>
        <p:spPr bwMode="auto">
          <a:xfrm rot="5400000">
            <a:off x="5180862" y="5160815"/>
            <a:ext cx="1493044" cy="1587"/>
          </a:xfrm>
          <a:prstGeom prst="line">
            <a:avLst/>
          </a:prstGeom>
          <a:solidFill>
            <a:schemeClr val="accent1"/>
          </a:solidFill>
          <a:ln w="9525"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淘宝店chenying0907出品 15"/>
          <p:cNvSpPr/>
          <p:nvPr/>
        </p:nvSpPr>
        <p:spPr bwMode="auto">
          <a:xfrm>
            <a:off x="5382077" y="3322886"/>
            <a:ext cx="1092200" cy="1092200"/>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7" name="淘宝店chenying0907出品 16"/>
          <p:cNvSpPr/>
          <p:nvPr/>
        </p:nvSpPr>
        <p:spPr bwMode="auto">
          <a:xfrm>
            <a:off x="2365200" y="3458740"/>
            <a:ext cx="2639567" cy="433289"/>
          </a:xfrm>
          <a:prstGeom prst="rect">
            <a:avLst/>
          </a:prstGeom>
          <a:solidFill>
            <a:schemeClr val="accent4"/>
          </a:solidFill>
          <a:ln>
            <a:noFill/>
          </a:ln>
          <a:effectLst>
            <a:innerShdw blurRad="88900" dist="63500">
              <a:schemeClr val="accent4">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r" defTabSz="685800"/>
            <a:r>
              <a:rPr lang="zh-CN" altLang="en-US" sz="1500">
                <a:solidFill>
                  <a:schemeClr val="lt1"/>
                </a:solidFill>
                <a:latin typeface="方正兰亭黑_GBK" pitchFamily="2" charset="-122"/>
                <a:ea typeface="方正兰亭黑_GBK" pitchFamily="2" charset="-122"/>
              </a:rPr>
              <a:t>计划完成：</a:t>
            </a:r>
            <a:r>
              <a:rPr lang="en-US" altLang="zh-CN" sz="1500">
                <a:solidFill>
                  <a:schemeClr val="lt1"/>
                </a:solidFill>
                <a:latin typeface="方正兰亭黑_GBK" pitchFamily="2" charset="-122"/>
                <a:ea typeface="方正兰亭黑_GBK" pitchFamily="2" charset="-122"/>
              </a:rPr>
              <a:t>60%</a:t>
            </a:r>
            <a:endParaRPr lang="zh-CN" altLang="en-US" sz="1500">
              <a:solidFill>
                <a:schemeClr val="lt1"/>
              </a:solidFill>
              <a:latin typeface="方正兰亭黑_GBK" pitchFamily="2" charset="-122"/>
              <a:ea typeface="方正兰亭黑_GBK" pitchFamily="2" charset="-122"/>
            </a:endParaRPr>
          </a:p>
        </p:txBody>
      </p:sp>
      <p:sp>
        <p:nvSpPr>
          <p:cNvPr id="18" name="淘宝店chenying0907出品 17"/>
          <p:cNvSpPr/>
          <p:nvPr/>
        </p:nvSpPr>
        <p:spPr bwMode="auto">
          <a:xfrm>
            <a:off x="1297193" y="4077420"/>
            <a:ext cx="3707574" cy="433289"/>
          </a:xfrm>
          <a:prstGeom prst="rect">
            <a:avLst/>
          </a:prstGeom>
          <a:solidFill>
            <a:schemeClr val="accent4"/>
          </a:solidFill>
          <a:ln>
            <a:noFill/>
          </a:ln>
          <a:effectLst>
            <a:innerShdw blurRad="88900" dist="63500">
              <a:schemeClr val="accent4">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r" defTabSz="685800"/>
            <a:r>
              <a:rPr lang="zh-CN" altLang="en-US" sz="1500">
                <a:solidFill>
                  <a:schemeClr val="lt1"/>
                </a:solidFill>
                <a:latin typeface="方正兰亭黑_GBK" pitchFamily="2" charset="-122"/>
                <a:ea typeface="方正兰亭黑_GBK" pitchFamily="2" charset="-122"/>
              </a:rPr>
              <a:t>实际完成数：</a:t>
            </a:r>
            <a:r>
              <a:rPr lang="en-US" altLang="zh-CN" sz="1500">
                <a:solidFill>
                  <a:schemeClr val="lt1"/>
                </a:solidFill>
                <a:latin typeface="方正兰亭黑_GBK" pitchFamily="2" charset="-122"/>
                <a:ea typeface="方正兰亭黑_GBK" pitchFamily="2" charset="-122"/>
              </a:rPr>
              <a:t>892.2</a:t>
            </a:r>
            <a:r>
              <a:rPr lang="zh-CN" altLang="en-US" sz="1500">
                <a:solidFill>
                  <a:schemeClr val="lt1"/>
                </a:solidFill>
                <a:latin typeface="方正兰亭黑_GBK" pitchFamily="2" charset="-122"/>
                <a:ea typeface="方正兰亭黑_GBK" pitchFamily="2" charset="-122"/>
              </a:rPr>
              <a:t>万</a:t>
            </a:r>
            <a:endParaRPr lang="zh-CN" altLang="en-US" sz="1500">
              <a:solidFill>
                <a:schemeClr val="lt1"/>
              </a:solidFill>
              <a:latin typeface="方正兰亭黑_GBK" pitchFamily="2" charset="-122"/>
              <a:ea typeface="方正兰亭黑_GBK" pitchFamily="2" charset="-122"/>
            </a:endParaRPr>
          </a:p>
        </p:txBody>
      </p:sp>
      <p:sp>
        <p:nvSpPr>
          <p:cNvPr id="19" name="淘宝店chenying0907出品 18"/>
          <p:cNvSpPr/>
          <p:nvPr/>
        </p:nvSpPr>
        <p:spPr bwMode="auto">
          <a:xfrm>
            <a:off x="1827665" y="4689079"/>
            <a:ext cx="3177102" cy="433289"/>
          </a:xfrm>
          <a:prstGeom prst="rect">
            <a:avLst/>
          </a:prstGeom>
          <a:solidFill>
            <a:schemeClr val="accent4"/>
          </a:solidFill>
          <a:ln>
            <a:noFill/>
          </a:ln>
          <a:effectLst>
            <a:innerShdw blurRad="88900" dist="63500">
              <a:schemeClr val="accent4">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r" defTabSz="685800"/>
            <a:r>
              <a:rPr lang="zh-CN" altLang="en-US" sz="1500">
                <a:solidFill>
                  <a:schemeClr val="lt1"/>
                </a:solidFill>
                <a:latin typeface="方正兰亭黑_GBK" pitchFamily="2" charset="-122"/>
                <a:ea typeface="方正兰亭黑_GBK" pitchFamily="2" charset="-122"/>
              </a:rPr>
              <a:t>回款数：</a:t>
            </a:r>
            <a:r>
              <a:rPr lang="en-US" altLang="zh-CN" sz="1500">
                <a:solidFill>
                  <a:schemeClr val="lt1"/>
                </a:solidFill>
                <a:latin typeface="方正兰亭黑_GBK" pitchFamily="2" charset="-122"/>
                <a:ea typeface="方正兰亭黑_GBK" pitchFamily="2" charset="-122"/>
              </a:rPr>
              <a:t>750</a:t>
            </a:r>
            <a:r>
              <a:rPr lang="zh-CN" altLang="en-US" sz="1500">
                <a:solidFill>
                  <a:schemeClr val="lt1"/>
                </a:solidFill>
                <a:latin typeface="方正兰亭黑_GBK" pitchFamily="2" charset="-122"/>
                <a:ea typeface="方正兰亭黑_GBK" pitchFamily="2" charset="-122"/>
              </a:rPr>
              <a:t>万</a:t>
            </a:r>
            <a:endParaRPr lang="zh-CN" altLang="en-US" sz="1500">
              <a:solidFill>
                <a:schemeClr val="lt1"/>
              </a:solidFill>
              <a:latin typeface="方正兰亭黑_GBK" pitchFamily="2" charset="-122"/>
              <a:ea typeface="方正兰亭黑_GBK" pitchFamily="2" charset="-122"/>
            </a:endParaRPr>
          </a:p>
        </p:txBody>
      </p:sp>
      <p:sp>
        <p:nvSpPr>
          <p:cNvPr id="20" name="淘宝店chenying0907出品 19"/>
          <p:cNvSpPr/>
          <p:nvPr/>
        </p:nvSpPr>
        <p:spPr bwMode="auto">
          <a:xfrm>
            <a:off x="2446550" y="5300737"/>
            <a:ext cx="2558217" cy="433289"/>
          </a:xfrm>
          <a:prstGeom prst="rect">
            <a:avLst/>
          </a:prstGeom>
          <a:solidFill>
            <a:schemeClr val="accent4"/>
          </a:solidFill>
          <a:ln>
            <a:noFill/>
          </a:ln>
          <a:effectLst>
            <a:innerShdw blurRad="88900" dist="63500">
              <a:schemeClr val="accent4">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r" defTabSz="685800"/>
            <a:r>
              <a:rPr lang="zh-CN" altLang="en-US" sz="1500">
                <a:solidFill>
                  <a:schemeClr val="lt1"/>
                </a:solidFill>
                <a:latin typeface="方正兰亭黑_GBK" pitchFamily="2" charset="-122"/>
                <a:ea typeface="方正兰亭黑_GBK" pitchFamily="2" charset="-122"/>
              </a:rPr>
              <a:t>您的文字</a:t>
            </a:r>
            <a:endParaRPr lang="zh-CN" altLang="en-US" sz="1500">
              <a:solidFill>
                <a:schemeClr val="lt1"/>
              </a:solidFill>
              <a:latin typeface="方正兰亭黑_GBK" pitchFamily="2" charset="-122"/>
              <a:ea typeface="方正兰亭黑_GBK" pitchFamily="2" charset="-122"/>
            </a:endParaRPr>
          </a:p>
        </p:txBody>
      </p:sp>
      <p:sp>
        <p:nvSpPr>
          <p:cNvPr id="21" name="淘宝店chenying0907出品 20"/>
          <p:cNvSpPr/>
          <p:nvPr/>
        </p:nvSpPr>
        <p:spPr bwMode="auto">
          <a:xfrm>
            <a:off x="6873492" y="3458740"/>
            <a:ext cx="2656848" cy="432000"/>
          </a:xfrm>
          <a:prstGeom prst="rect">
            <a:avLst/>
          </a:prstGeom>
          <a:solidFill>
            <a:schemeClr val="accent4"/>
          </a:solidFill>
          <a:ln>
            <a:noFill/>
          </a:ln>
          <a:effectLst>
            <a:innerShdw blurRad="88900" dist="63500">
              <a:schemeClr val="accent4">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r>
              <a:rPr lang="zh-CN" altLang="en-US" sz="1500">
                <a:solidFill>
                  <a:schemeClr val="lt1"/>
                </a:solidFill>
                <a:latin typeface="方正兰亭黑_GBK" pitchFamily="2" charset="-122"/>
                <a:ea typeface="方正兰亭黑_GBK" pitchFamily="2" charset="-122"/>
              </a:rPr>
              <a:t>计划完成：</a:t>
            </a:r>
            <a:r>
              <a:rPr lang="en-US" altLang="zh-CN" sz="1500">
                <a:solidFill>
                  <a:schemeClr val="lt1"/>
                </a:solidFill>
                <a:latin typeface="方正兰亭黑_GBK" pitchFamily="2" charset="-122"/>
                <a:ea typeface="方正兰亭黑_GBK" pitchFamily="2" charset="-122"/>
              </a:rPr>
              <a:t>75%</a:t>
            </a:r>
            <a:endParaRPr lang="zh-CN" altLang="en-US" sz="1500">
              <a:solidFill>
                <a:schemeClr val="lt1"/>
              </a:solidFill>
              <a:latin typeface="方正兰亭黑_GBK" pitchFamily="2" charset="-122"/>
              <a:ea typeface="方正兰亭黑_GBK" pitchFamily="2" charset="-122"/>
            </a:endParaRPr>
          </a:p>
        </p:txBody>
      </p:sp>
      <p:sp>
        <p:nvSpPr>
          <p:cNvPr id="22" name="淘宝店chenying0907出品 21"/>
          <p:cNvSpPr/>
          <p:nvPr/>
        </p:nvSpPr>
        <p:spPr bwMode="auto">
          <a:xfrm>
            <a:off x="6873493" y="4072739"/>
            <a:ext cx="3963922" cy="432000"/>
          </a:xfrm>
          <a:prstGeom prst="rect">
            <a:avLst/>
          </a:prstGeom>
          <a:solidFill>
            <a:schemeClr val="accent4"/>
          </a:solidFill>
          <a:ln>
            <a:noFill/>
          </a:ln>
          <a:effectLst>
            <a:innerShdw blurRad="88900" dist="63500">
              <a:schemeClr val="accent4">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r>
              <a:rPr lang="zh-CN" altLang="en-US" sz="1500">
                <a:solidFill>
                  <a:schemeClr val="lt1"/>
                </a:solidFill>
                <a:latin typeface="方正兰亭黑_GBK" pitchFamily="2" charset="-122"/>
                <a:ea typeface="方正兰亭黑_GBK" pitchFamily="2" charset="-122"/>
              </a:rPr>
              <a:t>实际完成数：</a:t>
            </a:r>
            <a:r>
              <a:rPr lang="en-US" altLang="zh-CN" sz="1500">
                <a:solidFill>
                  <a:schemeClr val="lt1"/>
                </a:solidFill>
                <a:latin typeface="方正兰亭黑_GBK" pitchFamily="2" charset="-122"/>
                <a:ea typeface="方正兰亭黑_GBK" pitchFamily="2" charset="-122"/>
              </a:rPr>
              <a:t>960.2</a:t>
            </a:r>
            <a:r>
              <a:rPr lang="zh-CN" altLang="en-US" sz="1500">
                <a:solidFill>
                  <a:schemeClr val="lt1"/>
                </a:solidFill>
                <a:latin typeface="方正兰亭黑_GBK" pitchFamily="2" charset="-122"/>
                <a:ea typeface="方正兰亭黑_GBK" pitchFamily="2" charset="-122"/>
              </a:rPr>
              <a:t>万</a:t>
            </a:r>
            <a:endParaRPr lang="zh-CN" altLang="en-US" sz="1500">
              <a:solidFill>
                <a:schemeClr val="lt1"/>
              </a:solidFill>
              <a:latin typeface="方正兰亭黑_GBK" pitchFamily="2" charset="-122"/>
              <a:ea typeface="方正兰亭黑_GBK" pitchFamily="2" charset="-122"/>
            </a:endParaRPr>
          </a:p>
        </p:txBody>
      </p:sp>
      <p:sp>
        <p:nvSpPr>
          <p:cNvPr id="23" name="淘宝店chenying0907出品 22"/>
          <p:cNvSpPr/>
          <p:nvPr/>
        </p:nvSpPr>
        <p:spPr bwMode="auto">
          <a:xfrm>
            <a:off x="6873492" y="4686738"/>
            <a:ext cx="3345101" cy="432000"/>
          </a:xfrm>
          <a:prstGeom prst="rect">
            <a:avLst/>
          </a:prstGeom>
          <a:solidFill>
            <a:schemeClr val="accent4"/>
          </a:solidFill>
          <a:ln>
            <a:noFill/>
          </a:ln>
          <a:effectLst>
            <a:innerShdw blurRad="88900" dist="63500">
              <a:schemeClr val="accent4">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r>
              <a:rPr lang="zh-CN" altLang="en-US" sz="1500">
                <a:solidFill>
                  <a:schemeClr val="lt1"/>
                </a:solidFill>
                <a:latin typeface="方正兰亭黑_GBK" pitchFamily="2" charset="-122"/>
                <a:ea typeface="方正兰亭黑_GBK" pitchFamily="2" charset="-122"/>
              </a:rPr>
              <a:t>回款数：</a:t>
            </a:r>
            <a:r>
              <a:rPr lang="en-US" altLang="zh-CN" sz="1500">
                <a:solidFill>
                  <a:schemeClr val="lt1"/>
                </a:solidFill>
                <a:latin typeface="方正兰亭黑_GBK" pitchFamily="2" charset="-122"/>
                <a:ea typeface="方正兰亭黑_GBK" pitchFamily="2" charset="-122"/>
              </a:rPr>
              <a:t>882</a:t>
            </a:r>
            <a:r>
              <a:rPr lang="zh-CN" altLang="en-US" sz="1500">
                <a:solidFill>
                  <a:schemeClr val="lt1"/>
                </a:solidFill>
                <a:latin typeface="方正兰亭黑_GBK" pitchFamily="2" charset="-122"/>
                <a:ea typeface="方正兰亭黑_GBK" pitchFamily="2" charset="-122"/>
              </a:rPr>
              <a:t>万</a:t>
            </a:r>
            <a:endParaRPr lang="zh-CN" altLang="en-US" sz="1500">
              <a:solidFill>
                <a:schemeClr val="lt1"/>
              </a:solidFill>
              <a:latin typeface="方正兰亭黑_GBK" pitchFamily="2" charset="-122"/>
              <a:ea typeface="方正兰亭黑_GBK" pitchFamily="2" charset="-122"/>
            </a:endParaRPr>
          </a:p>
        </p:txBody>
      </p:sp>
      <p:sp>
        <p:nvSpPr>
          <p:cNvPr id="24" name="淘宝店chenying0907出品 23"/>
          <p:cNvSpPr/>
          <p:nvPr/>
        </p:nvSpPr>
        <p:spPr bwMode="auto">
          <a:xfrm>
            <a:off x="6873492" y="5300737"/>
            <a:ext cx="2820616" cy="432000"/>
          </a:xfrm>
          <a:prstGeom prst="rect">
            <a:avLst/>
          </a:prstGeom>
          <a:solidFill>
            <a:schemeClr val="accent4"/>
          </a:solidFill>
          <a:ln>
            <a:noFill/>
          </a:ln>
          <a:effectLst>
            <a:innerShdw blurRad="88900" dist="63500">
              <a:schemeClr val="accent4">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r>
              <a:rPr lang="zh-CN" altLang="en-US" sz="1500">
                <a:solidFill>
                  <a:schemeClr val="lt1"/>
                </a:solidFill>
                <a:latin typeface="方正兰亭黑_GBK" pitchFamily="2" charset="-122"/>
                <a:ea typeface="方正兰亭黑_GBK" pitchFamily="2" charset="-122"/>
              </a:rPr>
              <a:t>您的文字</a:t>
            </a:r>
            <a:endParaRPr lang="zh-CN" altLang="en-US" sz="1500">
              <a:solidFill>
                <a:schemeClr val="lt1"/>
              </a:solidFill>
              <a:latin typeface="方正兰亭黑_GBK" pitchFamily="2" charset="-122"/>
              <a:ea typeface="方正兰亭黑_GBK" pitchFamily="2" charset="-122"/>
            </a:endParaRPr>
          </a:p>
        </p:txBody>
      </p:sp>
      <p:sp>
        <p:nvSpPr>
          <p:cNvPr id="25" name="TextBox 24"/>
          <p:cNvSpPr txBox="1"/>
          <p:nvPr/>
        </p:nvSpPr>
        <p:spPr>
          <a:xfrm>
            <a:off x="5502420" y="3426965"/>
            <a:ext cx="851515" cy="861774"/>
          </a:xfrm>
          <a:prstGeom prst="rect">
            <a:avLst/>
          </a:prstGeom>
          <a:noFill/>
        </p:spPr>
        <p:txBody>
          <a:bodyPr wrap="none" rtlCol="0">
            <a:spAutoFit/>
          </a:bodyPr>
          <a:lstStyle/>
          <a:p>
            <a:r>
              <a:rPr lang="en-US" altLang="zh-CN" sz="5000">
                <a:solidFill>
                  <a:srgbClr val="F8F8F8"/>
                </a:solidFill>
                <a:latin typeface="Impact" panose="020b0806030902050204" pitchFamily="34" charset="0"/>
                <a:ea typeface="微软雅黑" panose="020b0503020204020204" pitchFamily="34" charset="-122"/>
              </a:rPr>
              <a:t>VS</a:t>
            </a:r>
            <a:endParaRPr lang="zh-CN" altLang="en-US" sz="5000">
              <a:solidFill>
                <a:srgbClr val="F8F8F8"/>
              </a:solidFill>
              <a:latin typeface="Impact" panose="020b0806030902050204" pitchFamily="34" charset="0"/>
              <a:ea typeface="微软雅黑" panose="020b0503020204020204" pitchFamily="34" charset="-122"/>
            </a:endParaRPr>
          </a:p>
        </p:txBody>
      </p:sp>
    </p:spTree>
  </p:cSld>
  <p:clrMapOvr>
    <a:masterClrMapping/>
  </p:clrMapOvr>
  <mc:AlternateContent>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par>
                          <p:cTn id="17" fill="hold" nodeType="afterGroup">
                            <p:stCondLst>
                              <p:cond delay="700"/>
                            </p:stCondLst>
                            <p:childTnLst>
                              <p:par>
                                <p:cTn id="18" presetID="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0-#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30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0-#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6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1+#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100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1+#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2200"/>
                            </p:stCondLst>
                            <p:childTnLst>
                              <p:par>
                                <p:cTn id="35" presetID="22" presetClass="entr" presetSubtype="1"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up)">
                                      <p:cBhvr>
                                        <p:cTn id="37" dur="500"/>
                                        <p:tgtEl>
                                          <p:spTgt spid="14"/>
                                        </p:tgtEl>
                                      </p:cBhvr>
                                    </p:animEffect>
                                  </p:childTnLst>
                                </p:cTn>
                              </p:par>
                              <p:par>
                                <p:cTn id="38" presetID="22" presetClass="entr" presetSubtype="4"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childTnLst>
                          </p:cTn>
                        </p:par>
                        <p:par>
                          <p:cTn id="41" fill="hold" nodeType="afterGroup">
                            <p:stCondLst>
                              <p:cond delay="2700"/>
                            </p:stCondLst>
                            <p:childTnLst>
                              <p:par>
                                <p:cTn id="42" presetID="53" presetClass="entr" presetSubtype="16"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Effect transition="in" filter="fade">
                                      <p:cBhvr>
                                        <p:cTn id="46" dur="500"/>
                                        <p:tgtEl>
                                          <p:spTgt spid="16"/>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nodeType="afterGroup">
                            <p:stCondLst>
                              <p:cond delay="3200"/>
                            </p:stCondLst>
                            <p:childTnLst>
                              <p:par>
                                <p:cTn id="53" presetID="22" presetClass="entr" presetSubtype="2"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right)">
                                      <p:cBhvr>
                                        <p:cTn id="55" dur="500"/>
                                        <p:tgtEl>
                                          <p:spTgt spid="17"/>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left)">
                                      <p:cBhvr>
                                        <p:cTn id="58" dur="500"/>
                                        <p:tgtEl>
                                          <p:spTgt spid="21"/>
                                        </p:tgtEl>
                                      </p:cBhvr>
                                    </p:animEffect>
                                  </p:childTnLst>
                                </p:cTn>
                              </p:par>
                            </p:childTnLst>
                          </p:cTn>
                        </p:par>
                        <p:par>
                          <p:cTn id="59" fill="hold" nodeType="afterGroup">
                            <p:stCondLst>
                              <p:cond delay="3700"/>
                            </p:stCondLst>
                            <p:childTnLst>
                              <p:par>
                                <p:cTn id="60" presetID="22" presetClass="entr" presetSubtype="2"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nodeType="afterGroup">
                            <p:stCondLst>
                              <p:cond delay="4200"/>
                            </p:stCondLst>
                            <p:childTnLst>
                              <p:par>
                                <p:cTn id="67" presetID="22" presetClass="entr" presetSubtype="2"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right)">
                                      <p:cBhvr>
                                        <p:cTn id="69" dur="500"/>
                                        <p:tgtEl>
                                          <p:spTgt spid="19"/>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left)">
                                      <p:cBhvr>
                                        <p:cTn id="72" dur="500"/>
                                        <p:tgtEl>
                                          <p:spTgt spid="23"/>
                                        </p:tgtEl>
                                      </p:cBhvr>
                                    </p:animEffect>
                                  </p:childTnLst>
                                </p:cTn>
                              </p:par>
                            </p:childTnLst>
                          </p:cTn>
                        </p:par>
                        <p:par>
                          <p:cTn id="73" fill="hold" nodeType="afterGroup">
                            <p:stCondLst>
                              <p:cond delay="4700"/>
                            </p:stCondLst>
                            <p:childTnLst>
                              <p:par>
                                <p:cTn id="74" presetID="2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wipe(right)">
                                      <p:cBhvr>
                                        <p:cTn id="76" dur="500"/>
                                        <p:tgtEl>
                                          <p:spTgt spid="2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left)">
                                      <p:cBhvr>
                                        <p:cTn id="7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3" grpId="0"/>
      <p:bldP spid="16" grpId="0" animBg="1"/>
      <p:bldP spid="17" grpId="0" animBg="1"/>
      <p:bldP spid="18" grpId="0" animBg="1"/>
      <p:bldP spid="19" grpId="0" animBg="1"/>
      <p:bldP spid="20" grpId="0" animBg="1"/>
      <p:bldP spid="21" grpId="0" animBg="1"/>
      <p:bldP spid="22" grpId="0" animBg="1"/>
      <p:bldP spid="23" grpId="0" animBg="1"/>
      <p:bldP spid="24" grpId="0" animBg="1"/>
      <p:bldP spid="25"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MH" val="20151008135130"/>
  <p:tag name="MH_LIBRARY" val="GRAPHIC"/>
  <p:tag name="MH_ORDER" val="10"/>
  <p:tag name="MH_TYPE" val="Other"/>
</p:tagLst>
</file>

<file path=ppt/tags/tag62.xml><?xml version="1.0" encoding="utf-8"?>
<p:tagLst xmlns:p="http://schemas.openxmlformats.org/presentationml/2006/main">
  <p:tag name="MH" val="20151008135130"/>
  <p:tag name="MH_LIBRARY" val="GRAPHIC"/>
  <p:tag name="MH_ORDER" val="12"/>
  <p:tag name="MH_TYPE" val="Other"/>
</p:tagLst>
</file>

<file path=ppt/tags/tag63.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RESOURCE_PATHS_HASH_PRESENTER" val="1e9cd31d81969d84f883db44188695d84752d72d"/>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自定义 3">
      <a:dk1>
        <a:srgbClr val="080808"/>
      </a:dk1>
      <a:lt1>
        <a:srgbClr val="FFFFFF"/>
      </a:lt1>
      <a:dk2>
        <a:srgbClr val="BFBFBF"/>
      </a:dk2>
      <a:lt2>
        <a:srgbClr val="FF6600"/>
      </a:lt2>
      <a:accent1>
        <a:srgbClr val="FF0000"/>
      </a:accent1>
      <a:accent2>
        <a:srgbClr val="FFC000"/>
      </a:accent2>
      <a:accent3>
        <a:srgbClr val="FFE627"/>
      </a:accent3>
      <a:accent4>
        <a:srgbClr val="C00000"/>
      </a:accent4>
      <a:accent5>
        <a:srgbClr val="5F5F5F"/>
      </a:accent5>
      <a:accent6>
        <a:srgbClr val="29ABE2"/>
      </a:accent6>
      <a:hlink>
        <a:srgbClr val="0563C1"/>
      </a:hlink>
      <a:folHlink>
        <a:srgbClr val="954F72"/>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r="http://schemas.openxmlformats.org/officeDocument/2006/relationships"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Source Sans Pro Light"/>
      <a:cs typeface="Arial"/>
    </a:majorFont>
    <a:minorFont>
      <a:latin typeface="Calibri"/>
      <a:ea typeface="Calibri"/>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vt="http://schemas.openxmlformats.org/officeDocument/2006/docPropsVTypes" xmlns="http://schemas.openxmlformats.org/officeDocument/2006/extended-properties">
  <Company/>
  <PresentationFormat>自定义</PresentationFormat>
  <Paragraphs>405</Paragraphs>
  <Slides>40</Slides>
  <Notes>40</Notes>
  <TotalTime>0</TotalTime>
  <HiddenSlides>0</HiddenSlides>
  <MMClips>1</MMClips>
  <ScaleCrop>0</ScaleCrop>
  <HeadingPairs>
    <vt:vector baseType="variant" size="6">
      <vt:variant>
        <vt:lpstr>Fonts used</vt:lpstr>
      </vt:variant>
      <vt:variant>
        <vt:i4>21</vt:i4>
      </vt:variant>
      <vt:variant>
        <vt:lpstr>Theme</vt:lpstr>
      </vt:variant>
      <vt:variant>
        <vt:i4>1</vt:i4>
      </vt:variant>
      <vt:variant>
        <vt:lpstr>Slide Titles</vt:lpstr>
      </vt:variant>
      <vt:variant>
        <vt:i4>40</vt:i4>
      </vt:variant>
    </vt:vector>
  </HeadingPairs>
  <TitlesOfParts>
    <vt:vector baseType="lpstr" size="62">
      <vt:lpstr>Arial</vt:lpstr>
      <vt:lpstr>Calibri</vt:lpstr>
      <vt:lpstr>宋体</vt:lpstr>
      <vt:lpstr>方正兰亭特黑_GBK</vt:lpstr>
      <vt:lpstr>微软雅黑</vt:lpstr>
      <vt:lpstr>Impact</vt:lpstr>
      <vt:lpstr>LiHei Pro</vt:lpstr>
      <vt:lpstr>方正兰亭黑_GBK</vt:lpstr>
      <vt:lpstr>Open Sans</vt:lpstr>
      <vt:lpstr>Source Sans Pro Light</vt:lpstr>
      <vt:lpstr>FontAwesome</vt:lpstr>
      <vt:lpstr>幼圆</vt:lpstr>
      <vt:lpstr>方正正黑简体</vt:lpstr>
      <vt:lpstr>Lao UI</vt:lpstr>
      <vt:lpstr>Microsoft Sans Serif</vt:lpstr>
      <vt:lpstr>Tahoma</vt:lpstr>
      <vt:lpstr>时尚中黑简体</vt:lpstr>
      <vt:lpstr>Wingdings</vt:lpstr>
      <vt:lpstr>华文细黑</vt:lpstr>
      <vt:lpstr>方正兰亭粗黑_GBK</vt:lpstr>
      <vt:lpstr>Meiryo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301</cp:revision>
  <dcterms:created xsi:type="dcterms:W3CDTF">2015-12-31T10:01:00Z</dcterms:created>
  <dcterms:modified xsi:type="dcterms:W3CDTF">2023-05-08T05:10:08Z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