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5" r:id="rId2"/>
  </p:sldMasterIdLst>
  <p:notesMasterIdLst>
    <p:notesMasterId r:id="rId3"/>
  </p:notesMasterIdLst>
  <p:sldIdLst>
    <p:sldId id="256" r:id="rId4"/>
    <p:sldId id="257" r:id="rId5"/>
    <p:sldId id="259" r:id="rId6"/>
    <p:sldId id="270" r:id="rId7"/>
    <p:sldId id="276" r:id="rId8"/>
    <p:sldId id="268" r:id="rId9"/>
    <p:sldId id="266" r:id="rId10"/>
    <p:sldId id="269" r:id="rId11"/>
    <p:sldId id="258" r:id="rId12"/>
    <p:sldId id="271" r:id="rId13"/>
    <p:sldId id="272" r:id="rId14"/>
    <p:sldId id="281" r:id="rId15"/>
    <p:sldId id="267" r:id="rId16"/>
    <p:sldId id="273" r:id="rId17"/>
    <p:sldId id="260" r:id="rId18"/>
    <p:sldId id="262" r:id="rId19"/>
    <p:sldId id="277" r:id="rId20"/>
    <p:sldId id="278" r:id="rId21"/>
    <p:sldId id="279" r:id="rId22"/>
    <p:sldId id="280" r:id="rId23"/>
    <p:sldId id="261" r:id="rId24"/>
    <p:sldId id="263" r:id="rId25"/>
    <p:sldId id="264" r:id="rId26"/>
    <p:sldId id="265" r:id="rId27"/>
    <p:sldId id="274" r:id="rId28"/>
    <p:sldId id="275" r:id="rId29"/>
    <p:sldId id="282" r:id="rId30"/>
    <p:sldId id="283" r:id="rId31"/>
    <p:sldId id="300" r:id="rId32"/>
    <p:sldId id="327"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tags" Target="tags/tag61.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89987-EA0E-46EB-8753-30771487984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B287B-3CA8-4181-9FD7-4E678A68F0B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29</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30</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bg>
      <p:bgPr>
        <a:solidFill>
          <a:schemeClr val="bg1"/>
        </a:solidFill>
        <a:effectLst/>
      </p:bgPr>
    </p:bg>
    <p:spTree>
      <p:nvGrpSpPr>
        <p:cNvPr id="1" name=""/>
        <p:cNvGrpSpPr/>
        <p:nvPr/>
      </p:nvGrpSpPr>
      <p:grpSpPr>
        <a:xfrm>
          <a:off x="0" y="0"/>
          <a:ext cx="0" cy="0"/>
        </a:xfrm>
      </p:grpSpPr>
      <p:sp>
        <p:nvSpPr>
          <p:cNvPr id="6" name="文本框 2"/>
          <p:cNvSpPr txBox="1">
            <a:spLocks noChangeArrowheads="1"/>
          </p:cNvSpPr>
          <p:nvPr userDrawn="1"/>
        </p:nvSpPr>
        <p:spPr bwMode="auto">
          <a:xfrm>
            <a:off x="523382" y="0"/>
            <a:ext cx="315349" cy="1107739"/>
          </a:xfrm>
          <a:prstGeom prst="rect">
            <a:avLst/>
          </a:prstGeom>
          <a:noFill/>
          <a:ln w="9525">
            <a:noFill/>
            <a:miter lim="800000"/>
          </a:ln>
        </p:spPr>
        <p:txBody>
          <a:bodyPr>
            <a:spAutoFit/>
          </a:bodyPr>
          <a:lstStyle/>
          <a:p>
            <a:r>
              <a:rPr lang="en-US" altLang="zh-CN" sz="6600">
                <a:solidFill>
                  <a:srgbClr val="C00000"/>
                </a:solidFill>
                <a:latin typeface="Impact" panose="020b0806030902050204" pitchFamily="34" charset="0"/>
              </a:rPr>
              <a:t>3</a:t>
            </a:r>
            <a:endParaRPr lang="zh-CN" altLang="en-US" sz="6600">
              <a:solidFill>
                <a:srgbClr val="C00000"/>
              </a:solidFill>
              <a:latin typeface="Impact" panose="020b0806030902050204" pitchFamily="34" charset="0"/>
            </a:endParaRPr>
          </a:p>
        </p:txBody>
      </p:sp>
      <p:sp>
        <p:nvSpPr>
          <p:cNvPr id="9" name="矩形 8"/>
          <p:cNvSpPr/>
          <p:nvPr userDrawn="1"/>
        </p:nvSpPr>
        <p:spPr>
          <a:xfrm>
            <a:off x="1126801" y="765321"/>
            <a:ext cx="11076425"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
        <p:nvSpPr>
          <p:cNvPr id="10" name="矩形 9"/>
          <p:cNvSpPr/>
          <p:nvPr userDrawn="1"/>
        </p:nvSpPr>
        <p:spPr>
          <a:xfrm>
            <a:off x="-23323" y="768215"/>
            <a:ext cx="524606"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bg>
      <p:bgPr>
        <a:solidFill>
          <a:schemeClr val="bg1"/>
        </a:solidFill>
        <a:effectLst/>
      </p:bgPr>
    </p:bg>
    <p:spTree>
      <p:nvGrpSpPr>
        <p:cNvPr id="1" name=""/>
        <p:cNvGrpSpPr/>
        <p:nvPr/>
      </p:nvGrpSpPr>
      <p:grpSpPr>
        <a:xfrm>
          <a:off x="0" y="0"/>
          <a:ext cx="0" cy="0"/>
        </a:xfrm>
      </p:grpSpPr>
      <p:sp>
        <p:nvSpPr>
          <p:cNvPr id="6" name="文本框 2"/>
          <p:cNvSpPr txBox="1">
            <a:spLocks noChangeArrowheads="1"/>
          </p:cNvSpPr>
          <p:nvPr userDrawn="1"/>
        </p:nvSpPr>
        <p:spPr bwMode="auto">
          <a:xfrm>
            <a:off x="523382" y="0"/>
            <a:ext cx="315349" cy="1107739"/>
          </a:xfrm>
          <a:prstGeom prst="rect">
            <a:avLst/>
          </a:prstGeom>
          <a:noFill/>
          <a:ln w="9525">
            <a:noFill/>
            <a:miter lim="800000"/>
          </a:ln>
        </p:spPr>
        <p:txBody>
          <a:bodyPr>
            <a:spAutoFit/>
          </a:bodyPr>
          <a:lstStyle/>
          <a:p>
            <a:r>
              <a:rPr lang="en-US" altLang="zh-CN" sz="6600">
                <a:solidFill>
                  <a:srgbClr val="C00000"/>
                </a:solidFill>
                <a:latin typeface="Impact" panose="020b0806030902050204" pitchFamily="34" charset="0"/>
              </a:rPr>
              <a:t>4</a:t>
            </a:r>
            <a:endParaRPr lang="zh-CN" altLang="en-US" sz="6600">
              <a:solidFill>
                <a:srgbClr val="C00000"/>
              </a:solidFill>
              <a:latin typeface="Impact" panose="020b0806030902050204" pitchFamily="34" charset="0"/>
            </a:endParaRPr>
          </a:p>
        </p:txBody>
      </p:sp>
      <p:sp>
        <p:nvSpPr>
          <p:cNvPr id="9" name="矩形 8"/>
          <p:cNvSpPr/>
          <p:nvPr userDrawn="1"/>
        </p:nvSpPr>
        <p:spPr>
          <a:xfrm>
            <a:off x="1126801" y="765321"/>
            <a:ext cx="11076425"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
        <p:nvSpPr>
          <p:cNvPr id="10" name="矩形 9"/>
          <p:cNvSpPr/>
          <p:nvPr userDrawn="1"/>
        </p:nvSpPr>
        <p:spPr>
          <a:xfrm>
            <a:off x="-23323" y="768215"/>
            <a:ext cx="524606"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bg>
      <p:bgPr>
        <a:solidFill>
          <a:schemeClr val="bg1"/>
        </a:solidFill>
        <a:effectLst/>
      </p:bgPr>
    </p:bg>
    <p:spTree>
      <p:nvGrpSpPr>
        <p:cNvPr id="1" name=""/>
        <p:cNvGrpSpPr/>
        <p:nvPr/>
      </p:nvGrpSpPr>
      <p:grpSpPr>
        <a:xfrm>
          <a:off x="0" y="0"/>
          <a:ext cx="0" cy="0"/>
        </a:xfrm>
      </p:grpSpPr>
      <p:sp>
        <p:nvSpPr>
          <p:cNvPr id="6" name="文本框 2"/>
          <p:cNvSpPr txBox="1">
            <a:spLocks noChangeArrowheads="1"/>
          </p:cNvSpPr>
          <p:nvPr userDrawn="1"/>
        </p:nvSpPr>
        <p:spPr bwMode="auto">
          <a:xfrm>
            <a:off x="523382" y="0"/>
            <a:ext cx="315349" cy="1107739"/>
          </a:xfrm>
          <a:prstGeom prst="rect">
            <a:avLst/>
          </a:prstGeom>
          <a:noFill/>
          <a:ln w="9525">
            <a:noFill/>
            <a:miter lim="800000"/>
          </a:ln>
        </p:spPr>
        <p:txBody>
          <a:bodyPr>
            <a:spAutoFit/>
          </a:bodyPr>
          <a:lstStyle/>
          <a:p>
            <a:r>
              <a:rPr lang="en-US" altLang="zh-CN" sz="6600">
                <a:solidFill>
                  <a:srgbClr val="C00000"/>
                </a:solidFill>
                <a:latin typeface="Impact" panose="020b0806030902050204" pitchFamily="34" charset="0"/>
              </a:rPr>
              <a:t>5</a:t>
            </a:r>
            <a:endParaRPr lang="zh-CN" altLang="en-US" sz="6600">
              <a:solidFill>
                <a:srgbClr val="C00000"/>
              </a:solidFill>
              <a:latin typeface="Impact" panose="020b0806030902050204" pitchFamily="34" charset="0"/>
            </a:endParaRPr>
          </a:p>
        </p:txBody>
      </p:sp>
      <p:sp>
        <p:nvSpPr>
          <p:cNvPr id="9" name="矩形 8"/>
          <p:cNvSpPr/>
          <p:nvPr userDrawn="1"/>
        </p:nvSpPr>
        <p:spPr>
          <a:xfrm>
            <a:off x="1126801" y="765321"/>
            <a:ext cx="11076425"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
        <p:nvSpPr>
          <p:cNvPr id="10" name="矩形 9"/>
          <p:cNvSpPr/>
          <p:nvPr userDrawn="1"/>
        </p:nvSpPr>
        <p:spPr>
          <a:xfrm>
            <a:off x="-23323" y="768215"/>
            <a:ext cx="524606"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bg>
      <p:bgPr>
        <a:solidFill>
          <a:schemeClr val="bg1"/>
        </a:solidFill>
        <a:effectLst/>
      </p:bgPr>
    </p:bg>
    <p:spTree>
      <p:nvGrpSpPr>
        <p:cNvPr id="1" name=""/>
        <p:cNvGrpSpPr/>
        <p:nvPr/>
      </p:nvGrpSpPr>
      <p:grpSpPr>
        <a:xfrm>
          <a:off x="0" y="0"/>
          <a:ext cx="0" cy="0"/>
        </a:xfrm>
      </p:grpSpPr>
      <p:sp>
        <p:nvSpPr>
          <p:cNvPr id="6" name="文本框 2"/>
          <p:cNvSpPr txBox="1">
            <a:spLocks noChangeArrowheads="1"/>
          </p:cNvSpPr>
          <p:nvPr userDrawn="1"/>
        </p:nvSpPr>
        <p:spPr bwMode="auto">
          <a:xfrm>
            <a:off x="523382" y="0"/>
            <a:ext cx="315349" cy="1107739"/>
          </a:xfrm>
          <a:prstGeom prst="rect">
            <a:avLst/>
          </a:prstGeom>
          <a:noFill/>
          <a:ln w="9525">
            <a:noFill/>
            <a:miter lim="800000"/>
          </a:ln>
        </p:spPr>
        <p:txBody>
          <a:bodyPr>
            <a:spAutoFit/>
          </a:bodyPr>
          <a:lstStyle/>
          <a:p>
            <a:r>
              <a:rPr lang="en-US" altLang="zh-CN" sz="6600">
                <a:solidFill>
                  <a:srgbClr val="C00000"/>
                </a:solidFill>
                <a:latin typeface="Impact" panose="020b0806030902050204" pitchFamily="34" charset="0"/>
              </a:rPr>
              <a:t>2</a:t>
            </a:r>
            <a:endParaRPr lang="zh-CN" altLang="en-US" sz="6600">
              <a:solidFill>
                <a:srgbClr val="C00000"/>
              </a:solidFill>
              <a:latin typeface="Impact" panose="020b0806030902050204" pitchFamily="34" charset="0"/>
            </a:endParaRPr>
          </a:p>
        </p:txBody>
      </p:sp>
      <p:sp>
        <p:nvSpPr>
          <p:cNvPr id="9" name="矩形 8"/>
          <p:cNvSpPr/>
          <p:nvPr userDrawn="1"/>
        </p:nvSpPr>
        <p:spPr>
          <a:xfrm>
            <a:off x="1126801" y="765321"/>
            <a:ext cx="11076425"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
        <p:nvSpPr>
          <p:cNvPr id="10" name="矩形 9"/>
          <p:cNvSpPr/>
          <p:nvPr userDrawn="1"/>
        </p:nvSpPr>
        <p:spPr>
          <a:xfrm>
            <a:off x="-23323" y="768215"/>
            <a:ext cx="524606" cy="89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ct val="0"/>
              </a:spcBef>
              <a:spcAft>
                <a:spcPct val="0"/>
              </a:spcAft>
              <a:defRPr/>
            </a:pPr>
            <a:endParaRPr lang="zh-CN" altLang="en-US" sz="1800"/>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5000" y="5805715"/>
            <a:ext cx="1757000" cy="1052285"/>
          </a:xfrm>
          <a:prstGeom prst="rect">
            <a:avLst/>
          </a:prstGeom>
        </p:spPr>
      </p:pic>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5805715"/>
            <a:ext cx="1757000" cy="1052285"/>
          </a:xfrm>
          <a:prstGeom prst="rect">
            <a:avLst/>
          </a:prstGeom>
        </p:spPr>
      </p:pic>
      <p:sp>
        <p:nvSpPr>
          <p:cNvPr id="10" name="矩形 9"/>
          <p:cNvSpPr/>
          <p:nvPr userDrawn="1"/>
        </p:nvSpPr>
        <p:spPr>
          <a:xfrm>
            <a:off x="0" y="188686"/>
            <a:ext cx="12192000" cy="725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159658" y="259155"/>
            <a:ext cx="4288353"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单击此处添加文字标题</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2C73E53-405A-4036-AA7B-55328022655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F7A09B-D41A-4F34-B72C-F95FF018027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73E53-405A-4036-AA7B-55328022655D}"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7A09B-D41A-4F34-B72C-F95FF018027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image" Target="../media/image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sp>
        <p:nvSpPr>
          <p:cNvPr id="11" name="文本框 10"/>
          <p:cNvSpPr txBox="1"/>
          <p:nvPr/>
        </p:nvSpPr>
        <p:spPr>
          <a:xfrm>
            <a:off x="3920635" y="695717"/>
            <a:ext cx="4417821" cy="2290291"/>
          </a:xfrm>
          <a:custGeom>
            <a:rect l="l" t="t" r="r" b="b"/>
            <a:pathLst>
              <a:path w="4927286" h="2549743">
                <a:moveTo>
                  <a:pt x="1316210" y="1877696"/>
                </a:moveTo>
                <a:cubicBezTo>
                  <a:pt x="1306745" y="1877485"/>
                  <a:pt x="1299278" y="1878011"/>
                  <a:pt x="1293809" y="1879273"/>
                </a:cubicBezTo>
                <a:cubicBezTo>
                  <a:pt x="1282871" y="1881797"/>
                  <a:pt x="1265623" y="1890632"/>
                  <a:pt x="1242064" y="1905776"/>
                </a:cubicBezTo>
                <a:cubicBezTo>
                  <a:pt x="1188216" y="1941114"/>
                  <a:pt x="1178120" y="1958783"/>
                  <a:pt x="1211775" y="1958783"/>
                </a:cubicBezTo>
                <a:cubicBezTo>
                  <a:pt x="1225237" y="1958783"/>
                  <a:pt x="1232388" y="1962149"/>
                  <a:pt x="1233230" y="1968879"/>
                </a:cubicBezTo>
                <a:cubicBezTo>
                  <a:pt x="1234071" y="1975610"/>
                  <a:pt x="1226919" y="1983183"/>
                  <a:pt x="1211775" y="1991597"/>
                </a:cubicBezTo>
                <a:cubicBezTo>
                  <a:pt x="1198313" y="1998328"/>
                  <a:pt x="1189058" y="2015155"/>
                  <a:pt x="1184009" y="2042079"/>
                </a:cubicBezTo>
                <a:cubicBezTo>
                  <a:pt x="1180644" y="2060589"/>
                  <a:pt x="1180223" y="2073210"/>
                  <a:pt x="1182747" y="2079941"/>
                </a:cubicBezTo>
                <a:cubicBezTo>
                  <a:pt x="1185271" y="2086672"/>
                  <a:pt x="1194106" y="2096768"/>
                  <a:pt x="1209251" y="2110231"/>
                </a:cubicBezTo>
                <a:cubicBezTo>
                  <a:pt x="1263099" y="2153982"/>
                  <a:pt x="1315264" y="2185954"/>
                  <a:pt x="1365746" y="2206147"/>
                </a:cubicBezTo>
                <a:cubicBezTo>
                  <a:pt x="1372477" y="2209513"/>
                  <a:pt x="1378788" y="2211195"/>
                  <a:pt x="1384677" y="2211195"/>
                </a:cubicBezTo>
                <a:cubicBezTo>
                  <a:pt x="1390567" y="2211195"/>
                  <a:pt x="1395615" y="2209513"/>
                  <a:pt x="1399822" y="2206147"/>
                </a:cubicBezTo>
                <a:cubicBezTo>
                  <a:pt x="1404029" y="2202782"/>
                  <a:pt x="1407394" y="2197733"/>
                  <a:pt x="1409919" y="2191002"/>
                </a:cubicBezTo>
                <a:cubicBezTo>
                  <a:pt x="1412443" y="2184271"/>
                  <a:pt x="1414967" y="2173754"/>
                  <a:pt x="1417491" y="2159451"/>
                </a:cubicBezTo>
                <a:cubicBezTo>
                  <a:pt x="1420015" y="2145148"/>
                  <a:pt x="1421698" y="2129161"/>
                  <a:pt x="1422539" y="2111492"/>
                </a:cubicBezTo>
                <a:cubicBezTo>
                  <a:pt x="1423380" y="2093824"/>
                  <a:pt x="1423801" y="2071527"/>
                  <a:pt x="1423801" y="2044603"/>
                </a:cubicBezTo>
                <a:cubicBezTo>
                  <a:pt x="1427167" y="1950369"/>
                  <a:pt x="1425905" y="1900308"/>
                  <a:pt x="1420015" y="1894418"/>
                </a:cubicBezTo>
                <a:cubicBezTo>
                  <a:pt x="1414125" y="1888528"/>
                  <a:pt x="1390988" y="1883901"/>
                  <a:pt x="1350601" y="1880535"/>
                </a:cubicBezTo>
                <a:cubicBezTo>
                  <a:pt x="1337140" y="1878852"/>
                  <a:pt x="1325676" y="1877906"/>
                  <a:pt x="1316210" y="1877696"/>
                </a:cubicBezTo>
                <a:close/>
                <a:moveTo>
                  <a:pt x="1041712" y="1696905"/>
                </a:moveTo>
                <a:cubicBezTo>
                  <a:pt x="1038136" y="1696484"/>
                  <a:pt x="1033403" y="1697115"/>
                  <a:pt x="1027514" y="1698798"/>
                </a:cubicBezTo>
                <a:cubicBezTo>
                  <a:pt x="1007321" y="1703846"/>
                  <a:pt x="970721" y="1717308"/>
                  <a:pt x="917714" y="1739184"/>
                </a:cubicBezTo>
                <a:cubicBezTo>
                  <a:pt x="864707" y="1761060"/>
                  <a:pt x="835680" y="1773681"/>
                  <a:pt x="830632" y="1777046"/>
                </a:cubicBezTo>
                <a:cubicBezTo>
                  <a:pt x="825584" y="1782094"/>
                  <a:pt x="828108" y="1785460"/>
                  <a:pt x="838204" y="1787142"/>
                </a:cubicBezTo>
                <a:cubicBezTo>
                  <a:pt x="880273" y="1792191"/>
                  <a:pt x="923183" y="1786301"/>
                  <a:pt x="966934" y="1769474"/>
                </a:cubicBezTo>
                <a:cubicBezTo>
                  <a:pt x="970300" y="1767791"/>
                  <a:pt x="972824" y="1766950"/>
                  <a:pt x="974507" y="1766950"/>
                </a:cubicBezTo>
                <a:cubicBezTo>
                  <a:pt x="1006479" y="1750122"/>
                  <a:pt x="1023307" y="1743391"/>
                  <a:pt x="1024989" y="1746757"/>
                </a:cubicBezTo>
                <a:cubicBezTo>
                  <a:pt x="1026672" y="1750122"/>
                  <a:pt x="1022465" y="1758536"/>
                  <a:pt x="1012369" y="1771998"/>
                </a:cubicBezTo>
                <a:cubicBezTo>
                  <a:pt x="1002272" y="1788825"/>
                  <a:pt x="999748" y="1798922"/>
                  <a:pt x="1004796" y="1802287"/>
                </a:cubicBezTo>
                <a:cubicBezTo>
                  <a:pt x="1013210" y="1807336"/>
                  <a:pt x="1022886" y="1803549"/>
                  <a:pt x="1033824" y="1790929"/>
                </a:cubicBezTo>
                <a:cubicBezTo>
                  <a:pt x="1044762" y="1778308"/>
                  <a:pt x="1050231" y="1761901"/>
                  <a:pt x="1050231" y="1741708"/>
                </a:cubicBezTo>
                <a:cubicBezTo>
                  <a:pt x="1051913" y="1719832"/>
                  <a:pt x="1051493" y="1706371"/>
                  <a:pt x="1048969" y="1701322"/>
                </a:cubicBezTo>
                <a:cubicBezTo>
                  <a:pt x="1047707" y="1698798"/>
                  <a:pt x="1045288" y="1697326"/>
                  <a:pt x="1041712" y="1696905"/>
                </a:cubicBezTo>
                <a:close/>
                <a:moveTo>
                  <a:pt x="2836049" y="1660936"/>
                </a:moveTo>
                <a:cubicBezTo>
                  <a:pt x="2830159" y="1660936"/>
                  <a:pt x="2817960" y="1679446"/>
                  <a:pt x="2799449" y="1716467"/>
                </a:cubicBezTo>
                <a:cubicBezTo>
                  <a:pt x="2762429" y="1797239"/>
                  <a:pt x="2738870" y="1852349"/>
                  <a:pt x="2728774" y="1881797"/>
                </a:cubicBezTo>
                <a:cubicBezTo>
                  <a:pt x="2718677" y="1911245"/>
                  <a:pt x="2713629" y="1938590"/>
                  <a:pt x="2713629" y="1963831"/>
                </a:cubicBezTo>
                <a:lnTo>
                  <a:pt x="2713629" y="2016838"/>
                </a:lnTo>
                <a:lnTo>
                  <a:pt x="2774208" y="2014314"/>
                </a:lnTo>
                <a:cubicBezTo>
                  <a:pt x="2823008" y="2014314"/>
                  <a:pt x="2883166" y="2006321"/>
                  <a:pt x="2954683" y="1990335"/>
                </a:cubicBezTo>
                <a:cubicBezTo>
                  <a:pt x="3026200" y="1974348"/>
                  <a:pt x="3063641" y="1961307"/>
                  <a:pt x="3067007" y="1951211"/>
                </a:cubicBezTo>
                <a:cubicBezTo>
                  <a:pt x="3068689" y="1937749"/>
                  <a:pt x="3046813" y="1897783"/>
                  <a:pt x="3001379" y="1831315"/>
                </a:cubicBezTo>
                <a:cubicBezTo>
                  <a:pt x="2955945" y="1764846"/>
                  <a:pt x="2919766" y="1720674"/>
                  <a:pt x="2892842" y="1698798"/>
                </a:cubicBezTo>
                <a:cubicBezTo>
                  <a:pt x="2860870" y="1673557"/>
                  <a:pt x="2841939" y="1660936"/>
                  <a:pt x="2836049" y="1660936"/>
                </a:cubicBezTo>
                <a:close/>
                <a:moveTo>
                  <a:pt x="1386255" y="1627176"/>
                </a:moveTo>
                <a:cubicBezTo>
                  <a:pt x="1383941" y="1626966"/>
                  <a:pt x="1380891" y="1627281"/>
                  <a:pt x="1377105" y="1628123"/>
                </a:cubicBezTo>
                <a:cubicBezTo>
                  <a:pt x="1369533" y="1629805"/>
                  <a:pt x="1359436" y="1632330"/>
                  <a:pt x="1346816" y="1635695"/>
                </a:cubicBezTo>
                <a:cubicBezTo>
                  <a:pt x="1334195" y="1639061"/>
                  <a:pt x="1316105" y="1644950"/>
                  <a:pt x="1292547" y="1653364"/>
                </a:cubicBezTo>
                <a:cubicBezTo>
                  <a:pt x="1270671" y="1661778"/>
                  <a:pt x="1250478" y="1671033"/>
                  <a:pt x="1231968" y="1681129"/>
                </a:cubicBezTo>
                <a:cubicBezTo>
                  <a:pt x="1213458" y="1691226"/>
                  <a:pt x="1199575" y="1700902"/>
                  <a:pt x="1190320" y="1710157"/>
                </a:cubicBezTo>
                <a:cubicBezTo>
                  <a:pt x="1181064" y="1719412"/>
                  <a:pt x="1178961" y="1725722"/>
                  <a:pt x="1184009" y="1729088"/>
                </a:cubicBezTo>
                <a:cubicBezTo>
                  <a:pt x="1190740" y="1735819"/>
                  <a:pt x="1227340" y="1724881"/>
                  <a:pt x="1293809" y="1696274"/>
                </a:cubicBezTo>
                <a:cubicBezTo>
                  <a:pt x="1360277" y="1667667"/>
                  <a:pt x="1393512" y="1649157"/>
                  <a:pt x="1393512" y="1640743"/>
                </a:cubicBezTo>
                <a:cubicBezTo>
                  <a:pt x="1393512" y="1635695"/>
                  <a:pt x="1392670" y="1631909"/>
                  <a:pt x="1390988" y="1629385"/>
                </a:cubicBezTo>
                <a:cubicBezTo>
                  <a:pt x="1390146" y="1628123"/>
                  <a:pt x="1388568" y="1627386"/>
                  <a:pt x="1386255" y="1627176"/>
                </a:cubicBezTo>
                <a:close/>
                <a:moveTo>
                  <a:pt x="1366220" y="1347787"/>
                </a:moveTo>
                <a:cubicBezTo>
                  <a:pt x="1357070" y="1348734"/>
                  <a:pt x="1341767" y="1352993"/>
                  <a:pt x="1320312" y="1360565"/>
                </a:cubicBezTo>
                <a:cubicBezTo>
                  <a:pt x="1247954" y="1387489"/>
                  <a:pt x="1205885" y="1422827"/>
                  <a:pt x="1194106" y="1466579"/>
                </a:cubicBezTo>
                <a:cubicBezTo>
                  <a:pt x="1185692" y="1496868"/>
                  <a:pt x="1183168" y="1514958"/>
                  <a:pt x="1186533" y="1520847"/>
                </a:cubicBezTo>
                <a:cubicBezTo>
                  <a:pt x="1189899" y="1526737"/>
                  <a:pt x="1219347" y="1516640"/>
                  <a:pt x="1274878" y="1490558"/>
                </a:cubicBezTo>
                <a:cubicBezTo>
                  <a:pt x="1330409" y="1464475"/>
                  <a:pt x="1362381" y="1446386"/>
                  <a:pt x="1370795" y="1436289"/>
                </a:cubicBezTo>
                <a:cubicBezTo>
                  <a:pt x="1379208" y="1422827"/>
                  <a:pt x="1383415" y="1404317"/>
                  <a:pt x="1383415" y="1380758"/>
                </a:cubicBezTo>
                <a:cubicBezTo>
                  <a:pt x="1383415" y="1360565"/>
                  <a:pt x="1380050" y="1349628"/>
                  <a:pt x="1373319" y="1347945"/>
                </a:cubicBezTo>
                <a:cubicBezTo>
                  <a:pt x="1371636" y="1347524"/>
                  <a:pt x="1369270" y="1347472"/>
                  <a:pt x="1366220" y="1347787"/>
                </a:cubicBezTo>
                <a:close/>
                <a:moveTo>
                  <a:pt x="1358489" y="1175516"/>
                </a:moveTo>
                <a:cubicBezTo>
                  <a:pt x="1342714" y="1173938"/>
                  <a:pt x="1331671" y="1177567"/>
                  <a:pt x="1325360" y="1186401"/>
                </a:cubicBezTo>
                <a:cubicBezTo>
                  <a:pt x="1321995" y="1198180"/>
                  <a:pt x="1321995" y="1205752"/>
                  <a:pt x="1325360" y="1209118"/>
                </a:cubicBezTo>
                <a:cubicBezTo>
                  <a:pt x="1330409" y="1212484"/>
                  <a:pt x="1341347" y="1211642"/>
                  <a:pt x="1358174" y="1206594"/>
                </a:cubicBezTo>
                <a:cubicBezTo>
                  <a:pt x="1375002" y="1201546"/>
                  <a:pt x="1384257" y="1195656"/>
                  <a:pt x="1385939" y="1188925"/>
                </a:cubicBezTo>
                <a:cubicBezTo>
                  <a:pt x="1387622" y="1183877"/>
                  <a:pt x="1384257" y="1180511"/>
                  <a:pt x="1375843" y="1178829"/>
                </a:cubicBezTo>
                <a:cubicBezTo>
                  <a:pt x="1369532" y="1177146"/>
                  <a:pt x="1363748" y="1176041"/>
                  <a:pt x="1358489" y="1175516"/>
                </a:cubicBezTo>
                <a:close/>
                <a:moveTo>
                  <a:pt x="720832" y="1173780"/>
                </a:moveTo>
                <a:cubicBezTo>
                  <a:pt x="711577" y="1173780"/>
                  <a:pt x="703163" y="1194394"/>
                  <a:pt x="695591" y="1235621"/>
                </a:cubicBezTo>
                <a:cubicBezTo>
                  <a:pt x="688019" y="1276849"/>
                  <a:pt x="677501" y="1321021"/>
                  <a:pt x="664039" y="1368138"/>
                </a:cubicBezTo>
                <a:cubicBezTo>
                  <a:pt x="647212" y="1421986"/>
                  <a:pt x="623653" y="1508647"/>
                  <a:pt x="593364" y="1628123"/>
                </a:cubicBezTo>
                <a:lnTo>
                  <a:pt x="578219" y="1691226"/>
                </a:lnTo>
                <a:lnTo>
                  <a:pt x="628702" y="1683654"/>
                </a:lnTo>
                <a:cubicBezTo>
                  <a:pt x="662357" y="1676922"/>
                  <a:pt x="696853" y="1674398"/>
                  <a:pt x="732191" y="1676081"/>
                </a:cubicBezTo>
                <a:cubicBezTo>
                  <a:pt x="767529" y="1677764"/>
                  <a:pt x="825584" y="1662619"/>
                  <a:pt x="906355" y="1630647"/>
                </a:cubicBezTo>
                <a:cubicBezTo>
                  <a:pt x="987128" y="1598675"/>
                  <a:pt x="1030879" y="1582688"/>
                  <a:pt x="1037610" y="1582688"/>
                </a:cubicBezTo>
                <a:cubicBezTo>
                  <a:pt x="1047707" y="1582688"/>
                  <a:pt x="1057803" y="1573433"/>
                  <a:pt x="1067900" y="1554923"/>
                </a:cubicBezTo>
                <a:cubicBezTo>
                  <a:pt x="1077996" y="1536413"/>
                  <a:pt x="1083044" y="1517903"/>
                  <a:pt x="1083044" y="1499392"/>
                </a:cubicBezTo>
                <a:lnTo>
                  <a:pt x="1083044" y="1464055"/>
                </a:lnTo>
                <a:lnTo>
                  <a:pt x="1014893" y="1464055"/>
                </a:lnTo>
                <a:cubicBezTo>
                  <a:pt x="969459" y="1464055"/>
                  <a:pt x="925707" y="1469103"/>
                  <a:pt x="883638" y="1479199"/>
                </a:cubicBezTo>
                <a:cubicBezTo>
                  <a:pt x="841570" y="1489296"/>
                  <a:pt x="819694" y="1494344"/>
                  <a:pt x="818011" y="1494344"/>
                </a:cubicBezTo>
                <a:cubicBezTo>
                  <a:pt x="804549" y="1474151"/>
                  <a:pt x="802866" y="1459006"/>
                  <a:pt x="812963" y="1448910"/>
                </a:cubicBezTo>
                <a:cubicBezTo>
                  <a:pt x="823059" y="1438813"/>
                  <a:pt x="865970" y="1414413"/>
                  <a:pt x="941693" y="1375710"/>
                </a:cubicBezTo>
                <a:cubicBezTo>
                  <a:pt x="1039293" y="1326910"/>
                  <a:pt x="1093141" y="1297462"/>
                  <a:pt x="1103237" y="1287366"/>
                </a:cubicBezTo>
                <a:cubicBezTo>
                  <a:pt x="1115017" y="1275587"/>
                  <a:pt x="1117541" y="1264228"/>
                  <a:pt x="1110810" y="1253290"/>
                </a:cubicBezTo>
                <a:cubicBezTo>
                  <a:pt x="1104079" y="1242352"/>
                  <a:pt x="1091458" y="1238566"/>
                  <a:pt x="1072948" y="1241931"/>
                </a:cubicBezTo>
                <a:cubicBezTo>
                  <a:pt x="1037610" y="1248663"/>
                  <a:pt x="950948" y="1232677"/>
                  <a:pt x="812963" y="1193973"/>
                </a:cubicBezTo>
                <a:cubicBezTo>
                  <a:pt x="760798" y="1180511"/>
                  <a:pt x="730087" y="1173780"/>
                  <a:pt x="720832" y="1173780"/>
                </a:cubicBezTo>
                <a:close/>
                <a:moveTo>
                  <a:pt x="3036717" y="663907"/>
                </a:moveTo>
                <a:lnTo>
                  <a:pt x="3102344" y="671479"/>
                </a:lnTo>
                <a:cubicBezTo>
                  <a:pt x="3134316" y="674845"/>
                  <a:pt x="3156192" y="680314"/>
                  <a:pt x="3167971" y="687886"/>
                </a:cubicBezTo>
                <a:cubicBezTo>
                  <a:pt x="3179751" y="695458"/>
                  <a:pt x="3185640" y="706817"/>
                  <a:pt x="3185640" y="721962"/>
                </a:cubicBezTo>
                <a:cubicBezTo>
                  <a:pt x="3187323" y="732058"/>
                  <a:pt x="3199943" y="752251"/>
                  <a:pt x="3223502" y="782541"/>
                </a:cubicBezTo>
                <a:cubicBezTo>
                  <a:pt x="3277350" y="848168"/>
                  <a:pt x="3304274" y="899492"/>
                  <a:pt x="3304274" y="936512"/>
                </a:cubicBezTo>
                <a:cubicBezTo>
                  <a:pt x="3304274" y="949974"/>
                  <a:pt x="3300488" y="962595"/>
                  <a:pt x="3292916" y="974374"/>
                </a:cubicBezTo>
                <a:cubicBezTo>
                  <a:pt x="3285343" y="986154"/>
                  <a:pt x="3267254" y="1003822"/>
                  <a:pt x="3238647" y="1027381"/>
                </a:cubicBezTo>
                <a:cubicBezTo>
                  <a:pt x="3193213" y="1066084"/>
                  <a:pt x="3157033" y="1093850"/>
                  <a:pt x="3130110" y="1110677"/>
                </a:cubicBezTo>
                <a:cubicBezTo>
                  <a:pt x="3113282" y="1122456"/>
                  <a:pt x="3093510" y="1146015"/>
                  <a:pt x="3070793" y="1181353"/>
                </a:cubicBezTo>
                <a:cubicBezTo>
                  <a:pt x="3048075" y="1216690"/>
                  <a:pt x="3036717" y="1241931"/>
                  <a:pt x="3036717" y="1257076"/>
                </a:cubicBezTo>
                <a:cubicBezTo>
                  <a:pt x="3036717" y="1263807"/>
                  <a:pt x="3016524" y="1298724"/>
                  <a:pt x="2976138" y="1361828"/>
                </a:cubicBezTo>
                <a:cubicBezTo>
                  <a:pt x="2935752" y="1424931"/>
                  <a:pt x="2917662" y="1458586"/>
                  <a:pt x="2921869" y="1462792"/>
                </a:cubicBezTo>
                <a:cubicBezTo>
                  <a:pt x="2926076" y="1466999"/>
                  <a:pt x="2970248" y="1443862"/>
                  <a:pt x="3054386" y="1393379"/>
                </a:cubicBezTo>
                <a:cubicBezTo>
                  <a:pt x="3219295" y="1297462"/>
                  <a:pt x="3302592" y="1259600"/>
                  <a:pt x="3304274" y="1279793"/>
                </a:cubicBezTo>
                <a:cubicBezTo>
                  <a:pt x="3304274" y="1303352"/>
                  <a:pt x="3290812" y="1343317"/>
                  <a:pt x="3263888" y="1399689"/>
                </a:cubicBezTo>
                <a:cubicBezTo>
                  <a:pt x="3236964" y="1456062"/>
                  <a:pt x="3212564" y="1496027"/>
                  <a:pt x="3190689" y="1519585"/>
                </a:cubicBezTo>
                <a:cubicBezTo>
                  <a:pt x="3141889" y="1576799"/>
                  <a:pt x="3113282" y="1629805"/>
                  <a:pt x="3104868" y="1678605"/>
                </a:cubicBezTo>
                <a:lnTo>
                  <a:pt x="3099820" y="1718991"/>
                </a:lnTo>
                <a:lnTo>
                  <a:pt x="3178068" y="1769474"/>
                </a:lnTo>
                <a:cubicBezTo>
                  <a:pt x="3255474" y="1818273"/>
                  <a:pt x="3305116" y="1844356"/>
                  <a:pt x="3326991" y="1847721"/>
                </a:cubicBezTo>
                <a:cubicBezTo>
                  <a:pt x="3337088" y="1851087"/>
                  <a:pt x="3367377" y="1869597"/>
                  <a:pt x="3417860" y="1903252"/>
                </a:cubicBezTo>
                <a:cubicBezTo>
                  <a:pt x="3468342" y="1936907"/>
                  <a:pt x="3499473" y="1961307"/>
                  <a:pt x="3511252" y="1976452"/>
                </a:cubicBezTo>
                <a:cubicBezTo>
                  <a:pt x="3526397" y="1991597"/>
                  <a:pt x="3532287" y="2006321"/>
                  <a:pt x="3528921" y="2020624"/>
                </a:cubicBezTo>
                <a:cubicBezTo>
                  <a:pt x="3525556" y="2034927"/>
                  <a:pt x="3512935" y="2053858"/>
                  <a:pt x="3491059" y="2077417"/>
                </a:cubicBezTo>
                <a:cubicBezTo>
                  <a:pt x="3457404" y="2112755"/>
                  <a:pt x="3430901" y="2134630"/>
                  <a:pt x="3411549" y="2143044"/>
                </a:cubicBezTo>
                <a:cubicBezTo>
                  <a:pt x="3392198" y="2151458"/>
                  <a:pt x="3360646" y="2155665"/>
                  <a:pt x="3316895" y="2155665"/>
                </a:cubicBezTo>
                <a:cubicBezTo>
                  <a:pt x="3263047" y="2155665"/>
                  <a:pt x="3194054" y="2166603"/>
                  <a:pt x="3109916" y="2188478"/>
                </a:cubicBezTo>
                <a:cubicBezTo>
                  <a:pt x="2948373" y="2228864"/>
                  <a:pt x="2798608" y="2250740"/>
                  <a:pt x="2660622" y="2254106"/>
                </a:cubicBezTo>
                <a:lnTo>
                  <a:pt x="2569754" y="2259154"/>
                </a:lnTo>
                <a:lnTo>
                  <a:pt x="2511699" y="2188478"/>
                </a:lnTo>
                <a:cubicBezTo>
                  <a:pt x="2478044" y="2148092"/>
                  <a:pt x="2457851" y="2114437"/>
                  <a:pt x="2451120" y="2087513"/>
                </a:cubicBezTo>
                <a:cubicBezTo>
                  <a:pt x="2444389" y="2060589"/>
                  <a:pt x="2443548" y="2012631"/>
                  <a:pt x="2448596" y="1943638"/>
                </a:cubicBezTo>
                <a:cubicBezTo>
                  <a:pt x="2451962" y="1876328"/>
                  <a:pt x="2467947" y="1807756"/>
                  <a:pt x="2496554" y="1737922"/>
                </a:cubicBezTo>
                <a:cubicBezTo>
                  <a:pt x="2525161" y="1668088"/>
                  <a:pt x="2546616" y="1620550"/>
                  <a:pt x="2560919" y="1595309"/>
                </a:cubicBezTo>
                <a:cubicBezTo>
                  <a:pt x="2575223" y="1570068"/>
                  <a:pt x="2586581" y="1543144"/>
                  <a:pt x="2594995" y="1514537"/>
                </a:cubicBezTo>
                <a:cubicBezTo>
                  <a:pt x="2600043" y="1497709"/>
                  <a:pt x="2625705" y="1441337"/>
                  <a:pt x="2671981" y="1345421"/>
                </a:cubicBezTo>
                <a:cubicBezTo>
                  <a:pt x="2718257" y="1249504"/>
                  <a:pt x="2752332" y="1181353"/>
                  <a:pt x="2774208" y="1140966"/>
                </a:cubicBezTo>
                <a:cubicBezTo>
                  <a:pt x="2784304" y="1124139"/>
                  <a:pt x="2789353" y="1108153"/>
                  <a:pt x="2789353" y="1093008"/>
                </a:cubicBezTo>
                <a:cubicBezTo>
                  <a:pt x="2789353" y="1082912"/>
                  <a:pt x="2781360" y="1074919"/>
                  <a:pt x="2765373" y="1069029"/>
                </a:cubicBezTo>
                <a:cubicBezTo>
                  <a:pt x="2749387" y="1063139"/>
                  <a:pt x="2710263" y="1052622"/>
                  <a:pt x="2648002" y="1037477"/>
                </a:cubicBezTo>
                <a:cubicBezTo>
                  <a:pt x="2513382" y="1003822"/>
                  <a:pt x="2451962" y="977740"/>
                  <a:pt x="2463740" y="959229"/>
                </a:cubicBezTo>
                <a:cubicBezTo>
                  <a:pt x="2465423" y="955864"/>
                  <a:pt x="2468789" y="953340"/>
                  <a:pt x="2473837" y="951657"/>
                </a:cubicBezTo>
                <a:cubicBezTo>
                  <a:pt x="2485616" y="944926"/>
                  <a:pt x="2514223" y="937354"/>
                  <a:pt x="2559657" y="928940"/>
                </a:cubicBezTo>
                <a:cubicBezTo>
                  <a:pt x="2588264" y="923892"/>
                  <a:pt x="2644215" y="904961"/>
                  <a:pt x="2727512" y="872147"/>
                </a:cubicBezTo>
                <a:cubicBezTo>
                  <a:pt x="2810808" y="839334"/>
                  <a:pt x="2876856" y="809465"/>
                  <a:pt x="2925656" y="782541"/>
                </a:cubicBezTo>
                <a:cubicBezTo>
                  <a:pt x="2949214" y="770761"/>
                  <a:pt x="2973614" y="748044"/>
                  <a:pt x="2998855" y="714389"/>
                </a:cubicBezTo>
                <a:close/>
                <a:moveTo>
                  <a:pt x="1393512" y="560418"/>
                </a:moveTo>
                <a:cubicBezTo>
                  <a:pt x="1390146" y="560418"/>
                  <a:pt x="1374160" y="564625"/>
                  <a:pt x="1345553" y="573038"/>
                </a:cubicBezTo>
                <a:cubicBezTo>
                  <a:pt x="1237857" y="598280"/>
                  <a:pt x="1140258" y="627728"/>
                  <a:pt x="1052755" y="661383"/>
                </a:cubicBezTo>
                <a:cubicBezTo>
                  <a:pt x="965252" y="695038"/>
                  <a:pt x="921500" y="720279"/>
                  <a:pt x="921500" y="737107"/>
                </a:cubicBezTo>
                <a:cubicBezTo>
                  <a:pt x="921500" y="755617"/>
                  <a:pt x="934962" y="766975"/>
                  <a:pt x="961886" y="771182"/>
                </a:cubicBezTo>
                <a:cubicBezTo>
                  <a:pt x="988810" y="775389"/>
                  <a:pt x="1015734" y="770761"/>
                  <a:pt x="1042658" y="757299"/>
                </a:cubicBezTo>
                <a:cubicBezTo>
                  <a:pt x="1062851" y="747203"/>
                  <a:pt x="1074631" y="743837"/>
                  <a:pt x="1077996" y="747203"/>
                </a:cubicBezTo>
                <a:cubicBezTo>
                  <a:pt x="1081362" y="750568"/>
                  <a:pt x="1075472" y="766975"/>
                  <a:pt x="1060327" y="796423"/>
                </a:cubicBezTo>
                <a:cubicBezTo>
                  <a:pt x="1045182" y="825872"/>
                  <a:pt x="1036769" y="860368"/>
                  <a:pt x="1035086" y="899913"/>
                </a:cubicBezTo>
                <a:cubicBezTo>
                  <a:pt x="1033403" y="939457"/>
                  <a:pt x="1028355" y="963436"/>
                  <a:pt x="1019941" y="971850"/>
                </a:cubicBezTo>
                <a:cubicBezTo>
                  <a:pt x="1011527" y="980264"/>
                  <a:pt x="988810" y="984471"/>
                  <a:pt x="951790" y="984471"/>
                </a:cubicBezTo>
                <a:lnTo>
                  <a:pt x="896259" y="984471"/>
                </a:lnTo>
                <a:lnTo>
                  <a:pt x="855873" y="918844"/>
                </a:lnTo>
                <a:cubicBezTo>
                  <a:pt x="830632" y="873409"/>
                  <a:pt x="813804" y="850692"/>
                  <a:pt x="805391" y="850692"/>
                </a:cubicBezTo>
                <a:cubicBezTo>
                  <a:pt x="796977" y="850692"/>
                  <a:pt x="782673" y="865837"/>
                  <a:pt x="762480" y="896126"/>
                </a:cubicBezTo>
                <a:cubicBezTo>
                  <a:pt x="749018" y="914637"/>
                  <a:pt x="740605" y="931044"/>
                  <a:pt x="737239" y="945347"/>
                </a:cubicBezTo>
                <a:cubicBezTo>
                  <a:pt x="733874" y="959650"/>
                  <a:pt x="733032" y="982788"/>
                  <a:pt x="734715" y="1014760"/>
                </a:cubicBezTo>
                <a:cubicBezTo>
                  <a:pt x="734715" y="1063560"/>
                  <a:pt x="736818" y="1090063"/>
                  <a:pt x="741025" y="1094270"/>
                </a:cubicBezTo>
                <a:cubicBezTo>
                  <a:pt x="745232" y="1098477"/>
                  <a:pt x="764584" y="1093429"/>
                  <a:pt x="799080" y="1079125"/>
                </a:cubicBezTo>
                <a:cubicBezTo>
                  <a:pt x="833577" y="1064822"/>
                  <a:pt x="870176" y="1053464"/>
                  <a:pt x="908880" y="1045050"/>
                </a:cubicBezTo>
                <a:cubicBezTo>
                  <a:pt x="942535" y="1038319"/>
                  <a:pt x="988810" y="1020650"/>
                  <a:pt x="1047707" y="992043"/>
                </a:cubicBezTo>
                <a:cubicBezTo>
                  <a:pt x="1106603" y="963436"/>
                  <a:pt x="1150354" y="938195"/>
                  <a:pt x="1178961" y="916319"/>
                </a:cubicBezTo>
                <a:cubicBezTo>
                  <a:pt x="1202519" y="897809"/>
                  <a:pt x="1234492" y="873409"/>
                  <a:pt x="1274878" y="843120"/>
                </a:cubicBezTo>
                <a:cubicBezTo>
                  <a:pt x="1306850" y="817878"/>
                  <a:pt x="1340084" y="784224"/>
                  <a:pt x="1374581" y="742155"/>
                </a:cubicBezTo>
                <a:cubicBezTo>
                  <a:pt x="1409077" y="700086"/>
                  <a:pt x="1428849" y="668114"/>
                  <a:pt x="1433898" y="646238"/>
                </a:cubicBezTo>
                <a:cubicBezTo>
                  <a:pt x="1437263" y="631093"/>
                  <a:pt x="1434318" y="620155"/>
                  <a:pt x="1425063" y="613424"/>
                </a:cubicBezTo>
                <a:cubicBezTo>
                  <a:pt x="1415808" y="606693"/>
                  <a:pt x="1399401" y="603328"/>
                  <a:pt x="1375843" y="603328"/>
                </a:cubicBezTo>
                <a:cubicBezTo>
                  <a:pt x="1352284" y="603328"/>
                  <a:pt x="1340505" y="599542"/>
                  <a:pt x="1340505" y="591969"/>
                </a:cubicBezTo>
                <a:cubicBezTo>
                  <a:pt x="1340505" y="584397"/>
                  <a:pt x="1347657" y="580611"/>
                  <a:pt x="1361960" y="580611"/>
                </a:cubicBezTo>
                <a:cubicBezTo>
                  <a:pt x="1376264" y="580611"/>
                  <a:pt x="1385098" y="577245"/>
                  <a:pt x="1388464" y="570514"/>
                </a:cubicBezTo>
                <a:close/>
                <a:moveTo>
                  <a:pt x="3907540" y="439260"/>
                </a:moveTo>
                <a:cubicBezTo>
                  <a:pt x="3902492" y="447673"/>
                  <a:pt x="3895761" y="469129"/>
                  <a:pt x="3887347" y="503625"/>
                </a:cubicBezTo>
                <a:cubicBezTo>
                  <a:pt x="3878933" y="538121"/>
                  <a:pt x="3860423" y="571356"/>
                  <a:pt x="3831816" y="603328"/>
                </a:cubicBezTo>
                <a:cubicBezTo>
                  <a:pt x="3777968" y="663907"/>
                  <a:pt x="3736741" y="734582"/>
                  <a:pt x="3708134" y="815354"/>
                </a:cubicBezTo>
                <a:cubicBezTo>
                  <a:pt x="3696355" y="850692"/>
                  <a:pt x="3681631" y="891499"/>
                  <a:pt x="3663962" y="937774"/>
                </a:cubicBezTo>
                <a:cubicBezTo>
                  <a:pt x="3646293" y="984050"/>
                  <a:pt x="3639562" y="1017284"/>
                  <a:pt x="3643769" y="1037477"/>
                </a:cubicBezTo>
                <a:cubicBezTo>
                  <a:pt x="3647976" y="1057670"/>
                  <a:pt x="3645031" y="1079546"/>
                  <a:pt x="3634935" y="1103105"/>
                </a:cubicBezTo>
                <a:cubicBezTo>
                  <a:pt x="3624838" y="1126663"/>
                  <a:pt x="3617266" y="1160318"/>
                  <a:pt x="3612217" y="1204070"/>
                </a:cubicBezTo>
                <a:lnTo>
                  <a:pt x="3604645" y="1269697"/>
                </a:lnTo>
                <a:lnTo>
                  <a:pt x="3665224" y="1347945"/>
                </a:lnTo>
                <a:cubicBezTo>
                  <a:pt x="3705610" y="1401793"/>
                  <a:pt x="3725803" y="1432924"/>
                  <a:pt x="3725803" y="1441337"/>
                </a:cubicBezTo>
                <a:cubicBezTo>
                  <a:pt x="3725803" y="1451434"/>
                  <a:pt x="3714024" y="1467420"/>
                  <a:pt x="3690465" y="1489296"/>
                </a:cubicBezTo>
                <a:cubicBezTo>
                  <a:pt x="3666907" y="1511172"/>
                  <a:pt x="3647555" y="1523792"/>
                  <a:pt x="3632410" y="1527158"/>
                </a:cubicBezTo>
                <a:cubicBezTo>
                  <a:pt x="3605486" y="1533889"/>
                  <a:pt x="3603804" y="1542302"/>
                  <a:pt x="3627362" y="1552399"/>
                </a:cubicBezTo>
                <a:cubicBezTo>
                  <a:pt x="3637459" y="1555764"/>
                  <a:pt x="3650921" y="1560813"/>
                  <a:pt x="3667748" y="1567544"/>
                </a:cubicBezTo>
                <a:cubicBezTo>
                  <a:pt x="3709817" y="1579323"/>
                  <a:pt x="3759458" y="1602040"/>
                  <a:pt x="3816672" y="1635695"/>
                </a:cubicBezTo>
                <a:cubicBezTo>
                  <a:pt x="3821720" y="1637378"/>
                  <a:pt x="3828451" y="1641585"/>
                  <a:pt x="3836864" y="1648316"/>
                </a:cubicBezTo>
                <a:cubicBezTo>
                  <a:pt x="3873885" y="1668509"/>
                  <a:pt x="3899126" y="1673136"/>
                  <a:pt x="3912588" y="1662198"/>
                </a:cubicBezTo>
                <a:cubicBezTo>
                  <a:pt x="3926050" y="1651261"/>
                  <a:pt x="3955499" y="1599516"/>
                  <a:pt x="4000933" y="1506965"/>
                </a:cubicBezTo>
                <a:cubicBezTo>
                  <a:pt x="4012712" y="1483406"/>
                  <a:pt x="4021967" y="1464896"/>
                  <a:pt x="4028698" y="1451434"/>
                </a:cubicBezTo>
                <a:cubicBezTo>
                  <a:pt x="4055622" y="1399269"/>
                  <a:pt x="4076236" y="1358462"/>
                  <a:pt x="4090539" y="1329014"/>
                </a:cubicBezTo>
                <a:cubicBezTo>
                  <a:pt x="4104843" y="1299566"/>
                  <a:pt x="4115360" y="1275166"/>
                  <a:pt x="4122091" y="1255814"/>
                </a:cubicBezTo>
                <a:cubicBezTo>
                  <a:pt x="4128822" y="1236463"/>
                  <a:pt x="4132187" y="1223842"/>
                  <a:pt x="4132187" y="1217952"/>
                </a:cubicBezTo>
                <a:cubicBezTo>
                  <a:pt x="4132187" y="1212063"/>
                  <a:pt x="4128822" y="1209118"/>
                  <a:pt x="4122091" y="1209118"/>
                </a:cubicBezTo>
                <a:cubicBezTo>
                  <a:pt x="4101898" y="1209118"/>
                  <a:pt x="4073291" y="1220897"/>
                  <a:pt x="4036270" y="1244456"/>
                </a:cubicBezTo>
                <a:cubicBezTo>
                  <a:pt x="3999250" y="1268014"/>
                  <a:pt x="3973167" y="1290731"/>
                  <a:pt x="3958023" y="1312607"/>
                </a:cubicBezTo>
                <a:cubicBezTo>
                  <a:pt x="3939513" y="1342897"/>
                  <a:pt x="3919320" y="1365614"/>
                  <a:pt x="3897444" y="1380758"/>
                </a:cubicBezTo>
                <a:cubicBezTo>
                  <a:pt x="3882299" y="1390855"/>
                  <a:pt x="3854954" y="1400951"/>
                  <a:pt x="3815409" y="1411048"/>
                </a:cubicBezTo>
                <a:cubicBezTo>
                  <a:pt x="3775865" y="1421144"/>
                  <a:pt x="3753568" y="1423669"/>
                  <a:pt x="3748520" y="1418620"/>
                </a:cubicBezTo>
                <a:cubicBezTo>
                  <a:pt x="3745155" y="1415255"/>
                  <a:pt x="3751044" y="1390855"/>
                  <a:pt x="3766189" y="1345421"/>
                </a:cubicBezTo>
                <a:cubicBezTo>
                  <a:pt x="3777968" y="1291573"/>
                  <a:pt x="3780493" y="1263807"/>
                  <a:pt x="3773761" y="1262125"/>
                </a:cubicBezTo>
                <a:cubicBezTo>
                  <a:pt x="3767030" y="1262125"/>
                  <a:pt x="3759038" y="1256235"/>
                  <a:pt x="3749782" y="1244456"/>
                </a:cubicBezTo>
                <a:cubicBezTo>
                  <a:pt x="3740527" y="1232677"/>
                  <a:pt x="3735899" y="1223421"/>
                  <a:pt x="3735899" y="1216690"/>
                </a:cubicBezTo>
                <a:cubicBezTo>
                  <a:pt x="3735899" y="1211642"/>
                  <a:pt x="3751044" y="1200704"/>
                  <a:pt x="3781334" y="1183877"/>
                </a:cubicBezTo>
                <a:cubicBezTo>
                  <a:pt x="3809940" y="1167049"/>
                  <a:pt x="3829292" y="1145173"/>
                  <a:pt x="3839389" y="1118249"/>
                </a:cubicBezTo>
                <a:cubicBezTo>
                  <a:pt x="3849485" y="1091325"/>
                  <a:pt x="3860423" y="1029905"/>
                  <a:pt x="3872202" y="933988"/>
                </a:cubicBezTo>
                <a:cubicBezTo>
                  <a:pt x="3882299" y="839754"/>
                  <a:pt x="3893236" y="760665"/>
                  <a:pt x="3905016" y="696720"/>
                </a:cubicBezTo>
                <a:cubicBezTo>
                  <a:pt x="3920161" y="604169"/>
                  <a:pt x="3923526" y="523397"/>
                  <a:pt x="3915112" y="454404"/>
                </a:cubicBezTo>
                <a:cubicBezTo>
                  <a:pt x="3911747" y="442625"/>
                  <a:pt x="3909223" y="437577"/>
                  <a:pt x="3907540" y="439260"/>
                </a:cubicBezTo>
                <a:close/>
                <a:moveTo>
                  <a:pt x="3938382" y="271879"/>
                </a:moveTo>
                <a:cubicBezTo>
                  <a:pt x="3944324" y="271984"/>
                  <a:pt x="3950871" y="272247"/>
                  <a:pt x="3958023" y="272668"/>
                </a:cubicBezTo>
                <a:cubicBezTo>
                  <a:pt x="4023650" y="279399"/>
                  <a:pt x="4072449" y="317260"/>
                  <a:pt x="4104422" y="386253"/>
                </a:cubicBezTo>
                <a:cubicBezTo>
                  <a:pt x="4112836" y="406446"/>
                  <a:pt x="4117463" y="430846"/>
                  <a:pt x="4118305" y="459453"/>
                </a:cubicBezTo>
                <a:cubicBezTo>
                  <a:pt x="4119146" y="488059"/>
                  <a:pt x="4117043" y="560418"/>
                  <a:pt x="4111994" y="676528"/>
                </a:cubicBezTo>
                <a:cubicBezTo>
                  <a:pt x="4105263" y="841437"/>
                  <a:pt x="4099374" y="940719"/>
                  <a:pt x="4094325" y="974374"/>
                </a:cubicBezTo>
                <a:cubicBezTo>
                  <a:pt x="4090960" y="1001298"/>
                  <a:pt x="4090118" y="1016443"/>
                  <a:pt x="4091801" y="1019808"/>
                </a:cubicBezTo>
                <a:cubicBezTo>
                  <a:pt x="4093484" y="1023174"/>
                  <a:pt x="4101057" y="1023174"/>
                  <a:pt x="4114518" y="1019808"/>
                </a:cubicBezTo>
                <a:cubicBezTo>
                  <a:pt x="4136394" y="1013078"/>
                  <a:pt x="4191083" y="974374"/>
                  <a:pt x="4278586" y="903699"/>
                </a:cubicBezTo>
                <a:cubicBezTo>
                  <a:pt x="4297097" y="888554"/>
                  <a:pt x="4326545" y="881823"/>
                  <a:pt x="4366931" y="883506"/>
                </a:cubicBezTo>
                <a:cubicBezTo>
                  <a:pt x="4435923" y="885188"/>
                  <a:pt x="4480517" y="905381"/>
                  <a:pt x="4500710" y="944085"/>
                </a:cubicBezTo>
                <a:cubicBezTo>
                  <a:pt x="4510806" y="962595"/>
                  <a:pt x="4509965" y="983629"/>
                  <a:pt x="4498185" y="1007188"/>
                </a:cubicBezTo>
                <a:cubicBezTo>
                  <a:pt x="4486406" y="1030746"/>
                  <a:pt x="4460324" y="1050939"/>
                  <a:pt x="4419937" y="1067767"/>
                </a:cubicBezTo>
                <a:cubicBezTo>
                  <a:pt x="4381235" y="1084594"/>
                  <a:pt x="4335800" y="1106891"/>
                  <a:pt x="4283635" y="1134656"/>
                </a:cubicBezTo>
                <a:cubicBezTo>
                  <a:pt x="4231469" y="1162422"/>
                  <a:pt x="4202863" y="1180511"/>
                  <a:pt x="4197815" y="1188925"/>
                </a:cubicBezTo>
                <a:cubicBezTo>
                  <a:pt x="4192766" y="1197339"/>
                  <a:pt x="4186877" y="1228470"/>
                  <a:pt x="4180146" y="1282318"/>
                </a:cubicBezTo>
                <a:cubicBezTo>
                  <a:pt x="4163318" y="1396745"/>
                  <a:pt x="4128822" y="1538096"/>
                  <a:pt x="4076657" y="1706371"/>
                </a:cubicBezTo>
                <a:cubicBezTo>
                  <a:pt x="4056463" y="1777046"/>
                  <a:pt x="4047208" y="1813225"/>
                  <a:pt x="4048891" y="1814908"/>
                </a:cubicBezTo>
                <a:cubicBezTo>
                  <a:pt x="4287842" y="2008424"/>
                  <a:pt x="4500710" y="2137155"/>
                  <a:pt x="4687494" y="2201099"/>
                </a:cubicBezTo>
                <a:cubicBezTo>
                  <a:pt x="4736294" y="2216244"/>
                  <a:pt x="4788460" y="2238961"/>
                  <a:pt x="4843990" y="2269250"/>
                </a:cubicBezTo>
                <a:lnTo>
                  <a:pt x="4927286" y="2312160"/>
                </a:lnTo>
                <a:lnTo>
                  <a:pt x="4927286" y="2360119"/>
                </a:lnTo>
                <a:cubicBezTo>
                  <a:pt x="4927286" y="2381995"/>
                  <a:pt x="4925604" y="2396298"/>
                  <a:pt x="4922238" y="2403029"/>
                </a:cubicBezTo>
                <a:cubicBezTo>
                  <a:pt x="4918873" y="2409760"/>
                  <a:pt x="4910459" y="2414808"/>
                  <a:pt x="4896997" y="2418174"/>
                </a:cubicBezTo>
                <a:cubicBezTo>
                  <a:pt x="4880169" y="2424905"/>
                  <a:pt x="4849880" y="2424484"/>
                  <a:pt x="4806128" y="2416912"/>
                </a:cubicBezTo>
                <a:cubicBezTo>
                  <a:pt x="4762377" y="2409339"/>
                  <a:pt x="4731246" y="2399664"/>
                  <a:pt x="4712736" y="2387884"/>
                </a:cubicBezTo>
                <a:cubicBezTo>
                  <a:pt x="4697591" y="2377788"/>
                  <a:pt x="4658888" y="2360119"/>
                  <a:pt x="4596626" y="2334878"/>
                </a:cubicBezTo>
                <a:cubicBezTo>
                  <a:pt x="4505758" y="2297857"/>
                  <a:pt x="4426669" y="2259575"/>
                  <a:pt x="4359359" y="2220030"/>
                </a:cubicBezTo>
                <a:cubicBezTo>
                  <a:pt x="4292048" y="2180485"/>
                  <a:pt x="4207070" y="2122010"/>
                  <a:pt x="4104422" y="2044603"/>
                </a:cubicBezTo>
                <a:lnTo>
                  <a:pt x="3978216" y="1951211"/>
                </a:lnTo>
                <a:lnTo>
                  <a:pt x="3958023" y="1976452"/>
                </a:lnTo>
                <a:cubicBezTo>
                  <a:pt x="3942878" y="1994962"/>
                  <a:pt x="3919320" y="2024410"/>
                  <a:pt x="3887347" y="2064796"/>
                </a:cubicBezTo>
                <a:cubicBezTo>
                  <a:pt x="3809940" y="2160713"/>
                  <a:pt x="3717390" y="2232230"/>
                  <a:pt x="3609693" y="2279347"/>
                </a:cubicBezTo>
                <a:cubicBezTo>
                  <a:pt x="3555845" y="2302905"/>
                  <a:pt x="3513356" y="2314685"/>
                  <a:pt x="3482225" y="2314685"/>
                </a:cubicBezTo>
                <a:cubicBezTo>
                  <a:pt x="3451094" y="2314685"/>
                  <a:pt x="3410287" y="2303747"/>
                  <a:pt x="3359805" y="2281871"/>
                </a:cubicBezTo>
                <a:lnTo>
                  <a:pt x="3301750" y="2256630"/>
                </a:lnTo>
                <a:lnTo>
                  <a:pt x="3334564" y="2238961"/>
                </a:lnTo>
                <a:cubicBezTo>
                  <a:pt x="3358122" y="2227182"/>
                  <a:pt x="3375791" y="2221292"/>
                  <a:pt x="3387570" y="2221292"/>
                </a:cubicBezTo>
                <a:cubicBezTo>
                  <a:pt x="3397667" y="2221292"/>
                  <a:pt x="3422487" y="2207830"/>
                  <a:pt x="3462032" y="2180906"/>
                </a:cubicBezTo>
                <a:cubicBezTo>
                  <a:pt x="3501577" y="2153982"/>
                  <a:pt x="3533970" y="2129582"/>
                  <a:pt x="3559211" y="2107706"/>
                </a:cubicBezTo>
                <a:cubicBezTo>
                  <a:pt x="3574356" y="2092562"/>
                  <a:pt x="3597073" y="2071527"/>
                  <a:pt x="3627362" y="2044603"/>
                </a:cubicBezTo>
                <a:cubicBezTo>
                  <a:pt x="3679528" y="1999169"/>
                  <a:pt x="3725382" y="1947424"/>
                  <a:pt x="3764927" y="1889370"/>
                </a:cubicBezTo>
                <a:cubicBezTo>
                  <a:pt x="3804472" y="1831315"/>
                  <a:pt x="3822561" y="1792191"/>
                  <a:pt x="3819196" y="1771998"/>
                </a:cubicBezTo>
                <a:cubicBezTo>
                  <a:pt x="3814148" y="1753488"/>
                  <a:pt x="3777548" y="1719832"/>
                  <a:pt x="3709396" y="1671033"/>
                </a:cubicBezTo>
                <a:cubicBezTo>
                  <a:pt x="3641245" y="1622233"/>
                  <a:pt x="3592866" y="1595309"/>
                  <a:pt x="3564259" y="1590261"/>
                </a:cubicBezTo>
                <a:cubicBezTo>
                  <a:pt x="3535652" y="1586895"/>
                  <a:pt x="3522190" y="1579323"/>
                  <a:pt x="3523873" y="1567544"/>
                </a:cubicBezTo>
                <a:cubicBezTo>
                  <a:pt x="3525556" y="1560813"/>
                  <a:pt x="3534811" y="1556606"/>
                  <a:pt x="3551638" y="1554923"/>
                </a:cubicBezTo>
                <a:cubicBezTo>
                  <a:pt x="3566783" y="1553240"/>
                  <a:pt x="3574356" y="1549034"/>
                  <a:pt x="3574356" y="1542302"/>
                </a:cubicBezTo>
                <a:cubicBezTo>
                  <a:pt x="3572673" y="1535571"/>
                  <a:pt x="3560894" y="1532206"/>
                  <a:pt x="3539018" y="1532206"/>
                </a:cubicBezTo>
                <a:cubicBezTo>
                  <a:pt x="3517142" y="1532206"/>
                  <a:pt x="3501997" y="1528420"/>
                  <a:pt x="3493584" y="1520847"/>
                </a:cubicBezTo>
                <a:cubicBezTo>
                  <a:pt x="3485170" y="1513275"/>
                  <a:pt x="3466660" y="1491820"/>
                  <a:pt x="3438053" y="1456482"/>
                </a:cubicBezTo>
                <a:cubicBezTo>
                  <a:pt x="3404398" y="1411048"/>
                  <a:pt x="3382943" y="1379076"/>
                  <a:pt x="3373688" y="1360565"/>
                </a:cubicBezTo>
                <a:cubicBezTo>
                  <a:pt x="3364433" y="1342055"/>
                  <a:pt x="3359805" y="1324386"/>
                  <a:pt x="3359805" y="1307559"/>
                </a:cubicBezTo>
                <a:cubicBezTo>
                  <a:pt x="3359805" y="1267173"/>
                  <a:pt x="3363591" y="1240669"/>
                  <a:pt x="3371164" y="1228049"/>
                </a:cubicBezTo>
                <a:cubicBezTo>
                  <a:pt x="3378736" y="1215428"/>
                  <a:pt x="3394301" y="1209118"/>
                  <a:pt x="3417860" y="1209118"/>
                </a:cubicBezTo>
                <a:cubicBezTo>
                  <a:pt x="3441418" y="1209118"/>
                  <a:pt x="3457404" y="1204070"/>
                  <a:pt x="3465818" y="1193973"/>
                </a:cubicBezTo>
                <a:cubicBezTo>
                  <a:pt x="3479280" y="1177146"/>
                  <a:pt x="3517983" y="1074498"/>
                  <a:pt x="3581928" y="886030"/>
                </a:cubicBezTo>
                <a:cubicBezTo>
                  <a:pt x="3605486" y="813672"/>
                  <a:pt x="3628204" y="751410"/>
                  <a:pt x="3650079" y="699245"/>
                </a:cubicBezTo>
                <a:cubicBezTo>
                  <a:pt x="3671955" y="640349"/>
                  <a:pt x="3707293" y="566307"/>
                  <a:pt x="3756093" y="477122"/>
                </a:cubicBezTo>
                <a:cubicBezTo>
                  <a:pt x="3804892" y="387936"/>
                  <a:pt x="3840230" y="331564"/>
                  <a:pt x="3862106" y="308005"/>
                </a:cubicBezTo>
                <a:cubicBezTo>
                  <a:pt x="3878933" y="289495"/>
                  <a:pt x="3891974" y="278557"/>
                  <a:pt x="3901230" y="275192"/>
                </a:cubicBezTo>
                <a:cubicBezTo>
                  <a:pt x="3908171" y="272668"/>
                  <a:pt x="3920555" y="271563"/>
                  <a:pt x="3938382" y="271879"/>
                </a:cubicBezTo>
                <a:close/>
                <a:moveTo>
                  <a:pt x="1113965" y="377"/>
                </a:moveTo>
                <a:cubicBezTo>
                  <a:pt x="1136261" y="-1095"/>
                  <a:pt x="1164658" y="1745"/>
                  <a:pt x="1199154" y="8896"/>
                </a:cubicBezTo>
                <a:cubicBezTo>
                  <a:pt x="1268147" y="23200"/>
                  <a:pt x="1316947" y="45496"/>
                  <a:pt x="1345553" y="75786"/>
                </a:cubicBezTo>
                <a:cubicBezTo>
                  <a:pt x="1365746" y="95979"/>
                  <a:pt x="1375843" y="121220"/>
                  <a:pt x="1375843" y="151509"/>
                </a:cubicBezTo>
                <a:cubicBezTo>
                  <a:pt x="1374160" y="186847"/>
                  <a:pt x="1367008" y="211668"/>
                  <a:pt x="1354388" y="225971"/>
                </a:cubicBezTo>
                <a:cubicBezTo>
                  <a:pt x="1341767" y="240275"/>
                  <a:pt x="1319471" y="249950"/>
                  <a:pt x="1287498" y="254999"/>
                </a:cubicBezTo>
                <a:cubicBezTo>
                  <a:pt x="1250478" y="258364"/>
                  <a:pt x="1210933" y="278557"/>
                  <a:pt x="1168864" y="315578"/>
                </a:cubicBezTo>
                <a:cubicBezTo>
                  <a:pt x="1111651" y="364377"/>
                  <a:pt x="1067479" y="399295"/>
                  <a:pt x="1036348" y="420329"/>
                </a:cubicBezTo>
                <a:cubicBezTo>
                  <a:pt x="1005217" y="441363"/>
                  <a:pt x="969459" y="459453"/>
                  <a:pt x="929073" y="474598"/>
                </a:cubicBezTo>
                <a:cubicBezTo>
                  <a:pt x="890369" y="489742"/>
                  <a:pt x="872700" y="498997"/>
                  <a:pt x="876066" y="502363"/>
                </a:cubicBezTo>
                <a:cubicBezTo>
                  <a:pt x="879432" y="509094"/>
                  <a:pt x="908038" y="503204"/>
                  <a:pt x="961886" y="484694"/>
                </a:cubicBezTo>
                <a:cubicBezTo>
                  <a:pt x="1002272" y="471232"/>
                  <a:pt x="1109968" y="441784"/>
                  <a:pt x="1284974" y="396350"/>
                </a:cubicBezTo>
                <a:cubicBezTo>
                  <a:pt x="1444835" y="357646"/>
                  <a:pt x="1546642" y="337874"/>
                  <a:pt x="1590393" y="337033"/>
                </a:cubicBezTo>
                <a:cubicBezTo>
                  <a:pt x="1634145" y="336191"/>
                  <a:pt x="1675373" y="354281"/>
                  <a:pt x="1714076" y="391301"/>
                </a:cubicBezTo>
                <a:cubicBezTo>
                  <a:pt x="1746048" y="423274"/>
                  <a:pt x="1762034" y="449356"/>
                  <a:pt x="1762034" y="469549"/>
                </a:cubicBezTo>
                <a:cubicBezTo>
                  <a:pt x="1762034" y="491425"/>
                  <a:pt x="1751937" y="506990"/>
                  <a:pt x="1731744" y="516246"/>
                </a:cubicBezTo>
                <a:cubicBezTo>
                  <a:pt x="1711551" y="525501"/>
                  <a:pt x="1674531" y="531811"/>
                  <a:pt x="1620683" y="535177"/>
                </a:cubicBezTo>
                <a:cubicBezTo>
                  <a:pt x="1560104" y="538542"/>
                  <a:pt x="1526870" y="543170"/>
                  <a:pt x="1520980" y="549059"/>
                </a:cubicBezTo>
                <a:cubicBezTo>
                  <a:pt x="1515091" y="554949"/>
                  <a:pt x="1524766" y="574721"/>
                  <a:pt x="1550007" y="608376"/>
                </a:cubicBezTo>
                <a:cubicBezTo>
                  <a:pt x="1575249" y="642031"/>
                  <a:pt x="1587869" y="668114"/>
                  <a:pt x="1587869" y="686624"/>
                </a:cubicBezTo>
                <a:cubicBezTo>
                  <a:pt x="1587869" y="701769"/>
                  <a:pt x="1581138" y="721541"/>
                  <a:pt x="1567676" y="745941"/>
                </a:cubicBezTo>
                <a:cubicBezTo>
                  <a:pt x="1554214" y="770341"/>
                  <a:pt x="1538228" y="790113"/>
                  <a:pt x="1519718" y="805258"/>
                </a:cubicBezTo>
                <a:cubicBezTo>
                  <a:pt x="1504573" y="818720"/>
                  <a:pt x="1486063" y="836389"/>
                  <a:pt x="1464187" y="858265"/>
                </a:cubicBezTo>
                <a:lnTo>
                  <a:pt x="1433898" y="893602"/>
                </a:lnTo>
                <a:lnTo>
                  <a:pt x="1466711" y="880982"/>
                </a:lnTo>
                <a:cubicBezTo>
                  <a:pt x="1490270" y="874251"/>
                  <a:pt x="1506256" y="865837"/>
                  <a:pt x="1514670" y="855740"/>
                </a:cubicBezTo>
                <a:cubicBezTo>
                  <a:pt x="1529815" y="837230"/>
                  <a:pt x="1559683" y="835547"/>
                  <a:pt x="1604276" y="850692"/>
                </a:cubicBezTo>
                <a:cubicBezTo>
                  <a:pt x="1648869" y="865837"/>
                  <a:pt x="1676214" y="886871"/>
                  <a:pt x="1686310" y="913795"/>
                </a:cubicBezTo>
                <a:cubicBezTo>
                  <a:pt x="1693041" y="932305"/>
                  <a:pt x="1699772" y="947450"/>
                  <a:pt x="1706503" y="959229"/>
                </a:cubicBezTo>
                <a:cubicBezTo>
                  <a:pt x="1714917" y="974374"/>
                  <a:pt x="1709869" y="986995"/>
                  <a:pt x="1691358" y="997091"/>
                </a:cubicBezTo>
                <a:cubicBezTo>
                  <a:pt x="1672848" y="1007188"/>
                  <a:pt x="1647607" y="1012236"/>
                  <a:pt x="1615635" y="1012236"/>
                </a:cubicBezTo>
                <a:cubicBezTo>
                  <a:pt x="1575249" y="1013919"/>
                  <a:pt x="1539070" y="1020229"/>
                  <a:pt x="1507097" y="1031167"/>
                </a:cubicBezTo>
                <a:cubicBezTo>
                  <a:pt x="1475125" y="1042105"/>
                  <a:pt x="1459139" y="1054305"/>
                  <a:pt x="1459139" y="1067767"/>
                </a:cubicBezTo>
                <a:cubicBezTo>
                  <a:pt x="1459139" y="1081229"/>
                  <a:pt x="1465870" y="1087960"/>
                  <a:pt x="1479332" y="1087960"/>
                </a:cubicBezTo>
                <a:cubicBezTo>
                  <a:pt x="1492794" y="1087960"/>
                  <a:pt x="1504153" y="1096374"/>
                  <a:pt x="1513408" y="1113201"/>
                </a:cubicBezTo>
                <a:cubicBezTo>
                  <a:pt x="1522663" y="1130029"/>
                  <a:pt x="1549166" y="1142649"/>
                  <a:pt x="1592918" y="1151063"/>
                </a:cubicBezTo>
                <a:cubicBezTo>
                  <a:pt x="1636669" y="1159477"/>
                  <a:pt x="1671165" y="1176304"/>
                  <a:pt x="1696407" y="1201546"/>
                </a:cubicBezTo>
                <a:cubicBezTo>
                  <a:pt x="1719965" y="1223421"/>
                  <a:pt x="1741841" y="1253290"/>
                  <a:pt x="1762034" y="1291152"/>
                </a:cubicBezTo>
                <a:cubicBezTo>
                  <a:pt x="1782227" y="1329014"/>
                  <a:pt x="1792324" y="1358041"/>
                  <a:pt x="1792324" y="1378234"/>
                </a:cubicBezTo>
                <a:cubicBezTo>
                  <a:pt x="1792324" y="1395062"/>
                  <a:pt x="1800737" y="1412731"/>
                  <a:pt x="1817565" y="1431241"/>
                </a:cubicBezTo>
                <a:cubicBezTo>
                  <a:pt x="1841123" y="1454799"/>
                  <a:pt x="1851220" y="1483406"/>
                  <a:pt x="1847854" y="1517061"/>
                </a:cubicBezTo>
                <a:cubicBezTo>
                  <a:pt x="1844489" y="1545668"/>
                  <a:pt x="1824296" y="1562495"/>
                  <a:pt x="1787275" y="1567544"/>
                </a:cubicBezTo>
                <a:cubicBezTo>
                  <a:pt x="1765399" y="1569226"/>
                  <a:pt x="1750255" y="1574275"/>
                  <a:pt x="1741841" y="1582688"/>
                </a:cubicBezTo>
                <a:cubicBezTo>
                  <a:pt x="1733427" y="1591102"/>
                  <a:pt x="1729220" y="1604564"/>
                  <a:pt x="1729220" y="1623075"/>
                </a:cubicBezTo>
                <a:cubicBezTo>
                  <a:pt x="1729220" y="1638219"/>
                  <a:pt x="1710710" y="1670191"/>
                  <a:pt x="1673690" y="1718991"/>
                </a:cubicBezTo>
                <a:cubicBezTo>
                  <a:pt x="1650131" y="1749281"/>
                  <a:pt x="1634566" y="1772839"/>
                  <a:pt x="1626993" y="1789667"/>
                </a:cubicBezTo>
                <a:cubicBezTo>
                  <a:pt x="1619421" y="1806494"/>
                  <a:pt x="1613110" y="1830894"/>
                  <a:pt x="1608062" y="1862866"/>
                </a:cubicBezTo>
                <a:cubicBezTo>
                  <a:pt x="1601331" y="1913349"/>
                  <a:pt x="1598807" y="1955418"/>
                  <a:pt x="1600490" y="1989072"/>
                </a:cubicBezTo>
                <a:lnTo>
                  <a:pt x="1605538" y="2039555"/>
                </a:lnTo>
                <a:lnTo>
                  <a:pt x="1751937" y="2039555"/>
                </a:lnTo>
                <a:lnTo>
                  <a:pt x="1900861" y="2039555"/>
                </a:lnTo>
                <a:lnTo>
                  <a:pt x="1938723" y="2082465"/>
                </a:lnTo>
                <a:cubicBezTo>
                  <a:pt x="1985840" y="2134630"/>
                  <a:pt x="1986681" y="2177540"/>
                  <a:pt x="1941247" y="2211195"/>
                </a:cubicBezTo>
                <a:cubicBezTo>
                  <a:pt x="1919371" y="2228023"/>
                  <a:pt x="1875619" y="2237699"/>
                  <a:pt x="1809992" y="2240223"/>
                </a:cubicBezTo>
                <a:cubicBezTo>
                  <a:pt x="1744365" y="2242747"/>
                  <a:pt x="1691358" y="2237278"/>
                  <a:pt x="1650973" y="2223816"/>
                </a:cubicBezTo>
                <a:cubicBezTo>
                  <a:pt x="1624048" y="2213720"/>
                  <a:pt x="1607641" y="2208671"/>
                  <a:pt x="1601752" y="2208671"/>
                </a:cubicBezTo>
                <a:cubicBezTo>
                  <a:pt x="1595862" y="2208671"/>
                  <a:pt x="1589552" y="2213720"/>
                  <a:pt x="1582821" y="2223816"/>
                </a:cubicBezTo>
                <a:cubicBezTo>
                  <a:pt x="1572725" y="2237278"/>
                  <a:pt x="1567676" y="2270092"/>
                  <a:pt x="1567676" y="2322257"/>
                </a:cubicBezTo>
                <a:cubicBezTo>
                  <a:pt x="1567676" y="2381153"/>
                  <a:pt x="1556738" y="2430794"/>
                  <a:pt x="1534863" y="2471180"/>
                </a:cubicBezTo>
                <a:cubicBezTo>
                  <a:pt x="1512987" y="2511566"/>
                  <a:pt x="1483539" y="2536808"/>
                  <a:pt x="1446518" y="2546904"/>
                </a:cubicBezTo>
                <a:cubicBezTo>
                  <a:pt x="1422960" y="2551952"/>
                  <a:pt x="1404029" y="2550270"/>
                  <a:pt x="1389726" y="2541856"/>
                </a:cubicBezTo>
                <a:cubicBezTo>
                  <a:pt x="1375422" y="2533442"/>
                  <a:pt x="1359015" y="2514091"/>
                  <a:pt x="1340505" y="2483801"/>
                </a:cubicBezTo>
                <a:cubicBezTo>
                  <a:pt x="1316947" y="2445098"/>
                  <a:pt x="1263940" y="2374422"/>
                  <a:pt x="1181485" y="2271775"/>
                </a:cubicBezTo>
                <a:cubicBezTo>
                  <a:pt x="1181485" y="2271775"/>
                  <a:pt x="1179382" y="2273457"/>
                  <a:pt x="1175175" y="2276823"/>
                </a:cubicBezTo>
                <a:cubicBezTo>
                  <a:pt x="1170968" y="2280188"/>
                  <a:pt x="1165078" y="2284816"/>
                  <a:pt x="1157506" y="2290705"/>
                </a:cubicBezTo>
                <a:cubicBezTo>
                  <a:pt x="1149933" y="2296595"/>
                  <a:pt x="1141940" y="2303747"/>
                  <a:pt x="1133527" y="2312160"/>
                </a:cubicBezTo>
                <a:cubicBezTo>
                  <a:pt x="1071265" y="2372740"/>
                  <a:pt x="1035086" y="2376946"/>
                  <a:pt x="1024989" y="2324781"/>
                </a:cubicBezTo>
                <a:cubicBezTo>
                  <a:pt x="1019941" y="2301223"/>
                  <a:pt x="1017417" y="2263781"/>
                  <a:pt x="1017417" y="2212458"/>
                </a:cubicBezTo>
                <a:cubicBezTo>
                  <a:pt x="1017417" y="2161134"/>
                  <a:pt x="1012789" y="2131265"/>
                  <a:pt x="1003534" y="2122851"/>
                </a:cubicBezTo>
                <a:cubicBezTo>
                  <a:pt x="994279" y="2114437"/>
                  <a:pt x="972824" y="2121168"/>
                  <a:pt x="939169" y="2143044"/>
                </a:cubicBezTo>
                <a:cubicBezTo>
                  <a:pt x="866811" y="2190161"/>
                  <a:pt x="826425" y="2233071"/>
                  <a:pt x="818011" y="2271775"/>
                </a:cubicBezTo>
                <a:cubicBezTo>
                  <a:pt x="812963" y="2297016"/>
                  <a:pt x="795294" y="2320574"/>
                  <a:pt x="765004" y="2342450"/>
                </a:cubicBezTo>
                <a:cubicBezTo>
                  <a:pt x="734715" y="2364326"/>
                  <a:pt x="705267" y="2375264"/>
                  <a:pt x="676660" y="2375264"/>
                </a:cubicBezTo>
                <a:cubicBezTo>
                  <a:pt x="651419" y="2375264"/>
                  <a:pt x="629122" y="2367691"/>
                  <a:pt x="609771" y="2352547"/>
                </a:cubicBezTo>
                <a:cubicBezTo>
                  <a:pt x="590419" y="2337402"/>
                  <a:pt x="569805" y="2312160"/>
                  <a:pt x="547930" y="2276823"/>
                </a:cubicBezTo>
                <a:cubicBezTo>
                  <a:pt x="515957" y="2221292"/>
                  <a:pt x="513013" y="2172492"/>
                  <a:pt x="539095" y="2130424"/>
                </a:cubicBezTo>
                <a:cubicBezTo>
                  <a:pt x="565178" y="2088355"/>
                  <a:pt x="608509" y="2073210"/>
                  <a:pt x="669088" y="2084989"/>
                </a:cubicBezTo>
                <a:cubicBezTo>
                  <a:pt x="692646" y="2088355"/>
                  <a:pt x="704425" y="2095086"/>
                  <a:pt x="704425" y="2105182"/>
                </a:cubicBezTo>
                <a:cubicBezTo>
                  <a:pt x="704425" y="2113596"/>
                  <a:pt x="708212" y="2118644"/>
                  <a:pt x="715784" y="2120327"/>
                </a:cubicBezTo>
                <a:cubicBezTo>
                  <a:pt x="723356" y="2122010"/>
                  <a:pt x="738080" y="2122851"/>
                  <a:pt x="759956" y="2122851"/>
                </a:cubicBezTo>
                <a:cubicBezTo>
                  <a:pt x="778466" y="2121168"/>
                  <a:pt x="810018" y="2112755"/>
                  <a:pt x="854611" y="2097610"/>
                </a:cubicBezTo>
                <a:cubicBezTo>
                  <a:pt x="899204" y="2082465"/>
                  <a:pt x="923604" y="2071948"/>
                  <a:pt x="927811" y="2066058"/>
                </a:cubicBezTo>
                <a:cubicBezTo>
                  <a:pt x="932017" y="2060169"/>
                  <a:pt x="928231" y="2056382"/>
                  <a:pt x="916452" y="2054700"/>
                </a:cubicBezTo>
                <a:cubicBezTo>
                  <a:pt x="911404" y="2054700"/>
                  <a:pt x="896259" y="2053858"/>
                  <a:pt x="871018" y="2052176"/>
                </a:cubicBezTo>
                <a:cubicBezTo>
                  <a:pt x="832315" y="2050493"/>
                  <a:pt x="799922" y="2036610"/>
                  <a:pt x="773839" y="2010528"/>
                </a:cubicBezTo>
                <a:cubicBezTo>
                  <a:pt x="747756" y="1984445"/>
                  <a:pt x="742287" y="1960466"/>
                  <a:pt x="757432" y="1938590"/>
                </a:cubicBezTo>
                <a:cubicBezTo>
                  <a:pt x="794453" y="1886425"/>
                  <a:pt x="812963" y="1846880"/>
                  <a:pt x="812963" y="1819956"/>
                </a:cubicBezTo>
                <a:cubicBezTo>
                  <a:pt x="812963" y="1809860"/>
                  <a:pt x="807494" y="1803970"/>
                  <a:pt x="796556" y="1802287"/>
                </a:cubicBezTo>
                <a:cubicBezTo>
                  <a:pt x="785618" y="1800604"/>
                  <a:pt x="752384" y="1801446"/>
                  <a:pt x="696853" y="1804811"/>
                </a:cubicBezTo>
                <a:cubicBezTo>
                  <a:pt x="619447" y="1809860"/>
                  <a:pt x="574433" y="1817853"/>
                  <a:pt x="561812" y="1828791"/>
                </a:cubicBezTo>
                <a:cubicBezTo>
                  <a:pt x="549192" y="1839729"/>
                  <a:pt x="535309" y="1870439"/>
                  <a:pt x="520164" y="1920921"/>
                </a:cubicBezTo>
                <a:cubicBezTo>
                  <a:pt x="506702" y="1968038"/>
                  <a:pt x="483985" y="2016417"/>
                  <a:pt x="452013" y="2066058"/>
                </a:cubicBezTo>
                <a:cubicBezTo>
                  <a:pt x="420041" y="2115699"/>
                  <a:pt x="386386" y="2153140"/>
                  <a:pt x="351048" y="2178382"/>
                </a:cubicBezTo>
                <a:cubicBezTo>
                  <a:pt x="202966" y="2294492"/>
                  <a:pt x="112939" y="2358436"/>
                  <a:pt x="80967" y="2370215"/>
                </a:cubicBezTo>
                <a:cubicBezTo>
                  <a:pt x="62456" y="2376946"/>
                  <a:pt x="44788" y="2384519"/>
                  <a:pt x="27960" y="2392933"/>
                </a:cubicBezTo>
                <a:cubicBezTo>
                  <a:pt x="7767" y="2403029"/>
                  <a:pt x="-1488" y="2403870"/>
                  <a:pt x="195" y="2395457"/>
                </a:cubicBezTo>
                <a:cubicBezTo>
                  <a:pt x="195" y="2385360"/>
                  <a:pt x="15339" y="2366009"/>
                  <a:pt x="45629" y="2337402"/>
                </a:cubicBezTo>
                <a:cubicBezTo>
                  <a:pt x="80967" y="2300381"/>
                  <a:pt x="128084" y="2238961"/>
                  <a:pt x="186980" y="2153140"/>
                </a:cubicBezTo>
                <a:cubicBezTo>
                  <a:pt x="291310" y="2001693"/>
                  <a:pt x="364510" y="1827529"/>
                  <a:pt x="406579" y="1630647"/>
                </a:cubicBezTo>
                <a:cubicBezTo>
                  <a:pt x="426772" y="1531365"/>
                  <a:pt x="449068" y="1431241"/>
                  <a:pt x="473468" y="1330276"/>
                </a:cubicBezTo>
                <a:cubicBezTo>
                  <a:pt x="497868" y="1229311"/>
                  <a:pt x="511751" y="1169573"/>
                  <a:pt x="515116" y="1151063"/>
                </a:cubicBezTo>
                <a:cubicBezTo>
                  <a:pt x="533626" y="1058512"/>
                  <a:pt x="552137" y="1002140"/>
                  <a:pt x="570647" y="981947"/>
                </a:cubicBezTo>
                <a:cubicBezTo>
                  <a:pt x="580743" y="971850"/>
                  <a:pt x="589578" y="959650"/>
                  <a:pt x="597150" y="945347"/>
                </a:cubicBezTo>
                <a:cubicBezTo>
                  <a:pt x="604723" y="931044"/>
                  <a:pt x="638798" y="904540"/>
                  <a:pt x="699377" y="865837"/>
                </a:cubicBezTo>
                <a:cubicBezTo>
                  <a:pt x="734715" y="843961"/>
                  <a:pt x="758694" y="827134"/>
                  <a:pt x="771315" y="815354"/>
                </a:cubicBezTo>
                <a:cubicBezTo>
                  <a:pt x="783935" y="803575"/>
                  <a:pt x="791928" y="790954"/>
                  <a:pt x="795294" y="777492"/>
                </a:cubicBezTo>
                <a:cubicBezTo>
                  <a:pt x="798660" y="757299"/>
                  <a:pt x="796135" y="744679"/>
                  <a:pt x="787722" y="739631"/>
                </a:cubicBezTo>
                <a:cubicBezTo>
                  <a:pt x="779308" y="734582"/>
                  <a:pt x="746494" y="732058"/>
                  <a:pt x="689281" y="732058"/>
                </a:cubicBezTo>
                <a:cubicBezTo>
                  <a:pt x="603460" y="732058"/>
                  <a:pt x="532785" y="709341"/>
                  <a:pt x="477254" y="663907"/>
                </a:cubicBezTo>
                <a:cubicBezTo>
                  <a:pt x="457061" y="647079"/>
                  <a:pt x="451592" y="628990"/>
                  <a:pt x="460847" y="609638"/>
                </a:cubicBezTo>
                <a:cubicBezTo>
                  <a:pt x="470103" y="590287"/>
                  <a:pt x="487351" y="583135"/>
                  <a:pt x="512592" y="588183"/>
                </a:cubicBezTo>
                <a:cubicBezTo>
                  <a:pt x="532785" y="591549"/>
                  <a:pt x="552978" y="586500"/>
                  <a:pt x="573171" y="573038"/>
                </a:cubicBezTo>
                <a:cubicBezTo>
                  <a:pt x="605143" y="551163"/>
                  <a:pt x="656467" y="530128"/>
                  <a:pt x="727143" y="509935"/>
                </a:cubicBezTo>
                <a:cubicBezTo>
                  <a:pt x="814646" y="486377"/>
                  <a:pt x="900466" y="431687"/>
                  <a:pt x="984603" y="345867"/>
                </a:cubicBezTo>
                <a:cubicBezTo>
                  <a:pt x="1046865" y="283605"/>
                  <a:pt x="1084727" y="239013"/>
                  <a:pt x="1098189" y="212088"/>
                </a:cubicBezTo>
                <a:lnTo>
                  <a:pt x="1120906" y="171702"/>
                </a:lnTo>
                <a:lnTo>
                  <a:pt x="1085569" y="106075"/>
                </a:lnTo>
                <a:cubicBezTo>
                  <a:pt x="1065376" y="70737"/>
                  <a:pt x="1054437" y="49703"/>
                  <a:pt x="1052755" y="42972"/>
                </a:cubicBezTo>
                <a:cubicBezTo>
                  <a:pt x="1051072" y="36241"/>
                  <a:pt x="1055279" y="27827"/>
                  <a:pt x="1065376" y="17731"/>
                </a:cubicBezTo>
                <a:cubicBezTo>
                  <a:pt x="1075472" y="7634"/>
                  <a:pt x="1091668" y="1850"/>
                  <a:pt x="1113965" y="377"/>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a:solidFill>
                <a:srgbClr val="FF0000"/>
              </a:solidFill>
              <a:latin typeface="李旭科书法" panose="02000603000000000000" pitchFamily="2" charset="-122"/>
              <a:ea typeface="李旭科书法" panose="02000603000000000000" pitchFamily="2" charset="-122"/>
            </a:endParaRPr>
          </a:p>
        </p:txBody>
      </p:sp>
      <p:sp>
        <p:nvSpPr>
          <p:cNvPr id="12" name="文本框 11"/>
          <p:cNvSpPr txBox="1"/>
          <p:nvPr/>
        </p:nvSpPr>
        <p:spPr>
          <a:xfrm>
            <a:off x="2635758" y="3127735"/>
            <a:ext cx="6920484" cy="769441"/>
          </a:xfrm>
          <a:prstGeom prst="rect">
            <a:avLst/>
          </a:prstGeom>
          <a:noFill/>
        </p:spPr>
        <p:txBody>
          <a:bodyPr wrap="none" rtlCol="0">
            <a:spAutoFit/>
          </a:bodyPr>
          <a:lstStyle/>
          <a:p>
            <a:r>
              <a:rPr lang="zh-CN" altLang="en-US" sz="4400" b="1">
                <a:solidFill>
                  <a:srgbClr val="C00000"/>
                </a:solidFill>
                <a:latin typeface="微软雅黑" panose="020b0503020204020204" pitchFamily="34" charset="-122"/>
                <a:ea typeface="微软雅黑" panose="020b0503020204020204" pitchFamily="34" charset="-122"/>
              </a:rPr>
              <a:t>党风党政工作建设</a:t>
            </a:r>
            <a:r>
              <a:rPr lang="en-US" altLang="zh-CN" sz="4400" b="1">
                <a:solidFill>
                  <a:srgbClr val="C00000"/>
                </a:solidFill>
                <a:latin typeface="微软雅黑" panose="020b0503020204020204" pitchFamily="34" charset="-122"/>
                <a:ea typeface="微软雅黑" panose="020b0503020204020204" pitchFamily="34" charset="-122"/>
              </a:rPr>
              <a:t>PPT</a:t>
            </a:r>
            <a:r>
              <a:rPr lang="zh-CN" altLang="en-US" sz="4400" b="1">
                <a:solidFill>
                  <a:srgbClr val="C00000"/>
                </a:solidFill>
                <a:latin typeface="微软雅黑" panose="020b0503020204020204" pitchFamily="34" charset="-122"/>
                <a:ea typeface="微软雅黑" panose="020b0503020204020204" pitchFamily="34" charset="-122"/>
              </a:rPr>
              <a:t>模板</a:t>
            </a:r>
            <a:endParaRPr lang="zh-CN" altLang="en-US" sz="4400" b="1">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461305" y="3972272"/>
            <a:ext cx="5269391" cy="523220"/>
          </a:xfrm>
          <a:prstGeom prst="rect">
            <a:avLst/>
          </a:prstGeom>
          <a:noFill/>
        </p:spPr>
        <p:txBody>
          <a:bodyPr wrap="none" rtlCol="0">
            <a:spAutoFit/>
          </a:bodyPr>
          <a:lstStyle/>
          <a:p>
            <a:r>
              <a:rPr lang="en-US" altLang="zh-CN" sz="2800">
                <a:solidFill>
                  <a:srgbClr val="C00000"/>
                </a:solidFill>
                <a:latin typeface="微软雅黑" panose="020b0503020204020204" pitchFamily="34" charset="-122"/>
                <a:ea typeface="微软雅黑" panose="020b0503020204020204" pitchFamily="34" charset="-122"/>
              </a:rPr>
              <a:t>—</a:t>
            </a:r>
            <a:r>
              <a:rPr lang="zh-CN" altLang="en-US" sz="2800">
                <a:solidFill>
                  <a:srgbClr val="C00000"/>
                </a:solidFill>
                <a:latin typeface="微软雅黑" panose="020b0503020204020204" pitchFamily="34" charset="-122"/>
                <a:ea typeface="微软雅黑" panose="020b0503020204020204" pitchFamily="34" charset="-122"/>
              </a:rPr>
              <a:t>单击此处添加您的文字内容</a:t>
            </a:r>
            <a:r>
              <a:rPr lang="en-US" altLang="zh-CN" sz="2800">
                <a:solidFill>
                  <a:srgbClr val="C00000"/>
                </a:solidFill>
                <a:latin typeface="微软雅黑" panose="020b0503020204020204" pitchFamily="34" charset="-122"/>
                <a:ea typeface="微软雅黑" panose="020b0503020204020204" pitchFamily="34" charset="-122"/>
              </a:rPr>
              <a:t>—</a:t>
            </a:r>
            <a:endParaRPr lang="zh-CN" altLang="en-US" sz="280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750" fill="hold"/>
                                        <p:tgtEl>
                                          <p:spTgt spid="11"/>
                                        </p:tgtEl>
                                        <p:attrNameLst>
                                          <p:attrName>ppt_w</p:attrName>
                                        </p:attrNameLst>
                                      </p:cBhvr>
                                      <p:tavLst>
                                        <p:tav tm="0">
                                          <p:val>
                                            <p:fltVal val="0"/>
                                          </p:val>
                                        </p:tav>
                                        <p:tav tm="100000">
                                          <p:val>
                                            <p:strVal val="#ppt_w"/>
                                          </p:val>
                                        </p:tav>
                                      </p:tavLst>
                                    </p:anim>
                                    <p:anim calcmode="lin" valueType="num">
                                      <p:cBhvr>
                                        <p:cTn id="30" dur="750" fill="hold"/>
                                        <p:tgtEl>
                                          <p:spTgt spid="11"/>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2750"/>
                            </p:stCondLst>
                            <p:childTnLst>
                              <p:par>
                                <p:cTn id="32" presetID="53" presetClass="entr" presetSubtype="16" fill="hold" grpId="0" nodeType="afterEffect">
                                  <p:stCondLst>
                                    <p:cond delay="0"/>
                                  </p:stCondLst>
                                  <p:iterate type="lt">
                                    <p:tmPct val="13000"/>
                                  </p:iterate>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nodeType="afterGroup">
                            <p:stCondLst>
                              <p:cond delay="3250"/>
                            </p:stCondLst>
                            <p:childTnLst>
                              <p:par>
                                <p:cTn id="38" presetID="53" presetClass="entr" presetSubtype="16" fill="hold" grpId="0" nodeType="afterEffect">
                                  <p:stCondLst>
                                    <p:cond delay="0"/>
                                  </p:stCondLst>
                                  <p:iterate type="lt">
                                    <p:tmPct val="13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985113" y="1854176"/>
            <a:ext cx="8306321" cy="402657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p>
        </p:txBody>
      </p:sp>
      <p:sp>
        <p:nvSpPr>
          <p:cNvPr id="5" name="椭圆 4"/>
          <p:cNvSpPr/>
          <p:nvPr/>
        </p:nvSpPr>
        <p:spPr>
          <a:xfrm>
            <a:off x="1136655" y="3055086"/>
            <a:ext cx="1617196" cy="162475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6" name="椭圆 5"/>
          <p:cNvSpPr/>
          <p:nvPr/>
        </p:nvSpPr>
        <p:spPr>
          <a:xfrm>
            <a:off x="9442975" y="3055086"/>
            <a:ext cx="1617196" cy="1624759"/>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7" name="矩形 6"/>
          <p:cNvSpPr/>
          <p:nvPr/>
        </p:nvSpPr>
        <p:spPr>
          <a:xfrm>
            <a:off x="5345631" y="3045969"/>
            <a:ext cx="1821453" cy="418613"/>
          </a:xfrm>
          <a:prstGeom prst="rect">
            <a:avLst/>
          </a:prstGeom>
        </p:spPr>
        <p:txBody>
          <a:bodyPr wrap="none" lIns="89456" tIns="44728" rIns="89456" bIns="4472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5631" y="4326636"/>
            <a:ext cx="1821453" cy="418613"/>
          </a:xfrm>
          <a:prstGeom prst="rect">
            <a:avLst/>
          </a:prstGeom>
        </p:spPr>
        <p:txBody>
          <a:bodyPr wrap="none" lIns="89456" tIns="44728" rIns="89456" bIns="4472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988" y="2238150"/>
            <a:ext cx="1476569" cy="706417"/>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p>
        </p:txBody>
      </p:sp>
      <p:sp>
        <p:nvSpPr>
          <p:cNvPr id="10" name="上箭头 9"/>
          <p:cNvSpPr/>
          <p:nvPr/>
        </p:nvSpPr>
        <p:spPr>
          <a:xfrm flipV="1">
            <a:off x="5399988" y="4821128"/>
            <a:ext cx="1476569" cy="706417"/>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p>
        </p:txBody>
      </p:sp>
      <p:sp>
        <p:nvSpPr>
          <p:cNvPr id="11" name="矩形 10"/>
          <p:cNvSpPr/>
          <p:nvPr/>
        </p:nvSpPr>
        <p:spPr>
          <a:xfrm>
            <a:off x="3861974" y="5668829"/>
            <a:ext cx="4429709" cy="4238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100">
                <a:latin typeface="微软雅黑" panose="020b0503020204020204" pitchFamily="34" charset="-122"/>
                <a:ea typeface="微软雅黑" panose="020b0503020204020204" pitchFamily="34" charset="-122"/>
              </a:rPr>
              <a:t>点击添加文本</a:t>
            </a:r>
            <a:endParaRPr lang="zh-CN" altLang="en-US" sz="2100">
              <a:latin typeface="微软雅黑" panose="020b0503020204020204" pitchFamily="34" charset="-122"/>
              <a:ea typeface="微软雅黑" panose="020b0503020204020204" pitchFamily="34" charset="-122"/>
            </a:endParaRPr>
          </a:p>
        </p:txBody>
      </p:sp>
      <p:sp>
        <p:nvSpPr>
          <p:cNvPr id="12" name="矩形 11"/>
          <p:cNvSpPr/>
          <p:nvPr/>
        </p:nvSpPr>
        <p:spPr>
          <a:xfrm>
            <a:off x="3861974" y="1642252"/>
            <a:ext cx="4429709" cy="4238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100">
                <a:latin typeface="微软雅黑" panose="020b0503020204020204" pitchFamily="34" charset="-122"/>
                <a:ea typeface="微软雅黑" panose="020b0503020204020204" pitchFamily="34" charset="-122"/>
              </a:rPr>
              <a:t>点击添加文本</a:t>
            </a:r>
            <a:endParaRPr lang="zh-CN" altLang="en-US" sz="2100">
              <a:latin typeface="微软雅黑" panose="020b0503020204020204" pitchFamily="34" charset="-122"/>
              <a:ea typeface="微软雅黑" panose="020b0503020204020204" pitchFamily="34" charset="-122"/>
            </a:endParaRPr>
          </a:p>
        </p:txBody>
      </p:sp>
      <p:sp>
        <p:nvSpPr>
          <p:cNvPr id="13" name="五边形 2"/>
          <p:cNvSpPr/>
          <p:nvPr/>
        </p:nvSpPr>
        <p:spPr>
          <a:xfrm>
            <a:off x="3246659" y="3920446"/>
            <a:ext cx="5783230" cy="317888"/>
          </a:xfrm>
          <a:custGeom>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p>
        </p:txBody>
      </p:sp>
      <p:sp>
        <p:nvSpPr>
          <p:cNvPr id="14" name="五边形 2"/>
          <p:cNvSpPr/>
          <p:nvPr/>
        </p:nvSpPr>
        <p:spPr>
          <a:xfrm flipH="1">
            <a:off x="3246659" y="3496596"/>
            <a:ext cx="5783230" cy="317888"/>
          </a:xfrm>
          <a:custGeom>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p>
        </p:txBody>
      </p:sp>
      <p:sp>
        <p:nvSpPr>
          <p:cNvPr id="16" name="文本框 2"/>
          <p:cNvSpPr txBox="1"/>
          <p:nvPr/>
        </p:nvSpPr>
        <p:spPr>
          <a:xfrm>
            <a:off x="1136654"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nodeType="afterGroup">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nodeType="afterGroup">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nodeType="afterGroup">
                            <p:stCondLst>
                              <p:cond delay="300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nodeType="afterGroup">
                            <p:stCondLst>
                              <p:cond delay="350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矩形 45"/>
          <p:cNvSpPr/>
          <p:nvPr/>
        </p:nvSpPr>
        <p:spPr>
          <a:xfrm>
            <a:off x="1200590" y="1769291"/>
            <a:ext cx="1757820" cy="17660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47" name="矩形 46"/>
          <p:cNvSpPr/>
          <p:nvPr/>
        </p:nvSpPr>
        <p:spPr>
          <a:xfrm>
            <a:off x="1200590" y="3535335"/>
            <a:ext cx="1757820" cy="105962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8" name="矩形 47"/>
          <p:cNvSpPr/>
          <p:nvPr/>
        </p:nvSpPr>
        <p:spPr>
          <a:xfrm>
            <a:off x="3186926" y="1769291"/>
            <a:ext cx="1757820" cy="17660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49" name="矩形 48"/>
          <p:cNvSpPr/>
          <p:nvPr/>
        </p:nvSpPr>
        <p:spPr>
          <a:xfrm>
            <a:off x="3186926" y="3535335"/>
            <a:ext cx="1757820" cy="105962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0" name="矩形 49"/>
          <p:cNvSpPr/>
          <p:nvPr/>
        </p:nvSpPr>
        <p:spPr>
          <a:xfrm>
            <a:off x="5173264" y="1769291"/>
            <a:ext cx="1757820" cy="17660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51" name="矩形 50"/>
          <p:cNvSpPr/>
          <p:nvPr/>
        </p:nvSpPr>
        <p:spPr>
          <a:xfrm>
            <a:off x="5173264" y="3535335"/>
            <a:ext cx="1757820" cy="105962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2" name="矩形 51"/>
          <p:cNvSpPr/>
          <p:nvPr/>
        </p:nvSpPr>
        <p:spPr>
          <a:xfrm>
            <a:off x="7159602" y="1769291"/>
            <a:ext cx="1757820" cy="17660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53" name="矩形 52"/>
          <p:cNvSpPr/>
          <p:nvPr/>
        </p:nvSpPr>
        <p:spPr>
          <a:xfrm>
            <a:off x="7159602" y="3535335"/>
            <a:ext cx="1757820" cy="105962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4" name="矩形 53"/>
          <p:cNvSpPr/>
          <p:nvPr/>
        </p:nvSpPr>
        <p:spPr>
          <a:xfrm>
            <a:off x="9145939" y="1769291"/>
            <a:ext cx="1757820" cy="176604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55" name="矩形 54"/>
          <p:cNvSpPr/>
          <p:nvPr/>
        </p:nvSpPr>
        <p:spPr>
          <a:xfrm>
            <a:off x="9145939" y="3535335"/>
            <a:ext cx="1757820" cy="10596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56" name="组合 55"/>
          <p:cNvGrpSpPr/>
          <p:nvPr/>
        </p:nvGrpSpPr>
        <p:grpSpPr>
          <a:xfrm>
            <a:off x="1763351" y="1981215"/>
            <a:ext cx="632299" cy="816587"/>
            <a:chOff x="3095876" y="2479873"/>
            <a:chExt cx="366231" cy="470769"/>
          </a:xfrm>
        </p:grpSpPr>
        <p:sp>
          <p:nvSpPr>
            <p:cNvPr id="57" name="Freeform 108"/>
            <p:cNvSpPr/>
            <p:nvPr/>
          </p:nvSpPr>
          <p:spPr bwMode="auto">
            <a:xfrm flipH="1">
              <a:off x="3095876" y="2898027"/>
              <a:ext cx="51923" cy="52615"/>
            </a:xfrm>
            <a:custGeom>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3630615" y="2027010"/>
            <a:ext cx="870443" cy="724997"/>
          </a:xfrm>
          <a:custGeom>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56" tIns="44728" rIns="89456" bIns="4472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5780483" y="1992240"/>
            <a:ext cx="543382" cy="794541"/>
            <a:chOff x="5690315" y="3674507"/>
            <a:chExt cx="314729" cy="458061"/>
          </a:xfrm>
        </p:grpSpPr>
        <p:sp>
          <p:nvSpPr>
            <p:cNvPr id="63" name="Freeform 36"/>
            <p:cNvSpPr/>
            <p:nvPr/>
          </p:nvSpPr>
          <p:spPr bwMode="auto">
            <a:xfrm flipH="1">
              <a:off x="5782528" y="4054387"/>
              <a:ext cx="130302" cy="78181"/>
            </a:xfrm>
            <a:custGeom>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586852" y="2105248"/>
            <a:ext cx="903322" cy="568524"/>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56" tIns="44728" rIns="89456" bIns="4472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9639814" y="2026141"/>
            <a:ext cx="770075" cy="726739"/>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gdLst>
                <a:gd name="T0" fmla="*/ 16 w 56"/>
                <a:gd name="T1" fmla="*/ 56 h 56"/>
                <a:gd name="T2" fmla="*/ 56 w 56"/>
                <a:gd name="T3" fmla="*/ 56 h 56"/>
                <a:gd name="T4" fmla="*/ 0 w 56"/>
                <a:gd name="T5" fmla="*/ 0 h 56"/>
                <a:gd name="T6" fmla="*/ 0 w 56"/>
                <a:gd name="T7" fmla="*/ 40 h 56"/>
                <a:gd name="T8" fmla="*/ 16 w 56"/>
                <a:gd name="T9" fmla="*/ 56 h 56"/>
              </a:gd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1974033" y="3040841"/>
            <a:ext cx="8156287" cy="211925"/>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7156" y="4594958"/>
            <a:ext cx="244689" cy="211925"/>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81" name="等腰三角形 80"/>
          <p:cNvSpPr/>
          <p:nvPr/>
        </p:nvSpPr>
        <p:spPr>
          <a:xfrm flipV="1">
            <a:off x="3943493" y="4594958"/>
            <a:ext cx="244689" cy="211925"/>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82" name="等腰三角形 81"/>
          <p:cNvSpPr/>
          <p:nvPr/>
        </p:nvSpPr>
        <p:spPr>
          <a:xfrm flipV="1">
            <a:off x="5929832" y="4594958"/>
            <a:ext cx="244689" cy="211925"/>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83" name="等腰三角形 82"/>
          <p:cNvSpPr/>
          <p:nvPr/>
        </p:nvSpPr>
        <p:spPr>
          <a:xfrm flipV="1">
            <a:off x="7916168" y="4594958"/>
            <a:ext cx="244689" cy="211925"/>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84" name="等腰三角形 83"/>
          <p:cNvSpPr/>
          <p:nvPr/>
        </p:nvSpPr>
        <p:spPr>
          <a:xfrm flipV="1">
            <a:off x="9902507" y="4594958"/>
            <a:ext cx="244689" cy="2119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sz="2100"/>
          </a:p>
        </p:txBody>
      </p:sp>
      <p:sp>
        <p:nvSpPr>
          <p:cNvPr id="85" name="TextBox 84"/>
          <p:cNvSpPr txBox="1"/>
          <p:nvPr/>
        </p:nvSpPr>
        <p:spPr>
          <a:xfrm>
            <a:off x="1442253" y="4939052"/>
            <a:ext cx="1274495" cy="418613"/>
          </a:xfrm>
          <a:prstGeom prst="rect">
            <a:avLst/>
          </a:prstGeom>
          <a:noFill/>
        </p:spPr>
        <p:txBody>
          <a:bodyPr wrap="none" lIns="89456" tIns="44728" rIns="89456" bIns="4472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3428590" y="4939052"/>
            <a:ext cx="1274495" cy="418613"/>
          </a:xfrm>
          <a:prstGeom prst="rect">
            <a:avLst/>
          </a:prstGeom>
          <a:noFill/>
        </p:spPr>
        <p:txBody>
          <a:bodyPr wrap="none" lIns="89456" tIns="44728" rIns="89456" bIns="4472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414930" y="4939052"/>
            <a:ext cx="1274495" cy="418613"/>
          </a:xfrm>
          <a:prstGeom prst="rect">
            <a:avLst/>
          </a:prstGeom>
          <a:noFill/>
        </p:spPr>
        <p:txBody>
          <a:bodyPr wrap="none" lIns="89456" tIns="44728" rIns="89456" bIns="4472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7401267" y="4939052"/>
            <a:ext cx="1274495" cy="418613"/>
          </a:xfrm>
          <a:prstGeom prst="rect">
            <a:avLst/>
          </a:prstGeom>
          <a:noFill/>
        </p:spPr>
        <p:txBody>
          <a:bodyPr wrap="none" lIns="89456" tIns="44728" rIns="89456" bIns="4472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9387603" y="4939052"/>
            <a:ext cx="1274495" cy="418613"/>
          </a:xfrm>
          <a:prstGeom prst="rect">
            <a:avLst/>
          </a:prstGeom>
          <a:noFill/>
        </p:spPr>
        <p:txBody>
          <a:bodyPr wrap="none" lIns="89456" tIns="44728" rIns="89456" bIns="4472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2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1200591" y="5442660"/>
            <a:ext cx="9703171" cy="578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92"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nodeType="afterGroup">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nodeType="afterGroup">
                            <p:stCondLst>
                              <p:cond delay="550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Oval 4"/>
          <p:cNvSpPr>
            <a:spLocks noChangeArrowheads="1"/>
          </p:cNvSpPr>
          <p:nvPr/>
        </p:nvSpPr>
        <p:spPr bwMode="auto">
          <a:xfrm>
            <a:off x="5657719" y="1341251"/>
            <a:ext cx="1275245" cy="1294604"/>
          </a:xfrm>
          <a:prstGeom prst="ellipse">
            <a:avLst/>
          </a:prstGeom>
          <a:solidFill>
            <a:schemeClr val="bg1">
              <a:lumMod val="50000"/>
            </a:schemeClr>
          </a:solidFill>
          <a:ln w="12700">
            <a:noFill/>
            <a:round/>
          </a:ln>
          <a:effectLst/>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7719" y="1341251"/>
            <a:ext cx="1275245" cy="1294604"/>
          </a:xfrm>
          <a:prstGeom prst="ellipse">
            <a:avLst/>
          </a:prstGeom>
          <a:solidFill>
            <a:srgbClr val="C00000"/>
          </a:solidFill>
          <a:ln w="12700">
            <a:noFill/>
            <a:round/>
          </a:ln>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9522" y="1926525"/>
            <a:ext cx="1744690" cy="1771179"/>
          </a:xfrm>
          <a:prstGeom prst="ellipse">
            <a:avLst/>
          </a:prstGeom>
          <a:solidFill>
            <a:srgbClr val="969696"/>
          </a:solidFill>
          <a:ln w="12700">
            <a:noFill/>
            <a:round/>
          </a:ln>
          <a:effectLst/>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9522" y="2455403"/>
            <a:ext cx="1744690" cy="1242302"/>
          </a:xfrm>
          <a:custGeom>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00000"/>
          </a:solidFill>
          <a:ln w="12700">
            <a:noFill/>
            <a:round/>
          </a:ln>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3770" y="2740012"/>
            <a:ext cx="2150301" cy="2183233"/>
          </a:xfrm>
          <a:prstGeom prst="ellipse">
            <a:avLst/>
          </a:prstGeom>
          <a:solidFill>
            <a:srgbClr val="969696"/>
          </a:solidFill>
          <a:ln w="12700">
            <a:noFill/>
            <a:round/>
          </a:ln>
          <a:effectLst/>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3770" y="3813304"/>
            <a:ext cx="2150301" cy="1109944"/>
          </a:xfrm>
          <a:custGeom>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00000"/>
          </a:solidFill>
          <a:ln w="12700">
            <a:noFill/>
            <a:round/>
          </a:ln>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50481" y="3784929"/>
            <a:ext cx="2639260" cy="2679682"/>
          </a:xfrm>
          <a:prstGeom prst="ellipse">
            <a:avLst/>
          </a:prstGeom>
          <a:solidFill>
            <a:srgbClr val="969696"/>
          </a:solidFill>
          <a:ln w="12700">
            <a:noFill/>
            <a:round/>
          </a:ln>
          <a:effectLst/>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7870" y="5876624"/>
            <a:ext cx="2184485" cy="587987"/>
          </a:xfrm>
          <a:custGeom>
            <a:rect l="l" t="t" r="r" b="b"/>
            <a:pathLst>
              <a:path w="2087876"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00000"/>
          </a:solidFill>
          <a:ln w="12700">
            <a:noFill/>
            <a:round/>
          </a:ln>
        </p:spPr>
        <p:txBody>
          <a:bodyPr wrap="none" lIns="96226" tIns="48114" rIns="96226" bIns="48114"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2133" y="4853099"/>
            <a:ext cx="1680480" cy="543340"/>
          </a:xfrm>
          <a:prstGeom prst="rect">
            <a:avLst/>
          </a:prstGeom>
          <a:noFill/>
        </p:spPr>
        <p:txBody>
          <a:bodyPr wrap="none" lIns="96226" tIns="48114" rIns="96226" bIns="48114" rtlCol="0" anchor="ctr">
            <a:spAutoFit/>
          </a:bodyPr>
          <a:lstStyle/>
          <a:p>
            <a:r>
              <a:rPr lang="zh-CN" altLang="en-US" sz="2900">
                <a:solidFill>
                  <a:schemeClr val="bg1"/>
                </a:solidFill>
                <a:latin typeface="微软雅黑" panose="020b0503020204020204" pitchFamily="34" charset="-122"/>
                <a:ea typeface="微软雅黑" panose="020b0503020204020204" pitchFamily="34" charset="-122"/>
              </a:rPr>
              <a:t>添加文字</a:t>
            </a:r>
            <a:endParaRPr lang="zh-CN" altLang="en-US" sz="290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36933" y="3178898"/>
            <a:ext cx="1475475" cy="481799"/>
          </a:xfrm>
          <a:prstGeom prst="rect">
            <a:avLst/>
          </a:prstGeom>
          <a:noFill/>
        </p:spPr>
        <p:txBody>
          <a:bodyPr wrap="none" lIns="96226" tIns="48114" rIns="96226" bIns="48114" rtlCol="0" anchor="ctr">
            <a:spAutoFit/>
          </a:bodyPr>
          <a:lstStyle/>
          <a:p>
            <a:r>
              <a:rPr lang="zh-CN" altLang="en-US" sz="2500">
                <a:solidFill>
                  <a:schemeClr val="bg1"/>
                </a:solidFill>
                <a:latin typeface="微软雅黑" panose="020b0503020204020204" pitchFamily="34" charset="-122"/>
                <a:ea typeface="微软雅黑" panose="020b0503020204020204" pitchFamily="34" charset="-122"/>
              </a:rPr>
              <a:t>添加文字</a:t>
            </a:r>
            <a:endParaRPr lang="zh-CN" altLang="en-US" sz="250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478566" y="2644287"/>
            <a:ext cx="1117447" cy="374102"/>
          </a:xfrm>
          <a:prstGeom prst="rect">
            <a:avLst/>
          </a:prstGeom>
          <a:noFill/>
        </p:spPr>
        <p:txBody>
          <a:bodyPr wrap="none" lIns="96226" tIns="48114" rIns="96226" bIns="48114" rtlCol="0" anchor="ctr">
            <a:spAutoFit/>
          </a:bodyPr>
          <a:lstStyle/>
          <a:p>
            <a:r>
              <a:rPr lang="zh-CN" altLang="en-US">
                <a:solidFill>
                  <a:schemeClr val="bg1"/>
                </a:solidFill>
                <a:latin typeface="微软雅黑" panose="020b0503020204020204" pitchFamily="34" charset="-122"/>
                <a:ea typeface="微软雅黑" panose="020b0503020204020204" pitchFamily="34" charset="-122"/>
              </a:rPr>
              <a:t>添加文字</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297107" y="2168375"/>
            <a:ext cx="112136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100188" y="3144289"/>
            <a:ext cx="231828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9558" y="4256180"/>
            <a:ext cx="379891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70110" y="5414540"/>
            <a:ext cx="544836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6413" y="5124771"/>
            <a:ext cx="4038508" cy="764277"/>
          </a:xfrm>
          <a:prstGeom prst="rect">
            <a:avLst/>
          </a:prstGeom>
          <a:noFill/>
        </p:spPr>
        <p:txBody>
          <a:bodyPr wrap="square" lIns="96226" tIns="48114" rIns="96226" bIns="48114" rtlCol="0">
            <a:spAutoFit/>
          </a:bodyPr>
          <a:lstStyle/>
          <a:p>
            <a:pPr>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506413" y="3984211"/>
            <a:ext cx="4038508" cy="764277"/>
          </a:xfrm>
          <a:prstGeom prst="rect">
            <a:avLst/>
          </a:prstGeom>
          <a:noFill/>
        </p:spPr>
        <p:txBody>
          <a:bodyPr wrap="square" lIns="96226" tIns="48114" rIns="96226" bIns="48114" rtlCol="0">
            <a:spAutoFit/>
          </a:bodyPr>
          <a:lstStyle/>
          <a:p>
            <a:pPr>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06413" y="2843652"/>
            <a:ext cx="4038508" cy="764277"/>
          </a:xfrm>
          <a:prstGeom prst="rect">
            <a:avLst/>
          </a:prstGeom>
          <a:noFill/>
        </p:spPr>
        <p:txBody>
          <a:bodyPr wrap="square" lIns="96226" tIns="48114" rIns="96226" bIns="48114" rtlCol="0">
            <a:spAutoFit/>
          </a:bodyPr>
          <a:lstStyle/>
          <a:p>
            <a:pPr>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506413" y="1922347"/>
            <a:ext cx="4038508" cy="764277"/>
          </a:xfrm>
          <a:prstGeom prst="rect">
            <a:avLst/>
          </a:prstGeom>
          <a:noFill/>
        </p:spPr>
        <p:txBody>
          <a:bodyPr wrap="square" lIns="96226" tIns="48114" rIns="96226" bIns="48114" rtlCol="0">
            <a:spAutoFit/>
          </a:bodyPr>
          <a:lstStyle/>
          <a:p>
            <a:pPr>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771148" y="1816888"/>
            <a:ext cx="1014218" cy="343332"/>
          </a:xfrm>
          <a:prstGeom prst="rect">
            <a:avLst/>
          </a:prstGeom>
          <a:noFill/>
        </p:spPr>
        <p:txBody>
          <a:bodyPr wrap="none" lIns="96226" tIns="48114" rIns="96226" bIns="48114" rtlCol="0" anchor="ctr">
            <a:spAutoFit/>
          </a:bodyPr>
          <a:lstStyle/>
          <a:p>
            <a:r>
              <a:rPr lang="zh-CN" altLang="en-US" sz="1600">
                <a:solidFill>
                  <a:schemeClr val="bg1"/>
                </a:solidFill>
                <a:latin typeface="微软雅黑" panose="020b0503020204020204" pitchFamily="34" charset="-122"/>
                <a:ea typeface="微软雅黑" panose="020b0503020204020204" pitchFamily="34" charset="-122"/>
              </a:rPr>
              <a:t>添加文字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nodeType="afterGroup">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6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nodeType="afterGroup">
                            <p:stCondLst>
                              <p:cond delay="21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1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nodeType="afterGroup">
                            <p:stCondLst>
                              <p:cond delay="36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nodeType="afterGroup">
                            <p:stCondLst>
                              <p:cond delay="410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nodeType="afterGroup">
                            <p:stCondLst>
                              <p:cond delay="46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56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nodeType="afterGroup">
                            <p:stCondLst>
                              <p:cond delay="61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nodeType="afterGroup">
                            <p:stCondLst>
                              <p:cond delay="660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nodeType="afterGroup">
                            <p:stCondLst>
                              <p:cond delay="710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81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nodeType="afterGroup">
                            <p:stCondLst>
                              <p:cond delay="86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nodeType="afterGroup">
                            <p:stCondLst>
                              <p:cond delay="910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nodeType="afterGroup">
                            <p:stCondLst>
                              <p:cond delay="960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1060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nodeType="afterGroup">
                            <p:stCondLst>
                              <p:cond delay="111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等腰三角形 21"/>
          <p:cNvSpPr/>
          <p:nvPr/>
        </p:nvSpPr>
        <p:spPr bwMode="auto">
          <a:xfrm rot="16200000" flipH="1">
            <a:off x="6107752" y="2148748"/>
            <a:ext cx="2837935" cy="2889672"/>
          </a:xfrm>
          <a:custGeom>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ln>
        </p:spPr>
        <p:txBody>
          <a:bodyPr vert="eaVert" lIns="89456" tIns="44728" rIns="89456" bIns="4472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09652" y="2148748"/>
            <a:ext cx="2837935" cy="2889672"/>
          </a:xfrm>
          <a:custGeom>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ln>
        </p:spPr>
        <p:txBody>
          <a:bodyPr vert="eaVert" lIns="89456" tIns="44728" rIns="89456" bIns="4472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285570" y="1937894"/>
            <a:ext cx="3562194" cy="3578855"/>
          </a:xfrm>
          <a:prstGeom prst="ellipse">
            <a:avLst/>
          </a:prstGeom>
          <a:solidFill>
            <a:srgbClr val="969696"/>
          </a:solidFill>
          <a:ln w="25400" cap="flat" cmpd="sng" algn="ctr">
            <a:solidFill>
              <a:schemeClr val="bg1">
                <a:lumMod val="50000"/>
              </a:schemeClr>
            </a:solidFill>
            <a:prstDash val="solid"/>
          </a:ln>
          <a:effectLst/>
        </p:spPr>
        <p:txBody>
          <a:bodyPr lIns="89456" tIns="44728" rIns="89456" bIns="44728"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416997" y="1937894"/>
            <a:ext cx="3563744" cy="3578855"/>
          </a:xfrm>
          <a:prstGeom prst="ellipse">
            <a:avLst/>
          </a:prstGeom>
          <a:noFill/>
          <a:ln w="25400" cap="flat" cmpd="sng" algn="ctr">
            <a:solidFill>
              <a:srgbClr val="969696"/>
            </a:solidFill>
            <a:prstDash val="solid"/>
          </a:ln>
          <a:effectLst/>
        </p:spPr>
        <p:txBody>
          <a:bodyPr lIns="89456" tIns="44728" rIns="89456" bIns="44728"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263700" y="2811584"/>
            <a:ext cx="558047" cy="263196"/>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6075" y="3619861"/>
            <a:ext cx="576647"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3699" y="4143142"/>
            <a:ext cx="576647" cy="306804"/>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7418" y="4130683"/>
            <a:ext cx="576647" cy="306804"/>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741" y="3616747"/>
            <a:ext cx="576647"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6020" y="2811584"/>
            <a:ext cx="558047" cy="263196"/>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6971" y="2593551"/>
            <a:ext cx="2055468" cy="2065083"/>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C00000"/>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rgbClr val="969696"/>
            </a:solidFill>
            <a:ln w="3175" cap="flat" cmpd="sng" algn="ctr">
              <a:solidFill>
                <a:srgbClr val="D7D7D7"/>
              </a:solidFill>
              <a:prstDash val="solid"/>
            </a:ln>
            <a:effectLst/>
          </p:spPr>
          <p:txBody>
            <a:bodyPr anchor="ctr"/>
            <a:lstStyle/>
            <a:p>
              <a:pPr algn="ctr">
                <a:defRPr/>
              </a:pPr>
              <a:r>
                <a:rPr lang="zh-CN" altLang="en-US" sz="2100" b="1" kern="0">
                  <a:solidFill>
                    <a:srgbClr val="4D4D4D"/>
                  </a:solidFill>
                  <a:latin typeface="Impact" panose="020b0806030902050204" pitchFamily="34" charset="0"/>
                  <a:ea typeface="微软雅黑" panose="020b0503020204020204" pitchFamily="34" charset="-122"/>
                </a:rPr>
                <a:t>存在不足</a:t>
              </a:r>
              <a:endParaRPr lang="zh-CN" altLang="en-US" sz="2100" b="1" kern="0">
                <a:solidFill>
                  <a:srgbClr val="4D4D4D"/>
                </a:solidFill>
                <a:latin typeface="Impact" panose="020b0806030902050204" pitchFamily="34" charset="0"/>
                <a:ea typeface="微软雅黑" panose="020b0503020204020204" pitchFamily="34" charset="-122"/>
              </a:endParaRPr>
            </a:p>
          </p:txBody>
        </p:sp>
      </p:grpSp>
      <p:sp>
        <p:nvSpPr>
          <p:cNvPr id="17" name="Oval 19"/>
          <p:cNvSpPr>
            <a:spLocks noChangeArrowheads="1"/>
          </p:cNvSpPr>
          <p:nvPr/>
        </p:nvSpPr>
        <p:spPr bwMode="auto">
          <a:xfrm>
            <a:off x="3302620" y="2021994"/>
            <a:ext cx="968831" cy="973360"/>
          </a:xfrm>
          <a:prstGeom prst="ellipse">
            <a:avLst/>
          </a:prstGeom>
          <a:solidFill>
            <a:srgbClr val="C00000"/>
          </a:solidFill>
          <a:ln w="9525">
            <a:noFill/>
            <a:round/>
          </a:ln>
          <a:effectLst/>
        </p:spPr>
        <p:txBody>
          <a:bodyPr lIns="89456" tIns="44728" rIns="89456" bIns="44728" anchor="ctr"/>
          <a:lstStyle/>
          <a:p>
            <a:pPr algn="ctr">
              <a:lnSpc>
                <a:spcPct val="120000"/>
              </a:lnSpc>
              <a:defRPr/>
            </a:pPr>
            <a:r>
              <a:rPr lang="zh-CN" altLang="en-US" sz="1900" kern="0">
                <a:solidFill>
                  <a:sysClr val="window" lastClr="FFFFFF"/>
                </a:solidFill>
                <a:latin typeface="Arial" panose="020b0604020202020204" pitchFamily="34" charset="0"/>
                <a:ea typeface="微软雅黑" panose="020b0503020204020204" pitchFamily="34" charset="-122"/>
              </a:rPr>
              <a:t>添加文本</a:t>
            </a:r>
            <a:endParaRPr lang="zh-CN" altLang="en-US" sz="1900" kern="0">
              <a:solidFill>
                <a:sysClr val="window" lastClr="FFFFFF"/>
              </a:solidFill>
              <a:latin typeface="Arial" panose="020b0604020202020204" pitchFamily="34" charset="0"/>
              <a:ea typeface="微软雅黑" panose="020b0503020204020204" pitchFamily="34" charset="-122"/>
            </a:endParaRPr>
          </a:p>
        </p:txBody>
      </p:sp>
      <p:sp>
        <p:nvSpPr>
          <p:cNvPr id="18" name="Oval 19"/>
          <p:cNvSpPr>
            <a:spLocks noChangeArrowheads="1"/>
          </p:cNvSpPr>
          <p:nvPr/>
        </p:nvSpPr>
        <p:spPr bwMode="auto">
          <a:xfrm>
            <a:off x="8044463" y="2037566"/>
            <a:ext cx="968830" cy="974918"/>
          </a:xfrm>
          <a:prstGeom prst="ellipse">
            <a:avLst/>
          </a:prstGeom>
          <a:solidFill>
            <a:srgbClr val="C00000"/>
          </a:solidFill>
          <a:ln w="9525">
            <a:noFill/>
            <a:round/>
          </a:ln>
          <a:effectLst/>
        </p:spPr>
        <p:txBody>
          <a:bodyPr lIns="89456" tIns="44728" rIns="89456" bIns="44728" anchor="ctr"/>
          <a:lstStyle/>
          <a:p>
            <a:pPr algn="ctr">
              <a:lnSpc>
                <a:spcPct val="120000"/>
              </a:lnSpc>
              <a:defRPr/>
            </a:pPr>
            <a:r>
              <a:rPr lang="zh-CN" altLang="en-US" sz="1900" kern="0">
                <a:solidFill>
                  <a:schemeClr val="bg1"/>
                </a:solidFill>
                <a:latin typeface="Arial" panose="020b0604020202020204" pitchFamily="34" charset="0"/>
                <a:ea typeface="微软雅黑" panose="020b0503020204020204" pitchFamily="34" charset="-122"/>
              </a:rPr>
              <a:t>添加文本</a:t>
            </a:r>
            <a:endParaRPr lang="zh-CN" altLang="en-US" sz="1900" kern="0">
              <a:solidFill>
                <a:schemeClr val="bg1"/>
              </a:solidFill>
              <a:latin typeface="Arial" panose="020b0604020202020204" pitchFamily="34" charset="0"/>
              <a:ea typeface="微软雅黑" panose="020b0503020204020204" pitchFamily="34" charset="-122"/>
            </a:endParaRPr>
          </a:p>
        </p:txBody>
      </p:sp>
      <p:sp>
        <p:nvSpPr>
          <p:cNvPr id="19" name="Oval 19"/>
          <p:cNvSpPr>
            <a:spLocks noChangeArrowheads="1"/>
          </p:cNvSpPr>
          <p:nvPr/>
        </p:nvSpPr>
        <p:spPr bwMode="auto">
          <a:xfrm>
            <a:off x="8484699" y="3168224"/>
            <a:ext cx="970379" cy="974918"/>
          </a:xfrm>
          <a:prstGeom prst="ellipse">
            <a:avLst/>
          </a:prstGeom>
          <a:solidFill>
            <a:srgbClr val="C00000"/>
          </a:solidFill>
          <a:ln w="9525">
            <a:noFill/>
            <a:round/>
          </a:ln>
          <a:effectLst/>
        </p:spPr>
        <p:txBody>
          <a:bodyPr lIns="89456" tIns="44728" rIns="89456" bIns="44728" anchor="ctr"/>
          <a:lstStyle/>
          <a:p>
            <a:pPr algn="ctr">
              <a:lnSpc>
                <a:spcPct val="120000"/>
              </a:lnSpc>
              <a:defRPr/>
            </a:pPr>
            <a:r>
              <a:rPr lang="zh-CN" altLang="en-US" sz="1900" kern="0">
                <a:solidFill>
                  <a:schemeClr val="bg1"/>
                </a:solidFill>
                <a:latin typeface="Arial" panose="020b0604020202020204" pitchFamily="34" charset="0"/>
                <a:ea typeface="微软雅黑" panose="020b0503020204020204" pitchFamily="34" charset="-122"/>
              </a:rPr>
              <a:t>添加文本</a:t>
            </a:r>
            <a:endParaRPr lang="zh-CN" altLang="en-US" sz="1900" kern="0">
              <a:solidFill>
                <a:schemeClr val="bg1"/>
              </a:solidFill>
              <a:latin typeface="Arial" panose="020b0604020202020204" pitchFamily="34" charset="0"/>
              <a:ea typeface="微软雅黑" panose="020b0503020204020204" pitchFamily="34" charset="-122"/>
            </a:endParaRPr>
          </a:p>
        </p:txBody>
      </p:sp>
      <p:sp>
        <p:nvSpPr>
          <p:cNvPr id="20" name="Oval 19"/>
          <p:cNvSpPr>
            <a:spLocks noChangeArrowheads="1"/>
          </p:cNvSpPr>
          <p:nvPr/>
        </p:nvSpPr>
        <p:spPr bwMode="auto">
          <a:xfrm>
            <a:off x="8092515" y="4286421"/>
            <a:ext cx="970379" cy="974918"/>
          </a:xfrm>
          <a:prstGeom prst="ellipse">
            <a:avLst/>
          </a:prstGeom>
          <a:solidFill>
            <a:srgbClr val="C00000"/>
          </a:solidFill>
          <a:ln w="9525">
            <a:noFill/>
            <a:round/>
          </a:ln>
          <a:effectLst/>
        </p:spPr>
        <p:txBody>
          <a:bodyPr lIns="89456" tIns="44728" rIns="89456" bIns="44728" anchor="ctr"/>
          <a:lstStyle/>
          <a:p>
            <a:pPr algn="ctr">
              <a:lnSpc>
                <a:spcPct val="120000"/>
              </a:lnSpc>
              <a:defRPr/>
            </a:pPr>
            <a:r>
              <a:rPr lang="zh-CN" altLang="en-US" sz="1900" kern="0">
                <a:solidFill>
                  <a:schemeClr val="bg1"/>
                </a:solidFill>
                <a:latin typeface="Arial" panose="020b0604020202020204" pitchFamily="34" charset="0"/>
                <a:ea typeface="微软雅黑" panose="020b0503020204020204" pitchFamily="34" charset="-122"/>
              </a:rPr>
              <a:t>添加文本</a:t>
            </a:r>
            <a:endParaRPr lang="zh-CN" altLang="en-US" sz="1900" kern="0">
              <a:solidFill>
                <a:schemeClr val="bg1"/>
              </a:solidFill>
              <a:latin typeface="Arial" panose="020b0604020202020204" pitchFamily="34" charset="0"/>
              <a:ea typeface="微软雅黑" panose="020b0503020204020204" pitchFamily="34" charset="-122"/>
            </a:endParaRPr>
          </a:p>
        </p:txBody>
      </p:sp>
      <p:sp>
        <p:nvSpPr>
          <p:cNvPr id="21" name="Oval 19"/>
          <p:cNvSpPr>
            <a:spLocks noChangeArrowheads="1"/>
          </p:cNvSpPr>
          <p:nvPr/>
        </p:nvSpPr>
        <p:spPr bwMode="auto">
          <a:xfrm>
            <a:off x="2868584" y="3130846"/>
            <a:ext cx="970379" cy="974918"/>
          </a:xfrm>
          <a:prstGeom prst="ellipse">
            <a:avLst/>
          </a:prstGeom>
          <a:solidFill>
            <a:srgbClr val="C00000"/>
          </a:solidFill>
          <a:ln w="9525">
            <a:noFill/>
            <a:round/>
          </a:ln>
          <a:effectLst/>
        </p:spPr>
        <p:txBody>
          <a:bodyPr lIns="89456" tIns="44728" rIns="89456" bIns="44728" anchor="ctr"/>
          <a:lstStyle/>
          <a:p>
            <a:pPr algn="ctr">
              <a:lnSpc>
                <a:spcPct val="120000"/>
              </a:lnSpc>
              <a:defRPr/>
            </a:pPr>
            <a:r>
              <a:rPr lang="zh-CN" altLang="en-US" sz="1900" kern="0">
                <a:solidFill>
                  <a:sysClr val="window" lastClr="FFFFFF"/>
                </a:solidFill>
                <a:latin typeface="Arial" panose="020b0604020202020204" pitchFamily="34" charset="0"/>
                <a:ea typeface="微软雅黑" panose="020b0503020204020204" pitchFamily="34" charset="-122"/>
              </a:rPr>
              <a:t>添加文本</a:t>
            </a:r>
            <a:endParaRPr lang="zh-CN" altLang="en-US" sz="1900" kern="0">
              <a:solidFill>
                <a:sysClr val="window" lastClr="FFFFFF"/>
              </a:solidFill>
              <a:latin typeface="Arial" panose="020b0604020202020204" pitchFamily="34" charset="0"/>
              <a:ea typeface="微软雅黑" panose="020b0503020204020204" pitchFamily="34" charset="-122"/>
            </a:endParaRPr>
          </a:p>
        </p:txBody>
      </p:sp>
      <p:sp>
        <p:nvSpPr>
          <p:cNvPr id="22" name="Oval 19"/>
          <p:cNvSpPr>
            <a:spLocks noChangeArrowheads="1"/>
          </p:cNvSpPr>
          <p:nvPr/>
        </p:nvSpPr>
        <p:spPr bwMode="auto">
          <a:xfrm>
            <a:off x="3265418" y="4280190"/>
            <a:ext cx="970379" cy="974918"/>
          </a:xfrm>
          <a:prstGeom prst="ellipse">
            <a:avLst/>
          </a:prstGeom>
          <a:solidFill>
            <a:srgbClr val="C00000"/>
          </a:solidFill>
          <a:ln w="9525">
            <a:noFill/>
            <a:round/>
          </a:ln>
          <a:effectLst/>
        </p:spPr>
        <p:txBody>
          <a:bodyPr lIns="89456" tIns="44728" rIns="89456" bIns="44728" anchor="ctr"/>
          <a:lstStyle/>
          <a:p>
            <a:pPr algn="ctr">
              <a:lnSpc>
                <a:spcPct val="120000"/>
              </a:lnSpc>
              <a:defRPr/>
            </a:pPr>
            <a:r>
              <a:rPr lang="zh-CN" altLang="en-US" sz="1900" kern="0">
                <a:solidFill>
                  <a:sysClr val="window" lastClr="FFFFFF"/>
                </a:solidFill>
                <a:latin typeface="Arial" panose="020b0604020202020204" pitchFamily="34" charset="0"/>
                <a:ea typeface="微软雅黑" panose="020b0503020204020204" pitchFamily="34" charset="-122"/>
              </a:rPr>
              <a:t>添加文本</a:t>
            </a:r>
            <a:endParaRPr lang="zh-CN" altLang="en-US" sz="1900" kern="0">
              <a:solidFill>
                <a:sysClr val="window" lastClr="FFFFFF"/>
              </a:solidFill>
              <a:latin typeface="Arial" panose="020b0604020202020204" pitchFamily="34" charset="0"/>
              <a:ea typeface="微软雅黑" panose="020b0503020204020204" pitchFamily="34" charset="-122"/>
            </a:endParaRPr>
          </a:p>
        </p:txBody>
      </p:sp>
      <p:sp>
        <p:nvSpPr>
          <p:cNvPr id="23" name="TextBox 22"/>
          <p:cNvSpPr txBox="1"/>
          <p:nvPr/>
        </p:nvSpPr>
        <p:spPr>
          <a:xfrm>
            <a:off x="929942" y="2051521"/>
            <a:ext cx="2123641" cy="690354"/>
          </a:xfrm>
          <a:prstGeom prst="rect">
            <a:avLst/>
          </a:prstGeom>
          <a:noFill/>
        </p:spPr>
        <p:txBody>
          <a:bodyPr wrap="square" lIns="89456" tIns="44728" rIns="89456" bIns="44728" rtlCol="0">
            <a:spAutoFit/>
          </a:bodyPr>
          <a:lstStyle/>
          <a:p>
            <a:pPr>
              <a:lnSpc>
                <a:spcPct val="130000"/>
              </a:lnSpc>
            </a:pPr>
            <a:r>
              <a:rPr lang="zh-CN" altLang="en-US" sz="15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228312" y="2051521"/>
            <a:ext cx="2094900" cy="690354"/>
          </a:xfrm>
          <a:prstGeom prst="rect">
            <a:avLst/>
          </a:prstGeom>
          <a:noFill/>
        </p:spPr>
        <p:txBody>
          <a:bodyPr wrap="square" lIns="89456" tIns="44728" rIns="89456" bIns="44728" rtlCol="0">
            <a:spAutoFit/>
          </a:bodyPr>
          <a:lstStyle/>
          <a:p>
            <a:pPr>
              <a:lnSpc>
                <a:spcPct val="130000"/>
              </a:lnSpc>
            </a:pPr>
            <a:r>
              <a:rPr lang="zh-CN" altLang="en-US" sz="15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36806" y="3335628"/>
            <a:ext cx="2094900" cy="690354"/>
          </a:xfrm>
          <a:prstGeom prst="rect">
            <a:avLst/>
          </a:prstGeom>
          <a:noFill/>
        </p:spPr>
        <p:txBody>
          <a:bodyPr wrap="square" lIns="89456" tIns="44728" rIns="89456" bIns="44728" rtlCol="0">
            <a:spAutoFit/>
          </a:bodyPr>
          <a:lstStyle/>
          <a:p>
            <a:pPr>
              <a:lnSpc>
                <a:spcPct val="130000"/>
              </a:lnSpc>
            </a:pPr>
            <a:r>
              <a:rPr lang="zh-CN" altLang="en-US" sz="15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684717" y="3335628"/>
            <a:ext cx="2094900" cy="690354"/>
          </a:xfrm>
          <a:prstGeom prst="rect">
            <a:avLst/>
          </a:prstGeom>
          <a:noFill/>
        </p:spPr>
        <p:txBody>
          <a:bodyPr wrap="square" lIns="89456" tIns="44728" rIns="89456" bIns="44728" rtlCol="0">
            <a:spAutoFit/>
          </a:bodyPr>
          <a:lstStyle/>
          <a:p>
            <a:pPr>
              <a:lnSpc>
                <a:spcPct val="130000"/>
              </a:lnSpc>
            </a:pPr>
            <a:r>
              <a:rPr lang="zh-CN" altLang="en-US" sz="15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253511" y="4453826"/>
            <a:ext cx="2094900" cy="690354"/>
          </a:xfrm>
          <a:prstGeom prst="rect">
            <a:avLst/>
          </a:prstGeom>
          <a:noFill/>
        </p:spPr>
        <p:txBody>
          <a:bodyPr wrap="square" lIns="89456" tIns="44728" rIns="89456" bIns="44728" rtlCol="0">
            <a:spAutoFit/>
          </a:bodyPr>
          <a:lstStyle/>
          <a:p>
            <a:pPr>
              <a:lnSpc>
                <a:spcPct val="130000"/>
              </a:lnSpc>
            </a:pPr>
            <a:r>
              <a:rPr lang="zh-CN" altLang="en-US" sz="15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29941" y="4453826"/>
            <a:ext cx="2094900" cy="690354"/>
          </a:xfrm>
          <a:prstGeom prst="rect">
            <a:avLst/>
          </a:prstGeom>
          <a:noFill/>
        </p:spPr>
        <p:txBody>
          <a:bodyPr wrap="square" lIns="89456" tIns="44728" rIns="89456" bIns="44728" rtlCol="0">
            <a:spAutoFit/>
          </a:bodyPr>
          <a:lstStyle/>
          <a:p>
            <a:pPr>
              <a:lnSpc>
                <a:spcPct val="130000"/>
              </a:lnSpc>
            </a:pPr>
            <a:r>
              <a:rPr lang="zh-CN" altLang="en-US" sz="15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500">
              <a:solidFill>
                <a:sysClr val="windowText" lastClr="000000"/>
              </a:solidFill>
              <a:latin typeface="微软雅黑" panose="020b0503020204020204" pitchFamily="34" charset="-122"/>
              <a:ea typeface="微软雅黑" panose="020b0503020204020204" pitchFamily="34" charset="-122"/>
            </a:endParaRPr>
          </a:p>
        </p:txBody>
      </p:sp>
      <p:sp>
        <p:nvSpPr>
          <p:cNvPr id="30"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nodeType="afterGroup">
                            <p:stCondLst>
                              <p:cond delay="50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nodeType="afterGroup">
                            <p:stCondLst>
                              <p:cond delay="150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nodeType="afterGroup">
                            <p:stCondLst>
                              <p:cond delay="35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nodeType="afterGroup">
                            <p:stCondLst>
                              <p:cond delay="400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7"/>
          <p:cNvSpPr>
            <a:spLocks noChangeArrowheads="1"/>
          </p:cNvSpPr>
          <p:nvPr/>
        </p:nvSpPr>
        <p:spPr bwMode="auto">
          <a:xfrm>
            <a:off x="2204" y="5285286"/>
            <a:ext cx="9548930" cy="850452"/>
          </a:xfrm>
          <a:prstGeom prst="rect">
            <a:avLst/>
          </a:prstGeom>
          <a:solidFill>
            <a:srgbClr val="969696"/>
          </a:solidFill>
          <a:ln w="9525">
            <a:solidFill>
              <a:srgbClr val="EAEAEA"/>
            </a:solidFill>
            <a:miter lim="800000"/>
          </a:ln>
        </p:spPr>
        <p:txBody>
          <a:bodyPr wrap="none" lIns="89456" tIns="44728" rIns="89456" bIns="44728" anchor="ctr"/>
          <a:lstStyle/>
          <a:p>
            <a:endParaRPr lang="zh-CN" altLang="en-US" kern="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flipH="1">
            <a:off x="4378766" y="2175890"/>
            <a:ext cx="0" cy="735720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56" tIns="44728" rIns="89456" bIns="44728"/>
          <a:lstStyle/>
          <a:p>
            <a:pPr>
              <a:defRPr/>
            </a:pPr>
            <a:endParaRPr lang="zh-CN" altLang="en-US" kern="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700854" y="3444214"/>
            <a:ext cx="5850280" cy="844989"/>
          </a:xfrm>
          <a:prstGeom prst="rect">
            <a:avLst/>
          </a:prstGeom>
          <a:solidFill>
            <a:srgbClr val="969696"/>
          </a:solidFill>
          <a:ln w="9525">
            <a:solidFill>
              <a:srgbClr val="EAEAEA"/>
            </a:solidFill>
            <a:miter lim="800000"/>
          </a:ln>
        </p:spPr>
        <p:txBody>
          <a:bodyPr wrap="none" lIns="89456" tIns="44728" rIns="89456" bIns="44728" anchor="ctr"/>
          <a:lstStyle/>
          <a:p>
            <a:pPr>
              <a:defRPr/>
            </a:pPr>
            <a:endParaRPr lang="zh-CN" altLang="en-US" kern="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6270" y="2298840"/>
            <a:ext cx="0" cy="336775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56" tIns="44728" rIns="89456" bIns="44728"/>
          <a:lstStyle/>
          <a:p>
            <a:pPr>
              <a:defRPr/>
            </a:pPr>
            <a:endParaRPr lang="zh-CN" altLang="en-US" kern="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69626" y="4589402"/>
            <a:ext cx="2325495" cy="841055"/>
          </a:xfrm>
          <a:prstGeom prst="rect">
            <a:avLst/>
          </a:prstGeom>
          <a:solidFill>
            <a:srgbClr val="FFFFFF"/>
          </a:solidFill>
          <a:ln w="9525">
            <a:solidFill>
              <a:srgbClr val="EAEAEA"/>
            </a:solidFill>
            <a:miter lim="800000"/>
          </a:ln>
        </p:spPr>
        <p:txBody>
          <a:bodyPr wrap="none" lIns="89456" tIns="44728" rIns="89456" bIns="44728" anchor="ctr"/>
          <a:lstStyle/>
          <a:p>
            <a:pPr>
              <a:defRPr/>
            </a:pPr>
            <a:endParaRPr lang="zh-CN" altLang="en-US" kern="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flipH="1">
            <a:off x="9150041" y="4571457"/>
            <a:ext cx="0" cy="40296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56" tIns="44728" rIns="89456" bIns="44728"/>
          <a:lstStyle/>
          <a:p>
            <a:pPr>
              <a:defRPr/>
            </a:pPr>
            <a:endParaRPr lang="zh-CN" altLang="en-US" kern="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1457" y="1672580"/>
            <a:ext cx="5369678" cy="850452"/>
          </a:xfrm>
          <a:prstGeom prst="rect">
            <a:avLst/>
          </a:prstGeom>
          <a:solidFill>
            <a:srgbClr val="969696"/>
          </a:solidFill>
          <a:ln w="9525">
            <a:solidFill>
              <a:srgbClr val="EAEAEA"/>
            </a:solidFill>
            <a:miter lim="800000"/>
          </a:ln>
        </p:spPr>
        <p:txBody>
          <a:bodyPr wrap="none" lIns="89456" tIns="44728" rIns="89456" bIns="44728" anchor="ctr"/>
          <a:lstStyle/>
          <a:p>
            <a:endParaRPr lang="zh-CN" altLang="en-US" kern="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flipH="1">
            <a:off x="6373490" y="499056"/>
            <a:ext cx="0" cy="336775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56" tIns="44728" rIns="89456" bIns="44728"/>
          <a:lstStyle/>
          <a:p>
            <a:pPr>
              <a:defRPr/>
            </a:pPr>
            <a:endParaRPr lang="zh-CN" altLang="en-US" kern="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91493" y="2560362"/>
            <a:ext cx="2616623" cy="841055"/>
          </a:xfrm>
          <a:prstGeom prst="rect">
            <a:avLst/>
          </a:prstGeom>
          <a:solidFill>
            <a:srgbClr val="969696"/>
          </a:solidFill>
          <a:ln w="9525">
            <a:solidFill>
              <a:srgbClr val="EAEAEA"/>
            </a:solidFill>
            <a:miter lim="800000"/>
          </a:ln>
        </p:spPr>
        <p:txBody>
          <a:bodyPr wrap="none" lIns="89456" tIns="44728" rIns="89456" bIns="44728" anchor="ctr"/>
          <a:lstStyle/>
          <a:p>
            <a:pPr>
              <a:defRPr/>
            </a:pPr>
            <a:endParaRPr lang="zh-CN" altLang="en-US" kern="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flipH="1">
            <a:off x="3780366" y="2749189"/>
            <a:ext cx="0" cy="45341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56" tIns="44728" rIns="89456" bIns="44728"/>
          <a:lstStyle/>
          <a:p>
            <a:pPr>
              <a:defRPr/>
            </a:pPr>
            <a:endParaRPr lang="zh-CN" altLang="en-US" kern="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2473" y="1391029"/>
            <a:ext cx="1374146" cy="1358160"/>
          </a:xfrm>
          <a:prstGeom prst="ellipse">
            <a:avLst/>
          </a:prstGeom>
          <a:solidFill>
            <a:srgbClr val="C00000"/>
          </a:solidFill>
          <a:ln w="19050">
            <a:noFill/>
            <a:round/>
          </a:ln>
        </p:spPr>
        <p:txBody>
          <a:bodyPr wrap="none" lIns="89456" tIns="44728" rIns="89456" bIns="44728" anchor="ctr"/>
          <a:lstStyle/>
          <a:p>
            <a:pPr algn="ctr">
              <a:defRPr/>
            </a:pPr>
            <a:r>
              <a:rPr lang="zh-CN" altLang="en-US" sz="2000" kern="0">
                <a:solidFill>
                  <a:schemeClr val="bg1"/>
                </a:solidFill>
                <a:ea typeface="微软雅黑" panose="020b0503020204020204" pitchFamily="34" charset="-122"/>
              </a:rPr>
              <a:t>起点</a:t>
            </a:r>
            <a:endParaRPr lang="zh-CN" altLang="en-US" sz="2000" kern="0">
              <a:solidFill>
                <a:schemeClr val="bg1"/>
              </a:solidFill>
              <a:ea typeface="微软雅黑" panose="020b0503020204020204" pitchFamily="34" charset="-122"/>
            </a:endParaRPr>
          </a:p>
        </p:txBody>
      </p:sp>
      <p:sp>
        <p:nvSpPr>
          <p:cNvPr id="16" name="矩形 15"/>
          <p:cNvSpPr/>
          <p:nvPr/>
        </p:nvSpPr>
        <p:spPr>
          <a:xfrm>
            <a:off x="4715235" y="1723284"/>
            <a:ext cx="3549563" cy="459651"/>
          </a:xfrm>
          <a:prstGeom prst="rect">
            <a:avLst/>
          </a:prstGeom>
        </p:spPr>
        <p:txBody>
          <a:bodyPr wrap="square" lIns="89456" tIns="44728" rIns="89456" bIns="44728" anchor="ctr">
            <a:spAutoFit/>
          </a:bodyPr>
          <a:lstStyle/>
          <a:p>
            <a:pPr algn="ctr">
              <a:lnSpc>
                <a:spcPct val="150000"/>
              </a:lnSpc>
            </a:pPr>
            <a:r>
              <a:rPr lang="zh-CN" altLang="en-US" sz="16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2729" y="1391029"/>
            <a:ext cx="1374146" cy="1358160"/>
          </a:xfrm>
          <a:prstGeom prst="ellipse">
            <a:avLst/>
          </a:prstGeom>
          <a:solidFill>
            <a:srgbClr val="C00000"/>
          </a:solidFill>
          <a:ln w="19050">
            <a:noFill/>
            <a:round/>
          </a:ln>
        </p:spPr>
        <p:txBody>
          <a:bodyPr wrap="none" lIns="89456" tIns="44728" rIns="89456" bIns="44728" anchor="ctr"/>
          <a:lstStyle/>
          <a:p>
            <a:pPr algn="ctr">
              <a:defRPr/>
            </a:pPr>
            <a:r>
              <a:rPr lang="zh-CN" altLang="en-US" sz="2000" kern="0">
                <a:solidFill>
                  <a:schemeClr val="bg1"/>
                </a:solidFill>
                <a:ea typeface="微软雅黑" panose="020b0503020204020204" pitchFamily="34" charset="-122"/>
              </a:rPr>
              <a:t>第一季度</a:t>
            </a:r>
            <a:endParaRPr lang="zh-CN" altLang="en-US" sz="2000" kern="0">
              <a:solidFill>
                <a:schemeClr val="bg1"/>
              </a:solidFill>
              <a:ea typeface="微软雅黑" panose="020b0503020204020204" pitchFamily="34" charset="-122"/>
            </a:endParaRPr>
          </a:p>
        </p:txBody>
      </p:sp>
      <p:sp>
        <p:nvSpPr>
          <p:cNvPr id="18" name="Oval 38"/>
          <p:cNvSpPr>
            <a:spLocks noChangeArrowheads="1"/>
          </p:cNvSpPr>
          <p:nvPr/>
        </p:nvSpPr>
        <p:spPr bwMode="auto">
          <a:xfrm>
            <a:off x="3112729" y="3168101"/>
            <a:ext cx="1374146" cy="1358160"/>
          </a:xfrm>
          <a:prstGeom prst="ellipse">
            <a:avLst/>
          </a:prstGeom>
          <a:solidFill>
            <a:srgbClr val="C00000"/>
          </a:solidFill>
          <a:ln w="19050">
            <a:noFill/>
            <a:round/>
          </a:ln>
        </p:spPr>
        <p:txBody>
          <a:bodyPr wrap="none" lIns="89456" tIns="44728" rIns="89456" bIns="44728" anchor="ctr"/>
          <a:lstStyle/>
          <a:p>
            <a:pPr algn="ctr">
              <a:defRPr/>
            </a:pPr>
            <a:r>
              <a:rPr lang="zh-CN" altLang="en-US" sz="2000" kern="0">
                <a:solidFill>
                  <a:schemeClr val="bg1"/>
                </a:solidFill>
                <a:ea typeface="微软雅黑" panose="020b0503020204020204" pitchFamily="34" charset="-122"/>
              </a:rPr>
              <a:t>第二季度</a:t>
            </a:r>
            <a:endParaRPr lang="zh-CN" altLang="en-US" sz="2000" kern="0">
              <a:solidFill>
                <a:schemeClr val="bg1"/>
              </a:solidFill>
              <a:ea typeface="微软雅黑" panose="020b0503020204020204" pitchFamily="34" charset="-122"/>
            </a:endParaRPr>
          </a:p>
        </p:txBody>
      </p:sp>
      <p:sp>
        <p:nvSpPr>
          <p:cNvPr id="19" name="矩形 18"/>
          <p:cNvSpPr/>
          <p:nvPr/>
        </p:nvSpPr>
        <p:spPr>
          <a:xfrm>
            <a:off x="4715235" y="3523068"/>
            <a:ext cx="3549563" cy="459651"/>
          </a:xfrm>
          <a:prstGeom prst="rect">
            <a:avLst/>
          </a:prstGeom>
        </p:spPr>
        <p:txBody>
          <a:bodyPr wrap="square" lIns="89456" tIns="44728" rIns="89456" bIns="44728" anchor="ctr">
            <a:spAutoFit/>
          </a:bodyPr>
          <a:lstStyle/>
          <a:p>
            <a:pPr algn="ctr">
              <a:lnSpc>
                <a:spcPct val="150000"/>
              </a:lnSpc>
            </a:pPr>
            <a:r>
              <a:rPr lang="zh-CN" altLang="en-US" sz="16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2969" y="3168101"/>
            <a:ext cx="1374146" cy="1358160"/>
          </a:xfrm>
          <a:prstGeom prst="ellipse">
            <a:avLst/>
          </a:prstGeom>
          <a:solidFill>
            <a:srgbClr val="C00000"/>
          </a:solidFill>
          <a:ln w="19050">
            <a:noFill/>
            <a:round/>
          </a:ln>
        </p:spPr>
        <p:txBody>
          <a:bodyPr wrap="none" lIns="89456" tIns="44728" rIns="89456" bIns="44728" anchor="ctr"/>
          <a:lstStyle/>
          <a:p>
            <a:pPr algn="ctr">
              <a:defRPr/>
            </a:pPr>
            <a:r>
              <a:rPr lang="zh-CN" altLang="en-US" sz="2000" kern="0">
                <a:solidFill>
                  <a:schemeClr val="bg1"/>
                </a:solidFill>
                <a:ea typeface="微软雅黑" panose="020b0503020204020204" pitchFamily="34" charset="-122"/>
              </a:rPr>
              <a:t>第三季度</a:t>
            </a:r>
            <a:endParaRPr lang="zh-CN" altLang="en-US" sz="2000" kern="0">
              <a:solidFill>
                <a:schemeClr val="bg1"/>
              </a:solidFill>
              <a:ea typeface="微软雅黑" panose="020b0503020204020204" pitchFamily="34" charset="-122"/>
            </a:endParaRPr>
          </a:p>
        </p:txBody>
      </p:sp>
      <p:sp>
        <p:nvSpPr>
          <p:cNvPr id="21" name="Oval 38"/>
          <p:cNvSpPr>
            <a:spLocks noChangeArrowheads="1"/>
          </p:cNvSpPr>
          <p:nvPr/>
        </p:nvSpPr>
        <p:spPr bwMode="auto">
          <a:xfrm>
            <a:off x="8462969" y="5022485"/>
            <a:ext cx="1374146" cy="1358160"/>
          </a:xfrm>
          <a:prstGeom prst="ellipse">
            <a:avLst/>
          </a:prstGeom>
          <a:solidFill>
            <a:srgbClr val="C00000"/>
          </a:solidFill>
          <a:ln w="19050">
            <a:noFill/>
            <a:round/>
          </a:ln>
        </p:spPr>
        <p:txBody>
          <a:bodyPr wrap="none" lIns="89456" tIns="44728" rIns="89456" bIns="44728" anchor="ctr"/>
          <a:lstStyle/>
          <a:p>
            <a:pPr algn="ctr">
              <a:defRPr/>
            </a:pPr>
            <a:r>
              <a:rPr lang="zh-CN" altLang="en-US" sz="2000" kern="0">
                <a:solidFill>
                  <a:schemeClr val="bg1"/>
                </a:solidFill>
                <a:ea typeface="微软雅黑" panose="020b0503020204020204" pitchFamily="34" charset="-122"/>
              </a:rPr>
              <a:t>第四季度</a:t>
            </a:r>
            <a:endParaRPr lang="zh-CN" altLang="en-US" sz="2000" kern="0">
              <a:solidFill>
                <a:schemeClr val="bg1"/>
              </a:solidFill>
              <a:ea typeface="微软雅黑" panose="020b0503020204020204" pitchFamily="34" charset="-122"/>
            </a:endParaRPr>
          </a:p>
        </p:txBody>
      </p:sp>
      <p:sp>
        <p:nvSpPr>
          <p:cNvPr id="22" name="矩形 21"/>
          <p:cNvSpPr/>
          <p:nvPr/>
        </p:nvSpPr>
        <p:spPr>
          <a:xfrm>
            <a:off x="1165669" y="5394842"/>
            <a:ext cx="6891700" cy="459651"/>
          </a:xfrm>
          <a:prstGeom prst="rect">
            <a:avLst/>
          </a:prstGeom>
        </p:spPr>
        <p:txBody>
          <a:bodyPr wrap="square" lIns="89456" tIns="44728" rIns="89456" bIns="44728" anchor="ctr">
            <a:spAutoFit/>
          </a:bodyPr>
          <a:lstStyle/>
          <a:p>
            <a:pPr algn="ctr">
              <a:lnSpc>
                <a:spcPct val="150000"/>
              </a:lnSpc>
            </a:pPr>
            <a:r>
              <a:rPr lang="zh-CN" altLang="en-US" sz="16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a:latin typeface="微软雅黑" panose="020b0503020204020204" pitchFamily="34" charset="-122"/>
              <a:ea typeface="微软雅黑" panose="020b0503020204020204" pitchFamily="34" charset="-122"/>
            </a:endParaRPr>
          </a:p>
        </p:txBody>
      </p:sp>
      <p:sp>
        <p:nvSpPr>
          <p:cNvPr id="24"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nodeType="afterGroup">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nodeType="afterGroup">
                            <p:stCondLst>
                              <p:cond delay="150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0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nodeType="afterGroup">
                            <p:stCondLst>
                              <p:cond delay="21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nodeType="afterGroup">
                            <p:stCondLst>
                              <p:cond delay="26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31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nodeType="afterGroup">
                            <p:stCondLst>
                              <p:cond delay="36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41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nodeType="afterGroup">
                            <p:stCondLst>
                              <p:cond delay="420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nodeType="afterGroup">
                            <p:stCondLst>
                              <p:cond delay="4700"/>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nodeType="afterGroup">
                            <p:stCondLst>
                              <p:cond delay="520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nodeType="afterGroup">
                            <p:stCondLst>
                              <p:cond delay="57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grpSp>
        <p:nvGrpSpPr>
          <p:cNvPr id="10" name="组合 9"/>
          <p:cNvGrpSpPr/>
          <p:nvPr/>
        </p:nvGrpSpPr>
        <p:grpSpPr>
          <a:xfrm>
            <a:off x="5205586" y="966243"/>
            <a:ext cx="1521549" cy="1766146"/>
            <a:chOff x="1109756" y="3090803"/>
            <a:chExt cx="583096" cy="676392"/>
          </a:xfrm>
          <a:solidFill>
            <a:srgbClr val="C00000"/>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5" name="文本框 64"/>
            <p:cNvSpPr txBox="1"/>
            <p:nvPr/>
          </p:nvSpPr>
          <p:spPr>
            <a:xfrm>
              <a:off x="1109756" y="3198166"/>
              <a:ext cx="577850" cy="506846"/>
            </a:xfrm>
            <a:prstGeom prst="rect">
              <a:avLst/>
            </a:prstGeom>
            <a:noFill/>
          </p:spPr>
          <p:txBody>
            <a:bodyPr wrap="square" rtlCol="0">
              <a:spAutoFit/>
            </a:bodyPr>
            <a:lstStyle/>
            <a:p>
              <a:pPr algn="ctr"/>
              <a:r>
                <a:rPr lang="en-US" altLang="zh-CN" sz="8000" b="1">
                  <a:solidFill>
                    <a:schemeClr val="bg1"/>
                  </a:solidFill>
                  <a:latin typeface="微软雅黑" panose="020b0503020204020204" pitchFamily="34" charset="-122"/>
                  <a:ea typeface="微软雅黑" panose="020b0503020204020204" pitchFamily="34" charset="-122"/>
                </a:rPr>
                <a:t>03</a:t>
              </a:r>
              <a:endParaRPr lang="zh-CN" altLang="en-US" sz="8000" b="1">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817752" y="3048001"/>
            <a:ext cx="6297217" cy="10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第一部分：单击此处添加文字标题</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6" name="Group 2"/>
          <p:cNvGrpSpPr/>
          <p:nvPr/>
        </p:nvGrpSpPr>
        <p:grpSpPr>
          <a:xfrm>
            <a:off x="5845910" y="2493113"/>
            <a:ext cx="2190292" cy="2320169"/>
            <a:chExt cx="1186" cy="1256"/>
          </a:xfrm>
        </p:grpSpPr>
        <p:sp>
          <p:nvSpPr>
            <p:cNvPr id="67" name="Freeform 9"/>
            <p:cNvSpPr>
              <a:spLocks noChangeArrowheads="1"/>
            </p:cNvSpPr>
            <p:nvPr/>
          </p:nvSpPr>
          <p:spPr bwMode="auto">
            <a:xfrm>
              <a:off x="0" y="0"/>
              <a:ext cx="1186" cy="837"/>
            </a:xfrm>
            <a:custGeom>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p:nvPr/>
        </p:nvGrpSpPr>
        <p:grpSpPr>
          <a:xfrm>
            <a:off x="8036201" y="2687798"/>
            <a:ext cx="2190292" cy="2125484"/>
            <a:chExt cx="1185" cy="1151"/>
          </a:xfrm>
        </p:grpSpPr>
        <p:sp>
          <p:nvSpPr>
            <p:cNvPr id="70" name="Freeform 12"/>
            <p:cNvSpPr>
              <a:spLocks noChangeArrowheads="1"/>
            </p:cNvSpPr>
            <p:nvPr/>
          </p:nvSpPr>
          <p:spPr bwMode="auto">
            <a:xfrm>
              <a:off x="0" y="0"/>
              <a:ext cx="1185" cy="838"/>
            </a:xfrm>
            <a:custGeom>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cxnLst>
                <a:cxn ang="T10">
                  <a:pos x="T0" y="T1"/>
                </a:cxn>
                <a:cxn ang="T11">
                  <a:pos x="T2" y="T3"/>
                </a:cxn>
                <a:cxn ang="T12">
                  <a:pos x="T4" y="T5"/>
                </a:cxn>
                <a:cxn ang="T13">
                  <a:pos x="T6" y="T7"/>
                </a:cxn>
                <a:cxn ang="T14">
                  <a:pos x="T8" y="T9"/>
                </a:cxn>
              </a:cxnLst>
              <a:rect l="T15" t="T16" r="T17" b="T18"/>
              <a:pathLst>
                <a:path w="1185" h="905">
                  <a:moveTo>
                    <a:pt x="0" y="593"/>
                  </a:moveTo>
                  <a:lnTo>
                    <a:pt x="1185" y="0"/>
                  </a:lnTo>
                  <a:lnTo>
                    <a:pt x="1185" y="315"/>
                  </a:lnTo>
                  <a:lnTo>
                    <a:pt x="0" y="906"/>
                  </a:lnTo>
                  <a:lnTo>
                    <a:pt x="0" y="593"/>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p:nvPr/>
        </p:nvGrpSpPr>
        <p:grpSpPr>
          <a:xfrm>
            <a:off x="4937301" y="2752025"/>
            <a:ext cx="3096895" cy="2059250"/>
            <a:chExt cx="1676" cy="1115"/>
          </a:xfrm>
        </p:grpSpPr>
        <p:sp>
          <p:nvSpPr>
            <p:cNvPr id="73" name="Freeform 15"/>
            <p:cNvSpPr>
              <a:spLocks noChangeArrowheads="1"/>
            </p:cNvSpPr>
            <p:nvPr/>
          </p:nvSpPr>
          <p:spPr bwMode="auto">
            <a:xfrm>
              <a:off x="0" y="0"/>
              <a:ext cx="1676" cy="592"/>
            </a:xfrm>
            <a:custGeom>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p:nvPr/>
        </p:nvGrpSpPr>
        <p:grpSpPr>
          <a:xfrm>
            <a:off x="8036201" y="3336081"/>
            <a:ext cx="3094890" cy="1477201"/>
            <a:chExt cx="1675" cy="800"/>
          </a:xfrm>
        </p:grpSpPr>
        <p:sp>
          <p:nvSpPr>
            <p:cNvPr id="76" name="Freeform 18"/>
            <p:cNvSpPr>
              <a:spLocks noChangeArrowheads="1"/>
            </p:cNvSpPr>
            <p:nvPr/>
          </p:nvSpPr>
          <p:spPr bwMode="auto">
            <a:xfrm>
              <a:off x="0" y="0"/>
              <a:ext cx="1675" cy="591"/>
            </a:xfrm>
            <a:custGeom>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4"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p:nvPr/>
        </p:nvGrpSpPr>
        <p:grpSpPr>
          <a:xfrm>
            <a:off x="4945224" y="3653199"/>
            <a:ext cx="3094889" cy="2253935"/>
            <a:chExt cx="1676" cy="1221"/>
          </a:xfrm>
        </p:grpSpPr>
        <p:sp>
          <p:nvSpPr>
            <p:cNvPr id="79" name="Freeform 21"/>
            <p:cNvSpPr>
              <a:spLocks noChangeArrowheads="1"/>
            </p:cNvSpPr>
            <p:nvPr/>
          </p:nvSpPr>
          <p:spPr bwMode="auto">
            <a:xfrm>
              <a:off x="0" y="0"/>
              <a:ext cx="1676" cy="593"/>
            </a:xfrm>
            <a:custGeom>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p:nvPr/>
        </p:nvGrpSpPr>
        <p:grpSpPr>
          <a:xfrm>
            <a:off x="8040504" y="4620605"/>
            <a:ext cx="3094890" cy="1286529"/>
            <a:chExt cx="1675" cy="697"/>
          </a:xfrm>
        </p:grpSpPr>
        <p:sp>
          <p:nvSpPr>
            <p:cNvPr id="83" name="Freeform 25"/>
            <p:cNvSpPr>
              <a:spLocks noChangeArrowheads="1"/>
            </p:cNvSpPr>
            <p:nvPr/>
          </p:nvSpPr>
          <p:spPr bwMode="auto">
            <a:xfrm>
              <a:off x="0" y="0"/>
              <a:ext cx="1675" cy="593"/>
            </a:xfrm>
            <a:custGeom>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4"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907" y="4776752"/>
            <a:ext cx="1539408"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31"/>
          <p:cNvSpPr>
            <a:spLocks noChangeArrowheads="1"/>
          </p:cNvSpPr>
          <p:nvPr/>
        </p:nvSpPr>
        <p:spPr bwMode="auto">
          <a:xfrm>
            <a:off x="9331943" y="3819383"/>
            <a:ext cx="1438593"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 Box 32"/>
          <p:cNvSpPr>
            <a:spLocks noChangeArrowheads="1"/>
          </p:cNvSpPr>
          <p:nvPr/>
        </p:nvSpPr>
        <p:spPr bwMode="auto">
          <a:xfrm>
            <a:off x="5475960" y="3840864"/>
            <a:ext cx="15591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 Box 33"/>
          <p:cNvSpPr>
            <a:spLocks noChangeArrowheads="1"/>
          </p:cNvSpPr>
          <p:nvPr/>
        </p:nvSpPr>
        <p:spPr bwMode="auto">
          <a:xfrm>
            <a:off x="6553838" y="2778302"/>
            <a:ext cx="1440179"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 Box 34"/>
          <p:cNvSpPr>
            <a:spLocks noChangeArrowheads="1"/>
          </p:cNvSpPr>
          <p:nvPr/>
        </p:nvSpPr>
        <p:spPr bwMode="auto">
          <a:xfrm>
            <a:off x="5260127" y="3192942"/>
            <a:ext cx="1624167"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93" name="Text Box 35"/>
          <p:cNvSpPr>
            <a:spLocks noChangeArrowheads="1"/>
          </p:cNvSpPr>
          <p:nvPr/>
        </p:nvSpPr>
        <p:spPr bwMode="auto">
          <a:xfrm>
            <a:off x="8209851" y="3027479"/>
            <a:ext cx="1467414"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94" name="Text Box 36"/>
          <p:cNvSpPr>
            <a:spLocks noChangeArrowheads="1"/>
          </p:cNvSpPr>
          <p:nvPr/>
        </p:nvSpPr>
        <p:spPr bwMode="auto">
          <a:xfrm>
            <a:off x="5150188" y="1413244"/>
            <a:ext cx="4483414" cy="8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6"/>
          <p:cNvSpPr>
            <a:spLocks noChangeArrowheads="1"/>
          </p:cNvSpPr>
          <p:nvPr/>
        </p:nvSpPr>
        <p:spPr bwMode="auto">
          <a:xfrm>
            <a:off x="836465" y="2349125"/>
            <a:ext cx="3384737" cy="381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nodeType="afterGroup">
                            <p:stCondLst>
                              <p:cond delay="250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nodeType="afterGroup">
                            <p:stCondLst>
                              <p:cond delay="300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nodeType="afterGroup">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nodeType="afterGroup">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nodeType="afterGroup">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nodeType="clickPar">
                      <p:stCondLst>
                        <p:cond delay="indefinite"/>
                        <p:cond evt="onBegin" delay="0">
                          <p:tn val="59"/>
                        </p:cond>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nodeType="clickPar">
                      <p:stCondLst>
                        <p:cond delay="indefinite"/>
                        <p:cond evt="onBegin" delay="0">
                          <p:tn val="64"/>
                        </p:cond>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3549419" y="1339006"/>
            <a:ext cx="6359641"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4" name="矩形 3"/>
          <p:cNvSpPr/>
          <p:nvPr/>
        </p:nvSpPr>
        <p:spPr>
          <a:xfrm>
            <a:off x="4381076" y="1125277"/>
            <a:ext cx="4685216" cy="463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5" name="六边形 4"/>
          <p:cNvSpPr/>
          <p:nvPr/>
        </p:nvSpPr>
        <p:spPr>
          <a:xfrm>
            <a:off x="1064278" y="2925478"/>
            <a:ext cx="1586689" cy="136815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sz="3200">
                <a:latin typeface="微软雅黑" panose="020b0503020204020204" pitchFamily="34" charset="-122"/>
                <a:ea typeface="微软雅黑" panose="020b0503020204020204" pitchFamily="34" charset="-122"/>
              </a:rPr>
              <a:t>工作概述</a:t>
            </a:r>
            <a:endParaRPr lang="zh-CN" altLang="en-US" sz="3200">
              <a:latin typeface="微软雅黑" panose="020b0503020204020204" pitchFamily="34" charset="-122"/>
              <a:ea typeface="微软雅黑" panose="020b0503020204020204" pitchFamily="34" charset="-122"/>
            </a:endParaRPr>
          </a:p>
        </p:txBody>
      </p:sp>
      <p:cxnSp>
        <p:nvCxnSpPr>
          <p:cNvPr id="6" name="直接箭头连接符 5"/>
          <p:cNvCxnSpPr>
            <a:stCxn id="5" idx="5"/>
          </p:cNvCxnSpPr>
          <p:nvPr/>
        </p:nvCxnSpPr>
        <p:spPr>
          <a:xfrm flipV="1">
            <a:off x="2309008" y="1989375"/>
            <a:ext cx="1240411"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50966" y="3609553"/>
            <a:ext cx="898452"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9008" y="4293631"/>
            <a:ext cx="1240411"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5392" y="1629334"/>
            <a:ext cx="6047273" cy="1052596"/>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549419" y="3139208"/>
            <a:ext cx="6359641"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12" name="矩形 11"/>
          <p:cNvSpPr/>
          <p:nvPr/>
        </p:nvSpPr>
        <p:spPr>
          <a:xfrm>
            <a:off x="4381076" y="2925477"/>
            <a:ext cx="4685216" cy="463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3765392" y="3429534"/>
            <a:ext cx="6047273" cy="1052596"/>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3549419" y="4939408"/>
            <a:ext cx="6359641"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15" name="矩形 14"/>
          <p:cNvSpPr/>
          <p:nvPr/>
        </p:nvSpPr>
        <p:spPr>
          <a:xfrm>
            <a:off x="4381076" y="4725678"/>
            <a:ext cx="4685216" cy="463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3765392" y="5229734"/>
            <a:ext cx="6047273" cy="1052596"/>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141595"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nodeType="afterGroup">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nodeType="afterGroup">
                            <p:stCondLst>
                              <p:cond delay="200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nodeType="afterGroup">
                            <p:stCondLst>
                              <p:cond delay="260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nodeType="afterGroup">
                            <p:stCondLst>
                              <p:cond delay="310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3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nodeType="afterGroup">
                            <p:stCondLst>
                              <p:cond delay="370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nodeType="afterGroup">
                            <p:stCondLst>
                              <p:cond delay="420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nodeType="afterGroup">
                            <p:stCondLst>
                              <p:cond delay="47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椭圆 12"/>
          <p:cNvSpPr/>
          <p:nvPr/>
        </p:nvSpPr>
        <p:spPr bwMode="auto">
          <a:xfrm rot="351052">
            <a:off x="1301990" y="5478775"/>
            <a:ext cx="288671"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14" name="椭圆 13"/>
          <p:cNvSpPr/>
          <p:nvPr/>
        </p:nvSpPr>
        <p:spPr bwMode="auto">
          <a:xfrm rot="285728">
            <a:off x="2099515" y="4752933"/>
            <a:ext cx="288671"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15" name="椭圆 14"/>
          <p:cNvSpPr/>
          <p:nvPr/>
        </p:nvSpPr>
        <p:spPr bwMode="auto">
          <a:xfrm rot="20925770">
            <a:off x="3154991" y="4071739"/>
            <a:ext cx="287085"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25" name="椭圆 24"/>
          <p:cNvSpPr/>
          <p:nvPr/>
        </p:nvSpPr>
        <p:spPr bwMode="auto">
          <a:xfrm rot="21146216">
            <a:off x="3955854" y="4848466"/>
            <a:ext cx="288671"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26" name="椭圆 25"/>
          <p:cNvSpPr/>
          <p:nvPr/>
        </p:nvSpPr>
        <p:spPr bwMode="auto">
          <a:xfrm rot="372077">
            <a:off x="5869446" y="4354130"/>
            <a:ext cx="287085"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27" name="椭圆 26"/>
          <p:cNvSpPr/>
          <p:nvPr/>
        </p:nvSpPr>
        <p:spPr bwMode="auto">
          <a:xfrm rot="444650">
            <a:off x="6788915" y="3777451"/>
            <a:ext cx="287085" cy="2936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28" name="椭圆 27"/>
          <p:cNvSpPr/>
          <p:nvPr/>
        </p:nvSpPr>
        <p:spPr bwMode="auto">
          <a:xfrm rot="411978">
            <a:off x="7491485" y="3064848"/>
            <a:ext cx="288671" cy="2936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29" name="椭圆 28"/>
          <p:cNvSpPr/>
          <p:nvPr/>
        </p:nvSpPr>
        <p:spPr bwMode="auto">
          <a:xfrm rot="434902">
            <a:off x="8976364" y="2146483"/>
            <a:ext cx="288671" cy="2936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30" name="椭圆 29"/>
          <p:cNvSpPr/>
          <p:nvPr/>
        </p:nvSpPr>
        <p:spPr bwMode="auto">
          <a:xfrm rot="1654378">
            <a:off x="10106325" y="1552404"/>
            <a:ext cx="287085"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31" name="文本框 30"/>
          <p:cNvSpPr txBox="1">
            <a:spLocks noChangeArrowheads="1"/>
          </p:cNvSpPr>
          <p:nvPr/>
        </p:nvSpPr>
        <p:spPr bwMode="auto">
          <a:xfrm>
            <a:off x="1097821"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文本框 31"/>
          <p:cNvSpPr txBox="1">
            <a:spLocks noChangeArrowheads="1"/>
          </p:cNvSpPr>
          <p:nvPr/>
        </p:nvSpPr>
        <p:spPr bwMode="auto">
          <a:xfrm>
            <a:off x="1914891"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文本框 32"/>
          <p:cNvSpPr txBox="1">
            <a:spLocks noChangeArrowheads="1"/>
          </p:cNvSpPr>
          <p:nvPr/>
        </p:nvSpPr>
        <p:spPr bwMode="auto">
          <a:xfrm>
            <a:off x="2944041"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文本框 33"/>
          <p:cNvSpPr txBox="1">
            <a:spLocks noChangeArrowheads="1"/>
          </p:cNvSpPr>
          <p:nvPr/>
        </p:nvSpPr>
        <p:spPr bwMode="auto">
          <a:xfrm>
            <a:off x="3713299"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文本框 34"/>
          <p:cNvSpPr txBox="1">
            <a:spLocks noChangeArrowheads="1"/>
          </p:cNvSpPr>
          <p:nvPr/>
        </p:nvSpPr>
        <p:spPr bwMode="auto">
          <a:xfrm>
            <a:off x="5710199"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文本框 35"/>
          <p:cNvSpPr txBox="1">
            <a:spLocks noChangeArrowheads="1"/>
          </p:cNvSpPr>
          <p:nvPr/>
        </p:nvSpPr>
        <p:spPr bwMode="auto">
          <a:xfrm>
            <a:off x="6669113"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文本框 36"/>
          <p:cNvSpPr txBox="1">
            <a:spLocks noChangeArrowheads="1"/>
          </p:cNvSpPr>
          <p:nvPr/>
        </p:nvSpPr>
        <p:spPr bwMode="auto">
          <a:xfrm>
            <a:off x="7465561" y="6129620"/>
            <a:ext cx="914827"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文本框 37"/>
          <p:cNvSpPr txBox="1">
            <a:spLocks noChangeArrowheads="1"/>
          </p:cNvSpPr>
          <p:nvPr/>
        </p:nvSpPr>
        <p:spPr bwMode="auto">
          <a:xfrm>
            <a:off x="8830514" y="6129620"/>
            <a:ext cx="914827"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框 38"/>
          <p:cNvSpPr txBox="1">
            <a:spLocks noChangeArrowheads="1"/>
          </p:cNvSpPr>
          <p:nvPr/>
        </p:nvSpPr>
        <p:spPr bwMode="auto">
          <a:xfrm>
            <a:off x="9960046" y="6129620"/>
            <a:ext cx="914827"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文本框 39"/>
          <p:cNvSpPr txBox="1">
            <a:spLocks noChangeArrowheads="1"/>
          </p:cNvSpPr>
          <p:nvPr/>
        </p:nvSpPr>
        <p:spPr bwMode="auto">
          <a:xfrm>
            <a:off x="1748169" y="5413411"/>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1" name="文本框 40"/>
          <p:cNvSpPr txBox="1">
            <a:spLocks noChangeArrowheads="1"/>
          </p:cNvSpPr>
          <p:nvPr/>
        </p:nvSpPr>
        <p:spPr bwMode="auto">
          <a:xfrm>
            <a:off x="484330" y="4678976"/>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2" name="文本框 41"/>
          <p:cNvSpPr txBox="1">
            <a:spLocks noChangeArrowheads="1"/>
          </p:cNvSpPr>
          <p:nvPr/>
        </p:nvSpPr>
        <p:spPr bwMode="auto">
          <a:xfrm>
            <a:off x="2679951" y="3641892"/>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3" name="文本框 42"/>
          <p:cNvSpPr txBox="1">
            <a:spLocks noChangeArrowheads="1"/>
          </p:cNvSpPr>
          <p:nvPr/>
        </p:nvSpPr>
        <p:spPr bwMode="auto">
          <a:xfrm>
            <a:off x="3874252" y="4435756"/>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4" name="文本框 43"/>
          <p:cNvSpPr txBox="1">
            <a:spLocks noChangeArrowheads="1"/>
          </p:cNvSpPr>
          <p:nvPr/>
        </p:nvSpPr>
        <p:spPr bwMode="auto">
          <a:xfrm>
            <a:off x="6214092" y="4349152"/>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5" name="文本框 44"/>
          <p:cNvSpPr txBox="1">
            <a:spLocks noChangeArrowheads="1"/>
          </p:cNvSpPr>
          <p:nvPr/>
        </p:nvSpPr>
        <p:spPr bwMode="auto">
          <a:xfrm>
            <a:off x="7136646" y="3790343"/>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6" name="文本框 45"/>
          <p:cNvSpPr txBox="1">
            <a:spLocks noChangeArrowheads="1"/>
          </p:cNvSpPr>
          <p:nvPr/>
        </p:nvSpPr>
        <p:spPr bwMode="auto">
          <a:xfrm>
            <a:off x="7908533" y="3047510"/>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7" name="文本框 46"/>
          <p:cNvSpPr txBox="1">
            <a:spLocks noChangeArrowheads="1"/>
          </p:cNvSpPr>
          <p:nvPr/>
        </p:nvSpPr>
        <p:spPr bwMode="auto">
          <a:xfrm>
            <a:off x="9397008" y="2136608"/>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cxnSp>
        <p:nvCxnSpPr>
          <p:cNvPr id="48" name="直接连接符 47"/>
          <p:cNvCxnSpPr>
            <a:stCxn id="13" idx="7"/>
            <a:endCxn id="14" idx="3"/>
          </p:cNvCxnSpPr>
          <p:nvPr/>
        </p:nvCxnSpPr>
        <p:spPr>
          <a:xfrm flipV="1">
            <a:off x="1558486" y="4996069"/>
            <a:ext cx="574997" cy="53689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4219" y="4247332"/>
            <a:ext cx="803524" cy="55767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8413" y="4301921"/>
            <a:ext cx="566877" cy="6041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2299" y="5351646"/>
            <a:ext cx="288671" cy="2952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cxnSp>
        <p:nvCxnSpPr>
          <p:cNvPr id="52" name="直接连接符 51"/>
          <p:cNvCxnSpPr>
            <a:stCxn id="25" idx="5"/>
            <a:endCxn id="51" idx="2"/>
          </p:cNvCxnSpPr>
          <p:nvPr/>
        </p:nvCxnSpPr>
        <p:spPr>
          <a:xfrm>
            <a:off x="4215093" y="5086090"/>
            <a:ext cx="581366" cy="37873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0617" y="4594523"/>
            <a:ext cx="840199" cy="8277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5161" y="4014103"/>
            <a:ext cx="693265" cy="39484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6490" y="3302516"/>
            <a:ext cx="475599" cy="53190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551" y="2383387"/>
            <a:ext cx="1256813" cy="7374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5035" y="1745511"/>
            <a:ext cx="876581" cy="45768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5681" y="5337227"/>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59" name="文本框 33"/>
          <p:cNvSpPr txBox="1">
            <a:spLocks noChangeArrowheads="1"/>
          </p:cNvSpPr>
          <p:nvPr/>
        </p:nvSpPr>
        <p:spPr bwMode="auto">
          <a:xfrm>
            <a:off x="4597362" y="6129620"/>
            <a:ext cx="780294" cy="369247"/>
          </a:xfrm>
          <a:prstGeom prst="rect">
            <a:avLst/>
          </a:prstGeom>
          <a:noFill/>
          <a:ln w="9525">
            <a:noFill/>
            <a:miter lim="800000"/>
          </a:ln>
        </p:spPr>
        <p:txBody>
          <a:bodyPr wrap="none">
            <a:spAutoFit/>
          </a:bodyPr>
          <a:lstStyle/>
          <a:p>
            <a:r>
              <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文本框 46"/>
          <p:cNvSpPr txBox="1">
            <a:spLocks noChangeArrowheads="1"/>
          </p:cNvSpPr>
          <p:nvPr/>
        </p:nvSpPr>
        <p:spPr bwMode="auto">
          <a:xfrm>
            <a:off x="9539787" y="1125277"/>
            <a:ext cx="1568276" cy="369247"/>
          </a:xfrm>
          <a:prstGeom prst="rect">
            <a:avLst/>
          </a:prstGeom>
          <a:noFill/>
          <a:ln w="9525">
            <a:noFill/>
            <a:miter lim="800000"/>
          </a:ln>
        </p:spPr>
        <p:txBody>
          <a:bodyPr wrap="none">
            <a:spAutoFit/>
          </a:bodyPr>
          <a:lstStyle/>
          <a:p>
            <a:r>
              <a:rPr lang="zh-CN" altLang="en-US">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a:solidFill>
                <a:schemeClr val="tx1">
                  <a:lumMod val="75000"/>
                  <a:lumOff val="25000"/>
                </a:schemeClr>
              </a:solidFill>
              <a:latin typeface="Calibri" panose="020f0502020204030204" pitchFamily="34" charset="0"/>
              <a:ea typeface="微软雅黑" panose="020b0503020204020204" pitchFamily="34" charset="-122"/>
            </a:endParaRPr>
          </a:p>
        </p:txBody>
      </p:sp>
      <p:grpSp>
        <p:nvGrpSpPr>
          <p:cNvPr id="61" name="组合 60"/>
          <p:cNvGrpSpPr/>
          <p:nvPr/>
        </p:nvGrpSpPr>
        <p:grpSpPr>
          <a:xfrm>
            <a:off x="546764" y="5950809"/>
            <a:ext cx="10734724" cy="102224"/>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3880" y="1197270"/>
            <a:ext cx="4216564" cy="1692379"/>
          </a:xfrm>
          <a:prstGeom prst="rect">
            <a:avLst/>
          </a:prstGeom>
        </p:spPr>
        <p:txBody>
          <a:bodyPr wrap="square">
            <a:spAutoFit/>
          </a:bodyPr>
          <a:lstStyle/>
          <a:p>
            <a:pPr>
              <a:lnSpc>
                <a:spcPct val="200000"/>
              </a:lnSpc>
            </a:pPr>
            <a:r>
              <a:rPr lang="zh-CN" altLang="en-US" sz="2000" b="1">
                <a:solidFill>
                  <a:srgbClr val="C00000"/>
                </a:solidFill>
                <a:latin typeface="微软雅黑" panose="020b0503020204020204" pitchFamily="34" charset="-122"/>
                <a:ea typeface="微软雅黑" panose="020b0503020204020204" pitchFamily="34" charset="-122"/>
              </a:rPr>
              <a:t>点击添加小标题</a:t>
            </a:r>
            <a:endParaRPr lang="en-US" altLang="zh-CN" sz="2000" b="1">
              <a:solidFill>
                <a:srgbClr val="C00000"/>
              </a:solidFill>
              <a:latin typeface="微软雅黑" panose="020b0503020204020204" pitchFamily="34" charset="-122"/>
              <a:ea typeface="微软雅黑" panose="020b0503020204020204" pitchFamily="34" charset="-122"/>
            </a:endParaRPr>
          </a:p>
          <a:p>
            <a:r>
              <a:rPr lang="zh-CN" altLang="en-US" sz="160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C00000"/>
              </a:solidFill>
              <a:latin typeface="微软雅黑" panose="020b0503020204020204" pitchFamily="34" charset="-122"/>
              <a:ea typeface="微软雅黑" panose="020b0503020204020204" pitchFamily="34" charset="-122"/>
            </a:endParaRPr>
          </a:p>
          <a:p>
            <a:r>
              <a:rPr lang="zh-CN" altLang="en-US" sz="160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74"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nodeType="afterGroup">
                            <p:stCondLst>
                              <p:cond delay="250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nodeType="afterGroup">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nodeType="afterGroup">
                            <p:stCondLst>
                              <p:cond delay="350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nodeType="afterGroup">
                            <p:stCondLst>
                              <p:cond delay="40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nodeType="afterGroup">
                            <p:stCondLst>
                              <p:cond delay="450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nodeType="afterGroup">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nodeType="afterGroup">
                            <p:stCondLst>
                              <p:cond delay="550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nodeType="afterGroup">
                            <p:stCondLst>
                              <p:cond delay="600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nodeType="afterGroup">
                            <p:stCondLst>
                              <p:cond delay="650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nodeType="afterGroup">
                            <p:stCondLst>
                              <p:cond delay="700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nodeType="afterGroup">
                            <p:stCondLst>
                              <p:cond delay="750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nodeType="afterGroup">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nodeType="afterGroup">
                            <p:stCondLst>
                              <p:cond delay="850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nodeType="afterGroup">
                            <p:stCondLst>
                              <p:cond delay="900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nodeType="afterGroup">
                            <p:stCondLst>
                              <p:cond delay="950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nodeType="afterGroup">
                            <p:stCondLst>
                              <p:cond delay="1000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nodeType="afterGroup">
                            <p:stCondLst>
                              <p:cond delay="1050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nodeType="afterGroup">
                            <p:stCondLst>
                              <p:cond delay="1100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圆角矩形 16"/>
          <p:cNvSpPr/>
          <p:nvPr/>
        </p:nvSpPr>
        <p:spPr>
          <a:xfrm>
            <a:off x="2706182" y="4728638"/>
            <a:ext cx="7790923" cy="857052"/>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9206" y="3422427"/>
            <a:ext cx="7678310" cy="857052"/>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6182" y="2089236"/>
            <a:ext cx="7790923" cy="857052"/>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p:nvPr/>
        </p:nvGrpSpPr>
        <p:grpSpPr>
          <a:xfrm>
            <a:off x="1859206" y="1836882"/>
            <a:ext cx="1237158" cy="1236376"/>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a:xfrm>
            <a:off x="9199675" y="3190708"/>
            <a:ext cx="1237158" cy="1236377"/>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a:xfrm>
            <a:off x="1849689" y="4568339"/>
            <a:ext cx="1237158" cy="1236377"/>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71749" y="2256405"/>
            <a:ext cx="1213366" cy="400017"/>
          </a:xfrm>
          <a:prstGeom prst="rect">
            <a:avLst/>
          </a:prstGeom>
          <a:noFill/>
        </p:spPr>
        <p:txBody>
          <a:bodyPr>
            <a:spAutoFit/>
          </a:bodyPr>
          <a:lstStyle/>
          <a:p>
            <a:pPr algn="ctr">
              <a:defRPr/>
            </a:pP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70"/>
          <p:cNvSpPr txBox="1"/>
          <p:nvPr/>
        </p:nvSpPr>
        <p:spPr>
          <a:xfrm>
            <a:off x="9485372" y="3596605"/>
            <a:ext cx="999243" cy="400017"/>
          </a:xfrm>
          <a:prstGeom prst="rect">
            <a:avLst/>
          </a:prstGeom>
          <a:noFill/>
        </p:spPr>
        <p:txBody>
          <a:bodyPr>
            <a:spAutoFit/>
          </a:bodyPr>
          <a:lstStyle/>
          <a:p>
            <a:pPr>
              <a:defRPr/>
            </a:pP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71"/>
          <p:cNvSpPr txBox="1"/>
          <p:nvPr/>
        </p:nvSpPr>
        <p:spPr>
          <a:xfrm>
            <a:off x="2104283" y="5014322"/>
            <a:ext cx="1141992" cy="400017"/>
          </a:xfrm>
          <a:prstGeom prst="rect">
            <a:avLst/>
          </a:prstGeom>
          <a:noFill/>
        </p:spPr>
        <p:txBody>
          <a:bodyPr>
            <a:spAutoFit/>
          </a:bodyPr>
          <a:lstStyle/>
          <a:p>
            <a:pPr>
              <a:defRPr/>
            </a:pP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73"/>
          <p:cNvSpPr txBox="1"/>
          <p:nvPr/>
        </p:nvSpPr>
        <p:spPr>
          <a:xfrm>
            <a:off x="3215321" y="2196840"/>
            <a:ext cx="7142209" cy="652335"/>
          </a:xfrm>
          <a:prstGeom prst="rect">
            <a:avLst/>
          </a:prstGeom>
          <a:noFill/>
        </p:spPr>
        <p:txBody>
          <a:bodyPr>
            <a:spAutoFit/>
          </a:bodyPr>
          <a:lstStyle/>
          <a:p>
            <a:pPr>
              <a:lnSpc>
                <a:spcPct val="13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74"/>
          <p:cNvSpPr txBox="1"/>
          <p:nvPr/>
        </p:nvSpPr>
        <p:spPr>
          <a:xfrm>
            <a:off x="1981334" y="3485913"/>
            <a:ext cx="7164414" cy="898500"/>
          </a:xfrm>
          <a:prstGeom prst="rect">
            <a:avLst/>
          </a:prstGeom>
          <a:noFill/>
          <a:ln>
            <a:noFill/>
          </a:ln>
        </p:spPr>
        <p:txBody>
          <a:bodyPr>
            <a:spAutoFit/>
          </a:bodyPr>
          <a:lstStyle/>
          <a:p>
            <a:pPr>
              <a:lnSpc>
                <a:spcPct val="13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7330" y="4787363"/>
            <a:ext cx="7410259" cy="6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50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grpSp>
        <p:nvGrpSpPr>
          <p:cNvPr id="10" name="组合 9"/>
          <p:cNvGrpSpPr/>
          <p:nvPr/>
        </p:nvGrpSpPr>
        <p:grpSpPr>
          <a:xfrm>
            <a:off x="3491058" y="1003587"/>
            <a:ext cx="582717" cy="676392"/>
            <a:chOff x="1109756" y="3090803"/>
            <a:chExt cx="583096" cy="676392"/>
          </a:xfrm>
          <a:solidFill>
            <a:srgbClr val="C00000"/>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文本框 64"/>
            <p:cNvSpPr txBox="1"/>
            <p:nvPr/>
          </p:nvSpPr>
          <p:spPr>
            <a:xfrm>
              <a:off x="1109756" y="3198166"/>
              <a:ext cx="577850" cy="461665"/>
            </a:xfrm>
            <a:prstGeom prst="rect">
              <a:avLst/>
            </a:prstGeom>
            <a:noFill/>
          </p:spPr>
          <p:txBody>
            <a:bodyPr wrap="square" rtlCol="0">
              <a:spAutoFit/>
            </a:bodyPr>
            <a:lstStyle/>
            <a:p>
              <a:pPr algn="ctr"/>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4303857" y="1124067"/>
            <a:ext cx="4528457" cy="4354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第一部分：单击此处添加文字标题</a:t>
            </a:r>
            <a:endParaRPr lang="zh-CN" altLang="en-US" sz="2000" b="1">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491058" y="1908546"/>
            <a:ext cx="582717" cy="676392"/>
            <a:chOff x="1109756" y="3090803"/>
            <a:chExt cx="583096" cy="676392"/>
          </a:xfrm>
          <a:solidFill>
            <a:srgbClr val="C00000"/>
          </a:solidFill>
        </p:grpSpPr>
        <p:sp>
          <p:nvSpPr>
            <p:cNvPr id="20" name="六边形 1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1" name="文本框 64"/>
            <p:cNvSpPr txBox="1"/>
            <p:nvPr/>
          </p:nvSpPr>
          <p:spPr>
            <a:xfrm>
              <a:off x="1109756" y="3198166"/>
              <a:ext cx="577850" cy="461665"/>
            </a:xfrm>
            <a:prstGeom prst="rect">
              <a:avLst/>
            </a:prstGeom>
            <a:noFill/>
          </p:spPr>
          <p:txBody>
            <a:bodyPr wrap="square" rtlCol="0">
              <a:spAutoFit/>
            </a:bodyPr>
            <a:lstStyle/>
            <a:p>
              <a:pPr algn="ctr"/>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4303857" y="2029026"/>
            <a:ext cx="4528457" cy="4354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第二部分：单击此处添加文字标题</a:t>
            </a:r>
            <a:endParaRPr lang="zh-CN" altLang="en-US" sz="2000" b="1">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491058" y="2810413"/>
            <a:ext cx="582717" cy="676392"/>
            <a:chOff x="1109756" y="3090803"/>
            <a:chExt cx="583096" cy="676392"/>
          </a:xfrm>
          <a:solidFill>
            <a:srgbClr val="C00000"/>
          </a:solidFill>
        </p:grpSpPr>
        <p:sp>
          <p:nvSpPr>
            <p:cNvPr id="24" name="六边形 2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5" name="文本框 64"/>
            <p:cNvSpPr txBox="1"/>
            <p:nvPr/>
          </p:nvSpPr>
          <p:spPr>
            <a:xfrm>
              <a:off x="1109756" y="3198166"/>
              <a:ext cx="577850" cy="461665"/>
            </a:xfrm>
            <a:prstGeom prst="rect">
              <a:avLst/>
            </a:prstGeom>
            <a:noFill/>
          </p:spPr>
          <p:txBody>
            <a:bodyPr wrap="square" rtlCol="0">
              <a:spAutoFit/>
            </a:bodyPr>
            <a:lstStyle/>
            <a:p>
              <a:pPr algn="ctr"/>
              <a:r>
                <a:rPr lang="en-US" altLang="zh-CN" sz="2400" b="1">
                  <a:solidFill>
                    <a:schemeClr val="bg1"/>
                  </a:solidFill>
                  <a:latin typeface="微软雅黑" panose="020b0503020204020204" pitchFamily="34" charset="-122"/>
                  <a:ea typeface="微软雅黑" panose="020b0503020204020204" pitchFamily="34" charset="-122"/>
                </a:rPr>
                <a:t>03</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4303857" y="2930893"/>
            <a:ext cx="4528457" cy="4354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第三部分：单击此处添加文字标题</a:t>
            </a:r>
            <a:endParaRPr lang="zh-CN" altLang="en-US" sz="2000" b="1">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491058" y="3754834"/>
            <a:ext cx="582717" cy="676392"/>
            <a:chOff x="1109756" y="3090803"/>
            <a:chExt cx="583096" cy="676392"/>
          </a:xfrm>
          <a:solidFill>
            <a:srgbClr val="C00000"/>
          </a:solidFill>
        </p:grpSpPr>
        <p:sp>
          <p:nvSpPr>
            <p:cNvPr id="28" name="六边形 2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9" name="文本框 64"/>
            <p:cNvSpPr txBox="1"/>
            <p:nvPr/>
          </p:nvSpPr>
          <p:spPr>
            <a:xfrm>
              <a:off x="1109756" y="3198166"/>
              <a:ext cx="577850" cy="461665"/>
            </a:xfrm>
            <a:prstGeom prst="rect">
              <a:avLst/>
            </a:prstGeom>
            <a:noFill/>
          </p:spPr>
          <p:txBody>
            <a:bodyPr wrap="square" rtlCol="0">
              <a:spAutoFit/>
            </a:bodyPr>
            <a:lstStyle/>
            <a:p>
              <a:pPr algn="ctr"/>
              <a:r>
                <a:rPr lang="en-US" altLang="zh-CN" sz="2400" b="1">
                  <a:solidFill>
                    <a:schemeClr val="bg1"/>
                  </a:solidFill>
                  <a:latin typeface="微软雅黑" panose="020b0503020204020204" pitchFamily="34" charset="-122"/>
                  <a:ea typeface="微软雅黑" panose="020b0503020204020204" pitchFamily="34" charset="-122"/>
                </a:rPr>
                <a:t>4</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4303857" y="3875314"/>
            <a:ext cx="4528457" cy="4354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第四部分：单击此处添加文字标题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47"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47"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47"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6" grpId="0" animBg="1"/>
      <p:bldP spid="30"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Freeform 7"/>
          <p:cNvSpPr/>
          <p:nvPr/>
        </p:nvSpPr>
        <p:spPr bwMode="auto">
          <a:xfrm rot="18900000">
            <a:off x="7261998" y="1697332"/>
            <a:ext cx="1745447" cy="1746584"/>
          </a:xfrm>
          <a:custGeom>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ko-KR" altLang="en-US">
              <a:latin typeface="微软雅黑" panose="020b0503020204020204" pitchFamily="34" charset="-122"/>
            </a:endParaRPr>
          </a:p>
        </p:txBody>
      </p:sp>
      <p:sp>
        <p:nvSpPr>
          <p:cNvPr id="42" name="Freeform 6"/>
          <p:cNvSpPr/>
          <p:nvPr/>
        </p:nvSpPr>
        <p:spPr bwMode="auto">
          <a:xfrm rot="18900000">
            <a:off x="7912753" y="2962071"/>
            <a:ext cx="1748557" cy="1746584"/>
          </a:xfrm>
          <a:custGeom>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ko-KR" altLang="en-US">
              <a:latin typeface="微软雅黑" panose="020b0503020204020204" pitchFamily="34" charset="-122"/>
            </a:endParaRPr>
          </a:p>
        </p:txBody>
      </p:sp>
      <p:sp>
        <p:nvSpPr>
          <p:cNvPr id="43" name="Freeform 5"/>
          <p:cNvSpPr/>
          <p:nvPr/>
        </p:nvSpPr>
        <p:spPr bwMode="auto">
          <a:xfrm rot="18900000">
            <a:off x="6651490" y="3615907"/>
            <a:ext cx="1745447" cy="1746584"/>
          </a:xfrm>
          <a:custGeom>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ko-KR" altLang="en-US">
              <a:latin typeface="微软雅黑" panose="020b0503020204020204" pitchFamily="34" charset="-122"/>
            </a:endParaRPr>
          </a:p>
        </p:txBody>
      </p:sp>
      <p:sp>
        <p:nvSpPr>
          <p:cNvPr id="44" name="Freeform 8"/>
          <p:cNvSpPr/>
          <p:nvPr/>
        </p:nvSpPr>
        <p:spPr bwMode="auto">
          <a:xfrm rot="18900000">
            <a:off x="5999181" y="2351164"/>
            <a:ext cx="1745447" cy="1746584"/>
          </a:xfrm>
          <a:custGeom>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a:endParaRPr lang="ko-KR" altLang="en-US">
              <a:latin typeface="微软雅黑" panose="020b0503020204020204" pitchFamily="34" charset="-122"/>
            </a:endParaRPr>
          </a:p>
        </p:txBody>
      </p:sp>
      <p:cxnSp>
        <p:nvCxnSpPr>
          <p:cNvPr id="45" name="직선 연결선 250"/>
          <p:cNvCxnSpPr/>
          <p:nvPr/>
        </p:nvCxnSpPr>
        <p:spPr>
          <a:xfrm>
            <a:off x="5637685" y="2891495"/>
            <a:ext cx="32615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9202" y="5159128"/>
            <a:ext cx="1191301"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369" y="1922194"/>
            <a:ext cx="142550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43" y="4193129"/>
            <a:ext cx="453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4330" y="2319109"/>
            <a:ext cx="3099157" cy="3405112"/>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60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H="1" flipV="1">
            <a:off x="4004504" y="1610301"/>
            <a:ext cx="0" cy="4482379"/>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4857" y="2649265"/>
            <a:ext cx="1107740" cy="646181"/>
          </a:xfrm>
          <a:prstGeom prst="rect">
            <a:avLst/>
          </a:prstGeom>
          <a:noFill/>
          <a:ln w="9525">
            <a:noFill/>
            <a:miter lim="800000"/>
          </a:ln>
        </p:spPr>
        <p:txBody>
          <a:bodyPr wrap="none">
            <a:spAutoFit/>
          </a:bodyPr>
          <a:lstStyle/>
          <a:p>
            <a:r>
              <a:rPr lang="zh-CN" altLang="en-US">
                <a:solidFill>
                  <a:srgbClr val="414455"/>
                </a:solidFill>
                <a:latin typeface="微软雅黑" panose="020b0503020204020204" pitchFamily="34" charset="-122"/>
                <a:ea typeface="微软雅黑" panose="020b0503020204020204" pitchFamily="34" charset="-122"/>
              </a:rPr>
              <a:t>点击此处</a:t>
            </a:r>
            <a:endParaRPr lang="en-US" altLang="zh-CN">
              <a:solidFill>
                <a:srgbClr val="414455"/>
              </a:solidFill>
              <a:latin typeface="微软雅黑" panose="020b0503020204020204" pitchFamily="34" charset="-122"/>
              <a:ea typeface="微软雅黑" panose="020b0503020204020204" pitchFamily="34" charset="-122"/>
            </a:endParaRPr>
          </a:p>
          <a:p>
            <a:r>
              <a:rPr lang="zh-CN" altLang="en-US">
                <a:solidFill>
                  <a:srgbClr val="414455"/>
                </a:solidFill>
                <a:latin typeface="微软雅黑" panose="020b0503020204020204" pitchFamily="34" charset="-122"/>
                <a:ea typeface="微软雅黑" panose="020b0503020204020204" pitchFamily="34" charset="-122"/>
              </a:rPr>
              <a:t>添加内容</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52" name="矩形 10"/>
          <p:cNvSpPr>
            <a:spLocks noChangeArrowheads="1"/>
          </p:cNvSpPr>
          <p:nvPr/>
        </p:nvSpPr>
        <p:spPr bwMode="auto">
          <a:xfrm>
            <a:off x="10288466" y="1666345"/>
            <a:ext cx="1107740" cy="646181"/>
          </a:xfrm>
          <a:prstGeom prst="rect">
            <a:avLst/>
          </a:prstGeom>
          <a:noFill/>
          <a:ln w="9525">
            <a:noFill/>
            <a:miter lim="800000"/>
          </a:ln>
        </p:spPr>
        <p:txBody>
          <a:bodyPr wrap="none">
            <a:spAutoFit/>
          </a:bodyPr>
          <a:lstStyle/>
          <a:p>
            <a:r>
              <a:rPr lang="zh-CN" altLang="en-US">
                <a:solidFill>
                  <a:srgbClr val="414455"/>
                </a:solidFill>
                <a:latin typeface="微软雅黑" panose="020b0503020204020204" pitchFamily="34" charset="-122"/>
                <a:ea typeface="微软雅黑" panose="020b0503020204020204" pitchFamily="34" charset="-122"/>
              </a:rPr>
              <a:t>点击此处</a:t>
            </a:r>
            <a:endParaRPr lang="en-US" altLang="zh-CN">
              <a:solidFill>
                <a:srgbClr val="414455"/>
              </a:solidFill>
              <a:latin typeface="微软雅黑" panose="020b0503020204020204" pitchFamily="34" charset="-122"/>
              <a:ea typeface="微软雅黑" panose="020b0503020204020204" pitchFamily="34" charset="-122"/>
            </a:endParaRPr>
          </a:p>
          <a:p>
            <a:r>
              <a:rPr lang="zh-CN" altLang="en-US">
                <a:solidFill>
                  <a:srgbClr val="414455"/>
                </a:solidFill>
                <a:latin typeface="微软雅黑" panose="020b0503020204020204" pitchFamily="34" charset="-122"/>
                <a:ea typeface="微软雅黑" panose="020b0503020204020204" pitchFamily="34" charset="-122"/>
              </a:rPr>
              <a:t>添加内容</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53" name="矩形 10"/>
          <p:cNvSpPr>
            <a:spLocks noChangeArrowheads="1"/>
          </p:cNvSpPr>
          <p:nvPr/>
        </p:nvSpPr>
        <p:spPr bwMode="auto">
          <a:xfrm>
            <a:off x="4421472" y="4794041"/>
            <a:ext cx="1107740" cy="646181"/>
          </a:xfrm>
          <a:prstGeom prst="rect">
            <a:avLst/>
          </a:prstGeom>
          <a:noFill/>
          <a:ln w="9525">
            <a:noFill/>
            <a:miter lim="800000"/>
          </a:ln>
        </p:spPr>
        <p:txBody>
          <a:bodyPr wrap="none">
            <a:spAutoFit/>
          </a:bodyPr>
          <a:lstStyle/>
          <a:p>
            <a:r>
              <a:rPr lang="zh-CN" altLang="en-US">
                <a:solidFill>
                  <a:srgbClr val="414455"/>
                </a:solidFill>
                <a:latin typeface="微软雅黑" panose="020b0503020204020204" pitchFamily="34" charset="-122"/>
                <a:ea typeface="微软雅黑" panose="020b0503020204020204" pitchFamily="34" charset="-122"/>
              </a:rPr>
              <a:t>点击此处</a:t>
            </a:r>
            <a:endParaRPr lang="en-US" altLang="zh-CN">
              <a:solidFill>
                <a:srgbClr val="414455"/>
              </a:solidFill>
              <a:latin typeface="微软雅黑" panose="020b0503020204020204" pitchFamily="34" charset="-122"/>
              <a:ea typeface="微软雅黑" panose="020b0503020204020204" pitchFamily="34" charset="-122"/>
            </a:endParaRPr>
          </a:p>
          <a:p>
            <a:r>
              <a:rPr lang="zh-CN" altLang="en-US">
                <a:solidFill>
                  <a:srgbClr val="414455"/>
                </a:solidFill>
                <a:latin typeface="微软雅黑" panose="020b0503020204020204" pitchFamily="34" charset="-122"/>
                <a:ea typeface="微软雅黑" panose="020b0503020204020204" pitchFamily="34" charset="-122"/>
              </a:rPr>
              <a:t>添加内容</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54" name="矩形 10"/>
          <p:cNvSpPr>
            <a:spLocks noChangeArrowheads="1"/>
          </p:cNvSpPr>
          <p:nvPr/>
        </p:nvSpPr>
        <p:spPr bwMode="auto">
          <a:xfrm>
            <a:off x="10356152" y="3934803"/>
            <a:ext cx="1107740" cy="646181"/>
          </a:xfrm>
          <a:prstGeom prst="rect">
            <a:avLst/>
          </a:prstGeom>
          <a:noFill/>
          <a:ln w="9525">
            <a:noFill/>
            <a:miter lim="800000"/>
          </a:ln>
        </p:spPr>
        <p:txBody>
          <a:bodyPr wrap="none">
            <a:spAutoFit/>
          </a:bodyPr>
          <a:lstStyle/>
          <a:p>
            <a:r>
              <a:rPr lang="zh-CN" altLang="en-US">
                <a:solidFill>
                  <a:srgbClr val="414455"/>
                </a:solidFill>
                <a:latin typeface="微软雅黑" panose="020b0503020204020204" pitchFamily="34" charset="-122"/>
                <a:ea typeface="微软雅黑" panose="020b0503020204020204" pitchFamily="34" charset="-122"/>
              </a:rPr>
              <a:t>点击此处</a:t>
            </a:r>
            <a:endParaRPr lang="en-US" altLang="zh-CN">
              <a:solidFill>
                <a:srgbClr val="414455"/>
              </a:solidFill>
              <a:latin typeface="微软雅黑" panose="020b0503020204020204" pitchFamily="34" charset="-122"/>
              <a:ea typeface="微软雅黑" panose="020b0503020204020204" pitchFamily="34" charset="-122"/>
            </a:endParaRPr>
          </a:p>
          <a:p>
            <a:r>
              <a:rPr lang="zh-CN" altLang="en-US">
                <a:solidFill>
                  <a:srgbClr val="414455"/>
                </a:solidFill>
                <a:latin typeface="微软雅黑" panose="020b0503020204020204" pitchFamily="34" charset="-122"/>
                <a:ea typeface="微软雅黑" panose="020b0503020204020204" pitchFamily="34" charset="-122"/>
              </a:rPr>
              <a:t>添加内容</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nodeType="afterGroup">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nodeType="afterGroup">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nodeType="afterGroup">
                            <p:stCondLst>
                              <p:cond delay="250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nodeType="afterGroup">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nodeType="afterGroup">
                            <p:stCondLst>
                              <p:cond delay="400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nodeType="afterGroup">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nodeType="afterGroup">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nodeType="afterGroup">
                            <p:stCondLst>
                              <p:cond delay="550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nodeType="afterGroup">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nodeType="afterGroup">
                            <p:stCondLst>
                              <p:cond delay="65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grpSp>
        <p:nvGrpSpPr>
          <p:cNvPr id="10" name="组合 9"/>
          <p:cNvGrpSpPr/>
          <p:nvPr/>
        </p:nvGrpSpPr>
        <p:grpSpPr>
          <a:xfrm>
            <a:off x="5205586" y="966243"/>
            <a:ext cx="1521549" cy="1766146"/>
            <a:chOff x="1109756" y="3090803"/>
            <a:chExt cx="583096" cy="676392"/>
          </a:xfrm>
          <a:solidFill>
            <a:srgbClr val="C00000"/>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5" name="文本框 64"/>
            <p:cNvSpPr txBox="1"/>
            <p:nvPr/>
          </p:nvSpPr>
          <p:spPr>
            <a:xfrm>
              <a:off x="1109756" y="3198166"/>
              <a:ext cx="577850" cy="506846"/>
            </a:xfrm>
            <a:prstGeom prst="rect">
              <a:avLst/>
            </a:prstGeom>
            <a:noFill/>
          </p:spPr>
          <p:txBody>
            <a:bodyPr wrap="square" rtlCol="0">
              <a:spAutoFit/>
            </a:bodyPr>
            <a:lstStyle/>
            <a:p>
              <a:pPr algn="ctr"/>
              <a:r>
                <a:rPr lang="en-US" altLang="zh-CN" sz="8000" b="1">
                  <a:solidFill>
                    <a:schemeClr val="bg1"/>
                  </a:solidFill>
                  <a:latin typeface="微软雅黑" panose="020b0503020204020204" pitchFamily="34" charset="-122"/>
                  <a:ea typeface="微软雅黑" panose="020b0503020204020204" pitchFamily="34" charset="-122"/>
                </a:rPr>
                <a:t>04</a:t>
              </a:r>
              <a:endParaRPr lang="zh-CN" altLang="en-US" sz="8000" b="1">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817752" y="3048001"/>
            <a:ext cx="6297217" cy="10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第一部分：单击此处添加文字标题</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6"/>
          <p:cNvSpPr/>
          <p:nvPr/>
        </p:nvSpPr>
        <p:spPr bwMode="auto">
          <a:xfrm>
            <a:off x="1956521"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5" name="Freeform 7"/>
          <p:cNvSpPr/>
          <p:nvPr/>
        </p:nvSpPr>
        <p:spPr bwMode="auto">
          <a:xfrm>
            <a:off x="1956521" y="2795096"/>
            <a:ext cx="313071" cy="591924"/>
          </a:xfrm>
          <a:custGeom>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6" name="Freeform 8"/>
          <p:cNvSpPr/>
          <p:nvPr/>
        </p:nvSpPr>
        <p:spPr bwMode="auto">
          <a:xfrm>
            <a:off x="2358798"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7" name="Freeform 9"/>
          <p:cNvSpPr/>
          <p:nvPr/>
        </p:nvSpPr>
        <p:spPr bwMode="auto">
          <a:xfrm>
            <a:off x="2759394"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8" name="Freeform 10"/>
          <p:cNvSpPr/>
          <p:nvPr/>
        </p:nvSpPr>
        <p:spPr bwMode="auto">
          <a:xfrm>
            <a:off x="3156622" y="1457785"/>
            <a:ext cx="314751" cy="1929234"/>
          </a:xfrm>
          <a:custGeom>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9" name="Freeform 11"/>
          <p:cNvSpPr/>
          <p:nvPr/>
        </p:nvSpPr>
        <p:spPr bwMode="auto">
          <a:xfrm>
            <a:off x="2358798" y="2392048"/>
            <a:ext cx="313071" cy="994972"/>
          </a:xfrm>
          <a:custGeom>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10" name="Freeform 12"/>
          <p:cNvSpPr/>
          <p:nvPr/>
        </p:nvSpPr>
        <p:spPr bwMode="auto">
          <a:xfrm>
            <a:off x="2759394" y="1975506"/>
            <a:ext cx="314751" cy="1411512"/>
          </a:xfrm>
          <a:custGeom>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11" name="Freeform 13"/>
          <p:cNvSpPr/>
          <p:nvPr/>
        </p:nvSpPr>
        <p:spPr bwMode="auto">
          <a:xfrm>
            <a:off x="3156622" y="1702312"/>
            <a:ext cx="314751" cy="1684708"/>
          </a:xfrm>
          <a:custGeom>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12" name="Freeform 14"/>
          <p:cNvSpPr/>
          <p:nvPr/>
        </p:nvSpPr>
        <p:spPr bwMode="auto">
          <a:xfrm>
            <a:off x="4114345"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13" name="Freeform 15"/>
          <p:cNvSpPr/>
          <p:nvPr/>
        </p:nvSpPr>
        <p:spPr bwMode="auto">
          <a:xfrm>
            <a:off x="4514941"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14" name="Freeform 16"/>
          <p:cNvSpPr/>
          <p:nvPr/>
        </p:nvSpPr>
        <p:spPr bwMode="auto">
          <a:xfrm>
            <a:off x="4917219"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15" name="Freeform 17"/>
          <p:cNvSpPr/>
          <p:nvPr/>
        </p:nvSpPr>
        <p:spPr bwMode="auto">
          <a:xfrm>
            <a:off x="5319498"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16" name="Freeform 18"/>
          <p:cNvSpPr/>
          <p:nvPr/>
        </p:nvSpPr>
        <p:spPr bwMode="auto">
          <a:xfrm>
            <a:off x="4114345" y="3100333"/>
            <a:ext cx="313071" cy="286687"/>
          </a:xfrm>
          <a:custGeom>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17" name="Freeform 19"/>
          <p:cNvSpPr/>
          <p:nvPr/>
        </p:nvSpPr>
        <p:spPr bwMode="auto">
          <a:xfrm>
            <a:off x="4514941" y="2400476"/>
            <a:ext cx="314751" cy="986542"/>
          </a:xfrm>
          <a:custGeom>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18" name="Freeform 20"/>
          <p:cNvSpPr/>
          <p:nvPr/>
        </p:nvSpPr>
        <p:spPr bwMode="auto">
          <a:xfrm>
            <a:off x="4917219" y="1702312"/>
            <a:ext cx="314751" cy="1684708"/>
          </a:xfrm>
          <a:custGeom>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19" name="Freeform 21"/>
          <p:cNvSpPr/>
          <p:nvPr/>
        </p:nvSpPr>
        <p:spPr bwMode="auto">
          <a:xfrm>
            <a:off x="5319498" y="2646693"/>
            <a:ext cx="314751" cy="740327"/>
          </a:xfrm>
          <a:custGeom>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20" name="Freeform 22"/>
          <p:cNvSpPr/>
          <p:nvPr/>
        </p:nvSpPr>
        <p:spPr bwMode="auto">
          <a:xfrm>
            <a:off x="6262072"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21" name="Freeform 23"/>
          <p:cNvSpPr/>
          <p:nvPr/>
        </p:nvSpPr>
        <p:spPr bwMode="auto">
          <a:xfrm>
            <a:off x="6664350"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22" name="Freeform 24"/>
          <p:cNvSpPr/>
          <p:nvPr/>
        </p:nvSpPr>
        <p:spPr bwMode="auto">
          <a:xfrm>
            <a:off x="7066625"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23" name="Freeform 25"/>
          <p:cNvSpPr/>
          <p:nvPr/>
        </p:nvSpPr>
        <p:spPr bwMode="auto">
          <a:xfrm>
            <a:off x="7467222"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24" name="Freeform 26"/>
          <p:cNvSpPr/>
          <p:nvPr/>
        </p:nvSpPr>
        <p:spPr bwMode="auto">
          <a:xfrm>
            <a:off x="7467222" y="1693877"/>
            <a:ext cx="314751" cy="1693140"/>
          </a:xfrm>
          <a:custGeom>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25" name="Freeform 27"/>
          <p:cNvSpPr/>
          <p:nvPr/>
        </p:nvSpPr>
        <p:spPr bwMode="auto">
          <a:xfrm>
            <a:off x="7066625" y="2007550"/>
            <a:ext cx="313071" cy="1379471"/>
          </a:xfrm>
          <a:custGeom>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26" name="Freeform 28"/>
          <p:cNvSpPr/>
          <p:nvPr/>
        </p:nvSpPr>
        <p:spPr bwMode="auto">
          <a:xfrm>
            <a:off x="6664350" y="2400476"/>
            <a:ext cx="313071" cy="986542"/>
          </a:xfrm>
          <a:custGeom>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27" name="Freeform 29"/>
          <p:cNvSpPr/>
          <p:nvPr/>
        </p:nvSpPr>
        <p:spPr bwMode="auto">
          <a:xfrm>
            <a:off x="6262072" y="2808588"/>
            <a:ext cx="314751" cy="578433"/>
          </a:xfrm>
          <a:custGeom>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28" name="Freeform 30"/>
          <p:cNvSpPr/>
          <p:nvPr/>
        </p:nvSpPr>
        <p:spPr bwMode="auto">
          <a:xfrm>
            <a:off x="8525937" y="1457785"/>
            <a:ext cx="314751" cy="1929234"/>
          </a:xfrm>
          <a:custGeom>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29" name="Freeform 31"/>
          <p:cNvSpPr/>
          <p:nvPr/>
        </p:nvSpPr>
        <p:spPr bwMode="auto">
          <a:xfrm>
            <a:off x="8923167" y="1457785"/>
            <a:ext cx="31475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30" name="Freeform 32"/>
          <p:cNvSpPr/>
          <p:nvPr/>
        </p:nvSpPr>
        <p:spPr bwMode="auto">
          <a:xfrm>
            <a:off x="9325442"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31" name="Freeform 33"/>
          <p:cNvSpPr/>
          <p:nvPr/>
        </p:nvSpPr>
        <p:spPr bwMode="auto">
          <a:xfrm>
            <a:off x="9727720" y="1457785"/>
            <a:ext cx="313071" cy="1929234"/>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6999" tIns="48499" rIns="96999" bIns="48499" numCol="1" anchor="t" anchorCtr="0" compatLnSpc="1"/>
          <a:lstStyle/>
          <a:p>
            <a:endParaRPr lang="zh-CN" altLang="en-US"/>
          </a:p>
        </p:txBody>
      </p:sp>
      <p:sp>
        <p:nvSpPr>
          <p:cNvPr id="32" name="Freeform 34"/>
          <p:cNvSpPr/>
          <p:nvPr/>
        </p:nvSpPr>
        <p:spPr bwMode="auto">
          <a:xfrm>
            <a:off x="9727720" y="1712430"/>
            <a:ext cx="313071" cy="1674590"/>
          </a:xfrm>
          <a:custGeom>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33" name="Freeform 35"/>
          <p:cNvSpPr/>
          <p:nvPr/>
        </p:nvSpPr>
        <p:spPr bwMode="auto">
          <a:xfrm>
            <a:off x="9325442" y="1859146"/>
            <a:ext cx="313071" cy="1527872"/>
          </a:xfrm>
          <a:custGeom>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34" name="Freeform 36"/>
          <p:cNvSpPr/>
          <p:nvPr/>
        </p:nvSpPr>
        <p:spPr bwMode="auto">
          <a:xfrm>
            <a:off x="8923167" y="2975538"/>
            <a:ext cx="314751" cy="411480"/>
          </a:xfrm>
          <a:custGeom>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35" name="Freeform 37"/>
          <p:cNvSpPr/>
          <p:nvPr/>
        </p:nvSpPr>
        <p:spPr bwMode="auto">
          <a:xfrm>
            <a:off x="8525937" y="2211600"/>
            <a:ext cx="314751" cy="1175418"/>
          </a:xfrm>
          <a:custGeom>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36" name="Oval 38"/>
          <p:cNvSpPr>
            <a:spLocks noChangeArrowheads="1"/>
          </p:cNvSpPr>
          <p:nvPr/>
        </p:nvSpPr>
        <p:spPr bwMode="auto">
          <a:xfrm>
            <a:off x="2306620" y="3708617"/>
            <a:ext cx="794457" cy="798667"/>
          </a:xfrm>
          <a:prstGeom prst="ellipse">
            <a:avLst/>
          </a:prstGeom>
          <a:solidFill>
            <a:schemeClr val="tx1">
              <a:lumMod val="50000"/>
              <a:lumOff val="50000"/>
            </a:schemeClr>
          </a:solidFill>
          <a:ln w="12700" cap="flat">
            <a:solidFill>
              <a:srgbClr val="C00000"/>
            </a:solidFill>
            <a:prstDash val="solid"/>
            <a:miter lim="800000"/>
          </a:ln>
        </p:spPr>
        <p:txBody>
          <a:bodyPr vert="horz" wrap="square" lIns="96999" tIns="48499" rIns="96999" bIns="48499" numCol="1" anchor="t" anchorCtr="0" compatLnSpc="1"/>
          <a:lstStyle/>
          <a:p>
            <a:endParaRPr lang="zh-CN" altLang="en-US"/>
          </a:p>
        </p:txBody>
      </p:sp>
      <p:sp>
        <p:nvSpPr>
          <p:cNvPr id="37" name="Freeform 39"/>
          <p:cNvSpPr>
            <a:spLocks noEditPoints="1"/>
          </p:cNvSpPr>
          <p:nvPr/>
        </p:nvSpPr>
        <p:spPr bwMode="auto">
          <a:xfrm>
            <a:off x="2495682" y="3894168"/>
            <a:ext cx="421384" cy="427569"/>
          </a:xfrm>
          <a:custGeom>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38" name="Oval 40"/>
          <p:cNvSpPr>
            <a:spLocks noChangeArrowheads="1"/>
          </p:cNvSpPr>
          <p:nvPr/>
        </p:nvSpPr>
        <p:spPr bwMode="auto">
          <a:xfrm>
            <a:off x="4473989" y="3708617"/>
            <a:ext cx="797141" cy="798667"/>
          </a:xfrm>
          <a:prstGeom prst="ellipse">
            <a:avLst/>
          </a:prstGeom>
          <a:solidFill>
            <a:schemeClr val="tx1">
              <a:lumMod val="50000"/>
              <a:lumOff val="50000"/>
            </a:schemeClr>
          </a:solidFill>
          <a:ln w="12700" cap="flat">
            <a:solidFill>
              <a:srgbClr val="C00000"/>
            </a:solidFill>
            <a:prstDash val="solid"/>
            <a:miter lim="800000"/>
          </a:ln>
        </p:spPr>
        <p:txBody>
          <a:bodyPr vert="horz" wrap="square" lIns="96999" tIns="48499" rIns="96999" bIns="48499" numCol="1" anchor="t" anchorCtr="0" compatLnSpc="1"/>
          <a:lstStyle/>
          <a:p>
            <a:endParaRPr lang="zh-CN" altLang="en-US"/>
          </a:p>
        </p:txBody>
      </p:sp>
      <p:sp>
        <p:nvSpPr>
          <p:cNvPr id="39" name="Oval 41"/>
          <p:cNvSpPr>
            <a:spLocks noChangeArrowheads="1"/>
          </p:cNvSpPr>
          <p:nvPr/>
        </p:nvSpPr>
        <p:spPr bwMode="auto">
          <a:xfrm>
            <a:off x="6630686" y="3708617"/>
            <a:ext cx="794457" cy="798667"/>
          </a:xfrm>
          <a:prstGeom prst="ellipse">
            <a:avLst/>
          </a:prstGeom>
          <a:solidFill>
            <a:schemeClr val="tx1">
              <a:lumMod val="50000"/>
              <a:lumOff val="50000"/>
            </a:schemeClr>
          </a:solidFill>
          <a:ln w="12700" cap="flat">
            <a:solidFill>
              <a:srgbClr val="C00000"/>
            </a:solidFill>
            <a:prstDash val="solid"/>
            <a:miter lim="800000"/>
          </a:ln>
        </p:spPr>
        <p:txBody>
          <a:bodyPr vert="horz" wrap="square" lIns="96999" tIns="48499" rIns="96999" bIns="48499" numCol="1" anchor="t" anchorCtr="0" compatLnSpc="1"/>
          <a:lstStyle/>
          <a:p>
            <a:endParaRPr lang="zh-CN" altLang="en-US"/>
          </a:p>
        </p:txBody>
      </p:sp>
      <p:sp>
        <p:nvSpPr>
          <p:cNvPr id="40" name="Oval 42"/>
          <p:cNvSpPr>
            <a:spLocks noChangeArrowheads="1"/>
          </p:cNvSpPr>
          <p:nvPr/>
        </p:nvSpPr>
        <p:spPr bwMode="auto">
          <a:xfrm>
            <a:off x="8868881" y="3708617"/>
            <a:ext cx="794457" cy="798667"/>
          </a:xfrm>
          <a:prstGeom prst="ellipse">
            <a:avLst/>
          </a:prstGeom>
          <a:solidFill>
            <a:schemeClr val="tx1">
              <a:lumMod val="50000"/>
              <a:lumOff val="50000"/>
            </a:schemeClr>
          </a:solidFill>
          <a:ln w="12700" cap="flat">
            <a:solidFill>
              <a:srgbClr val="C00000"/>
            </a:solidFill>
            <a:prstDash val="solid"/>
            <a:miter lim="800000"/>
          </a:ln>
        </p:spPr>
        <p:txBody>
          <a:bodyPr vert="horz" wrap="square" lIns="96999" tIns="48499" rIns="96999" bIns="48499" numCol="1" anchor="t" anchorCtr="0" compatLnSpc="1"/>
          <a:lstStyle/>
          <a:p>
            <a:endParaRPr lang="zh-CN" altLang="en-US"/>
          </a:p>
        </p:txBody>
      </p:sp>
      <p:sp>
        <p:nvSpPr>
          <p:cNvPr id="41" name="Freeform 43"/>
          <p:cNvSpPr>
            <a:spLocks noEditPoints="1"/>
          </p:cNvSpPr>
          <p:nvPr/>
        </p:nvSpPr>
        <p:spPr bwMode="auto">
          <a:xfrm>
            <a:off x="6860323" y="3974840"/>
            <a:ext cx="330129" cy="266226"/>
          </a:xfrm>
          <a:custGeom>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42" name="Freeform 44"/>
          <p:cNvSpPr>
            <a:spLocks noEditPoints="1"/>
          </p:cNvSpPr>
          <p:nvPr/>
        </p:nvSpPr>
        <p:spPr bwMode="auto">
          <a:xfrm>
            <a:off x="4643578" y="3909801"/>
            <a:ext cx="456277" cy="397989"/>
          </a:xfrm>
          <a:custGeom>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43" name="Freeform 45"/>
          <p:cNvSpPr>
            <a:spLocks noEditPoints="1"/>
          </p:cNvSpPr>
          <p:nvPr/>
        </p:nvSpPr>
        <p:spPr bwMode="auto">
          <a:xfrm>
            <a:off x="9097015" y="3917184"/>
            <a:ext cx="338184" cy="376475"/>
          </a:xfrm>
          <a:custGeom>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C00000"/>
          </a:solidFill>
          <a:ln>
            <a:noFill/>
          </a:ln>
        </p:spPr>
        <p:txBody>
          <a:bodyPr vert="horz" wrap="square" lIns="96999" tIns="48499" rIns="96999" bIns="48499" numCol="1" anchor="t" anchorCtr="0" compatLnSpc="1"/>
          <a:lstStyle/>
          <a:p>
            <a:endParaRPr lang="zh-CN" altLang="en-US"/>
          </a:p>
        </p:txBody>
      </p:sp>
      <p:sp>
        <p:nvSpPr>
          <p:cNvPr id="44" name="TextBox 43"/>
          <p:cNvSpPr txBox="1"/>
          <p:nvPr/>
        </p:nvSpPr>
        <p:spPr>
          <a:xfrm>
            <a:off x="1675736" y="5027843"/>
            <a:ext cx="1876376" cy="1251840"/>
          </a:xfrm>
          <a:prstGeom prst="rect">
            <a:avLst/>
          </a:prstGeom>
          <a:noFill/>
        </p:spPr>
        <p:txBody>
          <a:bodyPr wrap="square" lIns="96999" tIns="48499" rIns="96999" bIns="48499" rtlCol="0">
            <a:spAutoFit/>
          </a:bodyPr>
          <a:lstStyle/>
          <a:p>
            <a:pPr algn="just"/>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152889" y="4620894"/>
            <a:ext cx="1881203" cy="293033"/>
          </a:xfrm>
          <a:prstGeom prst="rect">
            <a:avLst/>
          </a:prstGeom>
          <a:noFill/>
        </p:spPr>
        <p:txBody>
          <a:bodyPr wrap="square" lIns="96999" tIns="0" rIns="96999" bIns="0" rtlCol="0" anchor="t">
            <a:spAutoFit/>
          </a:bodyPr>
          <a:lstStyle/>
          <a:p>
            <a:r>
              <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858329" y="5027843"/>
            <a:ext cx="1876376" cy="1251840"/>
          </a:xfrm>
          <a:prstGeom prst="rect">
            <a:avLst/>
          </a:prstGeom>
          <a:noFill/>
        </p:spPr>
        <p:txBody>
          <a:bodyPr wrap="square" lIns="96999" tIns="48499" rIns="96999" bIns="48499" rtlCol="0">
            <a:spAutoFit/>
          </a:bodyPr>
          <a:lstStyle/>
          <a:p>
            <a:pPr algn="just"/>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479" y="4661200"/>
            <a:ext cx="1881203" cy="293033"/>
          </a:xfrm>
          <a:prstGeom prst="rect">
            <a:avLst/>
          </a:prstGeom>
          <a:noFill/>
        </p:spPr>
        <p:txBody>
          <a:bodyPr wrap="square" lIns="96999" tIns="0" rIns="96999" bIns="0" rtlCol="0" anchor="t">
            <a:spAutoFit/>
          </a:bodyPr>
          <a:lstStyle/>
          <a:p>
            <a:r>
              <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6011582" y="5027843"/>
            <a:ext cx="1876376" cy="1251840"/>
          </a:xfrm>
          <a:prstGeom prst="rect">
            <a:avLst/>
          </a:prstGeom>
          <a:noFill/>
        </p:spPr>
        <p:txBody>
          <a:bodyPr wrap="square" lIns="96999" tIns="48499" rIns="96999" bIns="48499" rtlCol="0">
            <a:spAutoFit/>
          </a:bodyPr>
          <a:lstStyle/>
          <a:p>
            <a:pPr algn="just"/>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88735" y="4661200"/>
            <a:ext cx="1881203" cy="293033"/>
          </a:xfrm>
          <a:prstGeom prst="rect">
            <a:avLst/>
          </a:prstGeom>
          <a:noFill/>
        </p:spPr>
        <p:txBody>
          <a:bodyPr wrap="square" lIns="96999" tIns="0" rIns="96999" bIns="0" rtlCol="0" anchor="t">
            <a:spAutoFit/>
          </a:bodyPr>
          <a:lstStyle/>
          <a:p>
            <a:r>
              <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248517" y="5045310"/>
            <a:ext cx="1876376" cy="1251840"/>
          </a:xfrm>
          <a:prstGeom prst="rect">
            <a:avLst/>
          </a:prstGeom>
          <a:noFill/>
        </p:spPr>
        <p:txBody>
          <a:bodyPr wrap="square" lIns="96999" tIns="48499" rIns="96999" bIns="48499" rtlCol="0">
            <a:spAutoFit/>
          </a:bodyPr>
          <a:lstStyle/>
          <a:p>
            <a:pPr algn="just"/>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5668" y="4661200"/>
            <a:ext cx="1881203" cy="293033"/>
          </a:xfrm>
          <a:prstGeom prst="rect">
            <a:avLst/>
          </a:prstGeom>
          <a:noFill/>
        </p:spPr>
        <p:txBody>
          <a:bodyPr wrap="square" lIns="96999" tIns="0" rIns="96999" bIns="0" rtlCol="0" anchor="t">
            <a:spAutoFit/>
          </a:bodyPr>
          <a:lstStyle/>
          <a:p>
            <a:r>
              <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文本框 2"/>
          <p:cNvSpPr txBox="1"/>
          <p:nvPr/>
        </p:nvSpPr>
        <p:spPr>
          <a:xfrm>
            <a:off x="111636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nodeType="afterGroup">
                            <p:stCondLst>
                              <p:cond delay="50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nodeType="afterGroup">
                            <p:stCondLst>
                              <p:cond delay="210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nodeType="afterGroup">
                            <p:stCondLst>
                              <p:cond delay="260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310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nodeType="afterGroup">
                            <p:stCondLst>
                              <p:cond delay="420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nodeType="afterGroup">
                            <p:stCondLst>
                              <p:cond delay="470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nodeType="afterGroup">
                            <p:stCondLst>
                              <p:cond delay="520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nodeType="afterGroup">
                            <p:stCondLst>
                              <p:cond delay="630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nodeType="afterGroup">
                            <p:stCondLst>
                              <p:cond delay="680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nodeType="afterGroup">
                            <p:stCondLst>
                              <p:cond delay="730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nodeType="afterGroup">
                            <p:stCondLst>
                              <p:cond delay="840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矩形 29"/>
          <p:cNvSpPr/>
          <p:nvPr/>
        </p:nvSpPr>
        <p:spPr>
          <a:xfrm>
            <a:off x="3360329" y="4109478"/>
            <a:ext cx="626324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31" name="矩形 30"/>
          <p:cNvSpPr/>
          <p:nvPr/>
        </p:nvSpPr>
        <p:spPr>
          <a:xfrm>
            <a:off x="2784400" y="1743165"/>
            <a:ext cx="626324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32" name="椭圆 64"/>
          <p:cNvSpPr>
            <a:spLocks noChangeArrowheads="1"/>
          </p:cNvSpPr>
          <p:nvPr/>
        </p:nvSpPr>
        <p:spPr bwMode="auto">
          <a:xfrm>
            <a:off x="1272583" y="1413243"/>
            <a:ext cx="1658345" cy="1658048"/>
          </a:xfrm>
          <a:prstGeom prst="ellipse">
            <a:avLst/>
          </a:prstGeom>
          <a:solidFill>
            <a:srgbClr val="C00000"/>
          </a:solidFill>
          <a:ln w="190500" cap="sq" cmpd="sng">
            <a:solidFill>
              <a:srgbClr val="969696"/>
            </a:solidFill>
            <a:round/>
          </a:ln>
        </p:spPr>
        <p:txBody>
          <a:bodyPr lIns="91451" tIns="45725" rIns="91451" bIns="45725"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9083" y="1909607"/>
            <a:ext cx="5903290" cy="2012859"/>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34" name="椭圆 64"/>
          <p:cNvSpPr>
            <a:spLocks noChangeArrowheads="1"/>
          </p:cNvSpPr>
          <p:nvPr/>
        </p:nvSpPr>
        <p:spPr bwMode="auto">
          <a:xfrm>
            <a:off x="9407603" y="3496477"/>
            <a:ext cx="1658345" cy="1658048"/>
          </a:xfrm>
          <a:prstGeom prst="ellipse">
            <a:avLst/>
          </a:prstGeom>
          <a:solidFill>
            <a:srgbClr val="C00000"/>
          </a:solidFill>
          <a:ln w="190500" cap="sq" cmpd="sng">
            <a:solidFill>
              <a:srgbClr val="969696"/>
            </a:solidFill>
            <a:round/>
          </a:ln>
        </p:spPr>
        <p:txBody>
          <a:bodyPr lIns="91451" tIns="45725" rIns="91451" bIns="45725"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9083" y="4325504"/>
            <a:ext cx="5903290" cy="2012859"/>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0" name="文本框 2"/>
          <p:cNvSpPr txBox="1"/>
          <p:nvPr/>
        </p:nvSpPr>
        <p:spPr>
          <a:xfrm>
            <a:off x="1141373"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nodeType="afterGroup">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nodeType="afterGroup">
                            <p:stCondLst>
                              <p:cond delay="160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nodeType="afterGroup">
                            <p:stCondLst>
                              <p:cond delay="210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nodeType="afterGroup">
                            <p:stCondLst>
                              <p:cond delay="260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3" name="饼形 112"/>
          <p:cNvSpPr/>
          <p:nvPr/>
        </p:nvSpPr>
        <p:spPr>
          <a:xfrm>
            <a:off x="1541559" y="2691708"/>
            <a:ext cx="2085721" cy="2088667"/>
          </a:xfrm>
          <a:prstGeom prst="pie">
            <a:avLst>
              <a:gd name="adj1" fmla="val 0"/>
              <a:gd name="adj2" fmla="val 178173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6">
            <a:off x="1360628" y="2290251"/>
            <a:ext cx="2798115" cy="2699542"/>
          </a:xfrm>
          <a:prstGeom prst="pie">
            <a:avLst>
              <a:gd name="adj1" fmla="val 0"/>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5" name="饼形 114"/>
          <p:cNvSpPr/>
          <p:nvPr/>
        </p:nvSpPr>
        <p:spPr>
          <a:xfrm>
            <a:off x="4980225" y="2696471"/>
            <a:ext cx="2087308" cy="2087079"/>
          </a:xfrm>
          <a:prstGeom prst="pie">
            <a:avLst>
              <a:gd name="adj1" fmla="val 0"/>
              <a:gd name="adj2" fmla="val 1503185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6">
            <a:off x="4711264" y="2270411"/>
            <a:ext cx="2798115" cy="2701129"/>
          </a:xfrm>
          <a:prstGeom prst="pie">
            <a:avLst>
              <a:gd name="adj1" fmla="val 18826865"/>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7" name="文本框 24"/>
          <p:cNvSpPr txBox="1">
            <a:spLocks noChangeArrowheads="1"/>
          </p:cNvSpPr>
          <p:nvPr/>
        </p:nvSpPr>
        <p:spPr bwMode="auto">
          <a:xfrm>
            <a:off x="1962124" y="3758935"/>
            <a:ext cx="1513015" cy="769263"/>
          </a:xfrm>
          <a:prstGeom prst="rect">
            <a:avLst/>
          </a:prstGeom>
          <a:noFill/>
          <a:ln w="9525">
            <a:noFill/>
            <a:miter lim="800000"/>
          </a:ln>
        </p:spPr>
        <p:txBody>
          <a:bodyPr wrap="square">
            <a:spAutoFit/>
          </a:bodyPr>
          <a:lstStyle/>
          <a:p>
            <a:r>
              <a:rPr lang="en-US" altLang="zh-CN" sz="4400">
                <a:solidFill>
                  <a:schemeClr val="bg1"/>
                </a:solidFill>
                <a:latin typeface="微软雅黑" panose="020b0503020204020204" pitchFamily="34" charset="-122"/>
                <a:ea typeface="微软雅黑" panose="020b0503020204020204" pitchFamily="34" charset="-122"/>
              </a:rPr>
              <a:t>17%</a:t>
            </a:r>
            <a:endParaRPr lang="zh-CN" altLang="en-US" sz="4400">
              <a:solidFill>
                <a:schemeClr val="bg1"/>
              </a:solidFill>
              <a:latin typeface="微软雅黑" panose="020b0503020204020204" pitchFamily="34" charset="-122"/>
              <a:ea typeface="微软雅黑" panose="020b0503020204020204" pitchFamily="34" charset="-122"/>
            </a:endParaRPr>
          </a:p>
        </p:txBody>
      </p:sp>
      <p:sp>
        <p:nvSpPr>
          <p:cNvPr id="118" name="文本框 25"/>
          <p:cNvSpPr txBox="1">
            <a:spLocks noChangeArrowheads="1"/>
          </p:cNvSpPr>
          <p:nvPr/>
        </p:nvSpPr>
        <p:spPr bwMode="auto">
          <a:xfrm>
            <a:off x="5407044" y="3758935"/>
            <a:ext cx="1679679" cy="769263"/>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sz="4400">
                <a:solidFill>
                  <a:schemeClr val="bg1"/>
                </a:solidFill>
              </a:rPr>
              <a:t>32%</a:t>
            </a:r>
            <a:endParaRPr lang="zh-CN" altLang="en-US" sz="4400">
              <a:solidFill>
                <a:schemeClr val="bg1"/>
              </a:solidFill>
            </a:endParaRPr>
          </a:p>
        </p:txBody>
      </p:sp>
      <p:sp>
        <p:nvSpPr>
          <p:cNvPr id="119" name="饼形 118"/>
          <p:cNvSpPr/>
          <p:nvPr/>
        </p:nvSpPr>
        <p:spPr>
          <a:xfrm>
            <a:off x="8361790" y="2736148"/>
            <a:ext cx="2087308" cy="2088667"/>
          </a:xfrm>
          <a:prstGeom prst="pie">
            <a:avLst>
              <a:gd name="adj1" fmla="val 0"/>
              <a:gd name="adj2" fmla="val 19042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39506" y="2667777"/>
            <a:ext cx="2217224" cy="2052413"/>
          </a:xfrm>
          <a:prstGeom prst="pie">
            <a:avLst>
              <a:gd name="adj1" fmla="val 2758241"/>
              <a:gd name="adj2" fmla="val 5162176"/>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文本框 30"/>
          <p:cNvSpPr txBox="1">
            <a:spLocks noChangeArrowheads="1"/>
          </p:cNvSpPr>
          <p:nvPr/>
        </p:nvSpPr>
        <p:spPr bwMode="auto">
          <a:xfrm>
            <a:off x="8789537" y="3758935"/>
            <a:ext cx="1542686" cy="769263"/>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sz="4400">
                <a:solidFill>
                  <a:schemeClr val="bg1"/>
                </a:solidFill>
              </a:rPr>
              <a:t>13%</a:t>
            </a:r>
            <a:endParaRPr lang="zh-CN" altLang="en-US" sz="4400">
              <a:solidFill>
                <a:schemeClr val="bg1"/>
              </a:solidFill>
            </a:endParaRPr>
          </a:p>
        </p:txBody>
      </p:sp>
      <p:sp>
        <p:nvSpPr>
          <p:cNvPr id="125" name="文本框 34"/>
          <p:cNvSpPr txBox="1">
            <a:spLocks noChangeArrowheads="1"/>
          </p:cNvSpPr>
          <p:nvPr/>
        </p:nvSpPr>
        <p:spPr bwMode="auto">
          <a:xfrm>
            <a:off x="1456423" y="5086543"/>
            <a:ext cx="2366627" cy="646181"/>
          </a:xfrm>
          <a:prstGeom prst="rect">
            <a:avLst/>
          </a:prstGeom>
          <a:noFill/>
          <a:ln w="9525">
            <a:noFill/>
            <a:miter lim="800000"/>
          </a:ln>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p:txBody>
      </p:sp>
      <p:sp>
        <p:nvSpPr>
          <p:cNvPr id="126" name="文本框 36"/>
          <p:cNvSpPr txBox="1">
            <a:spLocks noChangeArrowheads="1"/>
          </p:cNvSpPr>
          <p:nvPr/>
        </p:nvSpPr>
        <p:spPr bwMode="auto">
          <a:xfrm>
            <a:off x="4925224" y="5083369"/>
            <a:ext cx="2350658" cy="64618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a:solidFill>
                  <a:schemeClr val="tx1">
                    <a:lumMod val="85000"/>
                    <a:lumOff val="15000"/>
                  </a:schemeClr>
                </a:solidFill>
              </a:rPr>
              <a:t>请输入您想要的文字</a:t>
            </a:r>
            <a:endParaRPr lang="en-US" altLang="zh-CN">
              <a:solidFill>
                <a:schemeClr val="tx1">
                  <a:lumMod val="85000"/>
                  <a:lumOff val="15000"/>
                </a:schemeClr>
              </a:solidFill>
            </a:endParaRPr>
          </a:p>
          <a:p>
            <a:r>
              <a:rPr lang="zh-CN" altLang="en-US">
                <a:solidFill>
                  <a:schemeClr val="tx1">
                    <a:lumMod val="85000"/>
                    <a:lumOff val="15000"/>
                  </a:schemeClr>
                </a:solidFill>
              </a:rPr>
              <a:t>请输入您想要的文字</a:t>
            </a:r>
            <a:endParaRPr lang="zh-CN" altLang="en-US">
              <a:solidFill>
                <a:schemeClr val="tx1">
                  <a:lumMod val="85000"/>
                  <a:lumOff val="15000"/>
                </a:schemeClr>
              </a:solidFill>
            </a:endParaRPr>
          </a:p>
        </p:txBody>
      </p:sp>
      <p:sp>
        <p:nvSpPr>
          <p:cNvPr id="127" name="文本框 38"/>
          <p:cNvSpPr txBox="1">
            <a:spLocks noChangeArrowheads="1"/>
          </p:cNvSpPr>
          <p:nvPr/>
        </p:nvSpPr>
        <p:spPr bwMode="auto">
          <a:xfrm>
            <a:off x="8451124" y="5077020"/>
            <a:ext cx="2321269" cy="64618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a:solidFill>
                  <a:schemeClr val="tx1">
                    <a:lumMod val="85000"/>
                    <a:lumOff val="15000"/>
                  </a:schemeClr>
                </a:solidFill>
              </a:rPr>
              <a:t>请输入您想要的文字</a:t>
            </a:r>
            <a:endParaRPr lang="en-US" altLang="zh-CN">
              <a:solidFill>
                <a:schemeClr val="tx1">
                  <a:lumMod val="85000"/>
                  <a:lumOff val="15000"/>
                </a:schemeClr>
              </a:solidFill>
            </a:endParaRPr>
          </a:p>
          <a:p>
            <a:r>
              <a:rPr lang="zh-CN" altLang="en-US">
                <a:solidFill>
                  <a:schemeClr val="tx1">
                    <a:lumMod val="85000"/>
                    <a:lumOff val="15000"/>
                  </a:schemeClr>
                </a:solidFill>
              </a:rPr>
              <a:t>请输入您想要的文字</a:t>
            </a:r>
            <a:endParaRPr lang="zh-CN" altLang="en-US">
              <a:solidFill>
                <a:schemeClr val="tx1">
                  <a:lumMod val="85000"/>
                  <a:lumOff val="15000"/>
                </a:schemeClr>
              </a:solidFill>
            </a:endParaRPr>
          </a:p>
        </p:txBody>
      </p:sp>
      <p:sp>
        <p:nvSpPr>
          <p:cNvPr id="15" name="矩形 14"/>
          <p:cNvSpPr/>
          <p:nvPr/>
        </p:nvSpPr>
        <p:spPr>
          <a:xfrm>
            <a:off x="4153500" y="1393976"/>
            <a:ext cx="3839012" cy="463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点击添加小标题</a:t>
            </a:r>
            <a:endParaRPr lang="zh-CN" altLang="en-US">
              <a:latin typeface="微软雅黑" panose="020b0503020204020204" pitchFamily="34" charset="-122"/>
              <a:ea typeface="微软雅黑" panose="020b0503020204020204" pitchFamily="34" charset="-122"/>
            </a:endParaRPr>
          </a:p>
        </p:txBody>
      </p:sp>
      <p:sp>
        <p:nvSpPr>
          <p:cNvPr id="16"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nodeType="afterGroup">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nodeType="afterGroup">
                            <p:stCondLst>
                              <p:cond delay="150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nodeType="afterGroup">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nodeType="afterGroup">
                            <p:stCondLst>
                              <p:cond delay="300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nodeType="afterGroup">
                            <p:stCondLst>
                              <p:cond delay="350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400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nodeType="afterGroup">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nodeType="afterGroup">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nodeType="afterGroup">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600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nodeType="afterGroup">
                            <p:stCondLst>
                              <p:cond delay="650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nvCxnSpPr>
        <p:spPr>
          <a:xfrm>
            <a:off x="634716" y="3059804"/>
            <a:ext cx="2326826"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4716" y="4565029"/>
            <a:ext cx="2326826"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2728" y="1629218"/>
            <a:ext cx="2631641" cy="1312705"/>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02445" y="3135458"/>
            <a:ext cx="2631641" cy="133955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12726" y="4628223"/>
            <a:ext cx="2644971" cy="1326147"/>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465311" y="3907817"/>
            <a:ext cx="2470632" cy="1861779"/>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1198" y="3907817"/>
            <a:ext cx="2470632" cy="1861779"/>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270" y="3907817"/>
            <a:ext cx="2470632" cy="1861779"/>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5311" y="1867958"/>
            <a:ext cx="2470632" cy="2039863"/>
            <a:chOff x="3569970" y="1908810"/>
            <a:chExt cx="2331720" cy="1920240"/>
          </a:xfrm>
        </p:grpSpPr>
        <p:sp>
          <p:nvSpPr>
            <p:cNvPr id="37" name="矩形 36"/>
            <p:cNvSpPr/>
            <p:nvPr/>
          </p:nvSpPr>
          <p:spPr>
            <a:xfrm>
              <a:off x="356997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C00000"/>
            </a:solidFill>
            <a:ln>
              <a:noFill/>
            </a:ln>
          </p:spPr>
          <p:txBody>
            <a:bodyPr vert="horz" wrap="square" lIns="91419" tIns="45709" rIns="91419" bIns="45709"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a:latin typeface="微软雅黑" panose="020b0503020204020204" pitchFamily="34" charset="-122"/>
                  <a:ea typeface="微软雅黑" panose="020b0503020204020204" pitchFamily="34" charset="-122"/>
                </a:rPr>
                <a:t>添加标题</a:t>
              </a:r>
              <a:endParaRPr lang="zh-CN" altLang="en-US" sz="2700" baseline="-300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307345" y="1867958"/>
            <a:ext cx="2470632" cy="2039863"/>
            <a:chOff x="6252210" y="1908810"/>
            <a:chExt cx="2331720" cy="1920240"/>
          </a:xfrm>
        </p:grpSpPr>
        <p:sp>
          <p:nvSpPr>
            <p:cNvPr id="41" name="矩形 40"/>
            <p:cNvSpPr/>
            <p:nvPr/>
          </p:nvSpPr>
          <p:spPr>
            <a:xfrm>
              <a:off x="6252210" y="1908810"/>
              <a:ext cx="2331720" cy="192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19" tIns="45709" rIns="91419" bIns="45709"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a:solidFill>
                    <a:schemeClr val="bg1"/>
                  </a:solidFill>
                  <a:latin typeface="微软雅黑" panose="020b0503020204020204" pitchFamily="34" charset="-122"/>
                  <a:ea typeface="微软雅黑" panose="020b0503020204020204" pitchFamily="34" charset="-122"/>
                </a:rPr>
                <a:t>添加标题</a:t>
              </a:r>
              <a:endParaRPr lang="zh-CN" altLang="en-US" sz="190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9145343" y="1867958"/>
            <a:ext cx="2470632" cy="2039863"/>
            <a:chOff x="9025890" y="1908810"/>
            <a:chExt cx="2331720" cy="1920240"/>
          </a:xfrm>
        </p:grpSpPr>
        <p:sp>
          <p:nvSpPr>
            <p:cNvPr id="45" name="矩形 44"/>
            <p:cNvSpPr/>
            <p:nvPr/>
          </p:nvSpPr>
          <p:spPr>
            <a:xfrm>
              <a:off x="902589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C00000"/>
            </a:solidFill>
            <a:ln>
              <a:noFill/>
            </a:ln>
          </p:spPr>
          <p:txBody>
            <a:bodyPr vert="horz" wrap="square" lIns="91419" tIns="45709" rIns="91419" bIns="45709"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a:solidFill>
                    <a:schemeClr val="tx1"/>
                  </a:solidFill>
                  <a:latin typeface="微软雅黑" panose="020b0503020204020204" pitchFamily="34" charset="-122"/>
                  <a:ea typeface="微软雅黑" panose="020b0503020204020204" pitchFamily="34" charset="-122"/>
                </a:rPr>
                <a:t>添加标题</a:t>
              </a:r>
              <a:endParaRPr lang="zh-CN" altLang="en-US" sz="1900">
                <a:solidFill>
                  <a:schemeClr val="tx1"/>
                </a:solidFill>
                <a:latin typeface="微软雅黑" panose="020b0503020204020204" pitchFamily="34" charset="-122"/>
                <a:ea typeface="微软雅黑" panose="020b0503020204020204" pitchFamily="34" charset="-122"/>
              </a:endParaRPr>
            </a:p>
          </p:txBody>
        </p:sp>
      </p:grpSp>
      <p:sp>
        <p:nvSpPr>
          <p:cNvPr id="49"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TextBox 15"/>
          <p:cNvSpPr txBox="1"/>
          <p:nvPr/>
        </p:nvSpPr>
        <p:spPr>
          <a:xfrm>
            <a:off x="1369652" y="4720829"/>
            <a:ext cx="1122814" cy="64618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a:solidFill>
                  <a:schemeClr val="tx1">
                    <a:lumMod val="85000"/>
                    <a:lumOff val="15000"/>
                  </a:schemeClr>
                </a:solidFill>
              </a:rPr>
              <a:t>点击添加</a:t>
            </a:r>
            <a:endParaRPr lang="en-US" altLang="zh-CN">
              <a:solidFill>
                <a:schemeClr val="tx1">
                  <a:lumMod val="85000"/>
                  <a:lumOff val="15000"/>
                </a:schemeClr>
              </a:solidFill>
            </a:endParaRPr>
          </a:p>
          <a:p>
            <a:r>
              <a:rPr lang="zh-CN" altLang="en-US">
                <a:solidFill>
                  <a:schemeClr val="tx1">
                    <a:lumMod val="85000"/>
                    <a:lumOff val="15000"/>
                  </a:schemeClr>
                </a:solidFill>
              </a:rPr>
              <a:t>文字</a:t>
            </a:r>
            <a:endParaRPr lang="zh-CN" altLang="en-US">
              <a:solidFill>
                <a:schemeClr val="tx1">
                  <a:lumMod val="85000"/>
                  <a:lumOff val="15000"/>
                </a:schemeClr>
              </a:solidFill>
            </a:endParaRPr>
          </a:p>
        </p:txBody>
      </p:sp>
      <p:sp>
        <p:nvSpPr>
          <p:cNvPr id="17" name="TextBox 16"/>
          <p:cNvSpPr txBox="1"/>
          <p:nvPr/>
        </p:nvSpPr>
        <p:spPr>
          <a:xfrm>
            <a:off x="2832847" y="3233557"/>
            <a:ext cx="1590651" cy="923116"/>
          </a:xfrm>
          <a:prstGeom prst="rect">
            <a:avLst/>
          </a:prstGeom>
          <a:noFill/>
        </p:spPr>
        <p:txBody>
          <a:bodyPr wrap="square" rtlCol="0" anchor="ctr">
            <a:spAutoFit/>
          </a:bodyPr>
          <a:lstStyle/>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811016" y="4486996"/>
            <a:ext cx="1122814" cy="64618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a:solidFill>
                  <a:schemeClr val="tx1">
                    <a:lumMod val="85000"/>
                    <a:lumOff val="15000"/>
                  </a:schemeClr>
                </a:solidFill>
              </a:rPr>
              <a:t>点击添加</a:t>
            </a:r>
            <a:endParaRPr lang="en-US" altLang="zh-CN" sz="1800">
              <a:solidFill>
                <a:schemeClr val="tx1">
                  <a:lumMod val="85000"/>
                  <a:lumOff val="15000"/>
                </a:schemeClr>
              </a:solidFill>
            </a:endParaRPr>
          </a:p>
          <a:p>
            <a:r>
              <a:rPr lang="zh-CN" altLang="en-US" sz="1800">
                <a:solidFill>
                  <a:schemeClr val="tx1">
                    <a:lumMod val="85000"/>
                    <a:lumOff val="15000"/>
                  </a:schemeClr>
                </a:solidFill>
              </a:rPr>
              <a:t>文字</a:t>
            </a:r>
            <a:endParaRPr lang="zh-CN" altLang="en-US" sz="1800">
              <a:solidFill>
                <a:schemeClr val="tx1">
                  <a:lumMod val="85000"/>
                  <a:lumOff val="15000"/>
                </a:schemeClr>
              </a:solidFill>
            </a:endParaRPr>
          </a:p>
        </p:txBody>
      </p:sp>
      <p:sp>
        <p:nvSpPr>
          <p:cNvPr id="19" name="TextBox 18"/>
          <p:cNvSpPr txBox="1"/>
          <p:nvPr/>
        </p:nvSpPr>
        <p:spPr>
          <a:xfrm>
            <a:off x="6252516" y="3405758"/>
            <a:ext cx="1590651" cy="646181"/>
          </a:xfrm>
          <a:prstGeom prst="rect">
            <a:avLst/>
          </a:prstGeom>
          <a:noFill/>
        </p:spPr>
        <p:txBody>
          <a:bodyPr wrap="square" rtlCol="0" anchor="ctr">
            <a:spAutoFit/>
          </a:bodyPr>
          <a:lstStyle/>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604732" y="2493114"/>
            <a:ext cx="2590001" cy="3507841"/>
          </a:xfrm>
          <a:prstGeom prst="rect">
            <a:avLst/>
          </a:prstGeom>
        </p:spPr>
        <p:txBody>
          <a:bodyPr wrap="square">
            <a:spAutoFit/>
          </a:bodyPr>
          <a:lstStyle/>
          <a:p>
            <a:pPr>
              <a:lnSpc>
                <a:spcPct val="150000"/>
              </a:lnSpc>
            </a:pPr>
            <a:r>
              <a:rPr lang="zh-CN" altLang="en-US" sz="2000" b="1">
                <a:solidFill>
                  <a:srgbClr val="C00000"/>
                </a:solidFill>
                <a:latin typeface="微软雅黑" panose="020b0503020204020204" pitchFamily="34" charset="-122"/>
                <a:ea typeface="微软雅黑" panose="020b0503020204020204" pitchFamily="34" charset="-122"/>
              </a:rPr>
              <a:t>点击添加小标题</a:t>
            </a:r>
            <a:endParaRPr lang="en-US" altLang="zh-CN" sz="2000" b="1">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21" name="Freeform 4"/>
          <p:cNvSpPr/>
          <p:nvPr/>
        </p:nvSpPr>
        <p:spPr bwMode="auto">
          <a:xfrm>
            <a:off x="2452778" y="2541487"/>
            <a:ext cx="2328232" cy="2329833"/>
          </a:xfrm>
          <a:custGeom>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defRPr/>
            </a:pPr>
            <a:endParaRPr 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22" name="Freeform 6"/>
          <p:cNvSpPr/>
          <p:nvPr/>
        </p:nvSpPr>
        <p:spPr bwMode="auto">
          <a:xfrm>
            <a:off x="4441006" y="3811342"/>
            <a:ext cx="1840274" cy="1841542"/>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defRPr/>
            </a:pPr>
            <a:endParaRPr lang="en-US" sz="2800" kern="0">
              <a:solidFill>
                <a:srgbClr val="414455"/>
              </a:solidFill>
              <a:latin typeface="微软雅黑" panose="020b0503020204020204" pitchFamily="34" charset="-122"/>
              <a:ea typeface="微软雅黑" panose="020b0503020204020204" pitchFamily="34" charset="-122"/>
            </a:endParaRPr>
          </a:p>
        </p:txBody>
      </p:sp>
      <p:sp>
        <p:nvSpPr>
          <p:cNvPr id="23" name="Freeform 8"/>
          <p:cNvSpPr/>
          <p:nvPr/>
        </p:nvSpPr>
        <p:spPr bwMode="auto">
          <a:xfrm>
            <a:off x="915997" y="3989354"/>
            <a:ext cx="2031141" cy="2031334"/>
          </a:xfrm>
          <a:custGeom>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defRPr/>
            </a:pPr>
            <a:endParaRPr 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24" name="Freeform 6"/>
          <p:cNvSpPr/>
          <p:nvPr/>
        </p:nvSpPr>
        <p:spPr bwMode="auto">
          <a:xfrm>
            <a:off x="5925088" y="2614859"/>
            <a:ext cx="2222947" cy="2224481"/>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53500" y="1557225"/>
            <a:ext cx="3839012" cy="463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点击添加小标题</a:t>
            </a:r>
            <a:endParaRPr lang="zh-CN" altLang="en-US">
              <a:latin typeface="微软雅黑" panose="020b0503020204020204" pitchFamily="34" charset="-122"/>
              <a:ea typeface="微软雅黑" panose="020b0503020204020204" pitchFamily="34" charset="-122"/>
            </a:endParaRPr>
          </a:p>
        </p:txBody>
      </p:sp>
      <p:sp>
        <p:nvSpPr>
          <p:cNvPr id="13"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nodeType="afterGroup">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5" name="Rectangle 5"/>
          <p:cNvSpPr>
            <a:spLocks noChangeArrowheads="1"/>
          </p:cNvSpPr>
          <p:nvPr/>
        </p:nvSpPr>
        <p:spPr bwMode="auto">
          <a:xfrm>
            <a:off x="1736511" y="3599271"/>
            <a:ext cx="1924586" cy="3285315"/>
          </a:xfrm>
          <a:prstGeom prst="rect">
            <a:avLst/>
          </a:pr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Rectangle 6"/>
          <p:cNvSpPr>
            <a:spLocks noChangeArrowheads="1"/>
          </p:cNvSpPr>
          <p:nvPr/>
        </p:nvSpPr>
        <p:spPr bwMode="auto">
          <a:xfrm>
            <a:off x="3876910" y="4290175"/>
            <a:ext cx="1945280" cy="2594409"/>
          </a:xfrm>
          <a:prstGeom prst="rect">
            <a:avLst/>
          </a:pr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6038004" y="4997206"/>
            <a:ext cx="1945280" cy="1887380"/>
          </a:xfrm>
          <a:prstGeom prst="rect">
            <a:avLst/>
          </a:prstGeom>
          <a:solidFill>
            <a:srgbClr val="FFC4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Rectangle 8"/>
          <p:cNvSpPr>
            <a:spLocks noChangeArrowheads="1"/>
          </p:cNvSpPr>
          <p:nvPr/>
        </p:nvSpPr>
        <p:spPr bwMode="auto">
          <a:xfrm>
            <a:off x="8199095" y="2677916"/>
            <a:ext cx="1945280" cy="4206669"/>
          </a:xfrm>
          <a:prstGeom prst="rect">
            <a:avLst/>
          </a:prstGeom>
          <a:solidFill>
            <a:srgbClr val="C000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TextBox 682"/>
          <p:cNvSpPr txBox="1"/>
          <p:nvPr/>
        </p:nvSpPr>
        <p:spPr>
          <a:xfrm>
            <a:off x="2131042" y="3791485"/>
            <a:ext cx="1243153" cy="707722"/>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4282572" y="4467801"/>
            <a:ext cx="1243153" cy="707722"/>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a:solidFill>
                  <a:schemeClr val="bg1"/>
                </a:solidFill>
              </a:rPr>
              <a:t>45%</a:t>
            </a:r>
            <a:endParaRPr lang="zh-CN" altLang="en-US" sz="4000">
              <a:solidFill>
                <a:schemeClr val="bg1"/>
              </a:solidFill>
            </a:endParaRPr>
          </a:p>
        </p:txBody>
      </p:sp>
      <p:sp>
        <p:nvSpPr>
          <p:cNvPr id="71" name="TextBox 682"/>
          <p:cNvSpPr txBox="1"/>
          <p:nvPr/>
        </p:nvSpPr>
        <p:spPr>
          <a:xfrm>
            <a:off x="6420182" y="5049620"/>
            <a:ext cx="1243153" cy="707722"/>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a:solidFill>
                  <a:schemeClr val="bg1"/>
                </a:solidFill>
              </a:rPr>
              <a:t>39%</a:t>
            </a:r>
            <a:endParaRPr lang="zh-CN" altLang="en-US" sz="4000">
              <a:solidFill>
                <a:schemeClr val="bg1"/>
              </a:solidFill>
            </a:endParaRPr>
          </a:p>
        </p:txBody>
      </p:sp>
      <p:sp>
        <p:nvSpPr>
          <p:cNvPr id="72" name="TextBox 682"/>
          <p:cNvSpPr txBox="1"/>
          <p:nvPr/>
        </p:nvSpPr>
        <p:spPr>
          <a:xfrm>
            <a:off x="8559017" y="2842590"/>
            <a:ext cx="1243153" cy="707722"/>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a:solidFill>
                  <a:schemeClr val="bg1"/>
                </a:solidFill>
              </a:rPr>
              <a:t>70%</a:t>
            </a:r>
            <a:endParaRPr lang="zh-CN" altLang="en-US" sz="4000">
              <a:solidFill>
                <a:schemeClr val="bg1"/>
              </a:solidFill>
            </a:endParaRPr>
          </a:p>
        </p:txBody>
      </p:sp>
      <p:sp>
        <p:nvSpPr>
          <p:cNvPr id="74" name="Copyright Notice"/>
          <p:cNvSpPr/>
          <p:nvPr/>
        </p:nvSpPr>
        <p:spPr bwMode="auto">
          <a:xfrm>
            <a:off x="1998411" y="3046767"/>
            <a:ext cx="1405478" cy="39774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p>
            <a:pPr>
              <a:lnSpc>
                <a:spcPct val="90000"/>
              </a:lnSpc>
            </a:pPr>
            <a:r>
              <a:rPr lang="zh-CN" altLang="en-US" sz="2400" cap="small">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4213060" y="3731174"/>
            <a:ext cx="1405478" cy="39774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p>
            <a:pPr>
              <a:lnSpc>
                <a:spcPct val="90000"/>
              </a:lnSpc>
            </a:pPr>
            <a:r>
              <a:rPr lang="zh-CN" altLang="en-US" sz="2400" cap="small">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6350669" y="4467801"/>
            <a:ext cx="1405478" cy="31465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p>
            <a:pPr>
              <a:lnSpc>
                <a:spcPct val="90000"/>
              </a:lnSpc>
            </a:pPr>
            <a:r>
              <a:rPr lang="zh-CN" altLang="en-US" cap="small">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8500154" y="2127169"/>
            <a:ext cx="1405478" cy="39774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p>
            <a:pPr>
              <a:lnSpc>
                <a:spcPct val="90000"/>
              </a:lnSpc>
            </a:pPr>
            <a:r>
              <a:rPr lang="zh-CN" altLang="en-US" sz="2400" cap="small">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635442" y="1160692"/>
            <a:ext cx="4216564" cy="1692379"/>
          </a:xfrm>
          <a:prstGeom prst="rect">
            <a:avLst/>
          </a:prstGeom>
        </p:spPr>
        <p:txBody>
          <a:bodyPr wrap="square">
            <a:spAutoFit/>
          </a:bodyPr>
          <a:lstStyle/>
          <a:p>
            <a:pPr>
              <a:lnSpc>
                <a:spcPct val="200000"/>
              </a:lnSpc>
            </a:pPr>
            <a:r>
              <a:rPr lang="zh-CN" altLang="en-US" sz="2000" b="1">
                <a:solidFill>
                  <a:srgbClr val="C00000"/>
                </a:solidFill>
                <a:latin typeface="微软雅黑" panose="020b0503020204020204" pitchFamily="34" charset="-122"/>
                <a:ea typeface="微软雅黑" panose="020b0503020204020204" pitchFamily="34" charset="-122"/>
              </a:rPr>
              <a:t>点击添加小标题</a:t>
            </a:r>
            <a:endParaRPr lang="en-US" altLang="zh-CN" sz="2000" b="1">
              <a:solidFill>
                <a:srgbClr val="C00000"/>
              </a:solidFill>
              <a:latin typeface="微软雅黑" panose="020b0503020204020204" pitchFamily="34" charset="-122"/>
              <a:ea typeface="微软雅黑" panose="020b0503020204020204" pitchFamily="34" charset="-122"/>
            </a:endParaRPr>
          </a:p>
          <a:p>
            <a:r>
              <a:rPr lang="zh-CN" altLang="en-US" sz="160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C00000"/>
              </a:solidFill>
              <a:latin typeface="微软雅黑" panose="020b0503020204020204" pitchFamily="34" charset="-122"/>
              <a:ea typeface="微软雅黑" panose="020b0503020204020204" pitchFamily="34" charset="-122"/>
            </a:endParaRPr>
          </a:p>
          <a:p>
            <a:r>
              <a:rPr lang="zh-CN" altLang="en-US" sz="160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17"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点击输入标题内容</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nodeType="afterGroup">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nodeType="afterGroup">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nodeType="afterGroup">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nodeType="afterGroup">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nodeType="afterGroup">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nodeType="afterGroup">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nodeType="afterGroup">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nodeType="afterGroup">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sp>
        <p:nvSpPr>
          <p:cNvPr id="11" name="文本框 10"/>
          <p:cNvSpPr txBox="1"/>
          <p:nvPr/>
        </p:nvSpPr>
        <p:spPr>
          <a:xfrm>
            <a:off x="3920635" y="695717"/>
            <a:ext cx="4417821" cy="2290291"/>
          </a:xfrm>
          <a:custGeom>
            <a:rect l="l" t="t" r="r" b="b"/>
            <a:pathLst>
              <a:path w="4927286" h="2549743">
                <a:moveTo>
                  <a:pt x="1316210" y="1877696"/>
                </a:moveTo>
                <a:cubicBezTo>
                  <a:pt x="1306745" y="1877485"/>
                  <a:pt x="1299278" y="1878011"/>
                  <a:pt x="1293809" y="1879273"/>
                </a:cubicBezTo>
                <a:cubicBezTo>
                  <a:pt x="1282871" y="1881797"/>
                  <a:pt x="1265623" y="1890632"/>
                  <a:pt x="1242064" y="1905776"/>
                </a:cubicBezTo>
                <a:cubicBezTo>
                  <a:pt x="1188216" y="1941114"/>
                  <a:pt x="1178120" y="1958783"/>
                  <a:pt x="1211775" y="1958783"/>
                </a:cubicBezTo>
                <a:cubicBezTo>
                  <a:pt x="1225237" y="1958783"/>
                  <a:pt x="1232388" y="1962149"/>
                  <a:pt x="1233230" y="1968879"/>
                </a:cubicBezTo>
                <a:cubicBezTo>
                  <a:pt x="1234071" y="1975610"/>
                  <a:pt x="1226919" y="1983183"/>
                  <a:pt x="1211775" y="1991597"/>
                </a:cubicBezTo>
                <a:cubicBezTo>
                  <a:pt x="1198313" y="1998328"/>
                  <a:pt x="1189058" y="2015155"/>
                  <a:pt x="1184009" y="2042079"/>
                </a:cubicBezTo>
                <a:cubicBezTo>
                  <a:pt x="1180644" y="2060589"/>
                  <a:pt x="1180223" y="2073210"/>
                  <a:pt x="1182747" y="2079941"/>
                </a:cubicBezTo>
                <a:cubicBezTo>
                  <a:pt x="1185271" y="2086672"/>
                  <a:pt x="1194106" y="2096768"/>
                  <a:pt x="1209251" y="2110231"/>
                </a:cubicBezTo>
                <a:cubicBezTo>
                  <a:pt x="1263099" y="2153982"/>
                  <a:pt x="1315264" y="2185954"/>
                  <a:pt x="1365746" y="2206147"/>
                </a:cubicBezTo>
                <a:cubicBezTo>
                  <a:pt x="1372477" y="2209513"/>
                  <a:pt x="1378788" y="2211195"/>
                  <a:pt x="1384677" y="2211195"/>
                </a:cubicBezTo>
                <a:cubicBezTo>
                  <a:pt x="1390567" y="2211195"/>
                  <a:pt x="1395615" y="2209513"/>
                  <a:pt x="1399822" y="2206147"/>
                </a:cubicBezTo>
                <a:cubicBezTo>
                  <a:pt x="1404029" y="2202782"/>
                  <a:pt x="1407394" y="2197733"/>
                  <a:pt x="1409919" y="2191002"/>
                </a:cubicBezTo>
                <a:cubicBezTo>
                  <a:pt x="1412443" y="2184271"/>
                  <a:pt x="1414967" y="2173754"/>
                  <a:pt x="1417491" y="2159451"/>
                </a:cubicBezTo>
                <a:cubicBezTo>
                  <a:pt x="1420015" y="2145148"/>
                  <a:pt x="1421698" y="2129161"/>
                  <a:pt x="1422539" y="2111492"/>
                </a:cubicBezTo>
                <a:cubicBezTo>
                  <a:pt x="1423380" y="2093824"/>
                  <a:pt x="1423801" y="2071527"/>
                  <a:pt x="1423801" y="2044603"/>
                </a:cubicBezTo>
                <a:cubicBezTo>
                  <a:pt x="1427167" y="1950369"/>
                  <a:pt x="1425905" y="1900308"/>
                  <a:pt x="1420015" y="1894418"/>
                </a:cubicBezTo>
                <a:cubicBezTo>
                  <a:pt x="1414125" y="1888528"/>
                  <a:pt x="1390988" y="1883901"/>
                  <a:pt x="1350601" y="1880535"/>
                </a:cubicBezTo>
                <a:cubicBezTo>
                  <a:pt x="1337140" y="1878852"/>
                  <a:pt x="1325676" y="1877906"/>
                  <a:pt x="1316210" y="1877696"/>
                </a:cubicBezTo>
                <a:close/>
                <a:moveTo>
                  <a:pt x="1041712" y="1696905"/>
                </a:moveTo>
                <a:cubicBezTo>
                  <a:pt x="1038136" y="1696484"/>
                  <a:pt x="1033403" y="1697115"/>
                  <a:pt x="1027514" y="1698798"/>
                </a:cubicBezTo>
                <a:cubicBezTo>
                  <a:pt x="1007321" y="1703846"/>
                  <a:pt x="970721" y="1717308"/>
                  <a:pt x="917714" y="1739184"/>
                </a:cubicBezTo>
                <a:cubicBezTo>
                  <a:pt x="864707" y="1761060"/>
                  <a:pt x="835680" y="1773681"/>
                  <a:pt x="830632" y="1777046"/>
                </a:cubicBezTo>
                <a:cubicBezTo>
                  <a:pt x="825584" y="1782094"/>
                  <a:pt x="828108" y="1785460"/>
                  <a:pt x="838204" y="1787142"/>
                </a:cubicBezTo>
                <a:cubicBezTo>
                  <a:pt x="880273" y="1792191"/>
                  <a:pt x="923183" y="1786301"/>
                  <a:pt x="966934" y="1769474"/>
                </a:cubicBezTo>
                <a:cubicBezTo>
                  <a:pt x="970300" y="1767791"/>
                  <a:pt x="972824" y="1766950"/>
                  <a:pt x="974507" y="1766950"/>
                </a:cubicBezTo>
                <a:cubicBezTo>
                  <a:pt x="1006479" y="1750122"/>
                  <a:pt x="1023307" y="1743391"/>
                  <a:pt x="1024989" y="1746757"/>
                </a:cubicBezTo>
                <a:cubicBezTo>
                  <a:pt x="1026672" y="1750122"/>
                  <a:pt x="1022465" y="1758536"/>
                  <a:pt x="1012369" y="1771998"/>
                </a:cubicBezTo>
                <a:cubicBezTo>
                  <a:pt x="1002272" y="1788825"/>
                  <a:pt x="999748" y="1798922"/>
                  <a:pt x="1004796" y="1802287"/>
                </a:cubicBezTo>
                <a:cubicBezTo>
                  <a:pt x="1013210" y="1807336"/>
                  <a:pt x="1022886" y="1803549"/>
                  <a:pt x="1033824" y="1790929"/>
                </a:cubicBezTo>
                <a:cubicBezTo>
                  <a:pt x="1044762" y="1778308"/>
                  <a:pt x="1050231" y="1761901"/>
                  <a:pt x="1050231" y="1741708"/>
                </a:cubicBezTo>
                <a:cubicBezTo>
                  <a:pt x="1051913" y="1719832"/>
                  <a:pt x="1051493" y="1706371"/>
                  <a:pt x="1048969" y="1701322"/>
                </a:cubicBezTo>
                <a:cubicBezTo>
                  <a:pt x="1047707" y="1698798"/>
                  <a:pt x="1045288" y="1697326"/>
                  <a:pt x="1041712" y="1696905"/>
                </a:cubicBezTo>
                <a:close/>
                <a:moveTo>
                  <a:pt x="2836049" y="1660936"/>
                </a:moveTo>
                <a:cubicBezTo>
                  <a:pt x="2830159" y="1660936"/>
                  <a:pt x="2817960" y="1679446"/>
                  <a:pt x="2799449" y="1716467"/>
                </a:cubicBezTo>
                <a:cubicBezTo>
                  <a:pt x="2762429" y="1797239"/>
                  <a:pt x="2738870" y="1852349"/>
                  <a:pt x="2728774" y="1881797"/>
                </a:cubicBezTo>
                <a:cubicBezTo>
                  <a:pt x="2718677" y="1911245"/>
                  <a:pt x="2713629" y="1938590"/>
                  <a:pt x="2713629" y="1963831"/>
                </a:cubicBezTo>
                <a:lnTo>
                  <a:pt x="2713629" y="2016838"/>
                </a:lnTo>
                <a:lnTo>
                  <a:pt x="2774208" y="2014314"/>
                </a:lnTo>
                <a:cubicBezTo>
                  <a:pt x="2823008" y="2014314"/>
                  <a:pt x="2883166" y="2006321"/>
                  <a:pt x="2954683" y="1990335"/>
                </a:cubicBezTo>
                <a:cubicBezTo>
                  <a:pt x="3026200" y="1974348"/>
                  <a:pt x="3063641" y="1961307"/>
                  <a:pt x="3067007" y="1951211"/>
                </a:cubicBezTo>
                <a:cubicBezTo>
                  <a:pt x="3068689" y="1937749"/>
                  <a:pt x="3046813" y="1897783"/>
                  <a:pt x="3001379" y="1831315"/>
                </a:cubicBezTo>
                <a:cubicBezTo>
                  <a:pt x="2955945" y="1764846"/>
                  <a:pt x="2919766" y="1720674"/>
                  <a:pt x="2892842" y="1698798"/>
                </a:cubicBezTo>
                <a:cubicBezTo>
                  <a:pt x="2860870" y="1673557"/>
                  <a:pt x="2841939" y="1660936"/>
                  <a:pt x="2836049" y="1660936"/>
                </a:cubicBezTo>
                <a:close/>
                <a:moveTo>
                  <a:pt x="1386255" y="1627176"/>
                </a:moveTo>
                <a:cubicBezTo>
                  <a:pt x="1383941" y="1626966"/>
                  <a:pt x="1380891" y="1627281"/>
                  <a:pt x="1377105" y="1628123"/>
                </a:cubicBezTo>
                <a:cubicBezTo>
                  <a:pt x="1369533" y="1629805"/>
                  <a:pt x="1359436" y="1632330"/>
                  <a:pt x="1346816" y="1635695"/>
                </a:cubicBezTo>
                <a:cubicBezTo>
                  <a:pt x="1334195" y="1639061"/>
                  <a:pt x="1316105" y="1644950"/>
                  <a:pt x="1292547" y="1653364"/>
                </a:cubicBezTo>
                <a:cubicBezTo>
                  <a:pt x="1270671" y="1661778"/>
                  <a:pt x="1250478" y="1671033"/>
                  <a:pt x="1231968" y="1681129"/>
                </a:cubicBezTo>
                <a:cubicBezTo>
                  <a:pt x="1213458" y="1691226"/>
                  <a:pt x="1199575" y="1700902"/>
                  <a:pt x="1190320" y="1710157"/>
                </a:cubicBezTo>
                <a:cubicBezTo>
                  <a:pt x="1181064" y="1719412"/>
                  <a:pt x="1178961" y="1725722"/>
                  <a:pt x="1184009" y="1729088"/>
                </a:cubicBezTo>
                <a:cubicBezTo>
                  <a:pt x="1190740" y="1735819"/>
                  <a:pt x="1227340" y="1724881"/>
                  <a:pt x="1293809" y="1696274"/>
                </a:cubicBezTo>
                <a:cubicBezTo>
                  <a:pt x="1360277" y="1667667"/>
                  <a:pt x="1393512" y="1649157"/>
                  <a:pt x="1393512" y="1640743"/>
                </a:cubicBezTo>
                <a:cubicBezTo>
                  <a:pt x="1393512" y="1635695"/>
                  <a:pt x="1392670" y="1631909"/>
                  <a:pt x="1390988" y="1629385"/>
                </a:cubicBezTo>
                <a:cubicBezTo>
                  <a:pt x="1390146" y="1628123"/>
                  <a:pt x="1388568" y="1627386"/>
                  <a:pt x="1386255" y="1627176"/>
                </a:cubicBezTo>
                <a:close/>
                <a:moveTo>
                  <a:pt x="1366220" y="1347787"/>
                </a:moveTo>
                <a:cubicBezTo>
                  <a:pt x="1357070" y="1348734"/>
                  <a:pt x="1341767" y="1352993"/>
                  <a:pt x="1320312" y="1360565"/>
                </a:cubicBezTo>
                <a:cubicBezTo>
                  <a:pt x="1247954" y="1387489"/>
                  <a:pt x="1205885" y="1422827"/>
                  <a:pt x="1194106" y="1466579"/>
                </a:cubicBezTo>
                <a:cubicBezTo>
                  <a:pt x="1185692" y="1496868"/>
                  <a:pt x="1183168" y="1514958"/>
                  <a:pt x="1186533" y="1520847"/>
                </a:cubicBezTo>
                <a:cubicBezTo>
                  <a:pt x="1189899" y="1526737"/>
                  <a:pt x="1219347" y="1516640"/>
                  <a:pt x="1274878" y="1490558"/>
                </a:cubicBezTo>
                <a:cubicBezTo>
                  <a:pt x="1330409" y="1464475"/>
                  <a:pt x="1362381" y="1446386"/>
                  <a:pt x="1370795" y="1436289"/>
                </a:cubicBezTo>
                <a:cubicBezTo>
                  <a:pt x="1379208" y="1422827"/>
                  <a:pt x="1383415" y="1404317"/>
                  <a:pt x="1383415" y="1380758"/>
                </a:cubicBezTo>
                <a:cubicBezTo>
                  <a:pt x="1383415" y="1360565"/>
                  <a:pt x="1380050" y="1349628"/>
                  <a:pt x="1373319" y="1347945"/>
                </a:cubicBezTo>
                <a:cubicBezTo>
                  <a:pt x="1371636" y="1347524"/>
                  <a:pt x="1369270" y="1347472"/>
                  <a:pt x="1366220" y="1347787"/>
                </a:cubicBezTo>
                <a:close/>
                <a:moveTo>
                  <a:pt x="1358489" y="1175516"/>
                </a:moveTo>
                <a:cubicBezTo>
                  <a:pt x="1342714" y="1173938"/>
                  <a:pt x="1331671" y="1177567"/>
                  <a:pt x="1325360" y="1186401"/>
                </a:cubicBezTo>
                <a:cubicBezTo>
                  <a:pt x="1321995" y="1198180"/>
                  <a:pt x="1321995" y="1205752"/>
                  <a:pt x="1325360" y="1209118"/>
                </a:cubicBezTo>
                <a:cubicBezTo>
                  <a:pt x="1330409" y="1212484"/>
                  <a:pt x="1341347" y="1211642"/>
                  <a:pt x="1358174" y="1206594"/>
                </a:cubicBezTo>
                <a:cubicBezTo>
                  <a:pt x="1375002" y="1201546"/>
                  <a:pt x="1384257" y="1195656"/>
                  <a:pt x="1385939" y="1188925"/>
                </a:cubicBezTo>
                <a:cubicBezTo>
                  <a:pt x="1387622" y="1183877"/>
                  <a:pt x="1384257" y="1180511"/>
                  <a:pt x="1375843" y="1178829"/>
                </a:cubicBezTo>
                <a:cubicBezTo>
                  <a:pt x="1369532" y="1177146"/>
                  <a:pt x="1363748" y="1176041"/>
                  <a:pt x="1358489" y="1175516"/>
                </a:cubicBezTo>
                <a:close/>
                <a:moveTo>
                  <a:pt x="720832" y="1173780"/>
                </a:moveTo>
                <a:cubicBezTo>
                  <a:pt x="711577" y="1173780"/>
                  <a:pt x="703163" y="1194394"/>
                  <a:pt x="695591" y="1235621"/>
                </a:cubicBezTo>
                <a:cubicBezTo>
                  <a:pt x="688019" y="1276849"/>
                  <a:pt x="677501" y="1321021"/>
                  <a:pt x="664039" y="1368138"/>
                </a:cubicBezTo>
                <a:cubicBezTo>
                  <a:pt x="647212" y="1421986"/>
                  <a:pt x="623653" y="1508647"/>
                  <a:pt x="593364" y="1628123"/>
                </a:cubicBezTo>
                <a:lnTo>
                  <a:pt x="578219" y="1691226"/>
                </a:lnTo>
                <a:lnTo>
                  <a:pt x="628702" y="1683654"/>
                </a:lnTo>
                <a:cubicBezTo>
                  <a:pt x="662357" y="1676922"/>
                  <a:pt x="696853" y="1674398"/>
                  <a:pt x="732191" y="1676081"/>
                </a:cubicBezTo>
                <a:cubicBezTo>
                  <a:pt x="767529" y="1677764"/>
                  <a:pt x="825584" y="1662619"/>
                  <a:pt x="906355" y="1630647"/>
                </a:cubicBezTo>
                <a:cubicBezTo>
                  <a:pt x="987128" y="1598675"/>
                  <a:pt x="1030879" y="1582688"/>
                  <a:pt x="1037610" y="1582688"/>
                </a:cubicBezTo>
                <a:cubicBezTo>
                  <a:pt x="1047707" y="1582688"/>
                  <a:pt x="1057803" y="1573433"/>
                  <a:pt x="1067900" y="1554923"/>
                </a:cubicBezTo>
                <a:cubicBezTo>
                  <a:pt x="1077996" y="1536413"/>
                  <a:pt x="1083044" y="1517903"/>
                  <a:pt x="1083044" y="1499392"/>
                </a:cubicBezTo>
                <a:lnTo>
                  <a:pt x="1083044" y="1464055"/>
                </a:lnTo>
                <a:lnTo>
                  <a:pt x="1014893" y="1464055"/>
                </a:lnTo>
                <a:cubicBezTo>
                  <a:pt x="969459" y="1464055"/>
                  <a:pt x="925707" y="1469103"/>
                  <a:pt x="883638" y="1479199"/>
                </a:cubicBezTo>
                <a:cubicBezTo>
                  <a:pt x="841570" y="1489296"/>
                  <a:pt x="819694" y="1494344"/>
                  <a:pt x="818011" y="1494344"/>
                </a:cubicBezTo>
                <a:cubicBezTo>
                  <a:pt x="804549" y="1474151"/>
                  <a:pt x="802866" y="1459006"/>
                  <a:pt x="812963" y="1448910"/>
                </a:cubicBezTo>
                <a:cubicBezTo>
                  <a:pt x="823059" y="1438813"/>
                  <a:pt x="865970" y="1414413"/>
                  <a:pt x="941693" y="1375710"/>
                </a:cubicBezTo>
                <a:cubicBezTo>
                  <a:pt x="1039293" y="1326910"/>
                  <a:pt x="1093141" y="1297462"/>
                  <a:pt x="1103237" y="1287366"/>
                </a:cubicBezTo>
                <a:cubicBezTo>
                  <a:pt x="1115017" y="1275587"/>
                  <a:pt x="1117541" y="1264228"/>
                  <a:pt x="1110810" y="1253290"/>
                </a:cubicBezTo>
                <a:cubicBezTo>
                  <a:pt x="1104079" y="1242352"/>
                  <a:pt x="1091458" y="1238566"/>
                  <a:pt x="1072948" y="1241931"/>
                </a:cubicBezTo>
                <a:cubicBezTo>
                  <a:pt x="1037610" y="1248663"/>
                  <a:pt x="950948" y="1232677"/>
                  <a:pt x="812963" y="1193973"/>
                </a:cubicBezTo>
                <a:cubicBezTo>
                  <a:pt x="760798" y="1180511"/>
                  <a:pt x="730087" y="1173780"/>
                  <a:pt x="720832" y="1173780"/>
                </a:cubicBezTo>
                <a:close/>
                <a:moveTo>
                  <a:pt x="3036717" y="663907"/>
                </a:moveTo>
                <a:lnTo>
                  <a:pt x="3102344" y="671479"/>
                </a:lnTo>
                <a:cubicBezTo>
                  <a:pt x="3134316" y="674845"/>
                  <a:pt x="3156192" y="680314"/>
                  <a:pt x="3167971" y="687886"/>
                </a:cubicBezTo>
                <a:cubicBezTo>
                  <a:pt x="3179751" y="695458"/>
                  <a:pt x="3185640" y="706817"/>
                  <a:pt x="3185640" y="721962"/>
                </a:cubicBezTo>
                <a:cubicBezTo>
                  <a:pt x="3187323" y="732058"/>
                  <a:pt x="3199943" y="752251"/>
                  <a:pt x="3223502" y="782541"/>
                </a:cubicBezTo>
                <a:cubicBezTo>
                  <a:pt x="3277350" y="848168"/>
                  <a:pt x="3304274" y="899492"/>
                  <a:pt x="3304274" y="936512"/>
                </a:cubicBezTo>
                <a:cubicBezTo>
                  <a:pt x="3304274" y="949974"/>
                  <a:pt x="3300488" y="962595"/>
                  <a:pt x="3292916" y="974374"/>
                </a:cubicBezTo>
                <a:cubicBezTo>
                  <a:pt x="3285343" y="986154"/>
                  <a:pt x="3267254" y="1003822"/>
                  <a:pt x="3238647" y="1027381"/>
                </a:cubicBezTo>
                <a:cubicBezTo>
                  <a:pt x="3193213" y="1066084"/>
                  <a:pt x="3157033" y="1093850"/>
                  <a:pt x="3130110" y="1110677"/>
                </a:cubicBezTo>
                <a:cubicBezTo>
                  <a:pt x="3113282" y="1122456"/>
                  <a:pt x="3093510" y="1146015"/>
                  <a:pt x="3070793" y="1181353"/>
                </a:cubicBezTo>
                <a:cubicBezTo>
                  <a:pt x="3048075" y="1216690"/>
                  <a:pt x="3036717" y="1241931"/>
                  <a:pt x="3036717" y="1257076"/>
                </a:cubicBezTo>
                <a:cubicBezTo>
                  <a:pt x="3036717" y="1263807"/>
                  <a:pt x="3016524" y="1298724"/>
                  <a:pt x="2976138" y="1361828"/>
                </a:cubicBezTo>
                <a:cubicBezTo>
                  <a:pt x="2935752" y="1424931"/>
                  <a:pt x="2917662" y="1458586"/>
                  <a:pt x="2921869" y="1462792"/>
                </a:cubicBezTo>
                <a:cubicBezTo>
                  <a:pt x="2926076" y="1466999"/>
                  <a:pt x="2970248" y="1443862"/>
                  <a:pt x="3054386" y="1393379"/>
                </a:cubicBezTo>
                <a:cubicBezTo>
                  <a:pt x="3219295" y="1297462"/>
                  <a:pt x="3302592" y="1259600"/>
                  <a:pt x="3304274" y="1279793"/>
                </a:cubicBezTo>
                <a:cubicBezTo>
                  <a:pt x="3304274" y="1303352"/>
                  <a:pt x="3290812" y="1343317"/>
                  <a:pt x="3263888" y="1399689"/>
                </a:cubicBezTo>
                <a:cubicBezTo>
                  <a:pt x="3236964" y="1456062"/>
                  <a:pt x="3212564" y="1496027"/>
                  <a:pt x="3190689" y="1519585"/>
                </a:cubicBezTo>
                <a:cubicBezTo>
                  <a:pt x="3141889" y="1576799"/>
                  <a:pt x="3113282" y="1629805"/>
                  <a:pt x="3104868" y="1678605"/>
                </a:cubicBezTo>
                <a:lnTo>
                  <a:pt x="3099820" y="1718991"/>
                </a:lnTo>
                <a:lnTo>
                  <a:pt x="3178068" y="1769474"/>
                </a:lnTo>
                <a:cubicBezTo>
                  <a:pt x="3255474" y="1818273"/>
                  <a:pt x="3305116" y="1844356"/>
                  <a:pt x="3326991" y="1847721"/>
                </a:cubicBezTo>
                <a:cubicBezTo>
                  <a:pt x="3337088" y="1851087"/>
                  <a:pt x="3367377" y="1869597"/>
                  <a:pt x="3417860" y="1903252"/>
                </a:cubicBezTo>
                <a:cubicBezTo>
                  <a:pt x="3468342" y="1936907"/>
                  <a:pt x="3499473" y="1961307"/>
                  <a:pt x="3511252" y="1976452"/>
                </a:cubicBezTo>
                <a:cubicBezTo>
                  <a:pt x="3526397" y="1991597"/>
                  <a:pt x="3532287" y="2006321"/>
                  <a:pt x="3528921" y="2020624"/>
                </a:cubicBezTo>
                <a:cubicBezTo>
                  <a:pt x="3525556" y="2034927"/>
                  <a:pt x="3512935" y="2053858"/>
                  <a:pt x="3491059" y="2077417"/>
                </a:cubicBezTo>
                <a:cubicBezTo>
                  <a:pt x="3457404" y="2112755"/>
                  <a:pt x="3430901" y="2134630"/>
                  <a:pt x="3411549" y="2143044"/>
                </a:cubicBezTo>
                <a:cubicBezTo>
                  <a:pt x="3392198" y="2151458"/>
                  <a:pt x="3360646" y="2155665"/>
                  <a:pt x="3316895" y="2155665"/>
                </a:cubicBezTo>
                <a:cubicBezTo>
                  <a:pt x="3263047" y="2155665"/>
                  <a:pt x="3194054" y="2166603"/>
                  <a:pt x="3109916" y="2188478"/>
                </a:cubicBezTo>
                <a:cubicBezTo>
                  <a:pt x="2948373" y="2228864"/>
                  <a:pt x="2798608" y="2250740"/>
                  <a:pt x="2660622" y="2254106"/>
                </a:cubicBezTo>
                <a:lnTo>
                  <a:pt x="2569754" y="2259154"/>
                </a:lnTo>
                <a:lnTo>
                  <a:pt x="2511699" y="2188478"/>
                </a:lnTo>
                <a:cubicBezTo>
                  <a:pt x="2478044" y="2148092"/>
                  <a:pt x="2457851" y="2114437"/>
                  <a:pt x="2451120" y="2087513"/>
                </a:cubicBezTo>
                <a:cubicBezTo>
                  <a:pt x="2444389" y="2060589"/>
                  <a:pt x="2443548" y="2012631"/>
                  <a:pt x="2448596" y="1943638"/>
                </a:cubicBezTo>
                <a:cubicBezTo>
                  <a:pt x="2451962" y="1876328"/>
                  <a:pt x="2467947" y="1807756"/>
                  <a:pt x="2496554" y="1737922"/>
                </a:cubicBezTo>
                <a:cubicBezTo>
                  <a:pt x="2525161" y="1668088"/>
                  <a:pt x="2546616" y="1620550"/>
                  <a:pt x="2560919" y="1595309"/>
                </a:cubicBezTo>
                <a:cubicBezTo>
                  <a:pt x="2575223" y="1570068"/>
                  <a:pt x="2586581" y="1543144"/>
                  <a:pt x="2594995" y="1514537"/>
                </a:cubicBezTo>
                <a:cubicBezTo>
                  <a:pt x="2600043" y="1497709"/>
                  <a:pt x="2625705" y="1441337"/>
                  <a:pt x="2671981" y="1345421"/>
                </a:cubicBezTo>
                <a:cubicBezTo>
                  <a:pt x="2718257" y="1249504"/>
                  <a:pt x="2752332" y="1181353"/>
                  <a:pt x="2774208" y="1140966"/>
                </a:cubicBezTo>
                <a:cubicBezTo>
                  <a:pt x="2784304" y="1124139"/>
                  <a:pt x="2789353" y="1108153"/>
                  <a:pt x="2789353" y="1093008"/>
                </a:cubicBezTo>
                <a:cubicBezTo>
                  <a:pt x="2789353" y="1082912"/>
                  <a:pt x="2781360" y="1074919"/>
                  <a:pt x="2765373" y="1069029"/>
                </a:cubicBezTo>
                <a:cubicBezTo>
                  <a:pt x="2749387" y="1063139"/>
                  <a:pt x="2710263" y="1052622"/>
                  <a:pt x="2648002" y="1037477"/>
                </a:cubicBezTo>
                <a:cubicBezTo>
                  <a:pt x="2513382" y="1003822"/>
                  <a:pt x="2451962" y="977740"/>
                  <a:pt x="2463740" y="959229"/>
                </a:cubicBezTo>
                <a:cubicBezTo>
                  <a:pt x="2465423" y="955864"/>
                  <a:pt x="2468789" y="953340"/>
                  <a:pt x="2473837" y="951657"/>
                </a:cubicBezTo>
                <a:cubicBezTo>
                  <a:pt x="2485616" y="944926"/>
                  <a:pt x="2514223" y="937354"/>
                  <a:pt x="2559657" y="928940"/>
                </a:cubicBezTo>
                <a:cubicBezTo>
                  <a:pt x="2588264" y="923892"/>
                  <a:pt x="2644215" y="904961"/>
                  <a:pt x="2727512" y="872147"/>
                </a:cubicBezTo>
                <a:cubicBezTo>
                  <a:pt x="2810808" y="839334"/>
                  <a:pt x="2876856" y="809465"/>
                  <a:pt x="2925656" y="782541"/>
                </a:cubicBezTo>
                <a:cubicBezTo>
                  <a:pt x="2949214" y="770761"/>
                  <a:pt x="2973614" y="748044"/>
                  <a:pt x="2998855" y="714389"/>
                </a:cubicBezTo>
                <a:close/>
                <a:moveTo>
                  <a:pt x="1393512" y="560418"/>
                </a:moveTo>
                <a:cubicBezTo>
                  <a:pt x="1390146" y="560418"/>
                  <a:pt x="1374160" y="564625"/>
                  <a:pt x="1345553" y="573038"/>
                </a:cubicBezTo>
                <a:cubicBezTo>
                  <a:pt x="1237857" y="598280"/>
                  <a:pt x="1140258" y="627728"/>
                  <a:pt x="1052755" y="661383"/>
                </a:cubicBezTo>
                <a:cubicBezTo>
                  <a:pt x="965252" y="695038"/>
                  <a:pt x="921500" y="720279"/>
                  <a:pt x="921500" y="737107"/>
                </a:cubicBezTo>
                <a:cubicBezTo>
                  <a:pt x="921500" y="755617"/>
                  <a:pt x="934962" y="766975"/>
                  <a:pt x="961886" y="771182"/>
                </a:cubicBezTo>
                <a:cubicBezTo>
                  <a:pt x="988810" y="775389"/>
                  <a:pt x="1015734" y="770761"/>
                  <a:pt x="1042658" y="757299"/>
                </a:cubicBezTo>
                <a:cubicBezTo>
                  <a:pt x="1062851" y="747203"/>
                  <a:pt x="1074631" y="743837"/>
                  <a:pt x="1077996" y="747203"/>
                </a:cubicBezTo>
                <a:cubicBezTo>
                  <a:pt x="1081362" y="750568"/>
                  <a:pt x="1075472" y="766975"/>
                  <a:pt x="1060327" y="796423"/>
                </a:cubicBezTo>
                <a:cubicBezTo>
                  <a:pt x="1045182" y="825872"/>
                  <a:pt x="1036769" y="860368"/>
                  <a:pt x="1035086" y="899913"/>
                </a:cubicBezTo>
                <a:cubicBezTo>
                  <a:pt x="1033403" y="939457"/>
                  <a:pt x="1028355" y="963436"/>
                  <a:pt x="1019941" y="971850"/>
                </a:cubicBezTo>
                <a:cubicBezTo>
                  <a:pt x="1011527" y="980264"/>
                  <a:pt x="988810" y="984471"/>
                  <a:pt x="951790" y="984471"/>
                </a:cubicBezTo>
                <a:lnTo>
                  <a:pt x="896259" y="984471"/>
                </a:lnTo>
                <a:lnTo>
                  <a:pt x="855873" y="918844"/>
                </a:lnTo>
                <a:cubicBezTo>
                  <a:pt x="830632" y="873409"/>
                  <a:pt x="813804" y="850692"/>
                  <a:pt x="805391" y="850692"/>
                </a:cubicBezTo>
                <a:cubicBezTo>
                  <a:pt x="796977" y="850692"/>
                  <a:pt x="782673" y="865837"/>
                  <a:pt x="762480" y="896126"/>
                </a:cubicBezTo>
                <a:cubicBezTo>
                  <a:pt x="749018" y="914637"/>
                  <a:pt x="740605" y="931044"/>
                  <a:pt x="737239" y="945347"/>
                </a:cubicBezTo>
                <a:cubicBezTo>
                  <a:pt x="733874" y="959650"/>
                  <a:pt x="733032" y="982788"/>
                  <a:pt x="734715" y="1014760"/>
                </a:cubicBezTo>
                <a:cubicBezTo>
                  <a:pt x="734715" y="1063560"/>
                  <a:pt x="736818" y="1090063"/>
                  <a:pt x="741025" y="1094270"/>
                </a:cubicBezTo>
                <a:cubicBezTo>
                  <a:pt x="745232" y="1098477"/>
                  <a:pt x="764584" y="1093429"/>
                  <a:pt x="799080" y="1079125"/>
                </a:cubicBezTo>
                <a:cubicBezTo>
                  <a:pt x="833577" y="1064822"/>
                  <a:pt x="870176" y="1053464"/>
                  <a:pt x="908880" y="1045050"/>
                </a:cubicBezTo>
                <a:cubicBezTo>
                  <a:pt x="942535" y="1038319"/>
                  <a:pt x="988810" y="1020650"/>
                  <a:pt x="1047707" y="992043"/>
                </a:cubicBezTo>
                <a:cubicBezTo>
                  <a:pt x="1106603" y="963436"/>
                  <a:pt x="1150354" y="938195"/>
                  <a:pt x="1178961" y="916319"/>
                </a:cubicBezTo>
                <a:cubicBezTo>
                  <a:pt x="1202519" y="897809"/>
                  <a:pt x="1234492" y="873409"/>
                  <a:pt x="1274878" y="843120"/>
                </a:cubicBezTo>
                <a:cubicBezTo>
                  <a:pt x="1306850" y="817878"/>
                  <a:pt x="1340084" y="784224"/>
                  <a:pt x="1374581" y="742155"/>
                </a:cubicBezTo>
                <a:cubicBezTo>
                  <a:pt x="1409077" y="700086"/>
                  <a:pt x="1428849" y="668114"/>
                  <a:pt x="1433898" y="646238"/>
                </a:cubicBezTo>
                <a:cubicBezTo>
                  <a:pt x="1437263" y="631093"/>
                  <a:pt x="1434318" y="620155"/>
                  <a:pt x="1425063" y="613424"/>
                </a:cubicBezTo>
                <a:cubicBezTo>
                  <a:pt x="1415808" y="606693"/>
                  <a:pt x="1399401" y="603328"/>
                  <a:pt x="1375843" y="603328"/>
                </a:cubicBezTo>
                <a:cubicBezTo>
                  <a:pt x="1352284" y="603328"/>
                  <a:pt x="1340505" y="599542"/>
                  <a:pt x="1340505" y="591969"/>
                </a:cubicBezTo>
                <a:cubicBezTo>
                  <a:pt x="1340505" y="584397"/>
                  <a:pt x="1347657" y="580611"/>
                  <a:pt x="1361960" y="580611"/>
                </a:cubicBezTo>
                <a:cubicBezTo>
                  <a:pt x="1376264" y="580611"/>
                  <a:pt x="1385098" y="577245"/>
                  <a:pt x="1388464" y="570514"/>
                </a:cubicBezTo>
                <a:close/>
                <a:moveTo>
                  <a:pt x="3907540" y="439260"/>
                </a:moveTo>
                <a:cubicBezTo>
                  <a:pt x="3902492" y="447673"/>
                  <a:pt x="3895761" y="469129"/>
                  <a:pt x="3887347" y="503625"/>
                </a:cubicBezTo>
                <a:cubicBezTo>
                  <a:pt x="3878933" y="538121"/>
                  <a:pt x="3860423" y="571356"/>
                  <a:pt x="3831816" y="603328"/>
                </a:cubicBezTo>
                <a:cubicBezTo>
                  <a:pt x="3777968" y="663907"/>
                  <a:pt x="3736741" y="734582"/>
                  <a:pt x="3708134" y="815354"/>
                </a:cubicBezTo>
                <a:cubicBezTo>
                  <a:pt x="3696355" y="850692"/>
                  <a:pt x="3681631" y="891499"/>
                  <a:pt x="3663962" y="937774"/>
                </a:cubicBezTo>
                <a:cubicBezTo>
                  <a:pt x="3646293" y="984050"/>
                  <a:pt x="3639562" y="1017284"/>
                  <a:pt x="3643769" y="1037477"/>
                </a:cubicBezTo>
                <a:cubicBezTo>
                  <a:pt x="3647976" y="1057670"/>
                  <a:pt x="3645031" y="1079546"/>
                  <a:pt x="3634935" y="1103105"/>
                </a:cubicBezTo>
                <a:cubicBezTo>
                  <a:pt x="3624838" y="1126663"/>
                  <a:pt x="3617266" y="1160318"/>
                  <a:pt x="3612217" y="1204070"/>
                </a:cubicBezTo>
                <a:lnTo>
                  <a:pt x="3604645" y="1269697"/>
                </a:lnTo>
                <a:lnTo>
                  <a:pt x="3665224" y="1347945"/>
                </a:lnTo>
                <a:cubicBezTo>
                  <a:pt x="3705610" y="1401793"/>
                  <a:pt x="3725803" y="1432924"/>
                  <a:pt x="3725803" y="1441337"/>
                </a:cubicBezTo>
                <a:cubicBezTo>
                  <a:pt x="3725803" y="1451434"/>
                  <a:pt x="3714024" y="1467420"/>
                  <a:pt x="3690465" y="1489296"/>
                </a:cubicBezTo>
                <a:cubicBezTo>
                  <a:pt x="3666907" y="1511172"/>
                  <a:pt x="3647555" y="1523792"/>
                  <a:pt x="3632410" y="1527158"/>
                </a:cubicBezTo>
                <a:cubicBezTo>
                  <a:pt x="3605486" y="1533889"/>
                  <a:pt x="3603804" y="1542302"/>
                  <a:pt x="3627362" y="1552399"/>
                </a:cubicBezTo>
                <a:cubicBezTo>
                  <a:pt x="3637459" y="1555764"/>
                  <a:pt x="3650921" y="1560813"/>
                  <a:pt x="3667748" y="1567544"/>
                </a:cubicBezTo>
                <a:cubicBezTo>
                  <a:pt x="3709817" y="1579323"/>
                  <a:pt x="3759458" y="1602040"/>
                  <a:pt x="3816672" y="1635695"/>
                </a:cubicBezTo>
                <a:cubicBezTo>
                  <a:pt x="3821720" y="1637378"/>
                  <a:pt x="3828451" y="1641585"/>
                  <a:pt x="3836864" y="1648316"/>
                </a:cubicBezTo>
                <a:cubicBezTo>
                  <a:pt x="3873885" y="1668509"/>
                  <a:pt x="3899126" y="1673136"/>
                  <a:pt x="3912588" y="1662198"/>
                </a:cubicBezTo>
                <a:cubicBezTo>
                  <a:pt x="3926050" y="1651261"/>
                  <a:pt x="3955499" y="1599516"/>
                  <a:pt x="4000933" y="1506965"/>
                </a:cubicBezTo>
                <a:cubicBezTo>
                  <a:pt x="4012712" y="1483406"/>
                  <a:pt x="4021967" y="1464896"/>
                  <a:pt x="4028698" y="1451434"/>
                </a:cubicBezTo>
                <a:cubicBezTo>
                  <a:pt x="4055622" y="1399269"/>
                  <a:pt x="4076236" y="1358462"/>
                  <a:pt x="4090539" y="1329014"/>
                </a:cubicBezTo>
                <a:cubicBezTo>
                  <a:pt x="4104843" y="1299566"/>
                  <a:pt x="4115360" y="1275166"/>
                  <a:pt x="4122091" y="1255814"/>
                </a:cubicBezTo>
                <a:cubicBezTo>
                  <a:pt x="4128822" y="1236463"/>
                  <a:pt x="4132187" y="1223842"/>
                  <a:pt x="4132187" y="1217952"/>
                </a:cubicBezTo>
                <a:cubicBezTo>
                  <a:pt x="4132187" y="1212063"/>
                  <a:pt x="4128822" y="1209118"/>
                  <a:pt x="4122091" y="1209118"/>
                </a:cubicBezTo>
                <a:cubicBezTo>
                  <a:pt x="4101898" y="1209118"/>
                  <a:pt x="4073291" y="1220897"/>
                  <a:pt x="4036270" y="1244456"/>
                </a:cubicBezTo>
                <a:cubicBezTo>
                  <a:pt x="3999250" y="1268014"/>
                  <a:pt x="3973167" y="1290731"/>
                  <a:pt x="3958023" y="1312607"/>
                </a:cubicBezTo>
                <a:cubicBezTo>
                  <a:pt x="3939513" y="1342897"/>
                  <a:pt x="3919320" y="1365614"/>
                  <a:pt x="3897444" y="1380758"/>
                </a:cubicBezTo>
                <a:cubicBezTo>
                  <a:pt x="3882299" y="1390855"/>
                  <a:pt x="3854954" y="1400951"/>
                  <a:pt x="3815409" y="1411048"/>
                </a:cubicBezTo>
                <a:cubicBezTo>
                  <a:pt x="3775865" y="1421144"/>
                  <a:pt x="3753568" y="1423669"/>
                  <a:pt x="3748520" y="1418620"/>
                </a:cubicBezTo>
                <a:cubicBezTo>
                  <a:pt x="3745155" y="1415255"/>
                  <a:pt x="3751044" y="1390855"/>
                  <a:pt x="3766189" y="1345421"/>
                </a:cubicBezTo>
                <a:cubicBezTo>
                  <a:pt x="3777968" y="1291573"/>
                  <a:pt x="3780493" y="1263807"/>
                  <a:pt x="3773761" y="1262125"/>
                </a:cubicBezTo>
                <a:cubicBezTo>
                  <a:pt x="3767030" y="1262125"/>
                  <a:pt x="3759038" y="1256235"/>
                  <a:pt x="3749782" y="1244456"/>
                </a:cubicBezTo>
                <a:cubicBezTo>
                  <a:pt x="3740527" y="1232677"/>
                  <a:pt x="3735899" y="1223421"/>
                  <a:pt x="3735899" y="1216690"/>
                </a:cubicBezTo>
                <a:cubicBezTo>
                  <a:pt x="3735899" y="1211642"/>
                  <a:pt x="3751044" y="1200704"/>
                  <a:pt x="3781334" y="1183877"/>
                </a:cubicBezTo>
                <a:cubicBezTo>
                  <a:pt x="3809940" y="1167049"/>
                  <a:pt x="3829292" y="1145173"/>
                  <a:pt x="3839389" y="1118249"/>
                </a:cubicBezTo>
                <a:cubicBezTo>
                  <a:pt x="3849485" y="1091325"/>
                  <a:pt x="3860423" y="1029905"/>
                  <a:pt x="3872202" y="933988"/>
                </a:cubicBezTo>
                <a:cubicBezTo>
                  <a:pt x="3882299" y="839754"/>
                  <a:pt x="3893236" y="760665"/>
                  <a:pt x="3905016" y="696720"/>
                </a:cubicBezTo>
                <a:cubicBezTo>
                  <a:pt x="3920161" y="604169"/>
                  <a:pt x="3923526" y="523397"/>
                  <a:pt x="3915112" y="454404"/>
                </a:cubicBezTo>
                <a:cubicBezTo>
                  <a:pt x="3911747" y="442625"/>
                  <a:pt x="3909223" y="437577"/>
                  <a:pt x="3907540" y="439260"/>
                </a:cubicBezTo>
                <a:close/>
                <a:moveTo>
                  <a:pt x="3938382" y="271879"/>
                </a:moveTo>
                <a:cubicBezTo>
                  <a:pt x="3944324" y="271984"/>
                  <a:pt x="3950871" y="272247"/>
                  <a:pt x="3958023" y="272668"/>
                </a:cubicBezTo>
                <a:cubicBezTo>
                  <a:pt x="4023650" y="279399"/>
                  <a:pt x="4072449" y="317260"/>
                  <a:pt x="4104422" y="386253"/>
                </a:cubicBezTo>
                <a:cubicBezTo>
                  <a:pt x="4112836" y="406446"/>
                  <a:pt x="4117463" y="430846"/>
                  <a:pt x="4118305" y="459453"/>
                </a:cubicBezTo>
                <a:cubicBezTo>
                  <a:pt x="4119146" y="488059"/>
                  <a:pt x="4117043" y="560418"/>
                  <a:pt x="4111994" y="676528"/>
                </a:cubicBezTo>
                <a:cubicBezTo>
                  <a:pt x="4105263" y="841437"/>
                  <a:pt x="4099374" y="940719"/>
                  <a:pt x="4094325" y="974374"/>
                </a:cubicBezTo>
                <a:cubicBezTo>
                  <a:pt x="4090960" y="1001298"/>
                  <a:pt x="4090118" y="1016443"/>
                  <a:pt x="4091801" y="1019808"/>
                </a:cubicBezTo>
                <a:cubicBezTo>
                  <a:pt x="4093484" y="1023174"/>
                  <a:pt x="4101057" y="1023174"/>
                  <a:pt x="4114518" y="1019808"/>
                </a:cubicBezTo>
                <a:cubicBezTo>
                  <a:pt x="4136394" y="1013078"/>
                  <a:pt x="4191083" y="974374"/>
                  <a:pt x="4278586" y="903699"/>
                </a:cubicBezTo>
                <a:cubicBezTo>
                  <a:pt x="4297097" y="888554"/>
                  <a:pt x="4326545" y="881823"/>
                  <a:pt x="4366931" y="883506"/>
                </a:cubicBezTo>
                <a:cubicBezTo>
                  <a:pt x="4435923" y="885188"/>
                  <a:pt x="4480517" y="905381"/>
                  <a:pt x="4500710" y="944085"/>
                </a:cubicBezTo>
                <a:cubicBezTo>
                  <a:pt x="4510806" y="962595"/>
                  <a:pt x="4509965" y="983629"/>
                  <a:pt x="4498185" y="1007188"/>
                </a:cubicBezTo>
                <a:cubicBezTo>
                  <a:pt x="4486406" y="1030746"/>
                  <a:pt x="4460324" y="1050939"/>
                  <a:pt x="4419937" y="1067767"/>
                </a:cubicBezTo>
                <a:cubicBezTo>
                  <a:pt x="4381235" y="1084594"/>
                  <a:pt x="4335800" y="1106891"/>
                  <a:pt x="4283635" y="1134656"/>
                </a:cubicBezTo>
                <a:cubicBezTo>
                  <a:pt x="4231469" y="1162422"/>
                  <a:pt x="4202863" y="1180511"/>
                  <a:pt x="4197815" y="1188925"/>
                </a:cubicBezTo>
                <a:cubicBezTo>
                  <a:pt x="4192766" y="1197339"/>
                  <a:pt x="4186877" y="1228470"/>
                  <a:pt x="4180146" y="1282318"/>
                </a:cubicBezTo>
                <a:cubicBezTo>
                  <a:pt x="4163318" y="1396745"/>
                  <a:pt x="4128822" y="1538096"/>
                  <a:pt x="4076657" y="1706371"/>
                </a:cubicBezTo>
                <a:cubicBezTo>
                  <a:pt x="4056463" y="1777046"/>
                  <a:pt x="4047208" y="1813225"/>
                  <a:pt x="4048891" y="1814908"/>
                </a:cubicBezTo>
                <a:cubicBezTo>
                  <a:pt x="4287842" y="2008424"/>
                  <a:pt x="4500710" y="2137155"/>
                  <a:pt x="4687494" y="2201099"/>
                </a:cubicBezTo>
                <a:cubicBezTo>
                  <a:pt x="4736294" y="2216244"/>
                  <a:pt x="4788460" y="2238961"/>
                  <a:pt x="4843990" y="2269250"/>
                </a:cubicBezTo>
                <a:lnTo>
                  <a:pt x="4927286" y="2312160"/>
                </a:lnTo>
                <a:lnTo>
                  <a:pt x="4927286" y="2360119"/>
                </a:lnTo>
                <a:cubicBezTo>
                  <a:pt x="4927286" y="2381995"/>
                  <a:pt x="4925604" y="2396298"/>
                  <a:pt x="4922238" y="2403029"/>
                </a:cubicBezTo>
                <a:cubicBezTo>
                  <a:pt x="4918873" y="2409760"/>
                  <a:pt x="4910459" y="2414808"/>
                  <a:pt x="4896997" y="2418174"/>
                </a:cubicBezTo>
                <a:cubicBezTo>
                  <a:pt x="4880169" y="2424905"/>
                  <a:pt x="4849880" y="2424484"/>
                  <a:pt x="4806128" y="2416912"/>
                </a:cubicBezTo>
                <a:cubicBezTo>
                  <a:pt x="4762377" y="2409339"/>
                  <a:pt x="4731246" y="2399664"/>
                  <a:pt x="4712736" y="2387884"/>
                </a:cubicBezTo>
                <a:cubicBezTo>
                  <a:pt x="4697591" y="2377788"/>
                  <a:pt x="4658888" y="2360119"/>
                  <a:pt x="4596626" y="2334878"/>
                </a:cubicBezTo>
                <a:cubicBezTo>
                  <a:pt x="4505758" y="2297857"/>
                  <a:pt x="4426669" y="2259575"/>
                  <a:pt x="4359359" y="2220030"/>
                </a:cubicBezTo>
                <a:cubicBezTo>
                  <a:pt x="4292048" y="2180485"/>
                  <a:pt x="4207070" y="2122010"/>
                  <a:pt x="4104422" y="2044603"/>
                </a:cubicBezTo>
                <a:lnTo>
                  <a:pt x="3978216" y="1951211"/>
                </a:lnTo>
                <a:lnTo>
                  <a:pt x="3958023" y="1976452"/>
                </a:lnTo>
                <a:cubicBezTo>
                  <a:pt x="3942878" y="1994962"/>
                  <a:pt x="3919320" y="2024410"/>
                  <a:pt x="3887347" y="2064796"/>
                </a:cubicBezTo>
                <a:cubicBezTo>
                  <a:pt x="3809940" y="2160713"/>
                  <a:pt x="3717390" y="2232230"/>
                  <a:pt x="3609693" y="2279347"/>
                </a:cubicBezTo>
                <a:cubicBezTo>
                  <a:pt x="3555845" y="2302905"/>
                  <a:pt x="3513356" y="2314685"/>
                  <a:pt x="3482225" y="2314685"/>
                </a:cubicBezTo>
                <a:cubicBezTo>
                  <a:pt x="3451094" y="2314685"/>
                  <a:pt x="3410287" y="2303747"/>
                  <a:pt x="3359805" y="2281871"/>
                </a:cubicBezTo>
                <a:lnTo>
                  <a:pt x="3301750" y="2256630"/>
                </a:lnTo>
                <a:lnTo>
                  <a:pt x="3334564" y="2238961"/>
                </a:lnTo>
                <a:cubicBezTo>
                  <a:pt x="3358122" y="2227182"/>
                  <a:pt x="3375791" y="2221292"/>
                  <a:pt x="3387570" y="2221292"/>
                </a:cubicBezTo>
                <a:cubicBezTo>
                  <a:pt x="3397667" y="2221292"/>
                  <a:pt x="3422487" y="2207830"/>
                  <a:pt x="3462032" y="2180906"/>
                </a:cubicBezTo>
                <a:cubicBezTo>
                  <a:pt x="3501577" y="2153982"/>
                  <a:pt x="3533970" y="2129582"/>
                  <a:pt x="3559211" y="2107706"/>
                </a:cubicBezTo>
                <a:cubicBezTo>
                  <a:pt x="3574356" y="2092562"/>
                  <a:pt x="3597073" y="2071527"/>
                  <a:pt x="3627362" y="2044603"/>
                </a:cubicBezTo>
                <a:cubicBezTo>
                  <a:pt x="3679528" y="1999169"/>
                  <a:pt x="3725382" y="1947424"/>
                  <a:pt x="3764927" y="1889370"/>
                </a:cubicBezTo>
                <a:cubicBezTo>
                  <a:pt x="3804472" y="1831315"/>
                  <a:pt x="3822561" y="1792191"/>
                  <a:pt x="3819196" y="1771998"/>
                </a:cubicBezTo>
                <a:cubicBezTo>
                  <a:pt x="3814148" y="1753488"/>
                  <a:pt x="3777548" y="1719832"/>
                  <a:pt x="3709396" y="1671033"/>
                </a:cubicBezTo>
                <a:cubicBezTo>
                  <a:pt x="3641245" y="1622233"/>
                  <a:pt x="3592866" y="1595309"/>
                  <a:pt x="3564259" y="1590261"/>
                </a:cubicBezTo>
                <a:cubicBezTo>
                  <a:pt x="3535652" y="1586895"/>
                  <a:pt x="3522190" y="1579323"/>
                  <a:pt x="3523873" y="1567544"/>
                </a:cubicBezTo>
                <a:cubicBezTo>
                  <a:pt x="3525556" y="1560813"/>
                  <a:pt x="3534811" y="1556606"/>
                  <a:pt x="3551638" y="1554923"/>
                </a:cubicBezTo>
                <a:cubicBezTo>
                  <a:pt x="3566783" y="1553240"/>
                  <a:pt x="3574356" y="1549034"/>
                  <a:pt x="3574356" y="1542302"/>
                </a:cubicBezTo>
                <a:cubicBezTo>
                  <a:pt x="3572673" y="1535571"/>
                  <a:pt x="3560894" y="1532206"/>
                  <a:pt x="3539018" y="1532206"/>
                </a:cubicBezTo>
                <a:cubicBezTo>
                  <a:pt x="3517142" y="1532206"/>
                  <a:pt x="3501997" y="1528420"/>
                  <a:pt x="3493584" y="1520847"/>
                </a:cubicBezTo>
                <a:cubicBezTo>
                  <a:pt x="3485170" y="1513275"/>
                  <a:pt x="3466660" y="1491820"/>
                  <a:pt x="3438053" y="1456482"/>
                </a:cubicBezTo>
                <a:cubicBezTo>
                  <a:pt x="3404398" y="1411048"/>
                  <a:pt x="3382943" y="1379076"/>
                  <a:pt x="3373688" y="1360565"/>
                </a:cubicBezTo>
                <a:cubicBezTo>
                  <a:pt x="3364433" y="1342055"/>
                  <a:pt x="3359805" y="1324386"/>
                  <a:pt x="3359805" y="1307559"/>
                </a:cubicBezTo>
                <a:cubicBezTo>
                  <a:pt x="3359805" y="1267173"/>
                  <a:pt x="3363591" y="1240669"/>
                  <a:pt x="3371164" y="1228049"/>
                </a:cubicBezTo>
                <a:cubicBezTo>
                  <a:pt x="3378736" y="1215428"/>
                  <a:pt x="3394301" y="1209118"/>
                  <a:pt x="3417860" y="1209118"/>
                </a:cubicBezTo>
                <a:cubicBezTo>
                  <a:pt x="3441418" y="1209118"/>
                  <a:pt x="3457404" y="1204070"/>
                  <a:pt x="3465818" y="1193973"/>
                </a:cubicBezTo>
                <a:cubicBezTo>
                  <a:pt x="3479280" y="1177146"/>
                  <a:pt x="3517983" y="1074498"/>
                  <a:pt x="3581928" y="886030"/>
                </a:cubicBezTo>
                <a:cubicBezTo>
                  <a:pt x="3605486" y="813672"/>
                  <a:pt x="3628204" y="751410"/>
                  <a:pt x="3650079" y="699245"/>
                </a:cubicBezTo>
                <a:cubicBezTo>
                  <a:pt x="3671955" y="640349"/>
                  <a:pt x="3707293" y="566307"/>
                  <a:pt x="3756093" y="477122"/>
                </a:cubicBezTo>
                <a:cubicBezTo>
                  <a:pt x="3804892" y="387936"/>
                  <a:pt x="3840230" y="331564"/>
                  <a:pt x="3862106" y="308005"/>
                </a:cubicBezTo>
                <a:cubicBezTo>
                  <a:pt x="3878933" y="289495"/>
                  <a:pt x="3891974" y="278557"/>
                  <a:pt x="3901230" y="275192"/>
                </a:cubicBezTo>
                <a:cubicBezTo>
                  <a:pt x="3908171" y="272668"/>
                  <a:pt x="3920555" y="271563"/>
                  <a:pt x="3938382" y="271879"/>
                </a:cubicBezTo>
                <a:close/>
                <a:moveTo>
                  <a:pt x="1113965" y="377"/>
                </a:moveTo>
                <a:cubicBezTo>
                  <a:pt x="1136261" y="-1095"/>
                  <a:pt x="1164658" y="1745"/>
                  <a:pt x="1199154" y="8896"/>
                </a:cubicBezTo>
                <a:cubicBezTo>
                  <a:pt x="1268147" y="23200"/>
                  <a:pt x="1316947" y="45496"/>
                  <a:pt x="1345553" y="75786"/>
                </a:cubicBezTo>
                <a:cubicBezTo>
                  <a:pt x="1365746" y="95979"/>
                  <a:pt x="1375843" y="121220"/>
                  <a:pt x="1375843" y="151509"/>
                </a:cubicBezTo>
                <a:cubicBezTo>
                  <a:pt x="1374160" y="186847"/>
                  <a:pt x="1367008" y="211668"/>
                  <a:pt x="1354388" y="225971"/>
                </a:cubicBezTo>
                <a:cubicBezTo>
                  <a:pt x="1341767" y="240275"/>
                  <a:pt x="1319471" y="249950"/>
                  <a:pt x="1287498" y="254999"/>
                </a:cubicBezTo>
                <a:cubicBezTo>
                  <a:pt x="1250478" y="258364"/>
                  <a:pt x="1210933" y="278557"/>
                  <a:pt x="1168864" y="315578"/>
                </a:cubicBezTo>
                <a:cubicBezTo>
                  <a:pt x="1111651" y="364377"/>
                  <a:pt x="1067479" y="399295"/>
                  <a:pt x="1036348" y="420329"/>
                </a:cubicBezTo>
                <a:cubicBezTo>
                  <a:pt x="1005217" y="441363"/>
                  <a:pt x="969459" y="459453"/>
                  <a:pt x="929073" y="474598"/>
                </a:cubicBezTo>
                <a:cubicBezTo>
                  <a:pt x="890369" y="489742"/>
                  <a:pt x="872700" y="498997"/>
                  <a:pt x="876066" y="502363"/>
                </a:cubicBezTo>
                <a:cubicBezTo>
                  <a:pt x="879432" y="509094"/>
                  <a:pt x="908038" y="503204"/>
                  <a:pt x="961886" y="484694"/>
                </a:cubicBezTo>
                <a:cubicBezTo>
                  <a:pt x="1002272" y="471232"/>
                  <a:pt x="1109968" y="441784"/>
                  <a:pt x="1284974" y="396350"/>
                </a:cubicBezTo>
                <a:cubicBezTo>
                  <a:pt x="1444835" y="357646"/>
                  <a:pt x="1546642" y="337874"/>
                  <a:pt x="1590393" y="337033"/>
                </a:cubicBezTo>
                <a:cubicBezTo>
                  <a:pt x="1634145" y="336191"/>
                  <a:pt x="1675373" y="354281"/>
                  <a:pt x="1714076" y="391301"/>
                </a:cubicBezTo>
                <a:cubicBezTo>
                  <a:pt x="1746048" y="423274"/>
                  <a:pt x="1762034" y="449356"/>
                  <a:pt x="1762034" y="469549"/>
                </a:cubicBezTo>
                <a:cubicBezTo>
                  <a:pt x="1762034" y="491425"/>
                  <a:pt x="1751937" y="506990"/>
                  <a:pt x="1731744" y="516246"/>
                </a:cubicBezTo>
                <a:cubicBezTo>
                  <a:pt x="1711551" y="525501"/>
                  <a:pt x="1674531" y="531811"/>
                  <a:pt x="1620683" y="535177"/>
                </a:cubicBezTo>
                <a:cubicBezTo>
                  <a:pt x="1560104" y="538542"/>
                  <a:pt x="1526870" y="543170"/>
                  <a:pt x="1520980" y="549059"/>
                </a:cubicBezTo>
                <a:cubicBezTo>
                  <a:pt x="1515091" y="554949"/>
                  <a:pt x="1524766" y="574721"/>
                  <a:pt x="1550007" y="608376"/>
                </a:cubicBezTo>
                <a:cubicBezTo>
                  <a:pt x="1575249" y="642031"/>
                  <a:pt x="1587869" y="668114"/>
                  <a:pt x="1587869" y="686624"/>
                </a:cubicBezTo>
                <a:cubicBezTo>
                  <a:pt x="1587869" y="701769"/>
                  <a:pt x="1581138" y="721541"/>
                  <a:pt x="1567676" y="745941"/>
                </a:cubicBezTo>
                <a:cubicBezTo>
                  <a:pt x="1554214" y="770341"/>
                  <a:pt x="1538228" y="790113"/>
                  <a:pt x="1519718" y="805258"/>
                </a:cubicBezTo>
                <a:cubicBezTo>
                  <a:pt x="1504573" y="818720"/>
                  <a:pt x="1486063" y="836389"/>
                  <a:pt x="1464187" y="858265"/>
                </a:cubicBezTo>
                <a:lnTo>
                  <a:pt x="1433898" y="893602"/>
                </a:lnTo>
                <a:lnTo>
                  <a:pt x="1466711" y="880982"/>
                </a:lnTo>
                <a:cubicBezTo>
                  <a:pt x="1490270" y="874251"/>
                  <a:pt x="1506256" y="865837"/>
                  <a:pt x="1514670" y="855740"/>
                </a:cubicBezTo>
                <a:cubicBezTo>
                  <a:pt x="1529815" y="837230"/>
                  <a:pt x="1559683" y="835547"/>
                  <a:pt x="1604276" y="850692"/>
                </a:cubicBezTo>
                <a:cubicBezTo>
                  <a:pt x="1648869" y="865837"/>
                  <a:pt x="1676214" y="886871"/>
                  <a:pt x="1686310" y="913795"/>
                </a:cubicBezTo>
                <a:cubicBezTo>
                  <a:pt x="1693041" y="932305"/>
                  <a:pt x="1699772" y="947450"/>
                  <a:pt x="1706503" y="959229"/>
                </a:cubicBezTo>
                <a:cubicBezTo>
                  <a:pt x="1714917" y="974374"/>
                  <a:pt x="1709869" y="986995"/>
                  <a:pt x="1691358" y="997091"/>
                </a:cubicBezTo>
                <a:cubicBezTo>
                  <a:pt x="1672848" y="1007188"/>
                  <a:pt x="1647607" y="1012236"/>
                  <a:pt x="1615635" y="1012236"/>
                </a:cubicBezTo>
                <a:cubicBezTo>
                  <a:pt x="1575249" y="1013919"/>
                  <a:pt x="1539070" y="1020229"/>
                  <a:pt x="1507097" y="1031167"/>
                </a:cubicBezTo>
                <a:cubicBezTo>
                  <a:pt x="1475125" y="1042105"/>
                  <a:pt x="1459139" y="1054305"/>
                  <a:pt x="1459139" y="1067767"/>
                </a:cubicBezTo>
                <a:cubicBezTo>
                  <a:pt x="1459139" y="1081229"/>
                  <a:pt x="1465870" y="1087960"/>
                  <a:pt x="1479332" y="1087960"/>
                </a:cubicBezTo>
                <a:cubicBezTo>
                  <a:pt x="1492794" y="1087960"/>
                  <a:pt x="1504153" y="1096374"/>
                  <a:pt x="1513408" y="1113201"/>
                </a:cubicBezTo>
                <a:cubicBezTo>
                  <a:pt x="1522663" y="1130029"/>
                  <a:pt x="1549166" y="1142649"/>
                  <a:pt x="1592918" y="1151063"/>
                </a:cubicBezTo>
                <a:cubicBezTo>
                  <a:pt x="1636669" y="1159477"/>
                  <a:pt x="1671165" y="1176304"/>
                  <a:pt x="1696407" y="1201546"/>
                </a:cubicBezTo>
                <a:cubicBezTo>
                  <a:pt x="1719965" y="1223421"/>
                  <a:pt x="1741841" y="1253290"/>
                  <a:pt x="1762034" y="1291152"/>
                </a:cubicBezTo>
                <a:cubicBezTo>
                  <a:pt x="1782227" y="1329014"/>
                  <a:pt x="1792324" y="1358041"/>
                  <a:pt x="1792324" y="1378234"/>
                </a:cubicBezTo>
                <a:cubicBezTo>
                  <a:pt x="1792324" y="1395062"/>
                  <a:pt x="1800737" y="1412731"/>
                  <a:pt x="1817565" y="1431241"/>
                </a:cubicBezTo>
                <a:cubicBezTo>
                  <a:pt x="1841123" y="1454799"/>
                  <a:pt x="1851220" y="1483406"/>
                  <a:pt x="1847854" y="1517061"/>
                </a:cubicBezTo>
                <a:cubicBezTo>
                  <a:pt x="1844489" y="1545668"/>
                  <a:pt x="1824296" y="1562495"/>
                  <a:pt x="1787275" y="1567544"/>
                </a:cubicBezTo>
                <a:cubicBezTo>
                  <a:pt x="1765399" y="1569226"/>
                  <a:pt x="1750255" y="1574275"/>
                  <a:pt x="1741841" y="1582688"/>
                </a:cubicBezTo>
                <a:cubicBezTo>
                  <a:pt x="1733427" y="1591102"/>
                  <a:pt x="1729220" y="1604564"/>
                  <a:pt x="1729220" y="1623075"/>
                </a:cubicBezTo>
                <a:cubicBezTo>
                  <a:pt x="1729220" y="1638219"/>
                  <a:pt x="1710710" y="1670191"/>
                  <a:pt x="1673690" y="1718991"/>
                </a:cubicBezTo>
                <a:cubicBezTo>
                  <a:pt x="1650131" y="1749281"/>
                  <a:pt x="1634566" y="1772839"/>
                  <a:pt x="1626993" y="1789667"/>
                </a:cubicBezTo>
                <a:cubicBezTo>
                  <a:pt x="1619421" y="1806494"/>
                  <a:pt x="1613110" y="1830894"/>
                  <a:pt x="1608062" y="1862866"/>
                </a:cubicBezTo>
                <a:cubicBezTo>
                  <a:pt x="1601331" y="1913349"/>
                  <a:pt x="1598807" y="1955418"/>
                  <a:pt x="1600490" y="1989072"/>
                </a:cubicBezTo>
                <a:lnTo>
                  <a:pt x="1605538" y="2039555"/>
                </a:lnTo>
                <a:lnTo>
                  <a:pt x="1751937" y="2039555"/>
                </a:lnTo>
                <a:lnTo>
                  <a:pt x="1900861" y="2039555"/>
                </a:lnTo>
                <a:lnTo>
                  <a:pt x="1938723" y="2082465"/>
                </a:lnTo>
                <a:cubicBezTo>
                  <a:pt x="1985840" y="2134630"/>
                  <a:pt x="1986681" y="2177540"/>
                  <a:pt x="1941247" y="2211195"/>
                </a:cubicBezTo>
                <a:cubicBezTo>
                  <a:pt x="1919371" y="2228023"/>
                  <a:pt x="1875619" y="2237699"/>
                  <a:pt x="1809992" y="2240223"/>
                </a:cubicBezTo>
                <a:cubicBezTo>
                  <a:pt x="1744365" y="2242747"/>
                  <a:pt x="1691358" y="2237278"/>
                  <a:pt x="1650973" y="2223816"/>
                </a:cubicBezTo>
                <a:cubicBezTo>
                  <a:pt x="1624048" y="2213720"/>
                  <a:pt x="1607641" y="2208671"/>
                  <a:pt x="1601752" y="2208671"/>
                </a:cubicBezTo>
                <a:cubicBezTo>
                  <a:pt x="1595862" y="2208671"/>
                  <a:pt x="1589552" y="2213720"/>
                  <a:pt x="1582821" y="2223816"/>
                </a:cubicBezTo>
                <a:cubicBezTo>
                  <a:pt x="1572725" y="2237278"/>
                  <a:pt x="1567676" y="2270092"/>
                  <a:pt x="1567676" y="2322257"/>
                </a:cubicBezTo>
                <a:cubicBezTo>
                  <a:pt x="1567676" y="2381153"/>
                  <a:pt x="1556738" y="2430794"/>
                  <a:pt x="1534863" y="2471180"/>
                </a:cubicBezTo>
                <a:cubicBezTo>
                  <a:pt x="1512987" y="2511566"/>
                  <a:pt x="1483539" y="2536808"/>
                  <a:pt x="1446518" y="2546904"/>
                </a:cubicBezTo>
                <a:cubicBezTo>
                  <a:pt x="1422960" y="2551952"/>
                  <a:pt x="1404029" y="2550270"/>
                  <a:pt x="1389726" y="2541856"/>
                </a:cubicBezTo>
                <a:cubicBezTo>
                  <a:pt x="1375422" y="2533442"/>
                  <a:pt x="1359015" y="2514091"/>
                  <a:pt x="1340505" y="2483801"/>
                </a:cubicBezTo>
                <a:cubicBezTo>
                  <a:pt x="1316947" y="2445098"/>
                  <a:pt x="1263940" y="2374422"/>
                  <a:pt x="1181485" y="2271775"/>
                </a:cubicBezTo>
                <a:cubicBezTo>
                  <a:pt x="1181485" y="2271775"/>
                  <a:pt x="1179382" y="2273457"/>
                  <a:pt x="1175175" y="2276823"/>
                </a:cubicBezTo>
                <a:cubicBezTo>
                  <a:pt x="1170968" y="2280188"/>
                  <a:pt x="1165078" y="2284816"/>
                  <a:pt x="1157506" y="2290705"/>
                </a:cubicBezTo>
                <a:cubicBezTo>
                  <a:pt x="1149933" y="2296595"/>
                  <a:pt x="1141940" y="2303747"/>
                  <a:pt x="1133527" y="2312160"/>
                </a:cubicBezTo>
                <a:cubicBezTo>
                  <a:pt x="1071265" y="2372740"/>
                  <a:pt x="1035086" y="2376946"/>
                  <a:pt x="1024989" y="2324781"/>
                </a:cubicBezTo>
                <a:cubicBezTo>
                  <a:pt x="1019941" y="2301223"/>
                  <a:pt x="1017417" y="2263781"/>
                  <a:pt x="1017417" y="2212458"/>
                </a:cubicBezTo>
                <a:cubicBezTo>
                  <a:pt x="1017417" y="2161134"/>
                  <a:pt x="1012789" y="2131265"/>
                  <a:pt x="1003534" y="2122851"/>
                </a:cubicBezTo>
                <a:cubicBezTo>
                  <a:pt x="994279" y="2114437"/>
                  <a:pt x="972824" y="2121168"/>
                  <a:pt x="939169" y="2143044"/>
                </a:cubicBezTo>
                <a:cubicBezTo>
                  <a:pt x="866811" y="2190161"/>
                  <a:pt x="826425" y="2233071"/>
                  <a:pt x="818011" y="2271775"/>
                </a:cubicBezTo>
                <a:cubicBezTo>
                  <a:pt x="812963" y="2297016"/>
                  <a:pt x="795294" y="2320574"/>
                  <a:pt x="765004" y="2342450"/>
                </a:cubicBezTo>
                <a:cubicBezTo>
                  <a:pt x="734715" y="2364326"/>
                  <a:pt x="705267" y="2375264"/>
                  <a:pt x="676660" y="2375264"/>
                </a:cubicBezTo>
                <a:cubicBezTo>
                  <a:pt x="651419" y="2375264"/>
                  <a:pt x="629122" y="2367691"/>
                  <a:pt x="609771" y="2352547"/>
                </a:cubicBezTo>
                <a:cubicBezTo>
                  <a:pt x="590419" y="2337402"/>
                  <a:pt x="569805" y="2312160"/>
                  <a:pt x="547930" y="2276823"/>
                </a:cubicBezTo>
                <a:cubicBezTo>
                  <a:pt x="515957" y="2221292"/>
                  <a:pt x="513013" y="2172492"/>
                  <a:pt x="539095" y="2130424"/>
                </a:cubicBezTo>
                <a:cubicBezTo>
                  <a:pt x="565178" y="2088355"/>
                  <a:pt x="608509" y="2073210"/>
                  <a:pt x="669088" y="2084989"/>
                </a:cubicBezTo>
                <a:cubicBezTo>
                  <a:pt x="692646" y="2088355"/>
                  <a:pt x="704425" y="2095086"/>
                  <a:pt x="704425" y="2105182"/>
                </a:cubicBezTo>
                <a:cubicBezTo>
                  <a:pt x="704425" y="2113596"/>
                  <a:pt x="708212" y="2118644"/>
                  <a:pt x="715784" y="2120327"/>
                </a:cubicBezTo>
                <a:cubicBezTo>
                  <a:pt x="723356" y="2122010"/>
                  <a:pt x="738080" y="2122851"/>
                  <a:pt x="759956" y="2122851"/>
                </a:cubicBezTo>
                <a:cubicBezTo>
                  <a:pt x="778466" y="2121168"/>
                  <a:pt x="810018" y="2112755"/>
                  <a:pt x="854611" y="2097610"/>
                </a:cubicBezTo>
                <a:cubicBezTo>
                  <a:pt x="899204" y="2082465"/>
                  <a:pt x="923604" y="2071948"/>
                  <a:pt x="927811" y="2066058"/>
                </a:cubicBezTo>
                <a:cubicBezTo>
                  <a:pt x="932017" y="2060169"/>
                  <a:pt x="928231" y="2056382"/>
                  <a:pt x="916452" y="2054700"/>
                </a:cubicBezTo>
                <a:cubicBezTo>
                  <a:pt x="911404" y="2054700"/>
                  <a:pt x="896259" y="2053858"/>
                  <a:pt x="871018" y="2052176"/>
                </a:cubicBezTo>
                <a:cubicBezTo>
                  <a:pt x="832315" y="2050493"/>
                  <a:pt x="799922" y="2036610"/>
                  <a:pt x="773839" y="2010528"/>
                </a:cubicBezTo>
                <a:cubicBezTo>
                  <a:pt x="747756" y="1984445"/>
                  <a:pt x="742287" y="1960466"/>
                  <a:pt x="757432" y="1938590"/>
                </a:cubicBezTo>
                <a:cubicBezTo>
                  <a:pt x="794453" y="1886425"/>
                  <a:pt x="812963" y="1846880"/>
                  <a:pt x="812963" y="1819956"/>
                </a:cubicBezTo>
                <a:cubicBezTo>
                  <a:pt x="812963" y="1809860"/>
                  <a:pt x="807494" y="1803970"/>
                  <a:pt x="796556" y="1802287"/>
                </a:cubicBezTo>
                <a:cubicBezTo>
                  <a:pt x="785618" y="1800604"/>
                  <a:pt x="752384" y="1801446"/>
                  <a:pt x="696853" y="1804811"/>
                </a:cubicBezTo>
                <a:cubicBezTo>
                  <a:pt x="619447" y="1809860"/>
                  <a:pt x="574433" y="1817853"/>
                  <a:pt x="561812" y="1828791"/>
                </a:cubicBezTo>
                <a:cubicBezTo>
                  <a:pt x="549192" y="1839729"/>
                  <a:pt x="535309" y="1870439"/>
                  <a:pt x="520164" y="1920921"/>
                </a:cubicBezTo>
                <a:cubicBezTo>
                  <a:pt x="506702" y="1968038"/>
                  <a:pt x="483985" y="2016417"/>
                  <a:pt x="452013" y="2066058"/>
                </a:cubicBezTo>
                <a:cubicBezTo>
                  <a:pt x="420041" y="2115699"/>
                  <a:pt x="386386" y="2153140"/>
                  <a:pt x="351048" y="2178382"/>
                </a:cubicBezTo>
                <a:cubicBezTo>
                  <a:pt x="202966" y="2294492"/>
                  <a:pt x="112939" y="2358436"/>
                  <a:pt x="80967" y="2370215"/>
                </a:cubicBezTo>
                <a:cubicBezTo>
                  <a:pt x="62456" y="2376946"/>
                  <a:pt x="44788" y="2384519"/>
                  <a:pt x="27960" y="2392933"/>
                </a:cubicBezTo>
                <a:cubicBezTo>
                  <a:pt x="7767" y="2403029"/>
                  <a:pt x="-1488" y="2403870"/>
                  <a:pt x="195" y="2395457"/>
                </a:cubicBezTo>
                <a:cubicBezTo>
                  <a:pt x="195" y="2385360"/>
                  <a:pt x="15339" y="2366009"/>
                  <a:pt x="45629" y="2337402"/>
                </a:cubicBezTo>
                <a:cubicBezTo>
                  <a:pt x="80967" y="2300381"/>
                  <a:pt x="128084" y="2238961"/>
                  <a:pt x="186980" y="2153140"/>
                </a:cubicBezTo>
                <a:cubicBezTo>
                  <a:pt x="291310" y="2001693"/>
                  <a:pt x="364510" y="1827529"/>
                  <a:pt x="406579" y="1630647"/>
                </a:cubicBezTo>
                <a:cubicBezTo>
                  <a:pt x="426772" y="1531365"/>
                  <a:pt x="449068" y="1431241"/>
                  <a:pt x="473468" y="1330276"/>
                </a:cubicBezTo>
                <a:cubicBezTo>
                  <a:pt x="497868" y="1229311"/>
                  <a:pt x="511751" y="1169573"/>
                  <a:pt x="515116" y="1151063"/>
                </a:cubicBezTo>
                <a:cubicBezTo>
                  <a:pt x="533626" y="1058512"/>
                  <a:pt x="552137" y="1002140"/>
                  <a:pt x="570647" y="981947"/>
                </a:cubicBezTo>
                <a:cubicBezTo>
                  <a:pt x="580743" y="971850"/>
                  <a:pt x="589578" y="959650"/>
                  <a:pt x="597150" y="945347"/>
                </a:cubicBezTo>
                <a:cubicBezTo>
                  <a:pt x="604723" y="931044"/>
                  <a:pt x="638798" y="904540"/>
                  <a:pt x="699377" y="865837"/>
                </a:cubicBezTo>
                <a:cubicBezTo>
                  <a:pt x="734715" y="843961"/>
                  <a:pt x="758694" y="827134"/>
                  <a:pt x="771315" y="815354"/>
                </a:cubicBezTo>
                <a:cubicBezTo>
                  <a:pt x="783935" y="803575"/>
                  <a:pt x="791928" y="790954"/>
                  <a:pt x="795294" y="777492"/>
                </a:cubicBezTo>
                <a:cubicBezTo>
                  <a:pt x="798660" y="757299"/>
                  <a:pt x="796135" y="744679"/>
                  <a:pt x="787722" y="739631"/>
                </a:cubicBezTo>
                <a:cubicBezTo>
                  <a:pt x="779308" y="734582"/>
                  <a:pt x="746494" y="732058"/>
                  <a:pt x="689281" y="732058"/>
                </a:cubicBezTo>
                <a:cubicBezTo>
                  <a:pt x="603460" y="732058"/>
                  <a:pt x="532785" y="709341"/>
                  <a:pt x="477254" y="663907"/>
                </a:cubicBezTo>
                <a:cubicBezTo>
                  <a:pt x="457061" y="647079"/>
                  <a:pt x="451592" y="628990"/>
                  <a:pt x="460847" y="609638"/>
                </a:cubicBezTo>
                <a:cubicBezTo>
                  <a:pt x="470103" y="590287"/>
                  <a:pt x="487351" y="583135"/>
                  <a:pt x="512592" y="588183"/>
                </a:cubicBezTo>
                <a:cubicBezTo>
                  <a:pt x="532785" y="591549"/>
                  <a:pt x="552978" y="586500"/>
                  <a:pt x="573171" y="573038"/>
                </a:cubicBezTo>
                <a:cubicBezTo>
                  <a:pt x="605143" y="551163"/>
                  <a:pt x="656467" y="530128"/>
                  <a:pt x="727143" y="509935"/>
                </a:cubicBezTo>
                <a:cubicBezTo>
                  <a:pt x="814646" y="486377"/>
                  <a:pt x="900466" y="431687"/>
                  <a:pt x="984603" y="345867"/>
                </a:cubicBezTo>
                <a:cubicBezTo>
                  <a:pt x="1046865" y="283605"/>
                  <a:pt x="1084727" y="239013"/>
                  <a:pt x="1098189" y="212088"/>
                </a:cubicBezTo>
                <a:lnTo>
                  <a:pt x="1120906" y="171702"/>
                </a:lnTo>
                <a:lnTo>
                  <a:pt x="1085569" y="106075"/>
                </a:lnTo>
                <a:cubicBezTo>
                  <a:pt x="1065376" y="70737"/>
                  <a:pt x="1054437" y="49703"/>
                  <a:pt x="1052755" y="42972"/>
                </a:cubicBezTo>
                <a:cubicBezTo>
                  <a:pt x="1051072" y="36241"/>
                  <a:pt x="1055279" y="27827"/>
                  <a:pt x="1065376" y="17731"/>
                </a:cubicBezTo>
                <a:cubicBezTo>
                  <a:pt x="1075472" y="7634"/>
                  <a:pt x="1091668" y="1850"/>
                  <a:pt x="1113965" y="377"/>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a:solidFill>
                <a:srgbClr val="FF0000"/>
              </a:solidFill>
              <a:latin typeface="李旭科书法" panose="02000603000000000000" pitchFamily="2" charset="-122"/>
              <a:ea typeface="李旭科书法" panose="02000603000000000000" pitchFamily="2" charset="-122"/>
            </a:endParaRPr>
          </a:p>
        </p:txBody>
      </p:sp>
      <p:sp>
        <p:nvSpPr>
          <p:cNvPr id="12" name="文本框 11"/>
          <p:cNvSpPr txBox="1"/>
          <p:nvPr/>
        </p:nvSpPr>
        <p:spPr>
          <a:xfrm>
            <a:off x="2635758" y="3127735"/>
            <a:ext cx="7436203" cy="769441"/>
          </a:xfrm>
          <a:prstGeom prst="rect">
            <a:avLst/>
          </a:prstGeom>
          <a:noFill/>
        </p:spPr>
        <p:txBody>
          <a:bodyPr wrap="none" rtlCol="0">
            <a:spAutoFit/>
          </a:bodyPr>
          <a:lstStyle/>
          <a:p>
            <a:r>
              <a:rPr lang="zh-CN" altLang="en-US" sz="4400" b="1">
                <a:solidFill>
                  <a:srgbClr val="C00000"/>
                </a:solidFill>
                <a:latin typeface="微软雅黑" panose="020b0503020204020204" pitchFamily="34" charset="-122"/>
                <a:ea typeface="微软雅黑" panose="020b0503020204020204" pitchFamily="34" charset="-122"/>
              </a:rPr>
              <a:t>感谢您的观看  </a:t>
            </a:r>
            <a:r>
              <a:rPr lang="en-US" altLang="zh-CN" sz="4400" b="1">
                <a:solidFill>
                  <a:srgbClr val="C00000"/>
                </a:solidFill>
                <a:latin typeface="微软雅黑" panose="020b0503020204020204" pitchFamily="34" charset="-122"/>
                <a:ea typeface="微软雅黑" panose="020b0503020204020204" pitchFamily="34" charset="-122"/>
              </a:rPr>
              <a:t>THANK YOU</a:t>
            </a:r>
            <a:endParaRPr lang="zh-CN" altLang="en-US" sz="4400" b="1">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461305" y="3972272"/>
            <a:ext cx="5269391" cy="523220"/>
          </a:xfrm>
          <a:prstGeom prst="rect">
            <a:avLst/>
          </a:prstGeom>
          <a:noFill/>
        </p:spPr>
        <p:txBody>
          <a:bodyPr wrap="none" rtlCol="0">
            <a:spAutoFit/>
          </a:bodyPr>
          <a:lstStyle/>
          <a:p>
            <a:r>
              <a:rPr lang="en-US" altLang="zh-CN" sz="2800">
                <a:solidFill>
                  <a:srgbClr val="C00000"/>
                </a:solidFill>
                <a:latin typeface="微软雅黑" panose="020b0503020204020204" pitchFamily="34" charset="-122"/>
                <a:ea typeface="微软雅黑" panose="020b0503020204020204" pitchFamily="34" charset="-122"/>
              </a:rPr>
              <a:t>—</a:t>
            </a:r>
            <a:r>
              <a:rPr lang="zh-CN" altLang="en-US" sz="2800">
                <a:solidFill>
                  <a:srgbClr val="C00000"/>
                </a:solidFill>
                <a:latin typeface="微软雅黑" panose="020b0503020204020204" pitchFamily="34" charset="-122"/>
                <a:ea typeface="微软雅黑" panose="020b0503020204020204" pitchFamily="34" charset="-122"/>
              </a:rPr>
              <a:t>单击此处添加您的文字内容</a:t>
            </a:r>
            <a:r>
              <a:rPr lang="en-US" altLang="zh-CN" sz="2800">
                <a:solidFill>
                  <a:srgbClr val="C00000"/>
                </a:solidFill>
                <a:latin typeface="微软雅黑" panose="020b0503020204020204" pitchFamily="34" charset="-122"/>
                <a:ea typeface="微软雅黑" panose="020b0503020204020204" pitchFamily="34" charset="-122"/>
              </a:rPr>
              <a:t>—</a:t>
            </a:r>
            <a:endParaRPr lang="zh-CN" altLang="en-US" sz="280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750" fill="hold"/>
                                        <p:tgtEl>
                                          <p:spTgt spid="11"/>
                                        </p:tgtEl>
                                        <p:attrNameLst>
                                          <p:attrName>ppt_w</p:attrName>
                                        </p:attrNameLst>
                                      </p:cBhvr>
                                      <p:tavLst>
                                        <p:tav tm="0">
                                          <p:val>
                                            <p:fltVal val="0"/>
                                          </p:val>
                                        </p:tav>
                                        <p:tav tm="100000">
                                          <p:val>
                                            <p:strVal val="#ppt_w"/>
                                          </p:val>
                                        </p:tav>
                                      </p:tavLst>
                                    </p:anim>
                                    <p:anim calcmode="lin" valueType="num">
                                      <p:cBhvr>
                                        <p:cTn id="30" dur="750" fill="hold"/>
                                        <p:tgtEl>
                                          <p:spTgt spid="11"/>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2750"/>
                            </p:stCondLst>
                            <p:childTnLst>
                              <p:par>
                                <p:cTn id="32" presetID="53" presetClass="entr" presetSubtype="16" fill="hold" grpId="0" nodeType="afterEffect">
                                  <p:stCondLst>
                                    <p:cond delay="0"/>
                                  </p:stCondLst>
                                  <p:iterate type="lt">
                                    <p:tmPct val="13000"/>
                                  </p:iterate>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nodeType="afterGroup">
                            <p:stCondLst>
                              <p:cond delay="3250"/>
                            </p:stCondLst>
                            <p:childTnLst>
                              <p:par>
                                <p:cTn id="38" presetID="53" presetClass="entr" presetSubtype="16" fill="hold" grpId="0" nodeType="afterEffect">
                                  <p:stCondLst>
                                    <p:cond delay="0"/>
                                  </p:stCondLst>
                                  <p:iterate type="lt">
                                    <p:tmPct val="13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grpSp>
        <p:nvGrpSpPr>
          <p:cNvPr id="10" name="组合 9"/>
          <p:cNvGrpSpPr/>
          <p:nvPr/>
        </p:nvGrpSpPr>
        <p:grpSpPr>
          <a:xfrm>
            <a:off x="5205586" y="966243"/>
            <a:ext cx="1521549" cy="1766146"/>
            <a:chOff x="1109756" y="3090803"/>
            <a:chExt cx="583096" cy="676392"/>
          </a:xfrm>
          <a:solidFill>
            <a:srgbClr val="C00000"/>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5" name="文本框 64"/>
            <p:cNvSpPr txBox="1"/>
            <p:nvPr/>
          </p:nvSpPr>
          <p:spPr>
            <a:xfrm>
              <a:off x="1109756" y="3198166"/>
              <a:ext cx="577850" cy="506846"/>
            </a:xfrm>
            <a:prstGeom prst="rect">
              <a:avLst/>
            </a:prstGeom>
            <a:noFill/>
          </p:spPr>
          <p:txBody>
            <a:bodyPr wrap="square" rtlCol="0">
              <a:spAutoFit/>
            </a:bodyPr>
            <a:lstStyle/>
            <a:p>
              <a:pPr algn="ctr"/>
              <a:r>
                <a:rPr lang="en-US" altLang="zh-CN" sz="8000" b="1">
                  <a:solidFill>
                    <a:schemeClr val="bg1"/>
                  </a:solidFill>
                  <a:latin typeface="微软雅黑" panose="020b0503020204020204" pitchFamily="34" charset="-122"/>
                  <a:ea typeface="微软雅黑" panose="020b0503020204020204" pitchFamily="34" charset="-122"/>
                </a:rPr>
                <a:t>02</a:t>
              </a:r>
              <a:endParaRPr lang="zh-CN" altLang="en-US" sz="8000" b="1">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817752" y="3048001"/>
            <a:ext cx="6297217" cy="10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第一部分：单击此处添加文字标题</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右箭头 3"/>
          <p:cNvSpPr>
            <a:spLocks noChangeArrowheads="1"/>
          </p:cNvSpPr>
          <p:nvPr/>
        </p:nvSpPr>
        <p:spPr bwMode="auto">
          <a:xfrm>
            <a:off x="3565401" y="2094088"/>
            <a:ext cx="4743072" cy="525993"/>
          </a:xfrm>
          <a:prstGeom prst="rightArrow">
            <a:avLst>
              <a:gd name="adj1" fmla="val 50000"/>
              <a:gd name="adj2" fmla="val 50092"/>
            </a:avLst>
          </a:prstGeom>
          <a:solidFill>
            <a:srgbClr val="C00000"/>
          </a:solidFill>
          <a:ln>
            <a:noFill/>
          </a:ln>
          <a:effectLst>
            <a:outerShdw blurRad="50800" dist="38100" dir="2700000" algn="tl" rotWithShape="0">
              <a:prstClr val="black">
                <a:alpha val="40000"/>
              </a:prstClr>
            </a:outerShdw>
          </a:effectLst>
        </p:spPr>
        <p:txBody>
          <a:bodyPr lIns="128266" tIns="64131" rIns="128266" bIns="64131"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40330" y="2883075"/>
            <a:ext cx="4911361" cy="523746"/>
          </a:xfrm>
          <a:prstGeom prst="rightArrow">
            <a:avLst>
              <a:gd name="adj1" fmla="val 50000"/>
              <a:gd name="adj2" fmla="val 50064"/>
            </a:avLst>
          </a:prstGeom>
          <a:solidFill>
            <a:srgbClr val="C00000"/>
          </a:solidFill>
          <a:ln>
            <a:noFill/>
          </a:ln>
          <a:effectLst>
            <a:outerShdw blurRad="50800" dist="38100" dir="2700000" algn="tl" rotWithShape="0">
              <a:prstClr val="black">
                <a:alpha val="40000"/>
              </a:prstClr>
            </a:outerShdw>
          </a:effectLst>
        </p:spPr>
        <p:txBody>
          <a:bodyPr lIns="128266" tIns="64131" rIns="128266" bIns="64131"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1240363" y="1437721"/>
            <a:ext cx="2499968" cy="2537802"/>
          </a:xfrm>
          <a:prstGeom prst="ellipse">
            <a:avLst/>
          </a:prstGeom>
          <a:solidFill>
            <a:srgbClr val="C00000"/>
          </a:solidFill>
          <a:ln>
            <a:noFill/>
          </a:ln>
          <a:effectLst>
            <a:outerShdw blurRad="50800" dist="38100" dir="2700000" algn="tl" rotWithShape="0">
              <a:prstClr val="black">
                <a:alpha val="40000"/>
              </a:prstClr>
            </a:outerShdw>
          </a:effectLst>
        </p:spPr>
        <p:txBody>
          <a:bodyPr lIns="128266" tIns="64131" rIns="128266" bIns="64131" anchor="ctr"/>
          <a:lstStyle/>
          <a:p>
            <a:pPr>
              <a:lnSpc>
                <a:spcPct val="120000"/>
              </a:lnSpc>
              <a:defRPr/>
            </a:pPr>
            <a:r>
              <a:rPr lang="zh-CN" altLang="en-US" sz="2500" kern="0">
                <a:solidFill>
                  <a:srgbClr val="FFFFFF"/>
                </a:solidFill>
                <a:latin typeface="微软雅黑" panose="020b0503020204020204" pitchFamily="34" charset="-122"/>
                <a:ea typeface="微软雅黑" panose="020b0503020204020204" pitchFamily="34" charset="-122"/>
              </a:rPr>
              <a:t>  添加内容</a:t>
            </a: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7" name="椭圆 6"/>
          <p:cNvSpPr>
            <a:spLocks noChangeArrowheads="1"/>
          </p:cNvSpPr>
          <p:nvPr/>
        </p:nvSpPr>
        <p:spPr bwMode="auto">
          <a:xfrm>
            <a:off x="8392617" y="1437721"/>
            <a:ext cx="2502181" cy="2537802"/>
          </a:xfrm>
          <a:prstGeom prst="ellipse">
            <a:avLst/>
          </a:prstGeom>
          <a:solidFill>
            <a:srgbClr val="C00000"/>
          </a:solidFill>
          <a:ln>
            <a:noFill/>
          </a:ln>
          <a:effectLst>
            <a:outerShdw blurRad="50800" dist="38100" dir="2700000" algn="tl" rotWithShape="0">
              <a:prstClr val="black">
                <a:alpha val="40000"/>
              </a:prstClr>
            </a:outerShdw>
          </a:effectLst>
        </p:spPr>
        <p:txBody>
          <a:bodyPr lIns="128266" tIns="64131" rIns="128266" bIns="64131" anchor="ctr"/>
          <a:lstStyle/>
          <a:p>
            <a:pPr>
              <a:lnSpc>
                <a:spcPct val="120000"/>
              </a:lnSpc>
              <a:defRPr/>
            </a:pPr>
            <a:r>
              <a:rPr lang="zh-CN" altLang="en-US" sz="2500" kern="0">
                <a:solidFill>
                  <a:srgbClr val="FFFFFF"/>
                </a:solidFill>
                <a:latin typeface="微软雅黑" panose="020b0503020204020204" pitchFamily="34" charset="-122"/>
                <a:ea typeface="微软雅黑" panose="020b0503020204020204" pitchFamily="34" charset="-122"/>
              </a:rPr>
              <a:t>  添加内容</a:t>
            </a: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a:xfrm>
            <a:off x="4902851" y="1921005"/>
            <a:ext cx="1981816" cy="166114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66" tIns="64131" rIns="128266" bIns="64131" anchor="ctr"/>
          <a:lstStyle/>
          <a:p>
            <a:pPr>
              <a:lnSpc>
                <a:spcPct val="120000"/>
              </a:lnSpc>
              <a:defRPr/>
            </a:pPr>
            <a:r>
              <a:rPr lang="zh-CN" altLang="en-US" b="1" kern="0">
                <a:solidFill>
                  <a:srgbClr val="414455"/>
                </a:solidFill>
                <a:latin typeface="微软雅黑" panose="020b0503020204020204" pitchFamily="34" charset="-122"/>
                <a:ea typeface="微软雅黑" panose="020b0503020204020204" pitchFamily="34" charset="-122"/>
              </a:rPr>
              <a:t>   添加内容</a:t>
            </a:r>
            <a:endParaRPr lang="zh-CN" altLang="en-US" b="1" kern="0">
              <a:solidFill>
                <a:srgbClr val="414455"/>
              </a:solidFill>
              <a:latin typeface="微软雅黑" panose="020b0503020204020204" pitchFamily="34" charset="-122"/>
              <a:ea typeface="微软雅黑" panose="020b0503020204020204" pitchFamily="34" charset="-122"/>
            </a:endParaRPr>
          </a:p>
        </p:txBody>
      </p:sp>
      <p:sp>
        <p:nvSpPr>
          <p:cNvPr id="9" name="下箭头 8"/>
          <p:cNvSpPr>
            <a:spLocks noChangeArrowheads="1"/>
          </p:cNvSpPr>
          <p:nvPr/>
        </p:nvSpPr>
        <p:spPr bwMode="auto">
          <a:xfrm>
            <a:off x="5367856" y="4027221"/>
            <a:ext cx="1122662" cy="786740"/>
          </a:xfrm>
          <a:prstGeom prst="downArrow">
            <a:avLst>
              <a:gd name="adj1" fmla="val 50000"/>
              <a:gd name="adj2" fmla="val 50000"/>
            </a:avLst>
          </a:prstGeom>
          <a:solidFill>
            <a:srgbClr val="C00000"/>
          </a:solidFill>
          <a:ln>
            <a:noFill/>
          </a:ln>
          <a:effectLst>
            <a:outerShdw blurRad="50800" dist="38100" dir="2700000" algn="tl" rotWithShape="0">
              <a:prstClr val="black">
                <a:alpha val="40000"/>
              </a:prstClr>
            </a:outerShdw>
          </a:effectLst>
        </p:spPr>
        <p:txBody>
          <a:bodyPr lIns="128266" tIns="64131" rIns="128266" bIns="64131"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80044" y="4243014"/>
            <a:ext cx="2068174" cy="1764249"/>
          </a:xfrm>
          <a:prstGeom prst="rect">
            <a:avLst/>
          </a:prstGeom>
          <a:noFill/>
        </p:spPr>
        <p:txBody>
          <a:bodyPr lIns="128266" tIns="64131" rIns="128266" bIns="64131">
            <a:spAutoFit/>
          </a:bodyPr>
          <a:lstStyle/>
          <a:p>
            <a:pPr>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8609799" y="4328432"/>
            <a:ext cx="2070390" cy="1764249"/>
          </a:xfrm>
          <a:prstGeom prst="rect">
            <a:avLst/>
          </a:prstGeom>
          <a:noFill/>
        </p:spPr>
        <p:txBody>
          <a:bodyPr lIns="128266" tIns="64131" rIns="128266" bIns="64131">
            <a:spAutoFit/>
          </a:bodyPr>
          <a:lstStyle/>
          <a:p>
            <a:pPr>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9"/>
          <p:cNvSpPr txBox="1">
            <a:spLocks noChangeArrowheads="1"/>
          </p:cNvSpPr>
          <p:nvPr/>
        </p:nvSpPr>
        <p:spPr bwMode="auto">
          <a:xfrm>
            <a:off x="5293855" y="5070215"/>
            <a:ext cx="1569953" cy="904933"/>
          </a:xfrm>
          <a:prstGeom prst="rect">
            <a:avLst/>
          </a:prstGeom>
          <a:noFill/>
          <a:ln>
            <a:noFill/>
          </a:ln>
        </p:spPr>
        <p:txBody>
          <a:bodyPr lIns="128266" tIns="64131" rIns="128266" bIns="6413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a:solidFill>
                  <a:srgbClr val="4D4D4D"/>
                </a:solidFill>
                <a:latin typeface="微软雅黑" panose="020b0503020204020204" pitchFamily="34" charset="-122"/>
                <a:ea typeface="微软雅黑" panose="020b0503020204020204" pitchFamily="34" charset="-122"/>
              </a:rPr>
              <a:t>单击此处添加标题</a:t>
            </a:r>
            <a:endParaRPr lang="zh-CN" altLang="en-US" sz="2100" kern="0">
              <a:solidFill>
                <a:srgbClr val="4D4D4D"/>
              </a:solidFill>
              <a:latin typeface="微软雅黑" panose="020b0503020204020204" pitchFamily="34" charset="-122"/>
              <a:ea typeface="微软雅黑" panose="020b0503020204020204" pitchFamily="34" charset="-122"/>
            </a:endParaRPr>
          </a:p>
        </p:txBody>
      </p:sp>
      <p:sp>
        <p:nvSpPr>
          <p:cNvPr id="14"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nodeType="afterGroup">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nodeType="afterGroup">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nodeType="afterGroup">
                            <p:stCondLst>
                              <p:cond delay="150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00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8"/>
          <p:cNvSpPr/>
          <p:nvPr/>
        </p:nvSpPr>
        <p:spPr bwMode="gray">
          <a:xfrm flipH="1">
            <a:off x="1203777" y="1320782"/>
            <a:ext cx="4935427" cy="2450684"/>
          </a:xfrm>
          <a:custGeom>
            <a:rect l="l" t="t" r="r" b="b"/>
            <a:pathLst>
              <a:path w="4176929"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84" tIns="85323" rIns="127984" bIns="170646" anchor="b" anchorCtr="0"/>
          <a:lstStyle/>
          <a:p>
            <a:pPr lvl="0"/>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 name="Freeform 9"/>
          <p:cNvSpPr/>
          <p:nvPr/>
        </p:nvSpPr>
        <p:spPr bwMode="gray">
          <a:xfrm>
            <a:off x="1203777" y="3929961"/>
            <a:ext cx="4935427" cy="2450684"/>
          </a:xfrm>
          <a:custGeom>
            <a:cxnLst>
              <a:cxn ang="0">
                <a:pos x="1300" y="0"/>
              </a:cxn>
              <a:cxn ang="0">
                <a:pos x="0" y="0"/>
              </a:cxn>
              <a:cxn ang="0">
                <a:pos x="0" y="864"/>
              </a:cxn>
              <a:cxn ang="0">
                <a:pos x="1753" y="864"/>
              </a:cxn>
              <a:cxn ang="0">
                <a:pos x="1753" y="453"/>
              </a:cxn>
              <a:cxn ang="0">
                <a:pos x="1300" y="0"/>
              </a:cxn>
            </a:cxnLst>
            <a:rect l="0" t="0" r="r" b="b"/>
            <a:pathLst>
              <a:path w="1752"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84" tIns="170646" rIns="127984" bIns="170646" anchor="t" anchorCtr="0"/>
          <a:lstStyle/>
          <a:p>
            <a:pPr lvl="0"/>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10"/>
          <p:cNvSpPr/>
          <p:nvPr/>
        </p:nvSpPr>
        <p:spPr bwMode="gray">
          <a:xfrm>
            <a:off x="6308446" y="3929961"/>
            <a:ext cx="4935427" cy="2450684"/>
          </a:xfrm>
          <a:custGeom>
            <a:cxnLst>
              <a:cxn ang="0">
                <a:pos x="0" y="453"/>
              </a:cxn>
              <a:cxn ang="0">
                <a:pos x="0" y="864"/>
              </a:cxn>
              <a:cxn ang="0">
                <a:pos x="1753" y="864"/>
              </a:cxn>
              <a:cxn ang="0">
                <a:pos x="1753" y="0"/>
              </a:cxn>
              <a:cxn ang="0">
                <a:pos x="453" y="0"/>
              </a:cxn>
              <a:cxn ang="0">
                <a:pos x="0" y="453"/>
              </a:cxn>
            </a:cxnLst>
            <a:rect l="0" t="0" r="r" b="b"/>
            <a:pathLst>
              <a:path w="1752"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84" tIns="170646" rIns="127984" bIns="170646" anchor="t" anchorCtr="0"/>
          <a:lstStyle/>
          <a:p>
            <a:pPr lvl="0"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8"/>
          <p:cNvSpPr/>
          <p:nvPr/>
        </p:nvSpPr>
        <p:spPr bwMode="gray">
          <a:xfrm>
            <a:off x="6308444" y="1320782"/>
            <a:ext cx="4934328" cy="2450684"/>
          </a:xfrm>
          <a:custGeom>
            <a:rect l="l" t="t" r="r" b="b"/>
            <a:pathLst>
              <a:path w="4176929"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84" tIns="85323" rIns="127984" bIns="170646" anchor="b" anchorCtr="0"/>
          <a:lstStyle/>
          <a:p>
            <a:pPr lvl="0"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Rectangle 19"/>
          <p:cNvSpPr>
            <a:spLocks noChangeArrowheads="1"/>
          </p:cNvSpPr>
          <p:nvPr/>
        </p:nvSpPr>
        <p:spPr bwMode="gray">
          <a:xfrm>
            <a:off x="1203776" y="5951670"/>
            <a:ext cx="4926491" cy="428975"/>
          </a:xfrm>
          <a:prstGeom prst="rect">
            <a:avLst/>
          </a:prstGeom>
          <a:solidFill>
            <a:srgbClr val="C00000"/>
          </a:solidFill>
          <a:ln w="12700">
            <a:noFill/>
            <a:miter lim="800000"/>
          </a:ln>
          <a:effectLst/>
        </p:spPr>
        <p:txBody>
          <a:bodyPr lIns="127984" tIns="85323" rIns="127984" bIns="8532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17379" y="5951670"/>
            <a:ext cx="4926491" cy="428975"/>
          </a:xfrm>
          <a:prstGeom prst="rect">
            <a:avLst/>
          </a:prstGeom>
          <a:solidFill>
            <a:srgbClr val="C00000"/>
          </a:solidFill>
          <a:ln w="12700">
            <a:noFill/>
            <a:miter lim="800000"/>
          </a:ln>
          <a:effectLst/>
        </p:spPr>
        <p:txBody>
          <a:bodyPr lIns="127984" tIns="85323" rIns="127984" bIns="8532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17379" y="1320781"/>
            <a:ext cx="4926491" cy="428975"/>
          </a:xfrm>
          <a:prstGeom prst="rect">
            <a:avLst/>
          </a:prstGeom>
          <a:solidFill>
            <a:srgbClr val="C00000"/>
          </a:solidFill>
          <a:ln w="12700">
            <a:noFill/>
            <a:miter lim="800000"/>
          </a:ln>
          <a:effectLst/>
        </p:spPr>
        <p:txBody>
          <a:bodyPr lIns="127984" tIns="85323" rIns="127984" bIns="8532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1203776" y="1320781"/>
            <a:ext cx="4926491" cy="428975"/>
          </a:xfrm>
          <a:prstGeom prst="rect">
            <a:avLst/>
          </a:prstGeom>
          <a:solidFill>
            <a:srgbClr val="C00000"/>
          </a:solidFill>
          <a:ln w="12700">
            <a:noFill/>
            <a:round/>
          </a:ln>
          <a:effectLst/>
        </p:spPr>
        <p:txBody>
          <a:bodyPr wrap="none" lIns="108361" tIns="54181" rIns="108361" bIns="54181"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a:xfrm>
            <a:off x="5064746" y="2664837"/>
            <a:ext cx="2294180" cy="2311280"/>
            <a:chOff x="2804400" y="1911431"/>
            <a:chExt cx="3535200" cy="3535200"/>
          </a:xfrm>
          <a:solidFill>
            <a:srgbClr val="C00000"/>
          </a:solidFill>
          <a:effectLst/>
        </p:grpSpPr>
        <p:sp>
          <p:nvSpPr>
            <p:cNvPr id="13" name="Freeform 10"/>
            <p:cNvSpPr>
              <a:spLocks noEditPoints="1"/>
            </p:cNvSpPr>
            <p:nvPr/>
          </p:nvSpPr>
          <p:spPr bwMode="gray">
            <a:xfrm>
              <a:off x="2804400" y="2009308"/>
              <a:ext cx="3535200" cy="3185164"/>
            </a:xfrm>
            <a:custGeom>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2"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 Box 30"/>
          <p:cNvSpPr>
            <a:spLocks noChangeArrowheads="1"/>
          </p:cNvSpPr>
          <p:nvPr/>
        </p:nvSpPr>
        <p:spPr bwMode="auto">
          <a:xfrm>
            <a:off x="3894296" y="3788958"/>
            <a:ext cx="3351429"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15" name="Freeform 7"/>
          <p:cNvSpPr>
            <a:spLocks noChangeArrowheads="1"/>
          </p:cNvSpPr>
          <p:nvPr/>
        </p:nvSpPr>
        <p:spPr bwMode="auto">
          <a:xfrm>
            <a:off x="1203775" y="1557226"/>
            <a:ext cx="5901994" cy="4115013"/>
          </a:xfrm>
          <a:custGeom>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a:p>
        </p:txBody>
      </p:sp>
      <p:sp>
        <p:nvSpPr>
          <p:cNvPr id="17" name="矩形 8"/>
          <p:cNvSpPr>
            <a:spLocks noChangeArrowheads="1"/>
          </p:cNvSpPr>
          <p:nvPr/>
        </p:nvSpPr>
        <p:spPr bwMode="auto">
          <a:xfrm>
            <a:off x="1198712" y="4898437"/>
            <a:ext cx="985297"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a:solidFill>
                <a:schemeClr val="tx1">
                  <a:lumMod val="85000"/>
                  <a:lumOff val="15000"/>
                </a:schemeClr>
              </a:solidFill>
              <a:ea typeface="微软雅黑" panose="020b0503020204020204" pitchFamily="34" charset="-122"/>
            </a:endParaRPr>
          </a:p>
        </p:txBody>
      </p:sp>
      <p:sp>
        <p:nvSpPr>
          <p:cNvPr id="20" name="矩形 9"/>
          <p:cNvSpPr>
            <a:spLocks noChangeArrowheads="1"/>
          </p:cNvSpPr>
          <p:nvPr/>
        </p:nvSpPr>
        <p:spPr bwMode="auto">
          <a:xfrm>
            <a:off x="2329771" y="3890558"/>
            <a:ext cx="985297"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10"/>
          <p:cNvSpPr>
            <a:spLocks noChangeArrowheads="1"/>
          </p:cNvSpPr>
          <p:nvPr/>
        </p:nvSpPr>
        <p:spPr bwMode="auto">
          <a:xfrm>
            <a:off x="3455981" y="2945381"/>
            <a:ext cx="985297"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a:solidFill>
                <a:schemeClr val="tx1">
                  <a:lumMod val="85000"/>
                  <a:lumOff val="15000"/>
                </a:schemeClr>
              </a:solidFill>
            </a:endParaRPr>
          </a:p>
        </p:txBody>
      </p:sp>
      <p:sp>
        <p:nvSpPr>
          <p:cNvPr id="26" name="矩形 11"/>
          <p:cNvSpPr>
            <a:spLocks noChangeArrowheads="1"/>
          </p:cNvSpPr>
          <p:nvPr/>
        </p:nvSpPr>
        <p:spPr bwMode="auto">
          <a:xfrm>
            <a:off x="4607093" y="1937502"/>
            <a:ext cx="985297"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Box 30"/>
          <p:cNvSpPr>
            <a:spLocks noChangeArrowheads="1"/>
          </p:cNvSpPr>
          <p:nvPr/>
        </p:nvSpPr>
        <p:spPr bwMode="auto">
          <a:xfrm>
            <a:off x="5117353" y="2810690"/>
            <a:ext cx="2777261"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29" name="Text Box 30"/>
          <p:cNvSpPr>
            <a:spLocks noChangeArrowheads="1"/>
          </p:cNvSpPr>
          <p:nvPr/>
        </p:nvSpPr>
        <p:spPr bwMode="auto">
          <a:xfrm>
            <a:off x="2818102" y="4754456"/>
            <a:ext cx="3349843"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30" name="Text Box 30"/>
          <p:cNvSpPr>
            <a:spLocks noChangeArrowheads="1"/>
          </p:cNvSpPr>
          <p:nvPr/>
        </p:nvSpPr>
        <p:spPr bwMode="auto">
          <a:xfrm>
            <a:off x="1203775" y="5732724"/>
            <a:ext cx="3349843"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31" name="矩形 30"/>
          <p:cNvSpPr/>
          <p:nvPr/>
        </p:nvSpPr>
        <p:spPr>
          <a:xfrm>
            <a:off x="8038502" y="2162698"/>
            <a:ext cx="3021669" cy="3784776"/>
          </a:xfrm>
          <a:prstGeom prst="rect">
            <a:avLst/>
          </a:prstGeom>
        </p:spPr>
        <p:txBody>
          <a:bodyPr wrap="square">
            <a:spAutoFit/>
          </a:bodyPr>
          <a:lstStyle/>
          <a:p>
            <a:pPr>
              <a:lnSpc>
                <a:spcPct val="150000"/>
              </a:lnSpc>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filter="">
                                      <p:cBhvr>
                                        <p:cTn id="14" dur="750"/>
                                        <p:tgtEl>
                                          <p:spTgt spid="15"/>
                                        </p:tgtEl>
                                      </p:cBhvr>
                                    </p:animEffect>
                                  </p:childTnLst>
                                </p:cTn>
                              </p:par>
                            </p:childTnLst>
                          </p:cTn>
                        </p:par>
                        <p:par>
                          <p:cTn id="15" fill="hold" nodeType="afterGroup">
                            <p:stCondLst>
                              <p:cond delay="7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8" grpId="0"/>
      <p:bldP spid="29" grpId="0"/>
      <p:bldP spid="30" grpId="0"/>
      <p:bldP spid="31" grpId="0"/>
      <p:bldP spid="1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891366" y="1821350"/>
            <a:ext cx="3700696" cy="4343321"/>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5" name="AutoShape 12"/>
          <p:cNvSpPr>
            <a:spLocks noChangeArrowheads="1"/>
          </p:cNvSpPr>
          <p:nvPr/>
        </p:nvSpPr>
        <p:spPr bwMode="auto">
          <a:xfrm>
            <a:off x="1891366" y="1426293"/>
            <a:ext cx="3700696" cy="790115"/>
          </a:xfrm>
          <a:prstGeom prst="homePlate">
            <a:avLst>
              <a:gd name="adj" fmla="val 63872"/>
            </a:avLst>
          </a:prstGeom>
          <a:solidFill>
            <a:srgbClr val="C00000"/>
          </a:solidFill>
          <a:ln w="9525">
            <a:noFill/>
            <a:miter lim="800000"/>
          </a:ln>
        </p:spPr>
        <p:txBody>
          <a:bodyPr wrap="none" lIns="91451" tIns="45725" rIns="91451" bIns="45725" anchor="ctr"/>
          <a:lstStyle/>
          <a:p>
            <a:pPr algn="ctr"/>
            <a:r>
              <a:rPr lang="zh-CN" altLang="en-US" b="1">
                <a:solidFill>
                  <a:prstClr val="white"/>
                </a:solidFill>
                <a:latin typeface="微软雅黑" panose="020b0503020204020204" pitchFamily="34" charset="-122"/>
                <a:ea typeface="微软雅黑" panose="020b0503020204020204" pitchFamily="34" charset="-122"/>
              </a:rPr>
              <a:t>添加文字</a:t>
            </a: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035348" y="2492263"/>
            <a:ext cx="3556714" cy="3293210"/>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7" name="矩形 6"/>
          <p:cNvSpPr/>
          <p:nvPr/>
        </p:nvSpPr>
        <p:spPr>
          <a:xfrm>
            <a:off x="6282837" y="1821350"/>
            <a:ext cx="3700696" cy="4343321"/>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p>
        </p:txBody>
      </p:sp>
      <p:sp>
        <p:nvSpPr>
          <p:cNvPr id="8" name="AutoShape 12"/>
          <p:cNvSpPr>
            <a:spLocks noChangeArrowheads="1"/>
          </p:cNvSpPr>
          <p:nvPr/>
        </p:nvSpPr>
        <p:spPr bwMode="auto">
          <a:xfrm flipH="1">
            <a:off x="6282837" y="1426293"/>
            <a:ext cx="3700696" cy="790115"/>
          </a:xfrm>
          <a:prstGeom prst="homePlate">
            <a:avLst>
              <a:gd name="adj" fmla="val 63872"/>
            </a:avLst>
          </a:prstGeom>
          <a:solidFill>
            <a:srgbClr val="969696"/>
          </a:solidFill>
          <a:ln w="9525">
            <a:noFill/>
            <a:miter lim="800000"/>
          </a:ln>
        </p:spPr>
        <p:txBody>
          <a:bodyPr wrap="none" lIns="91451" tIns="45725" rIns="91451" bIns="45725" anchor="ctr"/>
          <a:lstStyle/>
          <a:p>
            <a:pPr algn="ctr"/>
            <a:r>
              <a:rPr lang="zh-CN" altLang="en-US" b="1">
                <a:solidFill>
                  <a:prstClr val="white"/>
                </a:solidFill>
                <a:latin typeface="微软雅黑" panose="020b0503020204020204" pitchFamily="34" charset="-122"/>
                <a:ea typeface="微软雅黑" panose="020b0503020204020204" pitchFamily="34" charset="-122"/>
              </a:rPr>
              <a:t>添加文字</a:t>
            </a: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26820" y="2492263"/>
            <a:ext cx="3556714" cy="3293210"/>
          </a:xfrm>
          <a:prstGeom prst="rect">
            <a:avLst/>
          </a:prstGeom>
          <a:noFill/>
        </p:spPr>
        <p:txBody>
          <a:bodyPr wrap="square" lIns="91451" tIns="45725" rIns="91451" bIns="45725"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1" name="文本框 2"/>
          <p:cNvSpPr txBox="1"/>
          <p:nvPr/>
        </p:nvSpPr>
        <p:spPr>
          <a:xfrm>
            <a:off x="1131508"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nodeType="afterGroup">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nodeType="afterGroup">
                            <p:stCondLst>
                              <p:cond delay="16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1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nodeType="afterGroup">
                            <p:stCondLst>
                              <p:cond delay="260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1" name="箭头3"/>
          <p:cNvSpPr/>
          <p:nvPr/>
        </p:nvSpPr>
        <p:spPr bwMode="gray">
          <a:xfrm flipV="1">
            <a:off x="2521659" y="3572983"/>
            <a:ext cx="1607933" cy="187599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212" name="箭头2"/>
          <p:cNvSpPr/>
          <p:nvPr/>
        </p:nvSpPr>
        <p:spPr bwMode="gray">
          <a:xfrm rot="16200000">
            <a:off x="2945443" y="2882433"/>
            <a:ext cx="477727" cy="1911251"/>
          </a:xfrm>
          <a:custGeom>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213" name="箭头1"/>
          <p:cNvSpPr/>
          <p:nvPr/>
        </p:nvSpPr>
        <p:spPr bwMode="gray">
          <a:xfrm>
            <a:off x="2511318" y="2128940"/>
            <a:ext cx="1607933" cy="187599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215" name="标题1"/>
          <p:cNvSpPr>
            <a:spLocks noChangeArrowheads="1"/>
          </p:cNvSpPr>
          <p:nvPr/>
        </p:nvSpPr>
        <p:spPr bwMode="gray">
          <a:xfrm>
            <a:off x="4230339" y="1773198"/>
            <a:ext cx="2656892" cy="1155333"/>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b="1">
                <a:solidFill>
                  <a:sysClr val="window" lastClr="FFFFFF">
                    <a:lumMod val="95000"/>
                  </a:sysClr>
                </a:solidFill>
                <a:latin typeface="微软雅黑" panose="020b0503020204020204" pitchFamily="34" charset="-122"/>
                <a:ea typeface="微软雅黑" panose="020b0503020204020204" pitchFamily="34" charset="-122"/>
              </a:rPr>
              <a:t>          点击添加文本</a:t>
            </a:r>
            <a:endParaRPr lang="zh-CN" altLang="zh-CN" sz="1600" b="1">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17" name="标题2"/>
          <p:cNvSpPr>
            <a:spLocks noChangeArrowheads="1"/>
          </p:cNvSpPr>
          <p:nvPr/>
        </p:nvSpPr>
        <p:spPr bwMode="gray">
          <a:xfrm>
            <a:off x="4243028" y="3209554"/>
            <a:ext cx="2644203" cy="1155333"/>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sz="1600" b="1">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19" name="标题3"/>
          <p:cNvSpPr>
            <a:spLocks noChangeArrowheads="1"/>
          </p:cNvSpPr>
          <p:nvPr/>
        </p:nvSpPr>
        <p:spPr bwMode="gray">
          <a:xfrm>
            <a:off x="4223995" y="4650423"/>
            <a:ext cx="2663237" cy="1154292"/>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sz="1600" b="1">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5165" y="3069202"/>
            <a:ext cx="1438730" cy="1439667"/>
          </a:xfrm>
          <a:prstGeom prst="roundRect">
            <a:avLst/>
          </a:pr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125971" rIns="125971" bIns="179958" anchor="ctr"/>
          <a:lstStyle/>
          <a:p>
            <a:pPr algn="ctr">
              <a:lnSpc>
                <a:spcPct val="120000"/>
              </a:lnSpc>
            </a:pPr>
            <a:r>
              <a:rPr lang="zh-CN" altLang="en-US" sz="2000" b="1" kern="0">
                <a:solidFill>
                  <a:srgbClr val="F9F9F9"/>
                </a:solidFill>
                <a:latin typeface="微软雅黑" panose="020b0503020204020204" pitchFamily="34" charset="-122"/>
                <a:ea typeface="微软雅黑" panose="020b0503020204020204" pitchFamily="34" charset="-122"/>
              </a:rPr>
              <a:t>添加内容</a:t>
            </a:r>
            <a:endParaRPr lang="zh-CN" altLang="en-US" sz="2000" b="1" kern="0">
              <a:solidFill>
                <a:srgbClr val="F9F9F9"/>
              </a:solidFill>
              <a:latin typeface="微软雅黑" panose="020b0503020204020204" pitchFamily="34" charset="-122"/>
              <a:ea typeface="微软雅黑" panose="020b0503020204020204" pitchFamily="34" charset="-122"/>
            </a:endParaRPr>
          </a:p>
        </p:txBody>
      </p:sp>
      <p:sp>
        <p:nvSpPr>
          <p:cNvPr id="14" name="文本框 2"/>
          <p:cNvSpPr txBox="1"/>
          <p:nvPr/>
        </p:nvSpPr>
        <p:spPr>
          <a:xfrm>
            <a:off x="1131601" y="170230"/>
            <a:ext cx="3286051" cy="523099"/>
          </a:xfrm>
          <a:prstGeom prst="rect">
            <a:avLst/>
          </a:prstGeom>
          <a:noFill/>
        </p:spPr>
        <p:txBody>
          <a:bodyPr wrap="square" rtlCol="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 </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214" name="文本1"/>
          <p:cNvSpPr>
            <a:spLocks noChangeArrowheads="1"/>
          </p:cNvSpPr>
          <p:nvPr/>
        </p:nvSpPr>
        <p:spPr bwMode="gray">
          <a:xfrm>
            <a:off x="6887231" y="1773198"/>
            <a:ext cx="3378219" cy="115533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a:solidFill>
                  <a:srgbClr val="4D4D4D"/>
                </a:solidFill>
                <a:latin typeface="微软雅黑" panose="020b0503020204020204" pitchFamily="34" charset="-122"/>
                <a:ea typeface="微软雅黑" panose="020b0503020204020204" pitchFamily="34" charset="-122"/>
              </a:rPr>
              <a:t>    点击添加文字，点击添加文字</a:t>
            </a:r>
            <a:endParaRPr lang="zh-CN" altLang="zh-CN" sz="1600">
              <a:solidFill>
                <a:srgbClr val="4D4D4D"/>
              </a:solidFill>
              <a:latin typeface="微软雅黑" panose="020b0503020204020204" pitchFamily="34" charset="-122"/>
              <a:ea typeface="微软雅黑" panose="020b0503020204020204" pitchFamily="34" charset="-122"/>
            </a:endParaRPr>
          </a:p>
        </p:txBody>
      </p:sp>
      <p:sp>
        <p:nvSpPr>
          <p:cNvPr id="216" name="文本2"/>
          <p:cNvSpPr>
            <a:spLocks noChangeArrowheads="1"/>
          </p:cNvSpPr>
          <p:nvPr/>
        </p:nvSpPr>
        <p:spPr bwMode="gray">
          <a:xfrm>
            <a:off x="6887231" y="3209554"/>
            <a:ext cx="3378219" cy="115533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a:solidFill>
                  <a:srgbClr val="4D4D4D"/>
                </a:solidFill>
                <a:latin typeface="微软雅黑" panose="020b0503020204020204" pitchFamily="34" charset="-122"/>
                <a:ea typeface="微软雅黑" panose="020b0503020204020204" pitchFamily="34" charset="-122"/>
              </a:rPr>
              <a:t>    </a:t>
            </a:r>
            <a:r>
              <a:rPr lang="zh-CN" altLang="en-US" sz="1600">
                <a:solidFill>
                  <a:srgbClr val="4D4D4D"/>
                </a:solidFill>
                <a:latin typeface="微软雅黑" panose="020b0503020204020204" pitchFamily="34" charset="-122"/>
                <a:ea typeface="微软雅黑" panose="020b0503020204020204" pitchFamily="34" charset="-122"/>
              </a:rPr>
              <a:t>点击添加文字，点击添加文字</a:t>
            </a:r>
            <a:endParaRPr lang="zh-CN" altLang="zh-CN" sz="160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lang="zh-CN" altLang="zh-CN" sz="1600">
              <a:solidFill>
                <a:srgbClr val="4D4D4D"/>
              </a:solidFill>
              <a:latin typeface="微软雅黑" panose="020b0503020204020204" pitchFamily="34" charset="-122"/>
              <a:ea typeface="微软雅黑" panose="020b0503020204020204" pitchFamily="34" charset="-122"/>
            </a:endParaRPr>
          </a:p>
        </p:txBody>
      </p:sp>
      <p:sp>
        <p:nvSpPr>
          <p:cNvPr id="218" name="文本3"/>
          <p:cNvSpPr>
            <a:spLocks noChangeArrowheads="1"/>
          </p:cNvSpPr>
          <p:nvPr/>
        </p:nvSpPr>
        <p:spPr bwMode="ltGray">
          <a:xfrm>
            <a:off x="6887230" y="4659945"/>
            <a:ext cx="3381391" cy="114476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a:solidFill>
                  <a:srgbClr val="4D4D4D"/>
                </a:solidFill>
                <a:latin typeface="微软雅黑" panose="020b0503020204020204" pitchFamily="34" charset="-122"/>
                <a:ea typeface="微软雅黑" panose="020b0503020204020204" pitchFamily="34" charset="-122"/>
              </a:rPr>
              <a:t>    点击添加文字，点击添加文字</a:t>
            </a:r>
            <a:endParaRPr lang="zh-CN" altLang="zh-CN" sz="160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nodeType="afterGroup">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nodeType="afterGroup">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nodeType="afterGroup">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nodeType="afterGroup">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nodeType="afterGroup">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12" y="3222173"/>
            <a:ext cx="4947388" cy="36358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5314"/>
            <a:ext cx="4857214" cy="298268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772" y="4731657"/>
            <a:ext cx="3550355" cy="212634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84914" cy="2561920"/>
          </a:xfrm>
          <a:prstGeom prst="rect">
            <a:avLst/>
          </a:prstGeom>
        </p:spPr>
      </p:pic>
      <p:grpSp>
        <p:nvGrpSpPr>
          <p:cNvPr id="10" name="组合 9"/>
          <p:cNvGrpSpPr/>
          <p:nvPr/>
        </p:nvGrpSpPr>
        <p:grpSpPr>
          <a:xfrm>
            <a:off x="5205586" y="966243"/>
            <a:ext cx="1521549" cy="1766146"/>
            <a:chOff x="1109756" y="3090803"/>
            <a:chExt cx="583096" cy="676392"/>
          </a:xfrm>
          <a:solidFill>
            <a:srgbClr val="C00000"/>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5" name="文本框 64"/>
            <p:cNvSpPr txBox="1"/>
            <p:nvPr/>
          </p:nvSpPr>
          <p:spPr>
            <a:xfrm>
              <a:off x="1109756" y="3198166"/>
              <a:ext cx="577850" cy="506846"/>
            </a:xfrm>
            <a:prstGeom prst="rect">
              <a:avLst/>
            </a:prstGeom>
            <a:noFill/>
          </p:spPr>
          <p:txBody>
            <a:bodyPr wrap="square" rtlCol="0">
              <a:spAutoFit/>
            </a:bodyPr>
            <a:lstStyle/>
            <a:p>
              <a:pPr algn="ctr"/>
              <a:r>
                <a:rPr lang="en-US" altLang="zh-CN" sz="8000" b="1">
                  <a:solidFill>
                    <a:schemeClr val="bg1"/>
                  </a:solidFill>
                  <a:latin typeface="微软雅黑" panose="020b0503020204020204" pitchFamily="34" charset="-122"/>
                  <a:ea typeface="微软雅黑" panose="020b0503020204020204" pitchFamily="34" charset="-122"/>
                </a:rPr>
                <a:t>01</a:t>
              </a:r>
              <a:endParaRPr lang="zh-CN" altLang="en-US" sz="8000" b="1">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817752" y="3048001"/>
            <a:ext cx="6297217" cy="10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第一部分：单击此处添加文字标题</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284</Paragraphs>
  <Slides>30</Slides>
  <Notes>23</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30</vt:i4>
      </vt:variant>
    </vt:vector>
  </HeadingPairs>
  <TitlesOfParts>
    <vt:vector baseType="lpstr" size="48">
      <vt:lpstr>Arial</vt:lpstr>
      <vt:lpstr>等线 Light</vt:lpstr>
      <vt:lpstr>等线</vt:lpstr>
      <vt:lpstr>微软雅黑</vt:lpstr>
      <vt:lpstr>Impact</vt:lpstr>
      <vt:lpstr>李旭科书法</vt:lpstr>
      <vt:lpstr>宋体</vt:lpstr>
      <vt:lpstr>华文黑体</vt:lpstr>
      <vt:lpstr>Wingdings</vt:lpstr>
      <vt:lpstr>Calibri</vt:lpstr>
      <vt:lpstr>굴림</vt:lpstr>
      <vt:lpstr>Gulim</vt:lpstr>
      <vt:lpstr>Arial Black</vt:lpstr>
      <vt:lpstr>Roboto condensed</vt:lpstr>
      <vt:lpstr>造字工房悦黑体验版常规体</vt:lpstr>
      <vt:lpstr>TeXGyreAdventor</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cp:revision>
  <dcterms:created xsi:type="dcterms:W3CDTF">2016-12-20T05:33:00Z</dcterms:created>
  <dcterms:modified xsi:type="dcterms:W3CDTF">2023-05-08T05:16:07Z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