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308" r:id="rId29"/>
  </p:sldIdLst>
  <p:sldSz cx="9144000" cy="5143500" type="screen16x9"/>
  <p:notesSz cx="7103745" cy="10234295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6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121" y="1279287"/>
            <a:ext cx="6139502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55A8-62FB-E247-BFB6-6D96B50CB5D7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528"/>
            <a:ext cx="3276600" cy="2313078"/>
          </a:xfrm>
          <a:custGeom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81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588"/>
            <a:ext cx="3383973" cy="323892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15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/>
              <a:t>TITLE HERE</a:t>
            </a:r>
            <a:endParaRPr lang="es-ES_tradnl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9513"/>
            <a:ext cx="3383973" cy="17136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err="1"/>
              <a:t>Ultimate Powerpoint Template</a:t>
            </a:r>
            <a:endParaRPr lang="es-ES_tradnl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5" y="3614001"/>
            <a:ext cx="3366029" cy="115285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err="1"/>
              <a:t>Lorem ipsum dolor sit amet, consectetur adipiscing elit. Fusce diam tortor, mattis quis dapibus vitae, euismod non purus. Maecenas ut lacus nec mauris feugiat tristique.</a:t>
            </a:r>
            <a:endParaRPr 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2000" p14:dur="7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7.png" /><Relationship Id="rId4" Type="http://schemas.openxmlformats.org/officeDocument/2006/relationships/hyperlink" Target="http://www.rapidesign.cn/" TargetMode="External" /><Relationship Id="rId5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9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9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134"/>
            <a:ext cx="9144000" cy="151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510"/>
            <a:ext cx="9144000" cy="1176527"/>
          </a:xfrm>
          <a:prstGeom prst="rect">
            <a:avLst/>
          </a:prstGeom>
        </p:spPr>
      </p:pic>
      <p:sp>
        <p:nvSpPr>
          <p:cNvPr id="22" name="WordArt 145"/>
          <p:cNvSpPr>
            <a:spLocks noChangeArrowheads="1" noChangeShapeType="1" noTextEdit="1"/>
          </p:cNvSpPr>
          <p:nvPr/>
        </p:nvSpPr>
        <p:spPr bwMode="auto">
          <a:xfrm>
            <a:off x="1980407" y="2548189"/>
            <a:ext cx="5183187" cy="36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zh-CN" altLang="en-US" sz="3600" b="1" kern="10">
                <a:solidFill>
                  <a:srgbClr val="C00000"/>
                </a:solidFill>
                <a:latin typeface="方正兰亭大黑_GBK"/>
              </a:rPr>
              <a:t>［</a:t>
            </a:r>
            <a:r>
              <a:rPr lang="zh-CN" altLang="en-US" sz="3600" b="1" kern="10">
                <a:solidFill>
                  <a:srgbClr val="C00000"/>
                </a:solidFill>
                <a:latin typeface="汉仪中隶书简" panose="02010609000101010101" pitchFamily="49" charset="-122"/>
                <a:ea typeface="汉仪中隶书简" panose="02010609000101010101" pitchFamily="49" charset="-122"/>
              </a:rPr>
              <a:t>新年计划</a:t>
            </a:r>
            <a:r>
              <a:rPr lang="en-US" altLang="zh-CN" sz="3600" b="1" kern="10">
                <a:solidFill>
                  <a:srgbClr val="C00000"/>
                </a:solidFill>
                <a:latin typeface="汉仪中隶书简" panose="02010609000101010101" pitchFamily="49" charset="-122"/>
                <a:ea typeface="汉仪中隶书简" panose="02010609000101010101" pitchFamily="49" charset="-122"/>
              </a:rPr>
              <a:t>/</a:t>
            </a:r>
            <a:r>
              <a:rPr lang="zh-CN" altLang="en-US" sz="3600" b="1" kern="10">
                <a:solidFill>
                  <a:srgbClr val="C00000"/>
                </a:solidFill>
                <a:latin typeface="汉仪中隶书简" panose="02010609000101010101" pitchFamily="49" charset="-122"/>
                <a:ea typeface="汉仪中隶书简" panose="02010609000101010101" pitchFamily="49" charset="-122"/>
              </a:rPr>
              <a:t>年终总结</a:t>
            </a:r>
            <a:r>
              <a:rPr lang="en-US" altLang="zh-CN" sz="3600" b="1" kern="10">
                <a:solidFill>
                  <a:srgbClr val="C00000"/>
                </a:solidFill>
                <a:latin typeface="汉仪中隶书简" panose="02010609000101010101" pitchFamily="49" charset="-122"/>
                <a:ea typeface="汉仪中隶书简" panose="02010609000101010101" pitchFamily="49" charset="-122"/>
              </a:rPr>
              <a:t>/</a:t>
            </a:r>
            <a:r>
              <a:rPr lang="zh-CN" altLang="en-US" sz="3600" b="1" kern="10">
                <a:solidFill>
                  <a:srgbClr val="C00000"/>
                </a:solidFill>
                <a:latin typeface="汉仪中隶书简" panose="02010609000101010101" pitchFamily="49" charset="-122"/>
                <a:ea typeface="汉仪中隶书简" panose="02010609000101010101" pitchFamily="49" charset="-122"/>
              </a:rPr>
              <a:t>业绩报告</a:t>
            </a:r>
            <a:r>
              <a:rPr lang="zh-CN" altLang="en-US" sz="3600" b="1" kern="10">
                <a:solidFill>
                  <a:srgbClr val="C00000"/>
                </a:solidFill>
                <a:latin typeface="方正兰亭大黑_GBK"/>
              </a:rPr>
              <a:t>］</a:t>
            </a:r>
            <a:endParaRPr lang="zh-CN" altLang="en-US" sz="3600" b="1" kern="10">
              <a:solidFill>
                <a:srgbClr val="C00000"/>
              </a:solidFill>
              <a:latin typeface="方正兰亭大黑_GBK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104835" y="3033928"/>
            <a:ext cx="5105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77EC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000" b="0">
                <a:solidFill>
                  <a:srgbClr val="C00000"/>
                </a:solidFill>
                <a:ea typeface="微软雅黑" panose="020b0503020204020204" charset="-122"/>
              </a:rPr>
              <a:t>汇报人：</a:t>
            </a:r>
            <a:r>
              <a:rPr lang="en-US" altLang="zh-CN" sz="2000" b="0">
                <a:solidFill>
                  <a:srgbClr val="C00000"/>
                </a:solidFill>
                <a:ea typeface="微软雅黑" panose="020b0503020204020204" charset="-122"/>
              </a:rPr>
              <a:t>PPT</a:t>
            </a:r>
            <a:r>
              <a:rPr lang="zh-CN" altLang="en-US" sz="2000" b="0">
                <a:solidFill>
                  <a:srgbClr val="C00000"/>
                </a:solidFill>
                <a:ea typeface="微软雅黑" panose="020b0503020204020204" charset="-122"/>
              </a:rPr>
              <a:t>汇   时间</a:t>
            </a:r>
            <a:r>
              <a:rPr lang="zh-CN" altLang="en-US" sz="2000" b="0" smtClean="0">
                <a:solidFill>
                  <a:srgbClr val="C00000"/>
                </a:solidFill>
                <a:ea typeface="微软雅黑" panose="020b0503020204020204" charset="-122"/>
              </a:rPr>
              <a:t>：</a:t>
            </a:r>
            <a:r>
              <a:rPr lang="en-US" altLang="zh-CN" sz="2000" b="0" smtClean="0">
                <a:solidFill>
                  <a:srgbClr val="C00000"/>
                </a:solidFill>
                <a:ea typeface="微软雅黑" panose="020b0503020204020204" charset="-122"/>
              </a:rPr>
              <a:t>20XX</a:t>
            </a:r>
            <a:r>
              <a:rPr lang="zh-CN" altLang="en-US" sz="2000" b="0">
                <a:solidFill>
                  <a:srgbClr val="C00000"/>
                </a:solidFill>
                <a:ea typeface="微软雅黑" panose="020b0503020204020204" charset="-122"/>
              </a:rPr>
              <a:t>年</a:t>
            </a:r>
            <a:r>
              <a:rPr lang="en-US" altLang="zh-CN" sz="2000" b="0">
                <a:solidFill>
                  <a:srgbClr val="C00000"/>
                </a:solidFill>
                <a:ea typeface="微软雅黑" panose="020b0503020204020204" charset="-122"/>
              </a:rPr>
              <a:t>XX</a:t>
            </a:r>
            <a:r>
              <a:rPr lang="zh-CN" altLang="en-US" sz="2000" b="0">
                <a:solidFill>
                  <a:srgbClr val="C00000"/>
                </a:solidFill>
                <a:ea typeface="微软雅黑" panose="020b0503020204020204" charset="-122"/>
              </a:rPr>
              <a:t>月</a:t>
            </a:r>
            <a:endParaRPr lang="en-US" altLang="zh-CN" sz="2000" b="0">
              <a:solidFill>
                <a:srgbClr val="C00000"/>
              </a:solidFill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499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/>
          <a:stretch>
            <a:fillRect/>
          </a:stretch>
        </p:blipFill>
        <p:spPr>
          <a:xfrm>
            <a:off x="99060" y="249915"/>
            <a:ext cx="1687549" cy="24792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129" y="-49932"/>
            <a:ext cx="1894871" cy="335550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8377" p14:dur="9">
        <p:comb dir="vert"/>
      </p:transition>
    </mc:Choice>
    <mc:Fallback>
      <p:transition advTm="8377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工作成绩展示</a:t>
            </a: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45" name="组合 244"/>
          <p:cNvGrpSpPr/>
          <p:nvPr/>
        </p:nvGrpSpPr>
        <p:grpSpPr>
          <a:xfrm flipH="1">
            <a:off x="4544625" y="1367698"/>
            <a:ext cx="1041050" cy="27000"/>
            <a:chOff x="2531312" y="2421168"/>
            <a:chExt cx="1388066" cy="3600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246" name="直接连接符 245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椭圆 246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 flipH="1">
            <a:off x="5585675" y="2824702"/>
            <a:ext cx="1041050" cy="27000"/>
            <a:chOff x="2531312" y="2421168"/>
            <a:chExt cx="1388066" cy="3600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252" name="直接连接符 251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椭圆 252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90896" y="1367698"/>
            <a:ext cx="1041050" cy="27000"/>
            <a:chOff x="2531312" y="2421168"/>
            <a:chExt cx="1388066" cy="3600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243" name="直接连接符 242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2770704" y="2824702"/>
            <a:ext cx="1041050" cy="27000"/>
            <a:chOff x="2531312" y="2421168"/>
            <a:chExt cx="1388066" cy="3600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255" name="直接连接符 254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椭圆 255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0" name="组合 18"/>
          <p:cNvGrpSpPr/>
          <p:nvPr/>
        </p:nvGrpSpPr>
        <p:grpSpPr>
          <a:xfrm>
            <a:off x="2525852" y="1201984"/>
            <a:ext cx="1994036" cy="1349530"/>
            <a:chExt cx="2093189" cy="1416774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</p:grpSpPr>
        <p:sp>
          <p:nvSpPr>
            <p:cNvPr id="201" name="等腰三角形 19">
              <a:hlinkClick r:id="rId4"/>
            </p:cNvPr>
            <p:cNvSpPr>
              <a:spLocks noChangeArrowheads="1"/>
            </p:cNvSpPr>
            <p:nvPr/>
          </p:nvSpPr>
          <p:spPr bwMode="auto">
            <a:xfrm flipH="1" flipV="1"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01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02" name="文本框 20"/>
            <p:cNvSpPr>
              <a:spLocks noChangeArrowheads="1"/>
            </p:cNvSpPr>
            <p:nvPr/>
          </p:nvSpPr>
          <p:spPr bwMode="auto">
            <a:xfrm>
              <a:off x="713501" y="122472"/>
              <a:ext cx="661243" cy="5806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en-US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3" name="组合 21"/>
          <p:cNvGrpSpPr/>
          <p:nvPr/>
        </p:nvGrpSpPr>
        <p:grpSpPr>
          <a:xfrm>
            <a:off x="3563718" y="1201984"/>
            <a:ext cx="1995549" cy="1349530"/>
            <a:chExt cx="2093189" cy="1416774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</p:grpSpPr>
        <p:sp>
          <p:nvSpPr>
            <p:cNvPr id="204" name="等腰三角形 22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01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05" name="文本框 23"/>
            <p:cNvSpPr>
              <a:spLocks noChangeArrowheads="1"/>
            </p:cNvSpPr>
            <p:nvPr/>
          </p:nvSpPr>
          <p:spPr bwMode="auto">
            <a:xfrm>
              <a:off x="716223" y="579708"/>
              <a:ext cx="660741" cy="5806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en-US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6" name="组合 24"/>
          <p:cNvGrpSpPr/>
          <p:nvPr/>
        </p:nvGrpSpPr>
        <p:grpSpPr>
          <a:xfrm>
            <a:off x="3563718" y="2592362"/>
            <a:ext cx="1995549" cy="1349530"/>
            <a:chExt cx="2093189" cy="1416774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</p:grpSpPr>
        <p:sp>
          <p:nvSpPr>
            <p:cNvPr id="207" name="等腰三角形 25">
              <a:hlinkClick r:id="rId4"/>
            </p:cNvPr>
            <p:cNvSpPr>
              <a:spLocks noChangeArrowheads="1"/>
            </p:cNvSpPr>
            <p:nvPr/>
          </p:nvSpPr>
          <p:spPr bwMode="auto">
            <a:xfrm flipH="1" flipV="1"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01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08" name="文本框 26"/>
            <p:cNvSpPr>
              <a:spLocks noChangeArrowheads="1"/>
            </p:cNvSpPr>
            <p:nvPr/>
          </p:nvSpPr>
          <p:spPr bwMode="auto">
            <a:xfrm>
              <a:off x="716223" y="180213"/>
              <a:ext cx="660741" cy="5806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en-US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9" name="组合 27"/>
          <p:cNvGrpSpPr/>
          <p:nvPr/>
        </p:nvGrpSpPr>
        <p:grpSpPr>
          <a:xfrm>
            <a:off x="4603099" y="2592362"/>
            <a:ext cx="1994036" cy="1349530"/>
            <a:chExt cx="2093189" cy="1416774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</p:grpSpPr>
        <p:sp>
          <p:nvSpPr>
            <p:cNvPr id="210" name="等腰三角形 28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01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11" name="文本框 29"/>
            <p:cNvSpPr>
              <a:spLocks noChangeArrowheads="1"/>
            </p:cNvSpPr>
            <p:nvPr/>
          </p:nvSpPr>
          <p:spPr bwMode="auto">
            <a:xfrm>
              <a:off x="715971" y="520297"/>
              <a:ext cx="661243" cy="5806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en-US" altLang="en-US" sz="3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24" name="TextBox 223"/>
          <p:cNvSpPr txBox="1"/>
          <p:nvPr/>
        </p:nvSpPr>
        <p:spPr>
          <a:xfrm>
            <a:off x="846796" y="1645328"/>
            <a:ext cx="1993744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</a:t>
            </a:r>
            <a:r>
              <a:rPr lang="en-US" altLang="zh-CN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</a:t>
            </a:r>
            <a:endParaRPr lang="zh-CN" altLang="en-US" sz="9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5633890" y="1655786"/>
            <a:ext cx="1993744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</a:t>
            </a:r>
            <a:r>
              <a:rPr lang="en-US" altLang="zh-CN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</a:t>
            </a:r>
            <a:endParaRPr lang="zh-CN" altLang="en-US" sz="9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731835" y="3050543"/>
            <a:ext cx="1993744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</a:t>
            </a:r>
            <a:r>
              <a:rPr lang="en-US" altLang="zh-CN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</a:t>
            </a:r>
            <a:endParaRPr lang="zh-CN" altLang="en-US" sz="9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6609058" y="3026879"/>
            <a:ext cx="1993744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</a:t>
            </a:r>
            <a:r>
              <a:rPr lang="en-US" altLang="zh-CN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</a:t>
            </a:r>
            <a:endParaRPr lang="zh-CN" altLang="en-US" sz="9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4719" y="1146739"/>
            <a:ext cx="887793" cy="442750"/>
            <a:chOff x="1354515" y="2126555"/>
            <a:chExt cx="1183724" cy="590333"/>
          </a:xfrm>
        </p:grpSpPr>
        <p:sp>
          <p:nvSpPr>
            <p:cNvPr id="7" name="圆角矩形 6"/>
            <p:cNvSpPr/>
            <p:nvPr/>
          </p:nvSpPr>
          <p:spPr>
            <a:xfrm>
              <a:off x="1354515" y="2193726"/>
              <a:ext cx="1100328" cy="523162"/>
            </a:xfrm>
            <a:prstGeom prst="roundRect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358185" y="2126555"/>
              <a:ext cx="1180054" cy="553720"/>
            </a:xfrm>
            <a:prstGeom prst="rect">
              <a:avLst/>
            </a:prstGeom>
            <a:noFill/>
          </p:spPr>
          <p:txBody>
            <a:bodyPr wrap="square" lIns="68572" tIns="0" rIns="68572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方案一</a:t>
              </a:r>
              <a:endPara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32802" y="1175240"/>
            <a:ext cx="885040" cy="415290"/>
            <a:chOff x="7725292" y="2164557"/>
            <a:chExt cx="1180053" cy="553720"/>
          </a:xfrm>
        </p:grpSpPr>
        <p:sp>
          <p:nvSpPr>
            <p:cNvPr id="87" name="圆角矩形 86"/>
            <p:cNvSpPr/>
            <p:nvPr/>
          </p:nvSpPr>
          <p:spPr>
            <a:xfrm>
              <a:off x="7725958" y="2193726"/>
              <a:ext cx="1100328" cy="523162"/>
            </a:xfrm>
            <a:prstGeom prst="roundRect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725292" y="2164557"/>
              <a:ext cx="1180053" cy="553720"/>
            </a:xfrm>
            <a:prstGeom prst="rect">
              <a:avLst/>
            </a:prstGeom>
            <a:noFill/>
          </p:spPr>
          <p:txBody>
            <a:bodyPr wrap="square" lIns="68572" tIns="0" rIns="68572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方案二</a:t>
              </a:r>
              <a:endPara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12475" y="2572716"/>
            <a:ext cx="904635" cy="448172"/>
            <a:chOff x="9031522" y="4027858"/>
            <a:chExt cx="1206180" cy="597563"/>
          </a:xfrm>
        </p:grpSpPr>
        <p:sp>
          <p:nvSpPr>
            <p:cNvPr id="89" name="圆角矩形 88"/>
            <p:cNvSpPr/>
            <p:nvPr/>
          </p:nvSpPr>
          <p:spPr>
            <a:xfrm>
              <a:off x="9031522" y="4102259"/>
              <a:ext cx="1100328" cy="523162"/>
            </a:xfrm>
            <a:prstGeom prst="roundRect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057648" y="4027858"/>
              <a:ext cx="1180054" cy="553720"/>
            </a:xfrm>
            <a:prstGeom prst="rect">
              <a:avLst/>
            </a:prstGeom>
            <a:noFill/>
          </p:spPr>
          <p:txBody>
            <a:bodyPr wrap="square" lIns="68572" tIns="0" rIns="68572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方案四</a:t>
              </a:r>
              <a:endPara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89818" y="2618832"/>
            <a:ext cx="909136" cy="441539"/>
            <a:chOff x="2518192" y="4089345"/>
            <a:chExt cx="1212180" cy="588718"/>
          </a:xfrm>
        </p:grpSpPr>
        <p:sp>
          <p:nvSpPr>
            <p:cNvPr id="91" name="圆角矩形 90"/>
            <p:cNvSpPr/>
            <p:nvPr/>
          </p:nvSpPr>
          <p:spPr>
            <a:xfrm>
              <a:off x="2518192" y="4154901"/>
              <a:ext cx="1100328" cy="523162"/>
            </a:xfrm>
            <a:prstGeom prst="roundRect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550319" y="4089345"/>
              <a:ext cx="1180053" cy="553720"/>
            </a:xfrm>
            <a:prstGeom prst="rect">
              <a:avLst/>
            </a:prstGeom>
            <a:noFill/>
          </p:spPr>
          <p:txBody>
            <a:bodyPr wrap="square" lIns="68572" tIns="0" rIns="68572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方案三</a:t>
              </a:r>
              <a:endPara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2059" p14:dur="9">
        <p:comb dir="vert"/>
      </p:transition>
    </mc:Choice>
    <mc:Fallback>
      <p:transition advTm="2059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233" grpId="0"/>
      <p:bldP spid="236" grpId="0"/>
      <p:bldP spid="2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工作成绩展示</a:t>
            </a: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32726" y="1817400"/>
            <a:ext cx="1622042" cy="1461626"/>
            <a:chOff x="2975573" y="2990925"/>
            <a:chExt cx="2162723" cy="1948834"/>
          </a:xfrm>
        </p:grpSpPr>
        <p:sp>
          <p:nvSpPr>
            <p:cNvPr id="75" name="Oval 21"/>
            <p:cNvSpPr>
              <a:spLocks noChangeArrowheads="1"/>
            </p:cNvSpPr>
            <p:nvPr/>
          </p:nvSpPr>
          <p:spPr bwMode="auto">
            <a:xfrm rot="17150482">
              <a:off x="2976315" y="3437573"/>
              <a:ext cx="1501444" cy="1502927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 rot="17150482">
              <a:off x="4052090" y="3000787"/>
              <a:ext cx="1096068" cy="1076344"/>
            </a:xfrm>
            <a:custGeom>
              <a:gdLst>
                <a:gd name="T0" fmla="*/ 175 w 453"/>
                <a:gd name="T1" fmla="*/ 0 h 445"/>
                <a:gd name="T2" fmla="*/ 453 w 453"/>
                <a:gd name="T3" fmla="*/ 200 h 445"/>
                <a:gd name="T4" fmla="*/ 266 w 453"/>
                <a:gd name="T5" fmla="*/ 445 h 445"/>
                <a:gd name="T6" fmla="*/ 0 w 453"/>
                <a:gd name="T7" fmla="*/ 230 h 445"/>
                <a:gd name="T8" fmla="*/ 175 w 453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445"/>
                <a:gd name="T17" fmla="*/ 453 w 453"/>
                <a:gd name="T18" fmla="*/ 445 h 445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445">
                  <a:moveTo>
                    <a:pt x="175" y="0"/>
                  </a:moveTo>
                  <a:cubicBezTo>
                    <a:pt x="148" y="159"/>
                    <a:pt x="291" y="280"/>
                    <a:pt x="453" y="200"/>
                  </a:cubicBezTo>
                  <a:cubicBezTo>
                    <a:pt x="266" y="445"/>
                    <a:pt x="266" y="445"/>
                    <a:pt x="266" y="445"/>
                  </a:cubicBezTo>
                  <a:cubicBezTo>
                    <a:pt x="300" y="268"/>
                    <a:pt x="146" y="162"/>
                    <a:pt x="0" y="230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82" name="Oval 28"/>
            <p:cNvSpPr>
              <a:spLocks noChangeArrowheads="1"/>
            </p:cNvSpPr>
            <p:nvPr/>
          </p:nvSpPr>
          <p:spPr bwMode="auto">
            <a:xfrm rot="17150482">
              <a:off x="3082597" y="3545384"/>
              <a:ext cx="1286750" cy="12896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513929" y="1074993"/>
            <a:ext cx="1410725" cy="1945709"/>
            <a:chOff x="4683845" y="2001050"/>
            <a:chExt cx="1880966" cy="2594278"/>
          </a:xfrm>
        </p:grpSpPr>
        <p:sp>
          <p:nvSpPr>
            <p:cNvPr id="77" name="Freeform 23"/>
            <p:cNvSpPr>
              <a:spLocks noChangeArrowheads="1"/>
            </p:cNvSpPr>
            <p:nvPr/>
          </p:nvSpPr>
          <p:spPr bwMode="auto">
            <a:xfrm rot="17150482">
              <a:off x="5353600" y="3384116"/>
              <a:ext cx="1224602" cy="1197821"/>
            </a:xfrm>
            <a:custGeom>
              <a:gdLst>
                <a:gd name="T0" fmla="*/ 506 w 506"/>
                <a:gd name="T1" fmla="*/ 258 h 495"/>
                <a:gd name="T2" fmla="*/ 204 w 506"/>
                <a:gd name="T3" fmla="*/ 495 h 495"/>
                <a:gd name="T4" fmla="*/ 0 w 506"/>
                <a:gd name="T5" fmla="*/ 222 h 495"/>
                <a:gd name="T6" fmla="*/ 313 w 506"/>
                <a:gd name="T7" fmla="*/ 0 h 495"/>
                <a:gd name="T8" fmla="*/ 506 w 506"/>
                <a:gd name="T9" fmla="*/ 258 h 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6"/>
                <a:gd name="T16" fmla="*/ 0 h 495"/>
                <a:gd name="T17" fmla="*/ 506 w 506"/>
                <a:gd name="T18" fmla="*/ 495 h 495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6" h="495">
                  <a:moveTo>
                    <a:pt x="506" y="258"/>
                  </a:moveTo>
                  <a:cubicBezTo>
                    <a:pt x="341" y="178"/>
                    <a:pt x="168" y="297"/>
                    <a:pt x="204" y="495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79" y="313"/>
                    <a:pt x="342" y="180"/>
                    <a:pt x="313" y="0"/>
                  </a:cubicBezTo>
                  <a:lnTo>
                    <a:pt x="506" y="258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78" name="Oval 24"/>
            <p:cNvSpPr>
              <a:spLocks noChangeArrowheads="1"/>
            </p:cNvSpPr>
            <p:nvPr/>
          </p:nvSpPr>
          <p:spPr bwMode="auto">
            <a:xfrm rot="17150482">
              <a:off x="4683178" y="2001717"/>
              <a:ext cx="1685063" cy="1683730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85" name="Oval 29"/>
            <p:cNvSpPr>
              <a:spLocks noChangeArrowheads="1"/>
            </p:cNvSpPr>
            <p:nvPr/>
          </p:nvSpPr>
          <p:spPr bwMode="auto">
            <a:xfrm rot="17150482">
              <a:off x="4801878" y="2121396"/>
              <a:ext cx="1444945" cy="14436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22414" y="2347740"/>
            <a:ext cx="1978853" cy="1805441"/>
            <a:chOff x="5495158" y="3698044"/>
            <a:chExt cx="2638470" cy="2407255"/>
          </a:xfrm>
        </p:grpSpPr>
        <p:sp>
          <p:nvSpPr>
            <p:cNvPr id="79" name="Freeform 25"/>
            <p:cNvSpPr>
              <a:spLocks noChangeArrowheads="1"/>
            </p:cNvSpPr>
            <p:nvPr/>
          </p:nvSpPr>
          <p:spPr bwMode="auto">
            <a:xfrm rot="17150482">
              <a:off x="6806592" y="3705782"/>
              <a:ext cx="1334773" cy="1319298"/>
            </a:xfrm>
            <a:custGeom>
              <a:gdLst>
                <a:gd name="T0" fmla="*/ 211 w 552"/>
                <a:gd name="T1" fmla="*/ 0 h 545"/>
                <a:gd name="T2" fmla="*/ 552 w 552"/>
                <a:gd name="T3" fmla="*/ 227 h 545"/>
                <a:gd name="T4" fmla="*/ 320 w 552"/>
                <a:gd name="T5" fmla="*/ 545 h 545"/>
                <a:gd name="T6" fmla="*/ 0 w 552"/>
                <a:gd name="T7" fmla="*/ 289 h 545"/>
                <a:gd name="T8" fmla="*/ 211 w 552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"/>
                <a:gd name="T16" fmla="*/ 0 h 545"/>
                <a:gd name="T17" fmla="*/ 552 w 552"/>
                <a:gd name="T18" fmla="*/ 545 h 545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" h="545">
                  <a:moveTo>
                    <a:pt x="211" y="0"/>
                  </a:moveTo>
                  <a:cubicBezTo>
                    <a:pt x="185" y="186"/>
                    <a:pt x="357" y="331"/>
                    <a:pt x="552" y="227"/>
                  </a:cubicBezTo>
                  <a:cubicBezTo>
                    <a:pt x="320" y="545"/>
                    <a:pt x="320" y="545"/>
                    <a:pt x="320" y="545"/>
                  </a:cubicBezTo>
                  <a:cubicBezTo>
                    <a:pt x="359" y="327"/>
                    <a:pt x="169" y="207"/>
                    <a:pt x="0" y="289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80" name="Oval 26"/>
            <p:cNvSpPr>
              <a:spLocks noChangeArrowheads="1"/>
            </p:cNvSpPr>
            <p:nvPr/>
          </p:nvSpPr>
          <p:spPr bwMode="auto">
            <a:xfrm rot="17150482">
              <a:off x="5495908" y="4255641"/>
              <a:ext cx="1848908" cy="1850408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98" name="Oval 30"/>
            <p:cNvSpPr>
              <a:spLocks noChangeArrowheads="1"/>
            </p:cNvSpPr>
            <p:nvPr/>
          </p:nvSpPr>
          <p:spPr bwMode="auto">
            <a:xfrm rot="17150482">
              <a:off x="5627267" y="4388419"/>
              <a:ext cx="1586191" cy="15848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46128" y="1359326"/>
            <a:ext cx="1629348" cy="1629271"/>
            <a:chOff x="7526776" y="2380159"/>
            <a:chExt cx="2172464" cy="2172361"/>
          </a:xfrm>
        </p:grpSpPr>
        <p:sp>
          <p:nvSpPr>
            <p:cNvPr id="81" name="Oval 27"/>
            <p:cNvSpPr>
              <a:spLocks noChangeArrowheads="1"/>
            </p:cNvSpPr>
            <p:nvPr/>
          </p:nvSpPr>
          <p:spPr bwMode="auto">
            <a:xfrm rot="17150482">
              <a:off x="7526827" y="2380108"/>
              <a:ext cx="2172361" cy="2172464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03" name="Oval 31"/>
            <p:cNvSpPr>
              <a:spLocks noChangeArrowheads="1"/>
            </p:cNvSpPr>
            <p:nvPr/>
          </p:nvSpPr>
          <p:spPr bwMode="auto">
            <a:xfrm rot="17150482">
              <a:off x="7681978" y="2535651"/>
              <a:ext cx="1863033" cy="18631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01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51450" y="2364939"/>
            <a:ext cx="868680" cy="698684"/>
            <a:chOff x="3133870" y="3720976"/>
            <a:chExt cx="1158240" cy="931578"/>
          </a:xfrm>
        </p:grpSpPr>
        <p:sp>
          <p:nvSpPr>
            <p:cNvPr id="58" name="TextBox 8"/>
            <p:cNvSpPr>
              <a:spLocks noChangeArrowheads="1"/>
            </p:cNvSpPr>
            <p:nvPr/>
          </p:nvSpPr>
          <p:spPr bwMode="auto">
            <a:xfrm>
              <a:off x="3133870" y="4253774"/>
              <a:ext cx="115824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50" b="1">
                  <a:solidFill>
                    <a:srgbClr val="CB1B3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添加标题</a:t>
              </a:r>
              <a:endParaRPr lang="zh-CN" altLang="en-US" sz="1350" b="1">
                <a:solidFill>
                  <a:srgbClr val="CB1B3D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2" name="TextBox 38"/>
            <p:cNvSpPr>
              <a:spLocks noChangeArrowheads="1"/>
            </p:cNvSpPr>
            <p:nvPr/>
          </p:nvSpPr>
          <p:spPr bwMode="auto">
            <a:xfrm>
              <a:off x="3359668" y="3720976"/>
              <a:ext cx="743373" cy="67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 spc="-113">
                  <a:solidFill>
                    <a:srgbClr val="CB1B3D"/>
                  </a:solidFill>
                  <a:latin typeface="微软雅黑" panose="020b0503020204020204" charset="-122"/>
                  <a:ea typeface="微软雅黑" panose="020b0503020204020204" charset="-122"/>
                  <a:sym typeface="方正黑体简体" pitchFamily="2" charset="-122"/>
                </a:rPr>
                <a:t>01</a:t>
              </a:r>
              <a:endParaRPr lang="en-US" altLang="en-US" sz="2700" spc="-113">
                <a:solidFill>
                  <a:srgbClr val="CB1B3D"/>
                </a:solidFill>
                <a:latin typeface="微软雅黑" panose="020b0503020204020204" charset="-122"/>
                <a:ea typeface="微软雅黑" panose="020b0503020204020204" charset="-122"/>
                <a:sym typeface="方正黑体简体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23737" y="1331689"/>
            <a:ext cx="898124" cy="729731"/>
            <a:chOff x="4963588" y="2343309"/>
            <a:chExt cx="1197499" cy="972974"/>
          </a:xfrm>
        </p:grpSpPr>
        <p:sp>
          <p:nvSpPr>
            <p:cNvPr id="59" name="TextBox 8"/>
            <p:cNvSpPr>
              <a:spLocks noChangeArrowheads="1"/>
            </p:cNvSpPr>
            <p:nvPr/>
          </p:nvSpPr>
          <p:spPr bwMode="auto">
            <a:xfrm>
              <a:off x="4963588" y="2917503"/>
              <a:ext cx="1197499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350" b="1">
                  <a:solidFill>
                    <a:srgbClr val="CB1B3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添加标题</a:t>
              </a:r>
              <a:endParaRPr lang="zh-CN" altLang="en-US" sz="1350" b="1">
                <a:solidFill>
                  <a:srgbClr val="CB1B3D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3" name="TextBox 39"/>
            <p:cNvSpPr>
              <a:spLocks noChangeArrowheads="1"/>
            </p:cNvSpPr>
            <p:nvPr/>
          </p:nvSpPr>
          <p:spPr bwMode="auto">
            <a:xfrm>
              <a:off x="5162468" y="2343309"/>
              <a:ext cx="780627" cy="675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CB1B3D"/>
                  </a:solidFill>
                  <a:latin typeface="微软雅黑" panose="020b0503020204020204" charset="-122"/>
                  <a:ea typeface="微软雅黑" panose="020b0503020204020204" charset="-122"/>
                  <a:sym typeface="方正黑体简体" pitchFamily="2" charset="-122"/>
                </a:rPr>
                <a:t>02</a:t>
              </a:r>
              <a:endParaRPr lang="en-US" altLang="en-US" sz="2700">
                <a:solidFill>
                  <a:srgbClr val="CB1B3D"/>
                </a:solidFill>
                <a:latin typeface="微软雅黑" panose="020b0503020204020204" charset="-122"/>
                <a:ea typeface="微软雅黑" panose="020b0503020204020204" charset="-122"/>
                <a:sym typeface="方正黑体简体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381969" y="3125876"/>
            <a:ext cx="868680" cy="736722"/>
            <a:chOff x="5841228" y="4735561"/>
            <a:chExt cx="1158240" cy="982296"/>
          </a:xfrm>
        </p:grpSpPr>
        <p:sp>
          <p:nvSpPr>
            <p:cNvPr id="60" name="TextBox 8"/>
            <p:cNvSpPr>
              <a:spLocks noChangeArrowheads="1"/>
            </p:cNvSpPr>
            <p:nvPr/>
          </p:nvSpPr>
          <p:spPr bwMode="auto">
            <a:xfrm>
              <a:off x="5841228" y="5319077"/>
              <a:ext cx="115824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350" b="1">
                  <a:solidFill>
                    <a:srgbClr val="CB1B3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添加标题</a:t>
              </a:r>
              <a:endParaRPr lang="zh-CN" altLang="en-US" sz="1350" b="1">
                <a:solidFill>
                  <a:srgbClr val="CB1B3D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72" name="TextBox 40"/>
            <p:cNvSpPr>
              <a:spLocks noChangeArrowheads="1"/>
            </p:cNvSpPr>
            <p:nvPr/>
          </p:nvSpPr>
          <p:spPr bwMode="auto">
            <a:xfrm>
              <a:off x="6030914" y="4735561"/>
              <a:ext cx="780627" cy="67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CB1B3D"/>
                  </a:solidFill>
                  <a:latin typeface="微软雅黑" panose="020b0503020204020204" charset="-122"/>
                  <a:ea typeface="微软雅黑" panose="020b0503020204020204" charset="-122"/>
                  <a:sym typeface="方正黑体简体" pitchFamily="2" charset="-122"/>
                </a:rPr>
                <a:t>03</a:t>
              </a:r>
              <a:endParaRPr lang="en-US" altLang="en-US" sz="2700">
                <a:solidFill>
                  <a:srgbClr val="CB1B3D"/>
                </a:solidFill>
                <a:latin typeface="微软雅黑" panose="020b0503020204020204" charset="-122"/>
                <a:ea typeface="微软雅黑" panose="020b0503020204020204" charset="-122"/>
                <a:sym typeface="方正黑体简体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17146" y="1820464"/>
            <a:ext cx="944880" cy="806694"/>
            <a:chOff x="8021465" y="2995009"/>
            <a:chExt cx="1259840" cy="1075591"/>
          </a:xfrm>
        </p:grpSpPr>
        <p:sp>
          <p:nvSpPr>
            <p:cNvPr id="61" name="TextBox 8"/>
            <p:cNvSpPr>
              <a:spLocks noChangeArrowheads="1"/>
            </p:cNvSpPr>
            <p:nvPr/>
          </p:nvSpPr>
          <p:spPr bwMode="auto">
            <a:xfrm>
              <a:off x="8021465" y="3641340"/>
              <a:ext cx="1259840" cy="429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500" b="1">
                  <a:solidFill>
                    <a:srgbClr val="CB1B3D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添加标题</a:t>
              </a:r>
              <a:endParaRPr lang="zh-CN" altLang="en-US" sz="1500" b="1">
                <a:solidFill>
                  <a:srgbClr val="CB1B3D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73" name="TextBox 41"/>
            <p:cNvSpPr>
              <a:spLocks noChangeArrowheads="1"/>
            </p:cNvSpPr>
            <p:nvPr/>
          </p:nvSpPr>
          <p:spPr bwMode="auto">
            <a:xfrm>
              <a:off x="8255446" y="2995009"/>
              <a:ext cx="780627" cy="675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700">
                  <a:solidFill>
                    <a:srgbClr val="CB1B3D"/>
                  </a:solidFill>
                  <a:latin typeface="微软雅黑" panose="020b0503020204020204" charset="-122"/>
                  <a:ea typeface="微软雅黑" panose="020b0503020204020204" charset="-122"/>
                  <a:sym typeface="方正黑体简体" pitchFamily="2" charset="-122"/>
                </a:rPr>
                <a:t>04</a:t>
              </a:r>
              <a:endParaRPr lang="en-US" altLang="en-US" sz="2700">
                <a:solidFill>
                  <a:srgbClr val="CB1B3D"/>
                </a:solidFill>
                <a:latin typeface="微软雅黑" panose="020b0503020204020204" charset="-122"/>
                <a:ea typeface="微软雅黑" panose="020b0503020204020204" charset="-122"/>
                <a:sym typeface="方正黑体简体" pitchFamily="2" charset="-122"/>
              </a:endParaRPr>
            </a:p>
          </p:txBody>
        </p:sp>
      </p:grpSp>
      <p:grpSp>
        <p:nvGrpSpPr>
          <p:cNvPr id="104" name="组合 54"/>
          <p:cNvGrpSpPr/>
          <p:nvPr/>
        </p:nvGrpSpPr>
        <p:grpSpPr>
          <a:xfrm>
            <a:off x="745490" y="3411855"/>
            <a:ext cx="2626360" cy="729558"/>
            <a:chOff x="0" y="-92391"/>
            <a:chExt cx="3411939" cy="973374"/>
          </a:xfrm>
        </p:grpSpPr>
        <p:sp>
          <p:nvSpPr>
            <p:cNvPr id="105" name="TextBox 55"/>
            <p:cNvSpPr>
              <a:spLocks noChangeArrowheads="1"/>
            </p:cNvSpPr>
            <p:nvPr/>
          </p:nvSpPr>
          <p:spPr bwMode="auto">
            <a:xfrm>
              <a:off x="0" y="419251"/>
              <a:ext cx="3354009" cy="46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r>
                <a:rPr 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,</a:t>
              </a:r>
              <a:r>
                <a:rPr lang="zh-CN" alt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endParaRPr lang="zh-CN" altLang="en-US" sz="82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r"/>
              <a:r>
                <a:rPr lang="zh-CN" alt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r>
                <a:rPr 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,</a:t>
              </a:r>
              <a:r>
                <a:rPr lang="zh-CN" alt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endParaRPr lang="zh-CN" altLang="en-US" sz="82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grpSp>
          <p:nvGrpSpPr>
            <p:cNvPr id="106" name="组合 56"/>
            <p:cNvGrpSpPr/>
            <p:nvPr/>
          </p:nvGrpSpPr>
          <p:grpSpPr>
            <a:xfrm>
              <a:off x="2763867" y="-92391"/>
              <a:ext cx="648072" cy="552384"/>
              <a:chOff x="-590142" y="-193262"/>
              <a:chExt cx="648072" cy="552384"/>
            </a:xfrm>
          </p:grpSpPr>
          <p:sp>
            <p:nvSpPr>
              <p:cNvPr id="107" name="矩形 57"/>
              <p:cNvSpPr>
                <a:spLocks noChangeArrowheads="1"/>
              </p:cNvSpPr>
              <p:nvPr/>
            </p:nvSpPr>
            <p:spPr bwMode="auto">
              <a:xfrm>
                <a:off x="-537457" y="-174098"/>
                <a:ext cx="454398" cy="454354"/>
              </a:xfrm>
              <a:prstGeom prst="rect">
                <a:avLst/>
              </a:prstGeom>
              <a:solidFill>
                <a:srgbClr val="CA0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5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8" name="TextBox 58"/>
              <p:cNvSpPr>
                <a:spLocks noChangeArrowheads="1"/>
              </p:cNvSpPr>
              <p:nvPr/>
            </p:nvSpPr>
            <p:spPr bwMode="auto">
              <a:xfrm>
                <a:off x="-590142" y="-193262"/>
                <a:ext cx="648072" cy="552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1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alibri" panose="020f0502020204030204" charset="0"/>
                    <a:sym typeface="Calibri"/>
                  </a:rPr>
                  <a:t>01</a:t>
                </a:r>
                <a:endParaRPr lang="en-US" altLang="en-US" sz="21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Calibri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954055" y="568641"/>
            <a:ext cx="2466510" cy="766061"/>
            <a:chOff x="8017316" y="1341535"/>
            <a:chExt cx="3288680" cy="1021414"/>
          </a:xfrm>
        </p:grpSpPr>
        <p:sp>
          <p:nvSpPr>
            <p:cNvPr id="110" name="TextBox 60"/>
            <p:cNvSpPr>
              <a:spLocks noChangeArrowheads="1"/>
            </p:cNvSpPr>
            <p:nvPr/>
          </p:nvSpPr>
          <p:spPr bwMode="auto">
            <a:xfrm>
              <a:off x="8017316" y="1901516"/>
              <a:ext cx="3288680" cy="46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r>
                <a:rPr 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,</a:t>
              </a:r>
              <a:r>
                <a:rPr lang="zh-CN" alt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endParaRPr lang="zh-CN" altLang="en-US" sz="82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r>
                <a:rPr lang="zh-CN" alt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r>
                <a:rPr 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,</a:t>
              </a:r>
              <a:r>
                <a:rPr lang="zh-CN" alt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endParaRPr lang="zh-CN" altLang="en-US" sz="82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grpSp>
          <p:nvGrpSpPr>
            <p:cNvPr id="111" name="组合 61"/>
            <p:cNvGrpSpPr/>
            <p:nvPr/>
          </p:nvGrpSpPr>
          <p:grpSpPr>
            <a:xfrm>
              <a:off x="8119108" y="1341535"/>
              <a:ext cx="708660" cy="982977"/>
              <a:chOff x="656386" y="-531236"/>
              <a:chExt cx="708787" cy="983613"/>
            </a:xfrm>
          </p:grpSpPr>
          <p:sp>
            <p:nvSpPr>
              <p:cNvPr id="112" name="矩形 62"/>
              <p:cNvSpPr>
                <a:spLocks noChangeArrowheads="1"/>
              </p:cNvSpPr>
              <p:nvPr/>
            </p:nvSpPr>
            <p:spPr bwMode="auto">
              <a:xfrm>
                <a:off x="669113" y="-489583"/>
                <a:ext cx="566603" cy="454354"/>
              </a:xfrm>
              <a:prstGeom prst="rect">
                <a:avLst/>
              </a:prstGeom>
              <a:solidFill>
                <a:srgbClr val="CA0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1500">
                  <a:solidFill>
                    <a:schemeClr val="bg2">
                      <a:lumMod val="1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3" name="TextBox 63"/>
              <p:cNvSpPr>
                <a:spLocks noChangeArrowheads="1"/>
              </p:cNvSpPr>
              <p:nvPr/>
            </p:nvSpPr>
            <p:spPr bwMode="auto">
              <a:xfrm>
                <a:off x="656386" y="-531236"/>
                <a:ext cx="708787" cy="983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1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alibri" panose="020f0502020204030204" charset="0"/>
                    <a:sym typeface="Calibri"/>
                  </a:rPr>
                  <a:t>04</a:t>
                </a:r>
                <a:endParaRPr lang="en-US" altLang="en-US" sz="21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Calibri"/>
                </a:endParaRPr>
              </a:p>
            </p:txBody>
          </p:sp>
        </p:grpSp>
      </p:grpSp>
      <p:grpSp>
        <p:nvGrpSpPr>
          <p:cNvPr id="114" name="组合 64"/>
          <p:cNvGrpSpPr/>
          <p:nvPr/>
        </p:nvGrpSpPr>
        <p:grpSpPr>
          <a:xfrm>
            <a:off x="915791" y="1240247"/>
            <a:ext cx="2419350" cy="891923"/>
            <a:chOff x="378327" y="-13832"/>
            <a:chExt cx="3226162" cy="1190780"/>
          </a:xfrm>
        </p:grpSpPr>
        <p:sp>
          <p:nvSpPr>
            <p:cNvPr id="115" name="TextBox 65"/>
            <p:cNvSpPr>
              <a:spLocks noChangeArrowheads="1"/>
            </p:cNvSpPr>
            <p:nvPr/>
          </p:nvSpPr>
          <p:spPr bwMode="auto">
            <a:xfrm>
              <a:off x="378327" y="544512"/>
              <a:ext cx="3159401" cy="63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r>
                <a:rPr 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,</a:t>
              </a:r>
              <a:r>
                <a:rPr lang="zh-CN" alt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endParaRPr lang="zh-CN" altLang="en-US" sz="82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r"/>
              <a:r>
                <a:rPr lang="zh-CN" alt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r>
                <a:rPr 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,</a:t>
              </a:r>
              <a:r>
                <a:rPr lang="zh-CN" alt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endParaRPr lang="zh-CN" altLang="en-US" sz="82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 algn="r"/>
              <a:endParaRPr lang="zh-CN" altLang="en-US" sz="82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16" name="矩形 66"/>
            <p:cNvSpPr>
              <a:spLocks noChangeArrowheads="1"/>
            </p:cNvSpPr>
            <p:nvPr/>
          </p:nvSpPr>
          <p:spPr bwMode="auto">
            <a:xfrm>
              <a:off x="2933996" y="18695"/>
              <a:ext cx="454398" cy="454354"/>
            </a:xfrm>
            <a:prstGeom prst="rect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50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17" name="TextBox 67"/>
            <p:cNvSpPr>
              <a:spLocks noChangeArrowheads="1"/>
            </p:cNvSpPr>
            <p:nvPr/>
          </p:nvSpPr>
          <p:spPr bwMode="auto">
            <a:xfrm>
              <a:off x="2826315" y="-13832"/>
              <a:ext cx="778174" cy="55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1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Calibri"/>
                </a:rPr>
                <a:t>02</a:t>
              </a:r>
              <a:endParaRPr lang="en-US" altLang="en-US" sz="2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Calibri"/>
              </a:endParaRPr>
            </a:p>
          </p:txBody>
        </p:sp>
      </p:grpSp>
      <p:grpSp>
        <p:nvGrpSpPr>
          <p:cNvPr id="118" name="组合 68"/>
          <p:cNvGrpSpPr/>
          <p:nvPr/>
        </p:nvGrpSpPr>
        <p:grpSpPr>
          <a:xfrm>
            <a:off x="5952989" y="3265963"/>
            <a:ext cx="2467577" cy="705588"/>
            <a:chOff x="252478" y="-361128"/>
            <a:chExt cx="3289276" cy="941393"/>
          </a:xfrm>
        </p:grpSpPr>
        <p:sp>
          <p:nvSpPr>
            <p:cNvPr id="119" name="TextBox 69"/>
            <p:cNvSpPr>
              <a:spLocks noChangeArrowheads="1"/>
            </p:cNvSpPr>
            <p:nvPr/>
          </p:nvSpPr>
          <p:spPr bwMode="auto">
            <a:xfrm>
              <a:off x="252478" y="118533"/>
              <a:ext cx="3289276" cy="46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r>
                <a:rPr 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,</a:t>
              </a:r>
              <a:r>
                <a:rPr lang="zh-CN" alt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endParaRPr lang="zh-CN" altLang="en-US" sz="82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r>
                <a:rPr lang="zh-CN" alt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r>
                <a:rPr 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,</a:t>
              </a:r>
              <a:r>
                <a:rPr lang="zh-CN" altLang="en-US" sz="82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点击此处添加文字</a:t>
              </a:r>
              <a:endParaRPr lang="zh-CN" altLang="en-US" sz="82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20" name="矩形 70"/>
            <p:cNvSpPr>
              <a:spLocks noChangeArrowheads="1"/>
            </p:cNvSpPr>
            <p:nvPr/>
          </p:nvSpPr>
          <p:spPr bwMode="auto">
            <a:xfrm>
              <a:off x="415667" y="-352260"/>
              <a:ext cx="588040" cy="454354"/>
            </a:xfrm>
            <a:prstGeom prst="rect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21" name="TextBox 71"/>
            <p:cNvSpPr>
              <a:spLocks noChangeArrowheads="1"/>
            </p:cNvSpPr>
            <p:nvPr/>
          </p:nvSpPr>
          <p:spPr bwMode="auto">
            <a:xfrm>
              <a:off x="415844" y="-361128"/>
              <a:ext cx="832064" cy="552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1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en-US" sz="2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1732" p14:dur="9">
        <p:comb dir="vert"/>
      </p:transition>
    </mc:Choice>
    <mc:Fallback>
      <p:transition advTm="1732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工作成绩展示</a:t>
            </a: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2757853" y="1580544"/>
            <a:ext cx="1165976" cy="1164870"/>
            <a:chOff x="5305425" y="2638425"/>
            <a:chExt cx="1579563" cy="1577975"/>
          </a:xfrm>
          <a:solidFill>
            <a:srgbClr val="CA0810"/>
          </a:solidFill>
        </p:grpSpPr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465165" y="2286853"/>
            <a:ext cx="1463621" cy="1461361"/>
            <a:chOff x="5102225" y="2441575"/>
            <a:chExt cx="1982788" cy="1979613"/>
          </a:xfrm>
          <a:solidFill>
            <a:srgbClr val="CA0810"/>
          </a:solidFill>
        </p:grpSpPr>
        <p:sp>
          <p:nvSpPr>
            <p:cNvPr id="76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714344" y="2012041"/>
            <a:ext cx="959732" cy="973850"/>
            <a:chOff x="5803900" y="2852738"/>
            <a:chExt cx="1300163" cy="1319212"/>
          </a:xfrm>
          <a:solidFill>
            <a:srgbClr val="CA0810"/>
          </a:solidFill>
        </p:grpSpPr>
        <p:sp>
          <p:nvSpPr>
            <p:cNvPr id="79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540500" y="2190169"/>
            <a:ext cx="1165976" cy="1164870"/>
            <a:chOff x="5305425" y="2638425"/>
            <a:chExt cx="1579563" cy="1577975"/>
          </a:xfrm>
          <a:solidFill>
            <a:srgbClr val="CA0810"/>
          </a:solidFill>
        </p:grpSpPr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782003" y="1460156"/>
            <a:ext cx="1732121" cy="605790"/>
          </a:xfrm>
          <a:prstGeom prst="rect">
            <a:avLst/>
          </a:prstGeom>
          <a:noFill/>
        </p:spPr>
        <p:txBody>
          <a:bodyPr wrap="square" lIns="52917" tIns="26458" rIns="52917" bIns="26458" rtlCol="0" anchor="ctr">
            <a:spAutoFit/>
          </a:bodyPr>
          <a:lstStyle/>
          <a:p>
            <a:pPr lvl="0" algn="r"/>
            <a:endParaRPr lang="en-US" altLang="zh-CN" sz="1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  <a:p>
            <a:pPr lvl="0" algn="r"/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单击添加文本单击添加文本单击添加文本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675391" y="1462466"/>
            <a:ext cx="925418" cy="236220"/>
          </a:xfrm>
          <a:prstGeom prst="rect">
            <a:avLst/>
          </a:prstGeom>
        </p:spPr>
        <p:txBody>
          <a:bodyPr wrap="square" lIns="52917" tIns="26458" rIns="52917" bIns="26458">
            <a:spAutoFit/>
          </a:bodyPr>
          <a:lstStyle/>
          <a:p>
            <a:pPr algn="ctr"/>
            <a:r>
              <a:rPr lang="zh-CN" altLang="en-US" sz="1200" b="1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  <a:endParaRPr lang="zh-CN" altLang="en-US" sz="1200" b="1">
              <a:solidFill>
                <a:srgbClr val="CA0810"/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394936" y="3171799"/>
            <a:ext cx="1757839" cy="790575"/>
          </a:xfrm>
          <a:prstGeom prst="rect">
            <a:avLst/>
          </a:prstGeom>
          <a:noFill/>
        </p:spPr>
        <p:txBody>
          <a:bodyPr wrap="square" lIns="52917" tIns="26458" rIns="52917" bIns="26458" rtlCol="0" anchor="ctr">
            <a:spAutoFit/>
          </a:bodyPr>
          <a:lstStyle/>
          <a:p>
            <a:pPr lvl="0" algn="r"/>
            <a:endParaRPr lang="en-US" altLang="zh-CN" sz="1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  <a:p>
            <a:pPr algn="r"/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单击添加文本单击添加文本单击添加文本单击添加文本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2410400" y="3023403"/>
            <a:ext cx="925418" cy="236220"/>
          </a:xfrm>
          <a:prstGeom prst="rect">
            <a:avLst/>
          </a:prstGeom>
        </p:spPr>
        <p:txBody>
          <a:bodyPr wrap="square" lIns="52917" tIns="26458" rIns="52917" bIns="26458">
            <a:spAutoFit/>
          </a:bodyPr>
          <a:lstStyle/>
          <a:p>
            <a:r>
              <a:rPr lang="zh-CN" altLang="en-US" sz="1200" b="1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  <a:endParaRPr lang="zh-CN" altLang="en-US" sz="1200" b="1">
              <a:solidFill>
                <a:srgbClr val="CA0810"/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674043" y="1379670"/>
            <a:ext cx="1734026" cy="605790"/>
          </a:xfrm>
          <a:prstGeom prst="rect">
            <a:avLst/>
          </a:prstGeom>
          <a:noFill/>
        </p:spPr>
        <p:txBody>
          <a:bodyPr wrap="square" lIns="52917" tIns="26458" rIns="52917" bIns="26458" rtlCol="0" anchor="ctr">
            <a:spAutoFit/>
          </a:bodyPr>
          <a:lstStyle/>
          <a:p>
            <a:pPr lvl="0"/>
            <a:endParaRPr lang="en-US" altLang="zh-CN" sz="1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  <a:p>
            <a:pPr lvl="0"/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单击添加文本单击添加文本单击添加文本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5544578" y="1344725"/>
            <a:ext cx="925418" cy="236220"/>
          </a:xfrm>
          <a:prstGeom prst="rect">
            <a:avLst/>
          </a:prstGeom>
        </p:spPr>
        <p:txBody>
          <a:bodyPr wrap="square" lIns="52917" tIns="26458" rIns="52917" bIns="26458">
            <a:spAutoFit/>
          </a:bodyPr>
          <a:lstStyle/>
          <a:p>
            <a:pPr algn="ctr"/>
            <a:r>
              <a:rPr lang="zh-CN" altLang="en-US" sz="1200" b="1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  <a:endParaRPr lang="zh-CN" altLang="en-US" sz="1200" b="1">
              <a:solidFill>
                <a:srgbClr val="CA0810"/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841808" y="2846044"/>
            <a:ext cx="1728788" cy="790575"/>
          </a:xfrm>
          <a:prstGeom prst="rect">
            <a:avLst/>
          </a:prstGeom>
          <a:noFill/>
        </p:spPr>
        <p:txBody>
          <a:bodyPr wrap="square" lIns="52917" tIns="26458" rIns="52917" bIns="26458" rtlCol="0" anchor="ctr">
            <a:spAutoFit/>
          </a:bodyPr>
          <a:lstStyle/>
          <a:p>
            <a:pPr lvl="0"/>
            <a:endParaRPr lang="en-US" altLang="zh-CN" sz="1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  <a:p>
            <a:pPr lvl="0"/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单击添加文本单击添加文本单击添加文本单击添加文本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6851324" y="2760997"/>
            <a:ext cx="925418" cy="236220"/>
          </a:xfrm>
          <a:prstGeom prst="rect">
            <a:avLst/>
          </a:prstGeom>
        </p:spPr>
        <p:txBody>
          <a:bodyPr wrap="square" lIns="52917" tIns="26458" rIns="52917" bIns="26458">
            <a:spAutoFit/>
          </a:bodyPr>
          <a:lstStyle/>
          <a:p>
            <a:r>
              <a:rPr lang="zh-CN" altLang="en-US" sz="1200" b="1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  <a:endParaRPr lang="zh-CN" altLang="en-US" sz="1200" b="1">
              <a:solidFill>
                <a:srgbClr val="CA0810"/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cxnSp>
        <p:nvCxnSpPr>
          <p:cNvPr id="130" name="肘形连接符 129"/>
          <p:cNvCxnSpPr/>
          <p:nvPr/>
        </p:nvCxnSpPr>
        <p:spPr>
          <a:xfrm rot="10800000" flipV="1">
            <a:off x="1760043" y="1682476"/>
            <a:ext cx="1226957" cy="418907"/>
          </a:xfrm>
          <a:prstGeom prst="bentConnector3">
            <a:avLst>
              <a:gd name="adj1" fmla="val 3262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肘形连接符 130"/>
          <p:cNvCxnSpPr/>
          <p:nvPr/>
        </p:nvCxnSpPr>
        <p:spPr>
          <a:xfrm rot="10800000">
            <a:off x="2355418" y="3254704"/>
            <a:ext cx="1320788" cy="290056"/>
          </a:xfrm>
          <a:prstGeom prst="bentConnector3">
            <a:avLst>
              <a:gd name="adj1" fmla="val 2996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肘形连接符 131"/>
          <p:cNvCxnSpPr/>
          <p:nvPr/>
        </p:nvCxnSpPr>
        <p:spPr>
          <a:xfrm rot="10800000" flipV="1">
            <a:off x="5260359" y="1566202"/>
            <a:ext cx="1659237" cy="400564"/>
          </a:xfrm>
          <a:prstGeom prst="bentConnector3">
            <a:avLst>
              <a:gd name="adj1" fmla="val 7702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肘形连接符 134"/>
          <p:cNvCxnSpPr/>
          <p:nvPr/>
        </p:nvCxnSpPr>
        <p:spPr>
          <a:xfrm rot="10800000" flipH="1">
            <a:off x="6455235" y="3012169"/>
            <a:ext cx="1320788" cy="290056"/>
          </a:xfrm>
          <a:prstGeom prst="bentConnector3">
            <a:avLst>
              <a:gd name="adj1" fmla="val 2996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1779" p14:dur="9">
        <p:comb dir="vert"/>
      </p:transition>
    </mc:Choice>
    <mc:Fallback>
      <p:transition advTm="1779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9" dur="8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27" dur="7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45" dur="7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3" dur="6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Round Same Side Corner Rectangle 21"/>
          <p:cNvSpPr/>
          <p:nvPr/>
        </p:nvSpPr>
        <p:spPr>
          <a:xfrm rot="16200000" flipH="1">
            <a:off x="3706053" y="-602433"/>
            <a:ext cx="1728787" cy="6263881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gradFill>
                <a:gsLst>
                  <a:gs pos="5000">
                    <a:srgbClr val="FF0000"/>
                  </a:gs>
                  <a:gs pos="25000">
                    <a:srgbClr val="FFC000"/>
                  </a:gs>
                  <a:gs pos="53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endParaRPr>
          </a:p>
        </p:txBody>
      </p:sp>
      <p:sp>
        <p:nvSpPr>
          <p:cNvPr id="32" name="Round Same Side Corner Rectangle 7"/>
          <p:cNvSpPr/>
          <p:nvPr/>
        </p:nvSpPr>
        <p:spPr>
          <a:xfrm rot="16200000" flipH="1">
            <a:off x="3796682" y="-496651"/>
            <a:ext cx="1551468" cy="6052317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defTabSz="950595">
              <a:defRPr/>
            </a:pPr>
            <a:endParaRPr lang="bg-BG" sz="1425">
              <a:gradFill>
                <a:gsLst>
                  <a:gs pos="5000">
                    <a:srgbClr val="FF0000"/>
                  </a:gs>
                  <a:gs pos="25000">
                    <a:srgbClr val="FFC000"/>
                  </a:gs>
                  <a:gs pos="53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endParaRPr>
          </a:p>
        </p:txBody>
      </p:sp>
      <p:sp>
        <p:nvSpPr>
          <p:cNvPr id="3" name="标题 4"/>
          <p:cNvSpPr txBox="1"/>
          <p:nvPr/>
        </p:nvSpPr>
        <p:spPr>
          <a:xfrm>
            <a:off x="2844738" y="2019086"/>
            <a:ext cx="4107540" cy="854456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565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5100" b="1" kern="3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明兰_UI_TC" pitchFamily="2" charset="-122"/>
              </a:rPr>
              <a:t>工作经验总结</a:t>
            </a:r>
            <a:endParaRPr lang="zh-CN" altLang="en-US" sz="5100" b="1" kern="3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明兰_UI_TC" pitchFamily="2" charset="-122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3944683" y="1936974"/>
            <a:ext cx="1430188" cy="274320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zh-CN" altLang="en-US" sz="1200" b="1" spc="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工作总结</a:t>
            </a:r>
            <a:endParaRPr lang="zh-CN" altLang="en-US" sz="1200" b="1" spc="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432712" y="2075504"/>
            <a:ext cx="1482834" cy="0"/>
          </a:xfrm>
          <a:prstGeom prst="line">
            <a:avLst/>
          </a:prstGeom>
          <a:ln w="6350">
            <a:solidFill>
              <a:srgbClr val="C00000"/>
            </a:solidFill>
            <a:prstDash val="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341795" y="2075504"/>
            <a:ext cx="1482834" cy="0"/>
          </a:xfrm>
          <a:prstGeom prst="line">
            <a:avLst/>
          </a:prstGeom>
          <a:ln w="6350">
            <a:solidFill>
              <a:srgbClr val="C00000"/>
            </a:solidFill>
            <a:prstDash val="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2096091" y="2191008"/>
            <a:ext cx="970764" cy="777313"/>
            <a:chOff x="2431278" y="2108424"/>
            <a:chExt cx="970890" cy="777133"/>
          </a:xfrm>
        </p:grpSpPr>
        <p:sp>
          <p:nvSpPr>
            <p:cNvPr id="38" name="椭圆 37"/>
            <p:cNvSpPr/>
            <p:nvPr/>
          </p:nvSpPr>
          <p:spPr>
            <a:xfrm>
              <a:off x="2585913" y="2162254"/>
              <a:ext cx="669475" cy="669475"/>
            </a:xfrm>
            <a:prstGeom prst="ellipse">
              <a:avLst/>
            </a:prstGeom>
            <a:gradFill>
              <a:gsLst>
                <a:gs pos="89000">
                  <a:srgbClr val="C00000"/>
                </a:gs>
                <a:gs pos="35000">
                  <a:srgbClr val="FF3300"/>
                </a:gs>
              </a:gsLst>
              <a:lin ang="5400000" scaled="1"/>
            </a:gradFill>
            <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标题 4"/>
            <p:cNvSpPr txBox="1"/>
            <p:nvPr/>
          </p:nvSpPr>
          <p:spPr>
            <a:xfrm>
              <a:off x="2431278" y="2108424"/>
              <a:ext cx="970890" cy="77713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ct val="20000"/>
                </a:spcBef>
              </a:pPr>
              <a:r>
                <a:rPr lang="en-US" altLang="zh-CN" sz="360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  <a:cs typeface="+mn-cs"/>
                </a:rPr>
                <a:t>  03</a:t>
              </a:r>
              <a:endParaRPr lang="zh-CN" altLang="en-US" sz="36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134"/>
            <a:ext cx="9144000" cy="151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510"/>
            <a:ext cx="9144000" cy="11765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499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/>
          <a:stretch>
            <a:fillRect/>
          </a:stretch>
        </p:blipFill>
        <p:spPr>
          <a:xfrm>
            <a:off x="99060" y="249915"/>
            <a:ext cx="1687549" cy="24792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129" y="-49932"/>
            <a:ext cx="1894871" cy="335550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2106" p14:dur="9">
        <p:comb dir="vert"/>
      </p:transition>
    </mc:Choice>
    <mc:Fallback>
      <p:transition advTm="2106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工作经验总结</a:t>
            </a: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93182" y="1797159"/>
            <a:ext cx="4830312" cy="922147"/>
            <a:chOff x="2922847" y="2636911"/>
            <a:chExt cx="6440416" cy="1229529"/>
          </a:xfrm>
        </p:grpSpPr>
        <p:sp>
          <p:nvSpPr>
            <p:cNvPr id="69" name="直接连接符 5"/>
            <p:cNvSpPr>
              <a:spLocks noChangeShapeType="1"/>
            </p:cNvSpPr>
            <p:nvPr/>
          </p:nvSpPr>
          <p:spPr bwMode="auto">
            <a:xfrm>
              <a:off x="2922847" y="3186087"/>
              <a:ext cx="1839656" cy="680353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70" name="直接连接符 158"/>
            <p:cNvSpPr>
              <a:spLocks noChangeShapeType="1"/>
            </p:cNvSpPr>
            <p:nvPr/>
          </p:nvSpPr>
          <p:spPr bwMode="auto">
            <a:xfrm flipV="1">
              <a:off x="4762503" y="2636911"/>
              <a:ext cx="2628847" cy="1229527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71" name="直接连接符 159"/>
            <p:cNvSpPr>
              <a:spLocks noChangeShapeType="1"/>
            </p:cNvSpPr>
            <p:nvPr/>
          </p:nvSpPr>
          <p:spPr bwMode="auto">
            <a:xfrm>
              <a:off x="7391350" y="2636912"/>
              <a:ext cx="1971913" cy="961472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1192196" y="3147473"/>
            <a:ext cx="1330707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</a:t>
            </a:r>
            <a:endParaRPr lang="zh-CN" altLang="en-US" sz="9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92196" y="2844768"/>
            <a:ext cx="1330707" cy="346075"/>
          </a:xfrm>
          <a:prstGeom prst="rect">
            <a:avLst/>
          </a:prstGeom>
          <a:noFill/>
        </p:spPr>
        <p:txBody>
          <a:bodyPr wrap="square" lIns="68572" tIns="0" rIns="68572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b="1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  <a:endParaRPr lang="zh-CN" altLang="en-US" sz="1500" b="1">
              <a:solidFill>
                <a:srgbClr val="CA0810"/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790252" y="3504020"/>
            <a:ext cx="1330707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</a:t>
            </a:r>
            <a:endParaRPr lang="zh-CN" altLang="en-US" sz="9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790252" y="3201315"/>
            <a:ext cx="1330707" cy="346075"/>
          </a:xfrm>
          <a:prstGeom prst="rect">
            <a:avLst/>
          </a:prstGeom>
          <a:noFill/>
        </p:spPr>
        <p:txBody>
          <a:bodyPr wrap="square" lIns="68572" tIns="0" rIns="68572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b="1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  <a:endParaRPr lang="zh-CN" altLang="en-US" sz="1500" b="1">
              <a:solidFill>
                <a:srgbClr val="CA0810"/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807917" y="3059557"/>
            <a:ext cx="1330707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</a:t>
            </a:r>
            <a:endParaRPr lang="zh-CN" altLang="en-US" sz="9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807917" y="2745967"/>
            <a:ext cx="1330707" cy="346075"/>
          </a:xfrm>
          <a:prstGeom prst="rect">
            <a:avLst/>
          </a:prstGeom>
          <a:noFill/>
        </p:spPr>
        <p:txBody>
          <a:bodyPr wrap="square" lIns="68572" tIns="0" rIns="68572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b="1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  <a:endParaRPr lang="zh-CN" altLang="en-US" sz="1500" b="1">
              <a:solidFill>
                <a:srgbClr val="CA0810"/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590115" y="3352887"/>
            <a:ext cx="1330707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</a:t>
            </a:r>
            <a:endParaRPr lang="zh-CN" altLang="en-US" sz="9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590115" y="3039297"/>
            <a:ext cx="1330707" cy="346075"/>
          </a:xfrm>
          <a:prstGeom prst="rect">
            <a:avLst/>
          </a:prstGeom>
          <a:noFill/>
        </p:spPr>
        <p:txBody>
          <a:bodyPr wrap="square" lIns="68572" tIns="0" rIns="68572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b="1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  <a:endParaRPr lang="zh-CN" altLang="en-US" sz="1500" b="1">
              <a:solidFill>
                <a:srgbClr val="CA0810"/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77628" y="1911384"/>
            <a:ext cx="647700" cy="682228"/>
            <a:chOff x="2102110" y="2789212"/>
            <a:chExt cx="863600" cy="909637"/>
          </a:xfrm>
          <a:solidFill>
            <a:srgbClr val="CA0810"/>
          </a:solidFill>
        </p:grpSpPr>
        <p:sp>
          <p:nvSpPr>
            <p:cNvPr id="78" name="矩形 2"/>
            <p:cNvSpPr>
              <a:spLocks noChangeArrowheads="1"/>
            </p:cNvSpPr>
            <p:nvPr/>
          </p:nvSpPr>
          <p:spPr bwMode="auto">
            <a:xfrm>
              <a:off x="2102110" y="2789212"/>
              <a:ext cx="863600" cy="909637"/>
            </a:xfrm>
            <a:prstGeom prst="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7" name="文本框 19"/>
            <p:cNvSpPr>
              <a:spLocks noChangeArrowheads="1"/>
            </p:cNvSpPr>
            <p:nvPr/>
          </p:nvSpPr>
          <p:spPr bwMode="auto">
            <a:xfrm>
              <a:off x="2129161" y="2837035"/>
              <a:ext cx="809497" cy="6138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102110" y="3421809"/>
              <a:ext cx="8636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03511" y="2017302"/>
            <a:ext cx="892578" cy="933450"/>
            <a:chOff x="4190466" y="3106258"/>
            <a:chExt cx="1190104" cy="1244600"/>
          </a:xfrm>
          <a:solidFill>
            <a:srgbClr val="CA0810"/>
          </a:solidFill>
        </p:grpSpPr>
        <p:sp>
          <p:nvSpPr>
            <p:cNvPr id="82" name="矩形 150"/>
            <p:cNvSpPr>
              <a:spLocks noChangeArrowheads="1"/>
            </p:cNvSpPr>
            <p:nvPr/>
          </p:nvSpPr>
          <p:spPr bwMode="auto">
            <a:xfrm>
              <a:off x="4199470" y="3106258"/>
              <a:ext cx="1181100" cy="1244600"/>
            </a:xfrm>
            <a:prstGeom prst="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8" name="文本框 19"/>
            <p:cNvSpPr>
              <a:spLocks noChangeArrowheads="1"/>
            </p:cNvSpPr>
            <p:nvPr/>
          </p:nvSpPr>
          <p:spPr bwMode="auto">
            <a:xfrm>
              <a:off x="4216183" y="3272566"/>
              <a:ext cx="1126449" cy="73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zh-CN" altLang="en-US" sz="3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4190466" y="4058588"/>
              <a:ext cx="119010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41812" y="1342860"/>
            <a:ext cx="1074084" cy="1089422"/>
            <a:chOff x="6480176" y="2152171"/>
            <a:chExt cx="1432112" cy="1452562"/>
          </a:xfrm>
        </p:grpSpPr>
        <p:sp>
          <p:nvSpPr>
            <p:cNvPr id="83" name="矩形 156"/>
            <p:cNvSpPr>
              <a:spLocks noChangeArrowheads="1"/>
            </p:cNvSpPr>
            <p:nvPr/>
          </p:nvSpPr>
          <p:spPr bwMode="auto">
            <a:xfrm>
              <a:off x="6534338" y="2152171"/>
              <a:ext cx="1377950" cy="1452562"/>
            </a:xfrm>
            <a:prstGeom prst="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9" name="文本框 19"/>
            <p:cNvSpPr>
              <a:spLocks noChangeArrowheads="1"/>
            </p:cNvSpPr>
            <p:nvPr/>
          </p:nvSpPr>
          <p:spPr bwMode="auto">
            <a:xfrm>
              <a:off x="6810980" y="2466046"/>
              <a:ext cx="770467" cy="67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700" b="1" spc="-113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zh-CN" altLang="en-US" sz="1015" b="1" spc="-113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6480176" y="3318189"/>
              <a:ext cx="143211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08230" y="1887242"/>
            <a:ext cx="885825" cy="933450"/>
            <a:chOff x="9036558" y="2991386"/>
            <a:chExt cx="1181100" cy="1244600"/>
          </a:xfrm>
          <a:solidFill>
            <a:srgbClr val="CA0810"/>
          </a:solidFill>
        </p:grpSpPr>
        <p:sp>
          <p:nvSpPr>
            <p:cNvPr id="100" name="矩形 157"/>
            <p:cNvSpPr>
              <a:spLocks noChangeArrowheads="1"/>
            </p:cNvSpPr>
            <p:nvPr/>
          </p:nvSpPr>
          <p:spPr bwMode="auto">
            <a:xfrm>
              <a:off x="9036558" y="2991386"/>
              <a:ext cx="1181100" cy="1244600"/>
            </a:xfrm>
            <a:prstGeom prst="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0" name="文本框 19"/>
            <p:cNvSpPr>
              <a:spLocks noChangeArrowheads="1"/>
            </p:cNvSpPr>
            <p:nvPr/>
          </p:nvSpPr>
          <p:spPr bwMode="auto">
            <a:xfrm>
              <a:off x="9208166" y="3220109"/>
              <a:ext cx="807720" cy="67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7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zh-CN" altLang="en-US" sz="101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9036558" y="3897848"/>
              <a:ext cx="11811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1732" p14:dur="9">
        <p:comb dir="vert"/>
      </p:transition>
    </mc:Choice>
    <mc:Fallback>
      <p:transition advTm="1732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工作经验总结</a:t>
            </a: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-132550" y="2559816"/>
            <a:ext cx="9911019" cy="0"/>
          </a:xfrm>
          <a:prstGeom prst="line">
            <a:avLst/>
          </a:prstGeom>
          <a:ln w="19050">
            <a:solidFill>
              <a:srgbClr val="C00000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26446" y="2287059"/>
            <a:ext cx="658556" cy="570611"/>
            <a:chOff x="915283" y="3589354"/>
            <a:chExt cx="1089794" cy="944262"/>
          </a:xfrm>
        </p:grpSpPr>
        <p:sp>
          <p:nvSpPr>
            <p:cNvPr id="21" name="泪滴形 20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文本框 5"/>
            <p:cNvSpPr txBox="1"/>
            <p:nvPr/>
          </p:nvSpPr>
          <p:spPr>
            <a:xfrm>
              <a:off x="915283" y="3832225"/>
              <a:ext cx="1089794" cy="51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30">
                  <a:solidFill>
                    <a:schemeClr val="bg1"/>
                  </a:solidFill>
                </a:rPr>
                <a:t>2000</a:t>
              </a:r>
              <a:endParaRPr lang="en-US" altLang="zh-CN" sz="1430">
                <a:solidFill>
                  <a:schemeClr val="bg1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686135" y="3263130"/>
            <a:ext cx="1143034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lang="zh-CN" altLang="en-US" sz="87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198172" y="1201177"/>
            <a:ext cx="1143034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lang="zh-CN" altLang="en-US" sz="87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641183" y="3263130"/>
            <a:ext cx="1143034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lang="zh-CN" altLang="en-US" sz="87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972511" y="1201177"/>
            <a:ext cx="1257337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8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sz="87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38717" y="2287059"/>
            <a:ext cx="658556" cy="570611"/>
            <a:chOff x="2694667" y="3717826"/>
            <a:chExt cx="829744" cy="718939"/>
          </a:xfrm>
        </p:grpSpPr>
        <p:sp>
          <p:nvSpPr>
            <p:cNvPr id="97" name="泪滴形 96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文本框 5"/>
            <p:cNvSpPr txBox="1"/>
            <p:nvPr/>
          </p:nvSpPr>
          <p:spPr>
            <a:xfrm>
              <a:off x="2694667" y="3902742"/>
              <a:ext cx="829744" cy="39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3399FF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30">
                  <a:solidFill>
                    <a:schemeClr val="bg1"/>
                  </a:solidFill>
                </a:rPr>
                <a:t>2005</a:t>
              </a:r>
              <a:endParaRPr lang="en-US" altLang="zh-CN" sz="143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554144" y="2287059"/>
            <a:ext cx="658556" cy="570611"/>
            <a:chOff x="915283" y="3589354"/>
            <a:chExt cx="1089794" cy="944262"/>
          </a:xfrm>
        </p:grpSpPr>
        <p:sp>
          <p:nvSpPr>
            <p:cNvPr id="100" name="泪滴形 99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文本框 5"/>
            <p:cNvSpPr txBox="1"/>
            <p:nvPr/>
          </p:nvSpPr>
          <p:spPr>
            <a:xfrm>
              <a:off x="915283" y="3832225"/>
              <a:ext cx="1089794" cy="51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30">
                  <a:solidFill>
                    <a:schemeClr val="bg1"/>
                  </a:solidFill>
                </a:rPr>
                <a:t>2010</a:t>
              </a:r>
              <a:endParaRPr lang="en-US" altLang="zh-CN" sz="143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458456" y="2287059"/>
            <a:ext cx="658556" cy="570611"/>
            <a:chOff x="915283" y="3589354"/>
            <a:chExt cx="1089794" cy="944262"/>
          </a:xfrm>
        </p:grpSpPr>
        <p:sp>
          <p:nvSpPr>
            <p:cNvPr id="103" name="泪滴形 102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文本框 5"/>
            <p:cNvSpPr txBox="1"/>
            <p:nvPr/>
          </p:nvSpPr>
          <p:spPr>
            <a:xfrm>
              <a:off x="915283" y="3832225"/>
              <a:ext cx="1089794" cy="51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30">
                  <a:solidFill>
                    <a:schemeClr val="bg1"/>
                  </a:solidFill>
                </a:rPr>
                <a:t>2014</a:t>
              </a:r>
              <a:endParaRPr lang="en-US" altLang="zh-CN" sz="1430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5029664" y="2287059"/>
            <a:ext cx="658556" cy="570611"/>
            <a:chOff x="2694667" y="3717826"/>
            <a:chExt cx="829744" cy="718939"/>
          </a:xfrm>
        </p:grpSpPr>
        <p:sp>
          <p:nvSpPr>
            <p:cNvPr id="106" name="泪滴形 105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文本框 5"/>
            <p:cNvSpPr txBox="1"/>
            <p:nvPr/>
          </p:nvSpPr>
          <p:spPr>
            <a:xfrm>
              <a:off x="2694667" y="3902742"/>
              <a:ext cx="829744" cy="39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30">
                  <a:solidFill>
                    <a:schemeClr val="bg1"/>
                  </a:solidFill>
                </a:rPr>
                <a:t>2012</a:t>
              </a:r>
              <a:endParaRPr lang="en-US" altLang="zh-CN" sz="1430">
                <a:solidFill>
                  <a:schemeClr val="bg1"/>
                </a:solidFill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740927" y="2287059"/>
            <a:ext cx="658556" cy="570611"/>
            <a:chOff x="2694667" y="3717826"/>
            <a:chExt cx="829744" cy="718939"/>
          </a:xfrm>
        </p:grpSpPr>
        <p:sp>
          <p:nvSpPr>
            <p:cNvPr id="109" name="泪滴形 108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1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文本框 5"/>
            <p:cNvSpPr txBox="1"/>
            <p:nvPr/>
          </p:nvSpPr>
          <p:spPr>
            <a:xfrm>
              <a:off x="2694667" y="3902742"/>
              <a:ext cx="829744" cy="39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30">
                  <a:solidFill>
                    <a:schemeClr val="bg1"/>
                  </a:solidFill>
                </a:rPr>
                <a:t>2019</a:t>
              </a:r>
              <a:endParaRPr lang="en-US" altLang="zh-CN" sz="1430">
                <a:solidFill>
                  <a:schemeClr val="bg1"/>
                </a:solidFill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6458456" y="3263130"/>
            <a:ext cx="1143034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lang="zh-CN" altLang="en-US" sz="87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599276" y="1201177"/>
            <a:ext cx="1143034" cy="90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lang="zh-CN" altLang="en-US" sz="87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1778" p14:dur="9">
        <p:comb dir="vert"/>
      </p:transition>
    </mc:Choice>
    <mc:Fallback>
      <p:transition advTm="1778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4" grpId="0"/>
      <p:bldP spid="95" grpId="0"/>
      <p:bldP spid="111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工作经验总结</a:t>
            </a: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4"/>
          <p:cNvSpPr/>
          <p:nvPr/>
        </p:nvSpPr>
        <p:spPr>
          <a:xfrm flipV="1">
            <a:off x="-1931" y="2579427"/>
            <a:ext cx="3082967" cy="184291"/>
          </a:xfrm>
          <a:custGeom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417613" y="2580499"/>
            <a:ext cx="1314418" cy="1311464"/>
            <a:chOff x="3225639" y="4543564"/>
            <a:chExt cx="1752329" cy="1748619"/>
          </a:xfrm>
        </p:grpSpPr>
        <p:sp>
          <p:nvSpPr>
            <p:cNvPr id="8" name="椭圆 7"/>
            <p:cNvSpPr/>
            <p:nvPr/>
          </p:nvSpPr>
          <p:spPr>
            <a:xfrm flipV="1">
              <a:off x="3225639" y="4543565"/>
              <a:ext cx="1735762" cy="1734334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0800000" flipV="1">
              <a:off x="3467830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 anchorCtr="1"/>
            <a:lstStyle/>
            <a:p>
              <a:pPr lvl="0" algn="ctr">
                <a:defRPr/>
              </a:pPr>
              <a:r>
                <a:rPr lang="en-US" altLang="zh-CN" sz="3000" b="1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zh-CN" sz="30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椭圆 7"/>
            <p:cNvSpPr/>
            <p:nvPr/>
          </p:nvSpPr>
          <p:spPr>
            <a:xfrm flipV="1">
              <a:off x="3225639" y="4543564"/>
              <a:ext cx="1752329" cy="1748619"/>
            </a:xfrm>
            <a:custGeom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矩形 14"/>
          <p:cNvSpPr/>
          <p:nvPr/>
        </p:nvSpPr>
        <p:spPr>
          <a:xfrm>
            <a:off x="-1931" y="2176623"/>
            <a:ext cx="5328182" cy="184291"/>
          </a:xfrm>
          <a:custGeom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596930" y="1068735"/>
            <a:ext cx="1301991" cy="1303965"/>
            <a:chOff x="6131016" y="674750"/>
            <a:chExt cx="1735762" cy="1738620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</p:grpSpPr>
        <p:sp>
          <p:nvSpPr>
            <p:cNvPr id="13" name="椭圆 12"/>
            <p:cNvSpPr/>
            <p:nvPr/>
          </p:nvSpPr>
          <p:spPr>
            <a:xfrm>
              <a:off x="6131016" y="674750"/>
              <a:ext cx="1735762" cy="17357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73207" y="882392"/>
              <a:ext cx="1284515" cy="12845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lvl="0" algn="ctr">
                <a:defRPr/>
              </a:pPr>
              <a:r>
                <a:rPr lang="en-US" altLang="zh-CN" sz="3000" b="1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z="30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椭圆 7"/>
            <p:cNvSpPr/>
            <p:nvPr/>
          </p:nvSpPr>
          <p:spPr>
            <a:xfrm>
              <a:off x="6131016" y="677607"/>
              <a:ext cx="1735762" cy="1735763"/>
            </a:xfrm>
            <a:custGeom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6" name="矩形 14"/>
          <p:cNvSpPr/>
          <p:nvPr/>
        </p:nvSpPr>
        <p:spPr>
          <a:xfrm flipV="1">
            <a:off x="4570070" y="2579427"/>
            <a:ext cx="4573315" cy="184291"/>
          </a:xfrm>
          <a:custGeom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9073" y="2579428"/>
            <a:ext cx="1301991" cy="1301822"/>
            <a:chOff x="5227325" y="4542136"/>
            <a:chExt cx="1735762" cy="1735763"/>
          </a:xfrm>
        </p:grpSpPr>
        <p:sp>
          <p:nvSpPr>
            <p:cNvPr id="18" name="椭圆 17"/>
            <p:cNvSpPr/>
            <p:nvPr/>
          </p:nvSpPr>
          <p:spPr>
            <a:xfrm flipV="1">
              <a:off x="5227325" y="4543565"/>
              <a:ext cx="1735762" cy="1734334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rot="10800000" flipV="1">
              <a:off x="5469516" y="4786206"/>
              <a:ext cx="1284515" cy="128451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lvl="0" algn="ctr">
                <a:defRPr/>
              </a:pPr>
              <a:r>
                <a:rPr lang="en-US" altLang="zh-CN" sz="3000" b="1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zh-CN" sz="30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椭圆 7"/>
            <p:cNvSpPr/>
            <p:nvPr/>
          </p:nvSpPr>
          <p:spPr>
            <a:xfrm flipV="1">
              <a:off x="5227325" y="4542136"/>
              <a:ext cx="1735762" cy="1735763"/>
            </a:xfrm>
            <a:custGeom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TextBox 18"/>
          <p:cNvSpPr txBox="1"/>
          <p:nvPr/>
        </p:nvSpPr>
        <p:spPr>
          <a:xfrm>
            <a:off x="1431711" y="1379359"/>
            <a:ext cx="2895306" cy="5080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1437313" y="1079275"/>
            <a:ext cx="899160" cy="29908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5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443690" y="3257247"/>
            <a:ext cx="1901683" cy="5080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</a:t>
            </a:r>
            <a:endParaRPr lang="zh-CN" altLang="en-US" sz="1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449291" y="2957164"/>
            <a:ext cx="899160" cy="29908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5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5409074" y="3265447"/>
            <a:ext cx="2895306" cy="5080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zh-CN" altLang="en-US" sz="1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5414676" y="2965363"/>
            <a:ext cx="899160" cy="29908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5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5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3088" p14:dur="9">
        <p:comb dir="vert"/>
      </p:transition>
    </mc:Choice>
    <mc:Fallback>
      <p:transition advTm="3088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6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工作经验总结</a:t>
            </a: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6" name="直接连接符 75"/>
          <p:cNvCxnSpPr/>
          <p:nvPr/>
        </p:nvCxnSpPr>
        <p:spPr>
          <a:xfrm flipH="1" flipV="1">
            <a:off x="1625447" y="2243932"/>
            <a:ext cx="1118149" cy="56309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3708851" y="2241604"/>
            <a:ext cx="1240991" cy="55967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 flipV="1">
            <a:off x="5820777" y="2241604"/>
            <a:ext cx="1329464" cy="7385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601394" y="2289892"/>
            <a:ext cx="1223015" cy="1223015"/>
            <a:chOff x="737111" y="3703254"/>
            <a:chExt cx="1540932" cy="1540932"/>
          </a:xfrm>
          <a:solidFill>
            <a:schemeClr val="bg1">
              <a:alpha val="90000"/>
            </a:schemeClr>
          </a:solidFill>
        </p:grpSpPr>
        <p:sp>
          <p:nvSpPr>
            <p:cNvPr id="59" name="椭圆 58"/>
            <p:cNvSpPr/>
            <p:nvPr/>
          </p:nvSpPr>
          <p:spPr>
            <a:xfrm>
              <a:off x="737111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265629" y="4108093"/>
              <a:ext cx="565666" cy="768263"/>
              <a:chOff x="5649913" y="2824163"/>
              <a:chExt cx="895350" cy="1216025"/>
            </a:xfrm>
            <a:grpFill/>
          </p:grpSpPr>
          <p:sp>
            <p:nvSpPr>
              <p:cNvPr id="61" name="Freeform 39"/>
              <p:cNvSpPr>
                <a:spLocks noEditPoints="1"/>
              </p:cNvSpPr>
              <p:nvPr/>
            </p:nvSpPr>
            <p:spPr bwMode="auto">
              <a:xfrm>
                <a:off x="5649913" y="2824163"/>
                <a:ext cx="728663" cy="1212850"/>
              </a:xfrm>
              <a:custGeom>
                <a:gdLst>
                  <a:gd name="T0" fmla="*/ 170 w 192"/>
                  <a:gd name="T1" fmla="*/ 0 h 320"/>
                  <a:gd name="T2" fmla="*/ 23 w 192"/>
                  <a:gd name="T3" fmla="*/ 0 h 320"/>
                  <a:gd name="T4" fmla="*/ 0 w 192"/>
                  <a:gd name="T5" fmla="*/ 21 h 320"/>
                  <a:gd name="T6" fmla="*/ 0 w 192"/>
                  <a:gd name="T7" fmla="*/ 299 h 320"/>
                  <a:gd name="T8" fmla="*/ 23 w 192"/>
                  <a:gd name="T9" fmla="*/ 320 h 320"/>
                  <a:gd name="T10" fmla="*/ 170 w 192"/>
                  <a:gd name="T11" fmla="*/ 320 h 320"/>
                  <a:gd name="T12" fmla="*/ 192 w 192"/>
                  <a:gd name="T13" fmla="*/ 299 h 320"/>
                  <a:gd name="T14" fmla="*/ 192 w 192"/>
                  <a:gd name="T15" fmla="*/ 21 h 320"/>
                  <a:gd name="T16" fmla="*/ 170 w 192"/>
                  <a:gd name="T17" fmla="*/ 0 h 320"/>
                  <a:gd name="T18" fmla="*/ 62 w 192"/>
                  <a:gd name="T19" fmla="*/ 297 h 320"/>
                  <a:gd name="T20" fmla="*/ 18 w 192"/>
                  <a:gd name="T21" fmla="*/ 297 h 320"/>
                  <a:gd name="T22" fmla="*/ 18 w 192"/>
                  <a:gd name="T23" fmla="*/ 280 h 320"/>
                  <a:gd name="T24" fmla="*/ 62 w 192"/>
                  <a:gd name="T25" fmla="*/ 280 h 320"/>
                  <a:gd name="T26" fmla="*/ 62 w 192"/>
                  <a:gd name="T27" fmla="*/ 297 h 320"/>
                  <a:gd name="T28" fmla="*/ 175 w 192"/>
                  <a:gd name="T29" fmla="*/ 297 h 320"/>
                  <a:gd name="T30" fmla="*/ 130 w 192"/>
                  <a:gd name="T31" fmla="*/ 297 h 320"/>
                  <a:gd name="T32" fmla="*/ 130 w 192"/>
                  <a:gd name="T33" fmla="*/ 280 h 320"/>
                  <a:gd name="T34" fmla="*/ 175 w 192"/>
                  <a:gd name="T35" fmla="*/ 280 h 320"/>
                  <a:gd name="T36" fmla="*/ 175 w 192"/>
                  <a:gd name="T37" fmla="*/ 297 h 320"/>
                  <a:gd name="T38" fmla="*/ 175 w 192"/>
                  <a:gd name="T39" fmla="*/ 252 h 320"/>
                  <a:gd name="T40" fmla="*/ 18 w 192"/>
                  <a:gd name="T41" fmla="*/ 252 h 320"/>
                  <a:gd name="T42" fmla="*/ 18 w 192"/>
                  <a:gd name="T43" fmla="*/ 29 h 320"/>
                  <a:gd name="T44" fmla="*/ 175 w 192"/>
                  <a:gd name="T45" fmla="*/ 29 h 320"/>
                  <a:gd name="T46" fmla="*/ 175 w 192"/>
                  <a:gd name="T47" fmla="*/ 252 h 3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320">
                    <a:moveTo>
                      <a:pt x="17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1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11"/>
                      <a:pt x="11" y="320"/>
                      <a:pt x="23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82" y="320"/>
                      <a:pt x="192" y="311"/>
                      <a:pt x="192" y="299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10"/>
                      <a:pt x="182" y="0"/>
                      <a:pt x="170" y="0"/>
                    </a:cubicBezTo>
                    <a:close/>
                    <a:moveTo>
                      <a:pt x="62" y="297"/>
                    </a:moveTo>
                    <a:cubicBezTo>
                      <a:pt x="18" y="297"/>
                      <a:pt x="18" y="297"/>
                      <a:pt x="18" y="297"/>
                    </a:cubicBezTo>
                    <a:cubicBezTo>
                      <a:pt x="18" y="280"/>
                      <a:pt x="18" y="280"/>
                      <a:pt x="18" y="280"/>
                    </a:cubicBezTo>
                    <a:cubicBezTo>
                      <a:pt x="62" y="280"/>
                      <a:pt x="62" y="280"/>
                      <a:pt x="62" y="280"/>
                    </a:cubicBezTo>
                    <a:lnTo>
                      <a:pt x="62" y="297"/>
                    </a:lnTo>
                    <a:close/>
                    <a:moveTo>
                      <a:pt x="175" y="297"/>
                    </a:moveTo>
                    <a:cubicBezTo>
                      <a:pt x="130" y="297"/>
                      <a:pt x="130" y="297"/>
                      <a:pt x="130" y="297"/>
                    </a:cubicBezTo>
                    <a:cubicBezTo>
                      <a:pt x="130" y="280"/>
                      <a:pt x="130" y="280"/>
                      <a:pt x="130" y="280"/>
                    </a:cubicBezTo>
                    <a:cubicBezTo>
                      <a:pt x="175" y="280"/>
                      <a:pt x="175" y="280"/>
                      <a:pt x="175" y="280"/>
                    </a:cubicBezTo>
                    <a:lnTo>
                      <a:pt x="175" y="297"/>
                    </a:lnTo>
                    <a:close/>
                    <a:moveTo>
                      <a:pt x="175" y="252"/>
                    </a:moveTo>
                    <a:cubicBezTo>
                      <a:pt x="18" y="252"/>
                      <a:pt x="18" y="252"/>
                      <a:pt x="18" y="25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5" y="29"/>
                      <a:pt x="175" y="29"/>
                      <a:pt x="175" y="29"/>
                    </a:cubicBezTo>
                    <a:lnTo>
                      <a:pt x="175" y="2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Freeform 40"/>
              <p:cNvSpPr/>
              <p:nvPr/>
            </p:nvSpPr>
            <p:spPr bwMode="auto">
              <a:xfrm>
                <a:off x="6450013" y="3082926"/>
                <a:ext cx="95250" cy="106363"/>
              </a:xfrm>
              <a:custGeom>
                <a:gdLst>
                  <a:gd name="T0" fmla="*/ 24 w 25"/>
                  <a:gd name="T1" fmla="*/ 12 h 28"/>
                  <a:gd name="T2" fmla="*/ 13 w 25"/>
                  <a:gd name="T3" fmla="*/ 0 h 28"/>
                  <a:gd name="T4" fmla="*/ 1 w 25"/>
                  <a:gd name="T5" fmla="*/ 12 h 28"/>
                  <a:gd name="T6" fmla="*/ 0 w 25"/>
                  <a:gd name="T7" fmla="*/ 16 h 28"/>
                  <a:gd name="T8" fmla="*/ 0 w 25"/>
                  <a:gd name="T9" fmla="*/ 28 h 28"/>
                  <a:gd name="T10" fmla="*/ 25 w 25"/>
                  <a:gd name="T11" fmla="*/ 28 h 28"/>
                  <a:gd name="T12" fmla="*/ 25 w 25"/>
                  <a:gd name="T13" fmla="*/ 16 h 28"/>
                  <a:gd name="T14" fmla="*/ 24 w 25"/>
                  <a:gd name="T15" fmla="*/ 12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8">
                    <a:moveTo>
                      <a:pt x="24" y="12"/>
                    </a:moveTo>
                    <a:cubicBezTo>
                      <a:pt x="22" y="2"/>
                      <a:pt x="18" y="0"/>
                      <a:pt x="13" y="0"/>
                    </a:cubicBezTo>
                    <a:cubicBezTo>
                      <a:pt x="7" y="0"/>
                      <a:pt x="3" y="2"/>
                      <a:pt x="1" y="12"/>
                    </a:cubicBezTo>
                    <a:cubicBezTo>
                      <a:pt x="1" y="14"/>
                      <a:pt x="0" y="14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5" y="14"/>
                      <a:pt x="24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" name="Freeform 41"/>
              <p:cNvSpPr/>
              <p:nvPr/>
            </p:nvSpPr>
            <p:spPr bwMode="auto">
              <a:xfrm>
                <a:off x="6450013" y="3578226"/>
                <a:ext cx="95250" cy="341313"/>
              </a:xfrm>
              <a:custGeom>
                <a:gdLst>
                  <a:gd name="T0" fmla="*/ 0 w 25"/>
                  <a:gd name="T1" fmla="*/ 76 h 90"/>
                  <a:gd name="T2" fmla="*/ 2 w 25"/>
                  <a:gd name="T3" fmla="*/ 84 h 90"/>
                  <a:gd name="T4" fmla="*/ 2 w 25"/>
                  <a:gd name="T5" fmla="*/ 84 h 90"/>
                  <a:gd name="T6" fmla="*/ 3 w 25"/>
                  <a:gd name="T7" fmla="*/ 90 h 90"/>
                  <a:gd name="T8" fmla="*/ 22 w 25"/>
                  <a:gd name="T9" fmla="*/ 90 h 90"/>
                  <a:gd name="T10" fmla="*/ 24 w 25"/>
                  <a:gd name="T11" fmla="*/ 84 h 90"/>
                  <a:gd name="T12" fmla="*/ 24 w 25"/>
                  <a:gd name="T13" fmla="*/ 84 h 90"/>
                  <a:gd name="T14" fmla="*/ 25 w 25"/>
                  <a:gd name="T15" fmla="*/ 76 h 90"/>
                  <a:gd name="T16" fmla="*/ 25 w 25"/>
                  <a:gd name="T17" fmla="*/ 0 h 90"/>
                  <a:gd name="T18" fmla="*/ 0 w 25"/>
                  <a:gd name="T19" fmla="*/ 0 h 90"/>
                  <a:gd name="T20" fmla="*/ 0 w 25"/>
                  <a:gd name="T21" fmla="*/ 76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90">
                    <a:moveTo>
                      <a:pt x="0" y="76"/>
                    </a:moveTo>
                    <a:cubicBezTo>
                      <a:pt x="0" y="79"/>
                      <a:pt x="1" y="82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5" y="82"/>
                      <a:pt x="25" y="79"/>
                      <a:pt x="25" y="7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" name="Rectangle 42"/>
              <p:cNvSpPr>
                <a:spLocks noChangeArrowheads="1"/>
              </p:cNvSpPr>
              <p:nvPr/>
            </p:nvSpPr>
            <p:spPr bwMode="auto">
              <a:xfrm>
                <a:off x="6450013" y="3214688"/>
                <a:ext cx="95250" cy="3381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" name="Freeform 43"/>
              <p:cNvSpPr/>
              <p:nvPr/>
            </p:nvSpPr>
            <p:spPr bwMode="auto">
              <a:xfrm>
                <a:off x="6469063" y="3941763"/>
                <a:ext cx="60325" cy="98425"/>
              </a:xfrm>
              <a:custGeom>
                <a:gdLst>
                  <a:gd name="T0" fmla="*/ 6 w 16"/>
                  <a:gd name="T1" fmla="*/ 24 h 26"/>
                  <a:gd name="T2" fmla="*/ 9 w 16"/>
                  <a:gd name="T3" fmla="*/ 24 h 26"/>
                  <a:gd name="T4" fmla="*/ 16 w 16"/>
                  <a:gd name="T5" fmla="*/ 0 h 26"/>
                  <a:gd name="T6" fmla="*/ 0 w 16"/>
                  <a:gd name="T7" fmla="*/ 0 h 26"/>
                  <a:gd name="T8" fmla="*/ 6 w 16"/>
                  <a:gd name="T9" fmla="*/ 24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24"/>
                    </a:moveTo>
                    <a:cubicBezTo>
                      <a:pt x="6" y="25"/>
                      <a:pt x="8" y="26"/>
                      <a:pt x="9" y="2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" name="Freeform 44"/>
              <p:cNvSpPr/>
              <p:nvPr/>
            </p:nvSpPr>
            <p:spPr bwMode="auto">
              <a:xfrm>
                <a:off x="5802313" y="3484563"/>
                <a:ext cx="109538" cy="150813"/>
              </a:xfrm>
              <a:custGeom>
                <a:gdLst>
                  <a:gd name="T0" fmla="*/ 3 w 29"/>
                  <a:gd name="T1" fmla="*/ 40 h 40"/>
                  <a:gd name="T2" fmla="*/ 26 w 29"/>
                  <a:gd name="T3" fmla="*/ 40 h 40"/>
                  <a:gd name="T4" fmla="*/ 29 w 29"/>
                  <a:gd name="T5" fmla="*/ 37 h 40"/>
                  <a:gd name="T6" fmla="*/ 29 w 29"/>
                  <a:gd name="T7" fmla="*/ 3 h 40"/>
                  <a:gd name="T8" fmla="*/ 26 w 29"/>
                  <a:gd name="T9" fmla="*/ 0 h 40"/>
                  <a:gd name="T10" fmla="*/ 3 w 29"/>
                  <a:gd name="T11" fmla="*/ 0 h 40"/>
                  <a:gd name="T12" fmla="*/ 0 w 29"/>
                  <a:gd name="T13" fmla="*/ 3 h 40"/>
                  <a:gd name="T14" fmla="*/ 0 w 29"/>
                  <a:gd name="T15" fmla="*/ 37 h 40"/>
                  <a:gd name="T16" fmla="*/ 3 w 29"/>
                  <a:gd name="T17" fmla="*/ 40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40">
                    <a:moveTo>
                      <a:pt x="3" y="40"/>
                    </a:moveTo>
                    <a:cubicBezTo>
                      <a:pt x="26" y="40"/>
                      <a:pt x="26" y="40"/>
                      <a:pt x="26" y="40"/>
                    </a:cubicBezTo>
                    <a:cubicBezTo>
                      <a:pt x="28" y="40"/>
                      <a:pt x="29" y="39"/>
                      <a:pt x="29" y="3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1" y="40"/>
                      <a:pt x="3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" name="Freeform 45"/>
              <p:cNvSpPr/>
              <p:nvPr/>
            </p:nvSpPr>
            <p:spPr bwMode="auto">
              <a:xfrm>
                <a:off x="5961063" y="3441701"/>
                <a:ext cx="106363" cy="193675"/>
              </a:xfrm>
              <a:custGeom>
                <a:gdLst>
                  <a:gd name="T0" fmla="*/ 2 w 28"/>
                  <a:gd name="T1" fmla="*/ 51 h 51"/>
                  <a:gd name="T2" fmla="*/ 26 w 28"/>
                  <a:gd name="T3" fmla="*/ 51 h 51"/>
                  <a:gd name="T4" fmla="*/ 28 w 28"/>
                  <a:gd name="T5" fmla="*/ 48 h 51"/>
                  <a:gd name="T6" fmla="*/ 28 w 28"/>
                  <a:gd name="T7" fmla="*/ 2 h 51"/>
                  <a:gd name="T8" fmla="*/ 26 w 28"/>
                  <a:gd name="T9" fmla="*/ 0 h 51"/>
                  <a:gd name="T10" fmla="*/ 2 w 28"/>
                  <a:gd name="T11" fmla="*/ 0 h 51"/>
                  <a:gd name="T12" fmla="*/ 0 w 28"/>
                  <a:gd name="T13" fmla="*/ 2 h 51"/>
                  <a:gd name="T14" fmla="*/ 0 w 28"/>
                  <a:gd name="T15" fmla="*/ 48 h 51"/>
                  <a:gd name="T16" fmla="*/ 2 w 28"/>
                  <a:gd name="T17" fmla="*/ 51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51">
                    <a:moveTo>
                      <a:pt x="2" y="51"/>
                    </a:moveTo>
                    <a:cubicBezTo>
                      <a:pt x="26" y="51"/>
                      <a:pt x="26" y="51"/>
                      <a:pt x="26" y="51"/>
                    </a:cubicBezTo>
                    <a:cubicBezTo>
                      <a:pt x="27" y="51"/>
                      <a:pt x="28" y="50"/>
                      <a:pt x="28" y="48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1" y="51"/>
                      <a:pt x="2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" name="Freeform 46"/>
              <p:cNvSpPr/>
              <p:nvPr/>
            </p:nvSpPr>
            <p:spPr bwMode="auto">
              <a:xfrm>
                <a:off x="6116638" y="3348038"/>
                <a:ext cx="109538" cy="287338"/>
              </a:xfrm>
              <a:custGeom>
                <a:gdLst>
                  <a:gd name="T0" fmla="*/ 3 w 29"/>
                  <a:gd name="T1" fmla="*/ 76 h 76"/>
                  <a:gd name="T2" fmla="*/ 26 w 29"/>
                  <a:gd name="T3" fmla="*/ 76 h 76"/>
                  <a:gd name="T4" fmla="*/ 29 w 29"/>
                  <a:gd name="T5" fmla="*/ 73 h 76"/>
                  <a:gd name="T6" fmla="*/ 29 w 29"/>
                  <a:gd name="T7" fmla="*/ 2 h 76"/>
                  <a:gd name="T8" fmla="*/ 26 w 29"/>
                  <a:gd name="T9" fmla="*/ 0 h 76"/>
                  <a:gd name="T10" fmla="*/ 3 w 29"/>
                  <a:gd name="T11" fmla="*/ 0 h 76"/>
                  <a:gd name="T12" fmla="*/ 0 w 29"/>
                  <a:gd name="T13" fmla="*/ 2 h 76"/>
                  <a:gd name="T14" fmla="*/ 0 w 29"/>
                  <a:gd name="T15" fmla="*/ 73 h 76"/>
                  <a:gd name="T16" fmla="*/ 3 w 29"/>
                  <a:gd name="T17" fmla="*/ 76 h 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76">
                    <a:moveTo>
                      <a:pt x="3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1" y="76"/>
                      <a:pt x="3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" name="Freeform 47"/>
              <p:cNvSpPr/>
              <p:nvPr/>
            </p:nvSpPr>
            <p:spPr bwMode="auto">
              <a:xfrm>
                <a:off x="5802313" y="3101976"/>
                <a:ext cx="450850" cy="336550"/>
              </a:xfrm>
              <a:custGeom>
                <a:gdLst>
                  <a:gd name="T0" fmla="*/ 114 w 119"/>
                  <a:gd name="T1" fmla="*/ 8 h 89"/>
                  <a:gd name="T2" fmla="*/ 112 w 119"/>
                  <a:gd name="T3" fmla="*/ 0 h 89"/>
                  <a:gd name="T4" fmla="*/ 104 w 119"/>
                  <a:gd name="T5" fmla="*/ 3 h 89"/>
                  <a:gd name="T6" fmla="*/ 69 w 119"/>
                  <a:gd name="T7" fmla="*/ 17 h 89"/>
                  <a:gd name="T8" fmla="*/ 74 w 119"/>
                  <a:gd name="T9" fmla="*/ 30 h 89"/>
                  <a:gd name="T10" fmla="*/ 90 w 119"/>
                  <a:gd name="T11" fmla="*/ 23 h 89"/>
                  <a:gd name="T12" fmla="*/ 73 w 119"/>
                  <a:gd name="T13" fmla="*/ 48 h 89"/>
                  <a:gd name="T14" fmla="*/ 36 w 119"/>
                  <a:gd name="T15" fmla="*/ 71 h 89"/>
                  <a:gd name="T16" fmla="*/ 5 w 119"/>
                  <a:gd name="T17" fmla="*/ 75 h 89"/>
                  <a:gd name="T18" fmla="*/ 1 w 119"/>
                  <a:gd name="T19" fmla="*/ 75 h 89"/>
                  <a:gd name="T20" fmla="*/ 0 w 119"/>
                  <a:gd name="T21" fmla="*/ 75 h 89"/>
                  <a:gd name="T22" fmla="*/ 0 w 119"/>
                  <a:gd name="T23" fmla="*/ 75 h 89"/>
                  <a:gd name="T24" fmla="*/ 0 w 119"/>
                  <a:gd name="T25" fmla="*/ 88 h 89"/>
                  <a:gd name="T26" fmla="*/ 5 w 119"/>
                  <a:gd name="T27" fmla="*/ 89 h 89"/>
                  <a:gd name="T28" fmla="*/ 54 w 119"/>
                  <a:gd name="T29" fmla="*/ 78 h 89"/>
                  <a:gd name="T30" fmla="*/ 83 w 119"/>
                  <a:gd name="T31" fmla="*/ 58 h 89"/>
                  <a:gd name="T32" fmla="*/ 103 w 119"/>
                  <a:gd name="T33" fmla="*/ 29 h 89"/>
                  <a:gd name="T34" fmla="*/ 106 w 119"/>
                  <a:gd name="T35" fmla="*/ 46 h 89"/>
                  <a:gd name="T36" fmla="*/ 119 w 119"/>
                  <a:gd name="T37" fmla="*/ 44 h 89"/>
                  <a:gd name="T38" fmla="*/ 114 w 119"/>
                  <a:gd name="T39" fmla="*/ 8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9" h="89">
                    <a:moveTo>
                      <a:pt x="114" y="8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93" y="8"/>
                      <a:pt x="81" y="12"/>
                      <a:pt x="69" y="17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80" y="27"/>
                      <a:pt x="85" y="25"/>
                      <a:pt x="90" y="23"/>
                    </a:cubicBezTo>
                    <a:cubicBezTo>
                      <a:pt x="86" y="33"/>
                      <a:pt x="80" y="42"/>
                      <a:pt x="73" y="48"/>
                    </a:cubicBezTo>
                    <a:cubicBezTo>
                      <a:pt x="62" y="60"/>
                      <a:pt x="48" y="67"/>
                      <a:pt x="36" y="71"/>
                    </a:cubicBezTo>
                    <a:cubicBezTo>
                      <a:pt x="23" y="74"/>
                      <a:pt x="12" y="75"/>
                      <a:pt x="5" y="75"/>
                    </a:cubicBezTo>
                    <a:cubicBezTo>
                      <a:pt x="4" y="75"/>
                      <a:pt x="2" y="75"/>
                      <a:pt x="1" y="75"/>
                    </a:cubicBezTo>
                    <a:cubicBezTo>
                      <a:pt x="1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" y="89"/>
                      <a:pt x="3" y="89"/>
                      <a:pt x="5" y="89"/>
                    </a:cubicBezTo>
                    <a:cubicBezTo>
                      <a:pt x="15" y="89"/>
                      <a:pt x="34" y="87"/>
                      <a:pt x="54" y="78"/>
                    </a:cubicBezTo>
                    <a:cubicBezTo>
                      <a:pt x="64" y="74"/>
                      <a:pt x="74" y="67"/>
                      <a:pt x="83" y="58"/>
                    </a:cubicBezTo>
                    <a:cubicBezTo>
                      <a:pt x="91" y="50"/>
                      <a:pt x="98" y="40"/>
                      <a:pt x="103" y="29"/>
                    </a:cubicBezTo>
                    <a:cubicBezTo>
                      <a:pt x="104" y="34"/>
                      <a:pt x="105" y="40"/>
                      <a:pt x="106" y="46"/>
                    </a:cubicBezTo>
                    <a:cubicBezTo>
                      <a:pt x="119" y="44"/>
                      <a:pt x="119" y="44"/>
                      <a:pt x="119" y="44"/>
                    </a:cubicBezTo>
                    <a:cubicBezTo>
                      <a:pt x="117" y="32"/>
                      <a:pt x="116" y="20"/>
                      <a:pt x="11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" name="Freeform 48"/>
              <p:cNvSpPr/>
              <p:nvPr/>
            </p:nvSpPr>
            <p:spPr bwMode="auto">
              <a:xfrm flipH="1">
                <a:off x="6184901" y="317341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17484" y="1315405"/>
            <a:ext cx="1223015" cy="1223015"/>
            <a:chOff x="737111" y="1722497"/>
            <a:chExt cx="1540932" cy="1540932"/>
          </a:xfrm>
          <a:solidFill>
            <a:schemeClr val="bg1">
              <a:alpha val="90000"/>
            </a:schemeClr>
          </a:solidFill>
        </p:grpSpPr>
        <p:sp>
          <p:nvSpPr>
            <p:cNvPr id="52" name="椭圆 51"/>
            <p:cNvSpPr/>
            <p:nvPr/>
          </p:nvSpPr>
          <p:spPr>
            <a:xfrm>
              <a:off x="737111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186496" y="2157579"/>
              <a:ext cx="666450" cy="628129"/>
              <a:chOff x="5461000" y="2828925"/>
              <a:chExt cx="1270000" cy="1196975"/>
            </a:xfrm>
            <a:grpFill/>
          </p:grpSpPr>
          <p:sp>
            <p:nvSpPr>
              <p:cNvPr id="54" name="Freeform 5"/>
              <p:cNvSpPr/>
              <p:nvPr/>
            </p:nvSpPr>
            <p:spPr bwMode="auto">
              <a:xfrm>
                <a:off x="5926138" y="3643313"/>
                <a:ext cx="449263" cy="268288"/>
              </a:xfrm>
              <a:custGeom>
                <a:gdLst>
                  <a:gd name="T0" fmla="*/ 109 w 119"/>
                  <a:gd name="T1" fmla="*/ 12 h 71"/>
                  <a:gd name="T2" fmla="*/ 79 w 119"/>
                  <a:gd name="T3" fmla="*/ 1 h 71"/>
                  <a:gd name="T4" fmla="*/ 78 w 119"/>
                  <a:gd name="T5" fmla="*/ 1 h 71"/>
                  <a:gd name="T6" fmla="*/ 78 w 119"/>
                  <a:gd name="T7" fmla="*/ 0 h 71"/>
                  <a:gd name="T8" fmla="*/ 69 w 119"/>
                  <a:gd name="T9" fmla="*/ 45 h 71"/>
                  <a:gd name="T10" fmla="*/ 63 w 119"/>
                  <a:gd name="T11" fmla="*/ 15 h 71"/>
                  <a:gd name="T12" fmla="*/ 67 w 119"/>
                  <a:gd name="T13" fmla="*/ 8 h 71"/>
                  <a:gd name="T14" fmla="*/ 62 w 119"/>
                  <a:gd name="T15" fmla="*/ 3 h 71"/>
                  <a:gd name="T16" fmla="*/ 60 w 119"/>
                  <a:gd name="T17" fmla="*/ 3 h 71"/>
                  <a:gd name="T18" fmla="*/ 60 w 119"/>
                  <a:gd name="T19" fmla="*/ 3 h 71"/>
                  <a:gd name="T20" fmla="*/ 58 w 119"/>
                  <a:gd name="T21" fmla="*/ 3 h 71"/>
                  <a:gd name="T22" fmla="*/ 53 w 119"/>
                  <a:gd name="T23" fmla="*/ 8 h 71"/>
                  <a:gd name="T24" fmla="*/ 56 w 119"/>
                  <a:gd name="T25" fmla="*/ 15 h 71"/>
                  <a:gd name="T26" fmla="*/ 51 w 119"/>
                  <a:gd name="T27" fmla="*/ 45 h 71"/>
                  <a:gd name="T28" fmla="*/ 41 w 119"/>
                  <a:gd name="T29" fmla="*/ 0 h 71"/>
                  <a:gd name="T30" fmla="*/ 41 w 119"/>
                  <a:gd name="T31" fmla="*/ 1 h 71"/>
                  <a:gd name="T32" fmla="*/ 41 w 119"/>
                  <a:gd name="T33" fmla="*/ 1 h 71"/>
                  <a:gd name="T34" fmla="*/ 10 w 119"/>
                  <a:gd name="T35" fmla="*/ 12 h 71"/>
                  <a:gd name="T36" fmla="*/ 1 w 119"/>
                  <a:gd name="T37" fmla="*/ 39 h 71"/>
                  <a:gd name="T38" fmla="*/ 0 w 119"/>
                  <a:gd name="T39" fmla="*/ 67 h 71"/>
                  <a:gd name="T40" fmla="*/ 21 w 119"/>
                  <a:gd name="T41" fmla="*/ 69 h 71"/>
                  <a:gd name="T42" fmla="*/ 21 w 119"/>
                  <a:gd name="T43" fmla="*/ 45 h 71"/>
                  <a:gd name="T44" fmla="*/ 24 w 119"/>
                  <a:gd name="T45" fmla="*/ 36 h 71"/>
                  <a:gd name="T46" fmla="*/ 24 w 119"/>
                  <a:gd name="T47" fmla="*/ 70 h 71"/>
                  <a:gd name="T48" fmla="*/ 60 w 119"/>
                  <a:gd name="T49" fmla="*/ 71 h 71"/>
                  <a:gd name="T50" fmla="*/ 95 w 119"/>
                  <a:gd name="T51" fmla="*/ 70 h 71"/>
                  <a:gd name="T52" fmla="*/ 95 w 119"/>
                  <a:gd name="T53" fmla="*/ 36 h 71"/>
                  <a:gd name="T54" fmla="*/ 97 w 119"/>
                  <a:gd name="T55" fmla="*/ 45 h 71"/>
                  <a:gd name="T56" fmla="*/ 97 w 119"/>
                  <a:gd name="T57" fmla="*/ 69 h 71"/>
                  <a:gd name="T58" fmla="*/ 119 w 119"/>
                  <a:gd name="T59" fmla="*/ 67 h 71"/>
                  <a:gd name="T60" fmla="*/ 119 w 119"/>
                  <a:gd name="T61" fmla="*/ 39 h 71"/>
                  <a:gd name="T62" fmla="*/ 109 w 119"/>
                  <a:gd name="T63" fmla="*/ 12 h 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9" h="71">
                    <a:moveTo>
                      <a:pt x="109" y="12"/>
                    </a:moveTo>
                    <a:cubicBezTo>
                      <a:pt x="101" y="8"/>
                      <a:pt x="85" y="3"/>
                      <a:pt x="79" y="1"/>
                    </a:cubicBezTo>
                    <a:cubicBezTo>
                      <a:pt x="79" y="1"/>
                      <a:pt x="79" y="1"/>
                      <a:pt x="78" y="1"/>
                    </a:cubicBezTo>
                    <a:cubicBezTo>
                      <a:pt x="78" y="1"/>
                      <a:pt x="78" y="0"/>
                      <a:pt x="78" y="0"/>
                    </a:cubicBezTo>
                    <a:cubicBezTo>
                      <a:pt x="77" y="7"/>
                      <a:pt x="69" y="45"/>
                      <a:pt x="69" y="45"/>
                    </a:cubicBezTo>
                    <a:cubicBezTo>
                      <a:pt x="69" y="45"/>
                      <a:pt x="64" y="15"/>
                      <a:pt x="63" y="15"/>
                    </a:cubicBezTo>
                    <a:cubicBezTo>
                      <a:pt x="63" y="15"/>
                      <a:pt x="67" y="8"/>
                      <a:pt x="67" y="8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42" y="7"/>
                      <a:pt x="41" y="0"/>
                    </a:cubicBezTo>
                    <a:cubicBezTo>
                      <a:pt x="41" y="0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5" y="3"/>
                      <a:pt x="18" y="8"/>
                      <a:pt x="10" y="12"/>
                    </a:cubicBezTo>
                    <a:cubicBezTo>
                      <a:pt x="8" y="15"/>
                      <a:pt x="2" y="20"/>
                      <a:pt x="1" y="39"/>
                    </a:cubicBezTo>
                    <a:cubicBezTo>
                      <a:pt x="0" y="40"/>
                      <a:pt x="0" y="55"/>
                      <a:pt x="0" y="67"/>
                    </a:cubicBezTo>
                    <a:cubicBezTo>
                      <a:pt x="7" y="68"/>
                      <a:pt x="13" y="69"/>
                      <a:pt x="21" y="69"/>
                    </a:cubicBezTo>
                    <a:cubicBezTo>
                      <a:pt x="21" y="61"/>
                      <a:pt x="21" y="48"/>
                      <a:pt x="21" y="45"/>
                    </a:cubicBezTo>
                    <a:cubicBezTo>
                      <a:pt x="21" y="41"/>
                      <a:pt x="23" y="38"/>
                      <a:pt x="24" y="36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35" y="70"/>
                      <a:pt x="48" y="71"/>
                      <a:pt x="60" y="71"/>
                    </a:cubicBezTo>
                    <a:cubicBezTo>
                      <a:pt x="71" y="71"/>
                      <a:pt x="84" y="70"/>
                      <a:pt x="95" y="7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6" y="38"/>
                      <a:pt x="97" y="41"/>
                      <a:pt x="97" y="45"/>
                    </a:cubicBezTo>
                    <a:cubicBezTo>
                      <a:pt x="97" y="48"/>
                      <a:pt x="97" y="61"/>
                      <a:pt x="97" y="69"/>
                    </a:cubicBezTo>
                    <a:cubicBezTo>
                      <a:pt x="106" y="68"/>
                      <a:pt x="112" y="68"/>
                      <a:pt x="119" y="67"/>
                    </a:cubicBezTo>
                    <a:cubicBezTo>
                      <a:pt x="119" y="55"/>
                      <a:pt x="119" y="40"/>
                      <a:pt x="119" y="39"/>
                    </a:cubicBezTo>
                    <a:cubicBezTo>
                      <a:pt x="117" y="20"/>
                      <a:pt x="112" y="15"/>
                      <a:pt x="109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Freeform 6"/>
              <p:cNvSpPr/>
              <p:nvPr/>
            </p:nvSpPr>
            <p:spPr bwMode="auto">
              <a:xfrm>
                <a:off x="6035675" y="3359150"/>
                <a:ext cx="230188" cy="268288"/>
              </a:xfrm>
              <a:custGeom>
                <a:gdLst>
                  <a:gd name="T0" fmla="*/ 7 w 61"/>
                  <a:gd name="T1" fmla="*/ 46 h 71"/>
                  <a:gd name="T2" fmla="*/ 31 w 61"/>
                  <a:gd name="T3" fmla="*/ 71 h 71"/>
                  <a:gd name="T4" fmla="*/ 55 w 61"/>
                  <a:gd name="T5" fmla="*/ 46 h 71"/>
                  <a:gd name="T6" fmla="*/ 61 w 61"/>
                  <a:gd name="T7" fmla="*/ 34 h 71"/>
                  <a:gd name="T8" fmla="*/ 57 w 61"/>
                  <a:gd name="T9" fmla="*/ 29 h 71"/>
                  <a:gd name="T10" fmla="*/ 31 w 61"/>
                  <a:gd name="T11" fmla="*/ 0 h 71"/>
                  <a:gd name="T12" fmla="*/ 5 w 61"/>
                  <a:gd name="T13" fmla="*/ 29 h 71"/>
                  <a:gd name="T14" fmla="*/ 1 w 61"/>
                  <a:gd name="T15" fmla="*/ 34 h 71"/>
                  <a:gd name="T16" fmla="*/ 7 w 61"/>
                  <a:gd name="T17" fmla="*/ 46 h 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71">
                    <a:moveTo>
                      <a:pt x="7" y="46"/>
                    </a:moveTo>
                    <a:cubicBezTo>
                      <a:pt x="10" y="59"/>
                      <a:pt x="18" y="71"/>
                      <a:pt x="31" y="71"/>
                    </a:cubicBezTo>
                    <a:cubicBezTo>
                      <a:pt x="44" y="71"/>
                      <a:pt x="52" y="59"/>
                      <a:pt x="55" y="46"/>
                    </a:cubicBezTo>
                    <a:cubicBezTo>
                      <a:pt x="59" y="44"/>
                      <a:pt x="61" y="39"/>
                      <a:pt x="61" y="34"/>
                    </a:cubicBezTo>
                    <a:cubicBezTo>
                      <a:pt x="60" y="32"/>
                      <a:pt x="59" y="30"/>
                      <a:pt x="57" y="29"/>
                    </a:cubicBezTo>
                    <a:cubicBezTo>
                      <a:pt x="56" y="13"/>
                      <a:pt x="46" y="0"/>
                      <a:pt x="31" y="0"/>
                    </a:cubicBezTo>
                    <a:cubicBezTo>
                      <a:pt x="16" y="0"/>
                      <a:pt x="6" y="13"/>
                      <a:pt x="5" y="29"/>
                    </a:cubicBezTo>
                    <a:cubicBezTo>
                      <a:pt x="3" y="30"/>
                      <a:pt x="1" y="31"/>
                      <a:pt x="1" y="34"/>
                    </a:cubicBezTo>
                    <a:cubicBezTo>
                      <a:pt x="0" y="39"/>
                      <a:pt x="3" y="45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" name="Freeform 7"/>
              <p:cNvSpPr/>
              <p:nvPr/>
            </p:nvSpPr>
            <p:spPr bwMode="auto">
              <a:xfrm>
                <a:off x="6043613" y="3063875"/>
                <a:ext cx="260350" cy="49213"/>
              </a:xfrm>
              <a:custGeom>
                <a:gdLst>
                  <a:gd name="T0" fmla="*/ 6 w 69"/>
                  <a:gd name="T1" fmla="*/ 13 h 13"/>
                  <a:gd name="T2" fmla="*/ 63 w 69"/>
                  <a:gd name="T3" fmla="*/ 13 h 13"/>
                  <a:gd name="T4" fmla="*/ 69 w 69"/>
                  <a:gd name="T5" fmla="*/ 6 h 13"/>
                  <a:gd name="T6" fmla="*/ 63 w 69"/>
                  <a:gd name="T7" fmla="*/ 0 h 13"/>
                  <a:gd name="T8" fmla="*/ 6 w 69"/>
                  <a:gd name="T9" fmla="*/ 0 h 13"/>
                  <a:gd name="T10" fmla="*/ 0 w 69"/>
                  <a:gd name="T11" fmla="*/ 6 h 13"/>
                  <a:gd name="T12" fmla="*/ 6 w 69"/>
                  <a:gd name="T13" fmla="*/ 13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3">
                    <a:moveTo>
                      <a:pt x="6" y="13"/>
                    </a:moveTo>
                    <a:cubicBezTo>
                      <a:pt x="63" y="13"/>
                      <a:pt x="63" y="13"/>
                      <a:pt x="63" y="13"/>
                    </a:cubicBezTo>
                    <a:cubicBezTo>
                      <a:pt x="66" y="13"/>
                      <a:pt x="69" y="10"/>
                      <a:pt x="69" y="6"/>
                    </a:cubicBezTo>
                    <a:cubicBezTo>
                      <a:pt x="69" y="3"/>
                      <a:pt x="66" y="0"/>
                      <a:pt x="6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" name="Freeform 8"/>
              <p:cNvSpPr/>
              <p:nvPr/>
            </p:nvSpPr>
            <p:spPr bwMode="auto">
              <a:xfrm>
                <a:off x="6043613" y="3162300"/>
                <a:ext cx="487363" cy="44450"/>
              </a:xfrm>
              <a:custGeom>
                <a:gdLst>
                  <a:gd name="T0" fmla="*/ 122 w 129"/>
                  <a:gd name="T1" fmla="*/ 0 h 12"/>
                  <a:gd name="T2" fmla="*/ 6 w 129"/>
                  <a:gd name="T3" fmla="*/ 0 h 12"/>
                  <a:gd name="T4" fmla="*/ 0 w 129"/>
                  <a:gd name="T5" fmla="*/ 6 h 12"/>
                  <a:gd name="T6" fmla="*/ 6 w 129"/>
                  <a:gd name="T7" fmla="*/ 12 h 12"/>
                  <a:gd name="T8" fmla="*/ 122 w 129"/>
                  <a:gd name="T9" fmla="*/ 12 h 12"/>
                  <a:gd name="T10" fmla="*/ 129 w 129"/>
                  <a:gd name="T11" fmla="*/ 6 h 12"/>
                  <a:gd name="T12" fmla="*/ 122 w 129"/>
                  <a:gd name="T13" fmla="*/ 0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">
                    <a:moveTo>
                      <a:pt x="12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6" y="12"/>
                      <a:pt x="129" y="10"/>
                      <a:pt x="129" y="6"/>
                    </a:cubicBezTo>
                    <a:cubicBezTo>
                      <a:pt x="129" y="3"/>
                      <a:pt x="126" y="0"/>
                      <a:pt x="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8" name="Freeform 9"/>
              <p:cNvSpPr>
                <a:spLocks noEditPoints="1"/>
              </p:cNvSpPr>
              <p:nvPr/>
            </p:nvSpPr>
            <p:spPr bwMode="auto">
              <a:xfrm>
                <a:off x="5461000" y="2828925"/>
                <a:ext cx="1270000" cy="1196975"/>
              </a:xfrm>
              <a:custGeom>
                <a:gdLst>
                  <a:gd name="T0" fmla="*/ 315 w 336"/>
                  <a:gd name="T1" fmla="*/ 80 h 316"/>
                  <a:gd name="T2" fmla="*/ 315 w 336"/>
                  <a:gd name="T3" fmla="*/ 79 h 316"/>
                  <a:gd name="T4" fmla="*/ 312 w 336"/>
                  <a:gd name="T5" fmla="*/ 72 h 316"/>
                  <a:gd name="T6" fmla="*/ 264 w 336"/>
                  <a:gd name="T7" fmla="*/ 20 h 316"/>
                  <a:gd name="T8" fmla="*/ 243 w 336"/>
                  <a:gd name="T9" fmla="*/ 3 h 316"/>
                  <a:gd name="T10" fmla="*/ 236 w 336"/>
                  <a:gd name="T11" fmla="*/ 0 h 316"/>
                  <a:gd name="T12" fmla="*/ 236 w 336"/>
                  <a:gd name="T13" fmla="*/ 0 h 316"/>
                  <a:gd name="T14" fmla="*/ 123 w 336"/>
                  <a:gd name="T15" fmla="*/ 26 h 316"/>
                  <a:gd name="T16" fmla="*/ 83 w 336"/>
                  <a:gd name="T17" fmla="*/ 107 h 316"/>
                  <a:gd name="T18" fmla="*/ 38 w 336"/>
                  <a:gd name="T19" fmla="*/ 273 h 316"/>
                  <a:gd name="T20" fmla="*/ 27 w 336"/>
                  <a:gd name="T21" fmla="*/ 298 h 316"/>
                  <a:gd name="T22" fmla="*/ 14 w 336"/>
                  <a:gd name="T23" fmla="*/ 73 h 316"/>
                  <a:gd name="T24" fmla="*/ 112 w 336"/>
                  <a:gd name="T25" fmla="*/ 56 h 316"/>
                  <a:gd name="T26" fmla="*/ 31 w 336"/>
                  <a:gd name="T27" fmla="*/ 42 h 316"/>
                  <a:gd name="T28" fmla="*/ 0 w 336"/>
                  <a:gd name="T29" fmla="*/ 73 h 316"/>
                  <a:gd name="T30" fmla="*/ 9 w 336"/>
                  <a:gd name="T31" fmla="*/ 306 h 316"/>
                  <a:gd name="T32" fmla="*/ 31 w 336"/>
                  <a:gd name="T33" fmla="*/ 316 h 316"/>
                  <a:gd name="T34" fmla="*/ 321 w 336"/>
                  <a:gd name="T35" fmla="*/ 285 h 316"/>
                  <a:gd name="T36" fmla="*/ 315 w 336"/>
                  <a:gd name="T37" fmla="*/ 108 h 316"/>
                  <a:gd name="T38" fmla="*/ 279 w 336"/>
                  <a:gd name="T39" fmla="*/ 53 h 316"/>
                  <a:gd name="T40" fmla="*/ 297 w 336"/>
                  <a:gd name="T41" fmla="*/ 73 h 316"/>
                  <a:gd name="T42" fmla="*/ 242 w 336"/>
                  <a:gd name="T43" fmla="*/ 61 h 316"/>
                  <a:gd name="T44" fmla="*/ 134 w 336"/>
                  <a:gd name="T45" fmla="*/ 26 h 316"/>
                  <a:gd name="T46" fmla="*/ 231 w 336"/>
                  <a:gd name="T47" fmla="*/ 11 h 316"/>
                  <a:gd name="T48" fmla="*/ 254 w 336"/>
                  <a:gd name="T49" fmla="*/ 83 h 316"/>
                  <a:gd name="T50" fmla="*/ 303 w 336"/>
                  <a:gd name="T51" fmla="*/ 107 h 316"/>
                  <a:gd name="T52" fmla="*/ 134 w 336"/>
                  <a:gd name="T53" fmla="*/ 26 h 316"/>
                  <a:gd name="T54" fmla="*/ 304 w 336"/>
                  <a:gd name="T55" fmla="*/ 297 h 316"/>
                  <a:gd name="T56" fmla="*/ 46 w 336"/>
                  <a:gd name="T57" fmla="*/ 301 h 316"/>
                  <a:gd name="T58" fmla="*/ 66 w 336"/>
                  <a:gd name="T59" fmla="*/ 134 h 316"/>
                  <a:gd name="T60" fmla="*/ 79 w 336"/>
                  <a:gd name="T61" fmla="*/ 122 h 316"/>
                  <a:gd name="T62" fmla="*/ 319 w 336"/>
                  <a:gd name="T63" fmla="*/ 125 h 316"/>
                  <a:gd name="T64" fmla="*/ 308 w 336"/>
                  <a:gd name="T65" fmla="*/ 288 h 3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6" h="316">
                    <a:moveTo>
                      <a:pt x="315" y="108"/>
                    </a:move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79"/>
                      <a:pt x="315" y="79"/>
                      <a:pt x="315" y="79"/>
                    </a:cubicBezTo>
                    <a:cubicBezTo>
                      <a:pt x="315" y="77"/>
                      <a:pt x="315" y="77"/>
                      <a:pt x="314" y="76"/>
                    </a:cubicBezTo>
                    <a:cubicBezTo>
                      <a:pt x="314" y="74"/>
                      <a:pt x="313" y="73"/>
                      <a:pt x="312" y="72"/>
                    </a:cubicBezTo>
                    <a:cubicBezTo>
                      <a:pt x="310" y="67"/>
                      <a:pt x="304" y="61"/>
                      <a:pt x="298" y="54"/>
                    </a:cubicBezTo>
                    <a:cubicBezTo>
                      <a:pt x="288" y="43"/>
                      <a:pt x="275" y="30"/>
                      <a:pt x="264" y="20"/>
                    </a:cubicBezTo>
                    <a:cubicBezTo>
                      <a:pt x="258" y="14"/>
                      <a:pt x="253" y="10"/>
                      <a:pt x="249" y="7"/>
                    </a:cubicBezTo>
                    <a:cubicBezTo>
                      <a:pt x="247" y="5"/>
                      <a:pt x="245" y="4"/>
                      <a:pt x="243" y="3"/>
                    </a:cubicBezTo>
                    <a:cubicBezTo>
                      <a:pt x="242" y="2"/>
                      <a:pt x="241" y="2"/>
                      <a:pt x="240" y="1"/>
                    </a:cubicBezTo>
                    <a:cubicBezTo>
                      <a:pt x="239" y="1"/>
                      <a:pt x="238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34" y="0"/>
                      <a:pt x="123" y="12"/>
                      <a:pt x="123" y="26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66" y="107"/>
                      <a:pt x="53" y="120"/>
                      <a:pt x="53" y="137"/>
                    </a:cubicBezTo>
                    <a:cubicBezTo>
                      <a:pt x="38" y="273"/>
                      <a:pt x="38" y="273"/>
                      <a:pt x="38" y="273"/>
                    </a:cubicBezTo>
                    <a:cubicBezTo>
                      <a:pt x="36" y="284"/>
                      <a:pt x="36" y="288"/>
                      <a:pt x="34" y="292"/>
                    </a:cubicBezTo>
                    <a:cubicBezTo>
                      <a:pt x="32" y="294"/>
                      <a:pt x="29" y="297"/>
                      <a:pt x="27" y="298"/>
                    </a:cubicBezTo>
                    <a:cubicBezTo>
                      <a:pt x="15" y="298"/>
                      <a:pt x="14" y="286"/>
                      <a:pt x="14" y="28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69"/>
                      <a:pt x="19" y="56"/>
                      <a:pt x="31" y="56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2" y="42"/>
                      <a:pt x="15" y="45"/>
                      <a:pt x="9" y="51"/>
                    </a:cubicBezTo>
                    <a:cubicBezTo>
                      <a:pt x="4" y="57"/>
                      <a:pt x="0" y="64"/>
                      <a:pt x="0" y="73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93"/>
                      <a:pt x="4" y="301"/>
                      <a:pt x="9" y="306"/>
                    </a:cubicBezTo>
                    <a:cubicBezTo>
                      <a:pt x="14" y="312"/>
                      <a:pt x="22" y="315"/>
                      <a:pt x="30" y="316"/>
                    </a:cubicBezTo>
                    <a:cubicBezTo>
                      <a:pt x="30" y="316"/>
                      <a:pt x="30" y="316"/>
                      <a:pt x="31" y="316"/>
                    </a:cubicBezTo>
                    <a:cubicBezTo>
                      <a:pt x="291" y="316"/>
                      <a:pt x="291" y="316"/>
                      <a:pt x="291" y="316"/>
                    </a:cubicBezTo>
                    <a:cubicBezTo>
                      <a:pt x="308" y="316"/>
                      <a:pt x="321" y="302"/>
                      <a:pt x="321" y="285"/>
                    </a:cubicBezTo>
                    <a:cubicBezTo>
                      <a:pt x="336" y="137"/>
                      <a:pt x="336" y="137"/>
                      <a:pt x="336" y="137"/>
                    </a:cubicBezTo>
                    <a:cubicBezTo>
                      <a:pt x="336" y="124"/>
                      <a:pt x="327" y="112"/>
                      <a:pt x="315" y="108"/>
                    </a:cubicBezTo>
                    <a:close/>
                    <a:moveTo>
                      <a:pt x="242" y="18"/>
                    </a:moveTo>
                    <a:cubicBezTo>
                      <a:pt x="252" y="26"/>
                      <a:pt x="266" y="40"/>
                      <a:pt x="279" y="53"/>
                    </a:cubicBezTo>
                    <a:cubicBezTo>
                      <a:pt x="285" y="60"/>
                      <a:pt x="292" y="66"/>
                      <a:pt x="296" y="72"/>
                    </a:cubicBezTo>
                    <a:cubicBezTo>
                      <a:pt x="296" y="72"/>
                      <a:pt x="297" y="73"/>
                      <a:pt x="297" y="73"/>
                    </a:cubicBezTo>
                    <a:cubicBezTo>
                      <a:pt x="254" y="73"/>
                      <a:pt x="254" y="73"/>
                      <a:pt x="254" y="73"/>
                    </a:cubicBezTo>
                    <a:cubicBezTo>
                      <a:pt x="248" y="73"/>
                      <a:pt x="242" y="68"/>
                      <a:pt x="242" y="61"/>
                    </a:cubicBezTo>
                    <a:lnTo>
                      <a:pt x="242" y="18"/>
                    </a:lnTo>
                    <a:close/>
                    <a:moveTo>
                      <a:pt x="134" y="26"/>
                    </a:moveTo>
                    <a:cubicBezTo>
                      <a:pt x="134" y="19"/>
                      <a:pt x="141" y="11"/>
                      <a:pt x="148" y="11"/>
                    </a:cubicBezTo>
                    <a:cubicBezTo>
                      <a:pt x="231" y="11"/>
                      <a:pt x="231" y="11"/>
                      <a:pt x="231" y="11"/>
                    </a:cubicBezTo>
                    <a:cubicBezTo>
                      <a:pt x="231" y="61"/>
                      <a:pt x="231" y="61"/>
                      <a:pt x="231" y="61"/>
                    </a:cubicBezTo>
                    <a:cubicBezTo>
                      <a:pt x="231" y="75"/>
                      <a:pt x="240" y="83"/>
                      <a:pt x="254" y="83"/>
                    </a:cubicBezTo>
                    <a:cubicBezTo>
                      <a:pt x="303" y="83"/>
                      <a:pt x="303" y="83"/>
                      <a:pt x="303" y="83"/>
                    </a:cubicBezTo>
                    <a:cubicBezTo>
                      <a:pt x="303" y="107"/>
                      <a:pt x="303" y="107"/>
                      <a:pt x="303" y="107"/>
                    </a:cubicBezTo>
                    <a:cubicBezTo>
                      <a:pt x="134" y="107"/>
                      <a:pt x="134" y="107"/>
                      <a:pt x="134" y="107"/>
                    </a:cubicBezTo>
                    <a:lnTo>
                      <a:pt x="134" y="26"/>
                    </a:lnTo>
                    <a:close/>
                    <a:moveTo>
                      <a:pt x="308" y="288"/>
                    </a:moveTo>
                    <a:cubicBezTo>
                      <a:pt x="308" y="292"/>
                      <a:pt x="307" y="295"/>
                      <a:pt x="304" y="297"/>
                    </a:cubicBezTo>
                    <a:cubicBezTo>
                      <a:pt x="302" y="299"/>
                      <a:pt x="299" y="301"/>
                      <a:pt x="295" y="301"/>
                    </a:cubicBezTo>
                    <a:cubicBezTo>
                      <a:pt x="46" y="301"/>
                      <a:pt x="46" y="301"/>
                      <a:pt x="46" y="301"/>
                    </a:cubicBezTo>
                    <a:cubicBezTo>
                      <a:pt x="49" y="294"/>
                      <a:pt x="51" y="286"/>
                      <a:pt x="51" y="276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1"/>
                      <a:pt x="68" y="128"/>
                      <a:pt x="70" y="125"/>
                    </a:cubicBezTo>
                    <a:cubicBezTo>
                      <a:pt x="72" y="123"/>
                      <a:pt x="76" y="122"/>
                      <a:pt x="79" y="122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4" y="122"/>
                      <a:pt x="317" y="123"/>
                      <a:pt x="319" y="125"/>
                    </a:cubicBezTo>
                    <a:cubicBezTo>
                      <a:pt x="322" y="128"/>
                      <a:pt x="323" y="131"/>
                      <a:pt x="323" y="134"/>
                    </a:cubicBezTo>
                    <a:lnTo>
                      <a:pt x="308" y="2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6120" y="2538420"/>
            <a:ext cx="1223015" cy="1223015"/>
            <a:chOff x="6087724" y="1722497"/>
            <a:chExt cx="1540932" cy="1540932"/>
          </a:xfrm>
          <a:solidFill>
            <a:schemeClr val="bg1">
              <a:alpha val="90000"/>
            </a:schemeClr>
          </a:solidFill>
        </p:grpSpPr>
        <p:sp>
          <p:nvSpPr>
            <p:cNvPr id="27" name="椭圆 26"/>
            <p:cNvSpPr/>
            <p:nvPr/>
          </p:nvSpPr>
          <p:spPr>
            <a:xfrm>
              <a:off x="6087724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407901" y="2053679"/>
              <a:ext cx="1032714" cy="882155"/>
              <a:chOff x="5322888" y="2767013"/>
              <a:chExt cx="1546225" cy="1320801"/>
            </a:xfrm>
            <a:grpFill/>
          </p:grpSpPr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6092826" y="3098801"/>
                <a:ext cx="71438" cy="3905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5899151" y="4041776"/>
                <a:ext cx="457200" cy="460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26"/>
              <p:cNvSpPr>
                <a:spLocks noEditPoints="1"/>
              </p:cNvSpPr>
              <p:nvPr/>
            </p:nvSpPr>
            <p:spPr bwMode="auto">
              <a:xfrm>
                <a:off x="5322888" y="2871788"/>
                <a:ext cx="739775" cy="723900"/>
              </a:xfrm>
              <a:custGeom>
                <a:gdLst>
                  <a:gd name="T0" fmla="*/ 125 w 196"/>
                  <a:gd name="T1" fmla="*/ 165 h 191"/>
                  <a:gd name="T2" fmla="*/ 125 w 196"/>
                  <a:gd name="T3" fmla="*/ 165 h 191"/>
                  <a:gd name="T4" fmla="*/ 125 w 196"/>
                  <a:gd name="T5" fmla="*/ 163 h 191"/>
                  <a:gd name="T6" fmla="*/ 68 w 196"/>
                  <a:gd name="T7" fmla="*/ 24 h 191"/>
                  <a:gd name="T8" fmla="*/ 68 w 196"/>
                  <a:gd name="T9" fmla="*/ 22 h 191"/>
                  <a:gd name="T10" fmla="*/ 80 w 196"/>
                  <a:gd name="T11" fmla="*/ 17 h 191"/>
                  <a:gd name="T12" fmla="*/ 196 w 196"/>
                  <a:gd name="T13" fmla="*/ 37 h 191"/>
                  <a:gd name="T14" fmla="*/ 196 w 196"/>
                  <a:gd name="T15" fmla="*/ 14 h 191"/>
                  <a:gd name="T16" fmla="*/ 78 w 196"/>
                  <a:gd name="T17" fmla="*/ 8 h 191"/>
                  <a:gd name="T18" fmla="*/ 68 w 196"/>
                  <a:gd name="T19" fmla="*/ 15 h 191"/>
                  <a:gd name="T20" fmla="*/ 68 w 196"/>
                  <a:gd name="T21" fmla="*/ 14 h 191"/>
                  <a:gd name="T22" fmla="*/ 64 w 196"/>
                  <a:gd name="T23" fmla="*/ 11 h 191"/>
                  <a:gd name="T24" fmla="*/ 61 w 196"/>
                  <a:gd name="T25" fmla="*/ 14 h 191"/>
                  <a:gd name="T26" fmla="*/ 55 w 196"/>
                  <a:gd name="T27" fmla="*/ 3 h 191"/>
                  <a:gd name="T28" fmla="*/ 51 w 196"/>
                  <a:gd name="T29" fmla="*/ 3 h 191"/>
                  <a:gd name="T30" fmla="*/ 61 w 196"/>
                  <a:gd name="T31" fmla="*/ 21 h 191"/>
                  <a:gd name="T32" fmla="*/ 61 w 196"/>
                  <a:gd name="T33" fmla="*/ 24 h 191"/>
                  <a:gd name="T34" fmla="*/ 4 w 196"/>
                  <a:gd name="T35" fmla="*/ 163 h 191"/>
                  <a:gd name="T36" fmla="*/ 4 w 196"/>
                  <a:gd name="T37" fmla="*/ 165 h 191"/>
                  <a:gd name="T38" fmla="*/ 4 w 196"/>
                  <a:gd name="T39" fmla="*/ 165 h 191"/>
                  <a:gd name="T40" fmla="*/ 2 w 196"/>
                  <a:gd name="T41" fmla="*/ 168 h 191"/>
                  <a:gd name="T42" fmla="*/ 20 w 196"/>
                  <a:gd name="T43" fmla="*/ 186 h 191"/>
                  <a:gd name="T44" fmla="*/ 65 w 196"/>
                  <a:gd name="T45" fmla="*/ 191 h 191"/>
                  <a:gd name="T46" fmla="*/ 109 w 196"/>
                  <a:gd name="T47" fmla="*/ 186 h 191"/>
                  <a:gd name="T48" fmla="*/ 127 w 196"/>
                  <a:gd name="T49" fmla="*/ 168 h 191"/>
                  <a:gd name="T50" fmla="*/ 125 w 196"/>
                  <a:gd name="T51" fmla="*/ 165 h 191"/>
                  <a:gd name="T52" fmla="*/ 71 w 196"/>
                  <a:gd name="T53" fmla="*/ 165 h 191"/>
                  <a:gd name="T54" fmla="*/ 64 w 196"/>
                  <a:gd name="T55" fmla="*/ 165 h 191"/>
                  <a:gd name="T56" fmla="*/ 58 w 196"/>
                  <a:gd name="T57" fmla="*/ 165 h 191"/>
                  <a:gd name="T58" fmla="*/ 11 w 196"/>
                  <a:gd name="T59" fmla="*/ 165 h 191"/>
                  <a:gd name="T60" fmla="*/ 64 w 196"/>
                  <a:gd name="T61" fmla="*/ 36 h 191"/>
                  <a:gd name="T62" fmla="*/ 64 w 196"/>
                  <a:gd name="T63" fmla="*/ 36 h 191"/>
                  <a:gd name="T64" fmla="*/ 65 w 196"/>
                  <a:gd name="T65" fmla="*/ 36 h 191"/>
                  <a:gd name="T66" fmla="*/ 118 w 196"/>
                  <a:gd name="T67" fmla="*/ 165 h 191"/>
                  <a:gd name="T68" fmla="*/ 71 w 196"/>
                  <a:gd name="T69" fmla="*/ 165 h 1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191">
                    <a:moveTo>
                      <a:pt x="125" y="165"/>
                    </a:move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4"/>
                      <a:pt x="125" y="163"/>
                      <a:pt x="125" y="16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6" y="22"/>
                      <a:pt x="80" y="17"/>
                      <a:pt x="80" y="17"/>
                    </a:cubicBezTo>
                    <a:cubicBezTo>
                      <a:pt x="80" y="17"/>
                      <a:pt x="94" y="6"/>
                      <a:pt x="196" y="37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72" y="8"/>
                      <a:pt x="127" y="1"/>
                      <a:pt x="78" y="8"/>
                    </a:cubicBezTo>
                    <a:cubicBezTo>
                      <a:pt x="78" y="8"/>
                      <a:pt x="74" y="14"/>
                      <a:pt x="68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2"/>
                      <a:pt x="66" y="11"/>
                      <a:pt x="64" y="11"/>
                    </a:cubicBezTo>
                    <a:cubicBezTo>
                      <a:pt x="62" y="11"/>
                      <a:pt x="61" y="12"/>
                      <a:pt x="61" y="14"/>
                    </a:cubicBezTo>
                    <a:cubicBezTo>
                      <a:pt x="52" y="11"/>
                      <a:pt x="55" y="3"/>
                      <a:pt x="55" y="3"/>
                    </a:cubicBezTo>
                    <a:cubicBezTo>
                      <a:pt x="55" y="3"/>
                      <a:pt x="52" y="0"/>
                      <a:pt x="51" y="3"/>
                    </a:cubicBezTo>
                    <a:cubicBezTo>
                      <a:pt x="50" y="5"/>
                      <a:pt x="49" y="17"/>
                      <a:pt x="61" y="21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4" y="163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1" y="165"/>
                      <a:pt x="0" y="167"/>
                      <a:pt x="2" y="168"/>
                    </a:cubicBezTo>
                    <a:cubicBezTo>
                      <a:pt x="2" y="168"/>
                      <a:pt x="18" y="184"/>
                      <a:pt x="20" y="186"/>
                    </a:cubicBezTo>
                    <a:cubicBezTo>
                      <a:pt x="20" y="186"/>
                      <a:pt x="25" y="191"/>
                      <a:pt x="65" y="191"/>
                    </a:cubicBezTo>
                    <a:cubicBezTo>
                      <a:pt x="104" y="191"/>
                      <a:pt x="109" y="186"/>
                      <a:pt x="109" y="186"/>
                    </a:cubicBezTo>
                    <a:cubicBezTo>
                      <a:pt x="111" y="184"/>
                      <a:pt x="127" y="168"/>
                      <a:pt x="127" y="168"/>
                    </a:cubicBezTo>
                    <a:cubicBezTo>
                      <a:pt x="129" y="167"/>
                      <a:pt x="128" y="165"/>
                      <a:pt x="125" y="165"/>
                    </a:cubicBezTo>
                    <a:close/>
                    <a:moveTo>
                      <a:pt x="71" y="165"/>
                    </a:moveTo>
                    <a:cubicBezTo>
                      <a:pt x="68" y="165"/>
                      <a:pt x="65" y="165"/>
                      <a:pt x="64" y="165"/>
                    </a:cubicBezTo>
                    <a:cubicBezTo>
                      <a:pt x="64" y="165"/>
                      <a:pt x="61" y="165"/>
                      <a:pt x="58" y="165"/>
                    </a:cubicBezTo>
                    <a:cubicBezTo>
                      <a:pt x="11" y="165"/>
                      <a:pt x="11" y="165"/>
                      <a:pt x="11" y="165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165"/>
                      <a:pt x="118" y="165"/>
                      <a:pt x="118" y="165"/>
                    </a:cubicBezTo>
                    <a:lnTo>
                      <a:pt x="71" y="1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Freeform 27"/>
              <p:cNvSpPr>
                <a:spLocks noEditPoints="1"/>
              </p:cNvSpPr>
              <p:nvPr/>
            </p:nvSpPr>
            <p:spPr bwMode="auto">
              <a:xfrm>
                <a:off x="6073776" y="2906713"/>
                <a:ext cx="109538" cy="177800"/>
              </a:xfrm>
              <a:custGeom>
                <a:gdLst>
                  <a:gd name="T0" fmla="*/ 29 w 29"/>
                  <a:gd name="T1" fmla="*/ 0 h 47"/>
                  <a:gd name="T2" fmla="*/ 0 w 29"/>
                  <a:gd name="T3" fmla="*/ 0 h 47"/>
                  <a:gd name="T4" fmla="*/ 0 w 29"/>
                  <a:gd name="T5" fmla="*/ 47 h 47"/>
                  <a:gd name="T6" fmla="*/ 29 w 29"/>
                  <a:gd name="T7" fmla="*/ 47 h 47"/>
                  <a:gd name="T8" fmla="*/ 29 w 29"/>
                  <a:gd name="T9" fmla="*/ 0 h 47"/>
                  <a:gd name="T10" fmla="*/ 14 w 29"/>
                  <a:gd name="T11" fmla="*/ 28 h 47"/>
                  <a:gd name="T12" fmla="*/ 8 w 29"/>
                  <a:gd name="T13" fmla="*/ 21 h 47"/>
                  <a:gd name="T14" fmla="*/ 14 w 29"/>
                  <a:gd name="T15" fmla="*/ 14 h 47"/>
                  <a:gd name="T16" fmla="*/ 21 w 29"/>
                  <a:gd name="T17" fmla="*/ 21 h 47"/>
                  <a:gd name="T18" fmla="*/ 14 w 29"/>
                  <a:gd name="T19" fmla="*/ 28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4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9" y="47"/>
                      <a:pt x="29" y="47"/>
                      <a:pt x="29" y="47"/>
                    </a:cubicBezTo>
                    <a:lnTo>
                      <a:pt x="29" y="0"/>
                    </a:lnTo>
                    <a:close/>
                    <a:moveTo>
                      <a:pt x="14" y="28"/>
                    </a:moveTo>
                    <a:cubicBezTo>
                      <a:pt x="11" y="28"/>
                      <a:pt x="8" y="25"/>
                      <a:pt x="8" y="21"/>
                    </a:cubicBezTo>
                    <a:cubicBezTo>
                      <a:pt x="8" y="17"/>
                      <a:pt x="11" y="14"/>
                      <a:pt x="14" y="14"/>
                    </a:cubicBezTo>
                    <a:cubicBezTo>
                      <a:pt x="18" y="14"/>
                      <a:pt x="21" y="17"/>
                      <a:pt x="21" y="21"/>
                    </a:cubicBezTo>
                    <a:cubicBezTo>
                      <a:pt x="21" y="25"/>
                      <a:pt x="18" y="28"/>
                      <a:pt x="14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5959476" y="3917951"/>
                <a:ext cx="336550" cy="101600"/>
              </a:xfrm>
              <a:custGeom>
                <a:gdLst>
                  <a:gd name="T0" fmla="*/ 0 w 89"/>
                  <a:gd name="T1" fmla="*/ 27 h 27"/>
                  <a:gd name="T2" fmla="*/ 89 w 89"/>
                  <a:gd name="T3" fmla="*/ 27 h 27"/>
                  <a:gd name="T4" fmla="*/ 89 w 89"/>
                  <a:gd name="T5" fmla="*/ 19 h 27"/>
                  <a:gd name="T6" fmla="*/ 58 w 89"/>
                  <a:gd name="T7" fmla="*/ 0 h 27"/>
                  <a:gd name="T8" fmla="*/ 31 w 89"/>
                  <a:gd name="T9" fmla="*/ 0 h 27"/>
                  <a:gd name="T10" fmla="*/ 0 w 89"/>
                  <a:gd name="T11" fmla="*/ 19 h 27"/>
                  <a:gd name="T12" fmla="*/ 0 w 89"/>
                  <a:gd name="T13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27">
                    <a:moveTo>
                      <a:pt x="0" y="27"/>
                    </a:move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73" y="12"/>
                      <a:pt x="5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12"/>
                      <a:pt x="0" y="19"/>
                      <a:pt x="0" y="19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6076951" y="3508376"/>
                <a:ext cx="101600" cy="390525"/>
              </a:xfrm>
              <a:custGeom>
                <a:gdLst>
                  <a:gd name="T0" fmla="*/ 0 w 27"/>
                  <a:gd name="T1" fmla="*/ 9 h 103"/>
                  <a:gd name="T2" fmla="*/ 0 w 27"/>
                  <a:gd name="T3" fmla="*/ 11 h 103"/>
                  <a:gd name="T4" fmla="*/ 0 w 27"/>
                  <a:gd name="T5" fmla="*/ 11 h 103"/>
                  <a:gd name="T6" fmla="*/ 2 w 27"/>
                  <a:gd name="T7" fmla="*/ 103 h 103"/>
                  <a:gd name="T8" fmla="*/ 25 w 27"/>
                  <a:gd name="T9" fmla="*/ 103 h 103"/>
                  <a:gd name="T10" fmla="*/ 27 w 27"/>
                  <a:gd name="T11" fmla="*/ 11 h 103"/>
                  <a:gd name="T12" fmla="*/ 27 w 27"/>
                  <a:gd name="T13" fmla="*/ 11 h 103"/>
                  <a:gd name="T14" fmla="*/ 27 w 27"/>
                  <a:gd name="T15" fmla="*/ 9 h 103"/>
                  <a:gd name="T16" fmla="*/ 24 w 27"/>
                  <a:gd name="T17" fmla="*/ 0 h 103"/>
                  <a:gd name="T18" fmla="*/ 3 w 27"/>
                  <a:gd name="T19" fmla="*/ 0 h 103"/>
                  <a:gd name="T20" fmla="*/ 0 w 27"/>
                  <a:gd name="T21" fmla="*/ 9 h 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03">
                    <a:moveTo>
                      <a:pt x="0" y="9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5"/>
                      <a:pt x="2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076951" y="2767013"/>
                <a:ext cx="98425" cy="120650"/>
              </a:xfrm>
              <a:custGeom>
                <a:gdLst>
                  <a:gd name="T0" fmla="*/ 5 w 26"/>
                  <a:gd name="T1" fmla="*/ 32 h 32"/>
                  <a:gd name="T2" fmla="*/ 12 w 26"/>
                  <a:gd name="T3" fmla="*/ 32 h 32"/>
                  <a:gd name="T4" fmla="*/ 13 w 26"/>
                  <a:gd name="T5" fmla="*/ 32 h 32"/>
                  <a:gd name="T6" fmla="*/ 21 w 26"/>
                  <a:gd name="T7" fmla="*/ 32 h 32"/>
                  <a:gd name="T8" fmla="*/ 26 w 26"/>
                  <a:gd name="T9" fmla="*/ 10 h 32"/>
                  <a:gd name="T10" fmla="*/ 26 w 26"/>
                  <a:gd name="T11" fmla="*/ 4 h 32"/>
                  <a:gd name="T12" fmla="*/ 26 w 26"/>
                  <a:gd name="T13" fmla="*/ 4 h 32"/>
                  <a:gd name="T14" fmla="*/ 19 w 26"/>
                  <a:gd name="T15" fmla="*/ 0 h 32"/>
                  <a:gd name="T16" fmla="*/ 13 w 26"/>
                  <a:gd name="T17" fmla="*/ 0 h 32"/>
                  <a:gd name="T18" fmla="*/ 12 w 26"/>
                  <a:gd name="T19" fmla="*/ 0 h 32"/>
                  <a:gd name="T20" fmla="*/ 7 w 26"/>
                  <a:gd name="T21" fmla="*/ 0 h 32"/>
                  <a:gd name="T22" fmla="*/ 0 w 26"/>
                  <a:gd name="T23" fmla="*/ 4 h 32"/>
                  <a:gd name="T24" fmla="*/ 0 w 26"/>
                  <a:gd name="T25" fmla="*/ 4 h 32"/>
                  <a:gd name="T26" fmla="*/ 0 w 26"/>
                  <a:gd name="T27" fmla="*/ 10 h 32"/>
                  <a:gd name="T28" fmla="*/ 5 w 26"/>
                  <a:gd name="T29" fmla="*/ 32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5" y="32"/>
                    </a:move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13"/>
                      <a:pt x="26" y="10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5" y="13"/>
                      <a:pt x="5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31"/>
              <p:cNvSpPr/>
              <p:nvPr/>
            </p:nvSpPr>
            <p:spPr bwMode="auto">
              <a:xfrm>
                <a:off x="6556376" y="3538538"/>
                <a:ext cx="142875" cy="30163"/>
              </a:xfrm>
              <a:custGeom>
                <a:gdLst>
                  <a:gd name="T0" fmla="*/ 35 w 38"/>
                  <a:gd name="T1" fmla="*/ 8 h 8"/>
                  <a:gd name="T2" fmla="*/ 38 w 38"/>
                  <a:gd name="T3" fmla="*/ 4 h 8"/>
                  <a:gd name="T4" fmla="*/ 35 w 38"/>
                  <a:gd name="T5" fmla="*/ 0 h 8"/>
                  <a:gd name="T6" fmla="*/ 4 w 38"/>
                  <a:gd name="T7" fmla="*/ 0 h 8"/>
                  <a:gd name="T8" fmla="*/ 0 w 38"/>
                  <a:gd name="T9" fmla="*/ 4 h 8"/>
                  <a:gd name="T10" fmla="*/ 4 w 38"/>
                  <a:gd name="T11" fmla="*/ 8 h 8"/>
                  <a:gd name="T12" fmla="*/ 35 w 38"/>
                  <a:gd name="T13" fmla="*/ 8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8">
                    <a:moveTo>
                      <a:pt x="35" y="8"/>
                    </a:moveTo>
                    <a:cubicBezTo>
                      <a:pt x="36" y="8"/>
                      <a:pt x="38" y="6"/>
                      <a:pt x="38" y="4"/>
                    </a:cubicBezTo>
                    <a:cubicBezTo>
                      <a:pt x="38" y="2"/>
                      <a:pt x="36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32"/>
              <p:cNvSpPr/>
              <p:nvPr/>
            </p:nvSpPr>
            <p:spPr bwMode="auto">
              <a:xfrm>
                <a:off x="6503988" y="3417887"/>
                <a:ext cx="260350" cy="106363"/>
              </a:xfrm>
              <a:custGeom>
                <a:gdLst>
                  <a:gd name="T0" fmla="*/ 40 w 69"/>
                  <a:gd name="T1" fmla="*/ 18 h 28"/>
                  <a:gd name="T2" fmla="*/ 44 w 69"/>
                  <a:gd name="T3" fmla="*/ 3 h 28"/>
                  <a:gd name="T4" fmla="*/ 33 w 69"/>
                  <a:gd name="T5" fmla="*/ 0 h 28"/>
                  <a:gd name="T6" fmla="*/ 23 w 69"/>
                  <a:gd name="T7" fmla="*/ 3 h 28"/>
                  <a:gd name="T8" fmla="*/ 27 w 69"/>
                  <a:gd name="T9" fmla="*/ 18 h 28"/>
                  <a:gd name="T10" fmla="*/ 18 w 69"/>
                  <a:gd name="T11" fmla="*/ 5 h 28"/>
                  <a:gd name="T12" fmla="*/ 7 w 69"/>
                  <a:gd name="T13" fmla="*/ 7 h 28"/>
                  <a:gd name="T14" fmla="*/ 16 w 69"/>
                  <a:gd name="T15" fmla="*/ 28 h 28"/>
                  <a:gd name="T16" fmla="*/ 33 w 69"/>
                  <a:gd name="T17" fmla="*/ 28 h 28"/>
                  <a:gd name="T18" fmla="*/ 34 w 69"/>
                  <a:gd name="T19" fmla="*/ 28 h 28"/>
                  <a:gd name="T20" fmla="*/ 51 w 69"/>
                  <a:gd name="T21" fmla="*/ 28 h 28"/>
                  <a:gd name="T22" fmla="*/ 59 w 69"/>
                  <a:gd name="T23" fmla="*/ 7 h 28"/>
                  <a:gd name="T24" fmla="*/ 49 w 69"/>
                  <a:gd name="T25" fmla="*/ 5 h 28"/>
                  <a:gd name="T26" fmla="*/ 40 w 69"/>
                  <a:gd name="T27" fmla="*/ 18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28">
                    <a:moveTo>
                      <a:pt x="40" y="18"/>
                    </a:moveTo>
                    <a:cubicBezTo>
                      <a:pt x="40" y="15"/>
                      <a:pt x="46" y="6"/>
                      <a:pt x="44" y="3"/>
                    </a:cubicBezTo>
                    <a:cubicBezTo>
                      <a:pt x="42" y="0"/>
                      <a:pt x="35" y="0"/>
                      <a:pt x="33" y="0"/>
                    </a:cubicBezTo>
                    <a:cubicBezTo>
                      <a:pt x="32" y="0"/>
                      <a:pt x="24" y="0"/>
                      <a:pt x="23" y="3"/>
                    </a:cubicBezTo>
                    <a:cubicBezTo>
                      <a:pt x="21" y="6"/>
                      <a:pt x="27" y="15"/>
                      <a:pt x="27" y="18"/>
                    </a:cubicBezTo>
                    <a:cubicBezTo>
                      <a:pt x="22" y="17"/>
                      <a:pt x="20" y="7"/>
                      <a:pt x="18" y="5"/>
                    </a:cubicBezTo>
                    <a:cubicBezTo>
                      <a:pt x="16" y="3"/>
                      <a:pt x="10" y="5"/>
                      <a:pt x="7" y="7"/>
                    </a:cubicBezTo>
                    <a:cubicBezTo>
                      <a:pt x="0" y="16"/>
                      <a:pt x="11" y="10"/>
                      <a:pt x="16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6" y="10"/>
                      <a:pt x="69" y="12"/>
                      <a:pt x="59" y="7"/>
                    </a:cubicBezTo>
                    <a:cubicBezTo>
                      <a:pt x="57" y="6"/>
                      <a:pt x="51" y="3"/>
                      <a:pt x="49" y="5"/>
                    </a:cubicBezTo>
                    <a:cubicBezTo>
                      <a:pt x="47" y="7"/>
                      <a:pt x="45" y="17"/>
                      <a:pt x="40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" name="Freeform 33"/>
              <p:cNvSpPr>
                <a:spLocks noEditPoints="1"/>
              </p:cNvSpPr>
              <p:nvPr/>
            </p:nvSpPr>
            <p:spPr bwMode="auto">
              <a:xfrm>
                <a:off x="6432551" y="3579813"/>
                <a:ext cx="395288" cy="250825"/>
              </a:xfrm>
              <a:custGeom>
                <a:gdLst>
                  <a:gd name="T0" fmla="*/ 0 w 105"/>
                  <a:gd name="T1" fmla="*/ 66 h 66"/>
                  <a:gd name="T2" fmla="*/ 44 w 105"/>
                  <a:gd name="T3" fmla="*/ 66 h 66"/>
                  <a:gd name="T4" fmla="*/ 52 w 105"/>
                  <a:gd name="T5" fmla="*/ 66 h 66"/>
                  <a:gd name="T6" fmla="*/ 60 w 105"/>
                  <a:gd name="T7" fmla="*/ 66 h 66"/>
                  <a:gd name="T8" fmla="*/ 104 w 105"/>
                  <a:gd name="T9" fmla="*/ 66 h 66"/>
                  <a:gd name="T10" fmla="*/ 104 w 105"/>
                  <a:gd name="T11" fmla="*/ 62 h 66"/>
                  <a:gd name="T12" fmla="*/ 70 w 105"/>
                  <a:gd name="T13" fmla="*/ 0 h 66"/>
                  <a:gd name="T14" fmla="*/ 53 w 105"/>
                  <a:gd name="T15" fmla="*/ 0 h 66"/>
                  <a:gd name="T16" fmla="*/ 51 w 105"/>
                  <a:gd name="T17" fmla="*/ 0 h 66"/>
                  <a:gd name="T18" fmla="*/ 34 w 105"/>
                  <a:gd name="T19" fmla="*/ 0 h 66"/>
                  <a:gd name="T20" fmla="*/ 0 w 105"/>
                  <a:gd name="T21" fmla="*/ 62 h 66"/>
                  <a:gd name="T22" fmla="*/ 0 w 105"/>
                  <a:gd name="T23" fmla="*/ 66 h 66"/>
                  <a:gd name="T24" fmla="*/ 60 w 105"/>
                  <a:gd name="T25" fmla="*/ 44 h 66"/>
                  <a:gd name="T26" fmla="*/ 56 w 105"/>
                  <a:gd name="T27" fmla="*/ 41 h 66"/>
                  <a:gd name="T28" fmla="*/ 54 w 105"/>
                  <a:gd name="T29" fmla="*/ 41 h 66"/>
                  <a:gd name="T30" fmla="*/ 40 w 105"/>
                  <a:gd name="T31" fmla="*/ 35 h 66"/>
                  <a:gd name="T32" fmla="*/ 35 w 105"/>
                  <a:gd name="T33" fmla="*/ 30 h 66"/>
                  <a:gd name="T34" fmla="*/ 38 w 105"/>
                  <a:gd name="T35" fmla="*/ 17 h 66"/>
                  <a:gd name="T36" fmla="*/ 47 w 105"/>
                  <a:gd name="T37" fmla="*/ 13 h 66"/>
                  <a:gd name="T38" fmla="*/ 47 w 105"/>
                  <a:gd name="T39" fmla="*/ 9 h 66"/>
                  <a:gd name="T40" fmla="*/ 49 w 105"/>
                  <a:gd name="T41" fmla="*/ 8 h 66"/>
                  <a:gd name="T42" fmla="*/ 54 w 105"/>
                  <a:gd name="T43" fmla="*/ 8 h 66"/>
                  <a:gd name="T44" fmla="*/ 55 w 105"/>
                  <a:gd name="T45" fmla="*/ 9 h 66"/>
                  <a:gd name="T46" fmla="*/ 55 w 105"/>
                  <a:gd name="T47" fmla="*/ 13 h 66"/>
                  <a:gd name="T48" fmla="*/ 58 w 105"/>
                  <a:gd name="T49" fmla="*/ 13 h 66"/>
                  <a:gd name="T50" fmla="*/ 69 w 105"/>
                  <a:gd name="T51" fmla="*/ 19 h 66"/>
                  <a:gd name="T52" fmla="*/ 68 w 105"/>
                  <a:gd name="T53" fmla="*/ 22 h 66"/>
                  <a:gd name="T54" fmla="*/ 64 w 105"/>
                  <a:gd name="T55" fmla="*/ 25 h 66"/>
                  <a:gd name="T56" fmla="*/ 61 w 105"/>
                  <a:gd name="T57" fmla="*/ 24 h 66"/>
                  <a:gd name="T58" fmla="*/ 61 w 105"/>
                  <a:gd name="T59" fmla="*/ 23 h 66"/>
                  <a:gd name="T60" fmla="*/ 61 w 105"/>
                  <a:gd name="T61" fmla="*/ 23 h 66"/>
                  <a:gd name="T62" fmla="*/ 60 w 105"/>
                  <a:gd name="T63" fmla="*/ 23 h 66"/>
                  <a:gd name="T64" fmla="*/ 56 w 105"/>
                  <a:gd name="T65" fmla="*/ 20 h 66"/>
                  <a:gd name="T66" fmla="*/ 51 w 105"/>
                  <a:gd name="T67" fmla="*/ 20 h 66"/>
                  <a:gd name="T68" fmla="*/ 45 w 105"/>
                  <a:gd name="T69" fmla="*/ 22 h 66"/>
                  <a:gd name="T70" fmla="*/ 44 w 105"/>
                  <a:gd name="T71" fmla="*/ 27 h 66"/>
                  <a:gd name="T72" fmla="*/ 48 w 105"/>
                  <a:gd name="T73" fmla="*/ 30 h 66"/>
                  <a:gd name="T74" fmla="*/ 48 w 105"/>
                  <a:gd name="T75" fmla="*/ 30 h 66"/>
                  <a:gd name="T76" fmla="*/ 54 w 105"/>
                  <a:gd name="T77" fmla="*/ 32 h 66"/>
                  <a:gd name="T78" fmla="*/ 55 w 105"/>
                  <a:gd name="T79" fmla="*/ 32 h 66"/>
                  <a:gd name="T80" fmla="*/ 70 w 105"/>
                  <a:gd name="T81" fmla="*/ 42 h 66"/>
                  <a:gd name="T82" fmla="*/ 66 w 105"/>
                  <a:gd name="T83" fmla="*/ 54 h 66"/>
                  <a:gd name="T84" fmla="*/ 55 w 105"/>
                  <a:gd name="T85" fmla="*/ 58 h 66"/>
                  <a:gd name="T86" fmla="*/ 55 w 105"/>
                  <a:gd name="T87" fmla="*/ 62 h 66"/>
                  <a:gd name="T88" fmla="*/ 54 w 105"/>
                  <a:gd name="T89" fmla="*/ 63 h 66"/>
                  <a:gd name="T90" fmla="*/ 49 w 105"/>
                  <a:gd name="T91" fmla="*/ 63 h 66"/>
                  <a:gd name="T92" fmla="*/ 47 w 105"/>
                  <a:gd name="T93" fmla="*/ 62 h 66"/>
                  <a:gd name="T94" fmla="*/ 47 w 105"/>
                  <a:gd name="T95" fmla="*/ 57 h 66"/>
                  <a:gd name="T96" fmla="*/ 33 w 105"/>
                  <a:gd name="T97" fmla="*/ 51 h 66"/>
                  <a:gd name="T98" fmla="*/ 33 w 105"/>
                  <a:gd name="T99" fmla="*/ 48 h 66"/>
                  <a:gd name="T100" fmla="*/ 38 w 105"/>
                  <a:gd name="T101" fmla="*/ 45 h 66"/>
                  <a:gd name="T102" fmla="*/ 41 w 105"/>
                  <a:gd name="T103" fmla="*/ 46 h 66"/>
                  <a:gd name="T104" fmla="*/ 41 w 105"/>
                  <a:gd name="T105" fmla="*/ 47 h 66"/>
                  <a:gd name="T106" fmla="*/ 41 w 105"/>
                  <a:gd name="T107" fmla="*/ 47 h 66"/>
                  <a:gd name="T108" fmla="*/ 41 w 105"/>
                  <a:gd name="T109" fmla="*/ 47 h 66"/>
                  <a:gd name="T110" fmla="*/ 42 w 105"/>
                  <a:gd name="T111" fmla="*/ 47 h 66"/>
                  <a:gd name="T112" fmla="*/ 46 w 105"/>
                  <a:gd name="T113" fmla="*/ 49 h 66"/>
                  <a:gd name="T114" fmla="*/ 53 w 105"/>
                  <a:gd name="T115" fmla="*/ 51 h 66"/>
                  <a:gd name="T116" fmla="*/ 59 w 105"/>
                  <a:gd name="T117" fmla="*/ 49 h 66"/>
                  <a:gd name="T118" fmla="*/ 60 w 105"/>
                  <a:gd name="T119" fmla="*/ 44 h 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" h="66">
                    <a:moveTo>
                      <a:pt x="0" y="66"/>
                    </a:moveTo>
                    <a:cubicBezTo>
                      <a:pt x="44" y="66"/>
                      <a:pt x="44" y="66"/>
                      <a:pt x="44" y="66"/>
                    </a:cubicBezTo>
                    <a:cubicBezTo>
                      <a:pt x="48" y="66"/>
                      <a:pt x="51" y="66"/>
                      <a:pt x="52" y="66"/>
                    </a:cubicBezTo>
                    <a:cubicBezTo>
                      <a:pt x="53" y="66"/>
                      <a:pt x="57" y="66"/>
                      <a:pt x="60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5"/>
                      <a:pt x="104" y="63"/>
                      <a:pt x="104" y="62"/>
                    </a:cubicBezTo>
                    <a:cubicBezTo>
                      <a:pt x="105" y="27"/>
                      <a:pt x="75" y="12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2"/>
                      <a:pt x="0" y="27"/>
                      <a:pt x="0" y="62"/>
                    </a:cubicBezTo>
                    <a:cubicBezTo>
                      <a:pt x="0" y="63"/>
                      <a:pt x="0" y="65"/>
                      <a:pt x="0" y="66"/>
                    </a:cubicBezTo>
                    <a:close/>
                    <a:moveTo>
                      <a:pt x="60" y="44"/>
                    </a:moveTo>
                    <a:cubicBezTo>
                      <a:pt x="59" y="43"/>
                      <a:pt x="58" y="42"/>
                      <a:pt x="56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0" y="39"/>
                      <a:pt x="42" y="36"/>
                      <a:pt x="40" y="35"/>
                    </a:cubicBezTo>
                    <a:cubicBezTo>
                      <a:pt x="38" y="34"/>
                      <a:pt x="36" y="32"/>
                      <a:pt x="35" y="30"/>
                    </a:cubicBezTo>
                    <a:cubicBezTo>
                      <a:pt x="32" y="26"/>
                      <a:pt x="33" y="20"/>
                      <a:pt x="38" y="17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8"/>
                      <a:pt x="48" y="8"/>
                      <a:pt x="49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8"/>
                      <a:pt x="55" y="9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7" y="13"/>
                      <a:pt x="58" y="13"/>
                    </a:cubicBezTo>
                    <a:cubicBezTo>
                      <a:pt x="62" y="14"/>
                      <a:pt x="66" y="16"/>
                      <a:pt x="69" y="19"/>
                    </a:cubicBezTo>
                    <a:cubicBezTo>
                      <a:pt x="69" y="20"/>
                      <a:pt x="69" y="21"/>
                      <a:pt x="68" y="22"/>
                    </a:cubicBezTo>
                    <a:cubicBezTo>
                      <a:pt x="68" y="24"/>
                      <a:pt x="66" y="25"/>
                      <a:pt x="64" y="25"/>
                    </a:cubicBezTo>
                    <a:cubicBezTo>
                      <a:pt x="63" y="25"/>
                      <a:pt x="62" y="25"/>
                      <a:pt x="61" y="24"/>
                    </a:cubicBezTo>
                    <a:cubicBezTo>
                      <a:pt x="61" y="24"/>
                      <a:pt x="61" y="24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2"/>
                      <a:pt x="57" y="21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49" y="20"/>
                      <a:pt x="47" y="20"/>
                      <a:pt x="45" y="22"/>
                    </a:cubicBezTo>
                    <a:cubicBezTo>
                      <a:pt x="43" y="23"/>
                      <a:pt x="43" y="25"/>
                      <a:pt x="44" y="27"/>
                    </a:cubicBezTo>
                    <a:cubicBezTo>
                      <a:pt x="45" y="28"/>
                      <a:pt x="46" y="29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2" y="31"/>
                      <a:pt x="54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60" y="34"/>
                      <a:pt x="68" y="37"/>
                      <a:pt x="70" y="42"/>
                    </a:cubicBezTo>
                    <a:cubicBezTo>
                      <a:pt x="72" y="46"/>
                      <a:pt x="70" y="51"/>
                      <a:pt x="66" y="54"/>
                    </a:cubicBezTo>
                    <a:cubicBezTo>
                      <a:pt x="63" y="56"/>
                      <a:pt x="59" y="57"/>
                      <a:pt x="55" y="58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4" y="63"/>
                      <a:pt x="54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8" y="63"/>
                      <a:pt x="47" y="62"/>
                      <a:pt x="47" y="62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2" y="57"/>
                      <a:pt x="36" y="55"/>
                      <a:pt x="33" y="51"/>
                    </a:cubicBezTo>
                    <a:cubicBezTo>
                      <a:pt x="33" y="50"/>
                      <a:pt x="33" y="49"/>
                      <a:pt x="33" y="48"/>
                    </a:cubicBezTo>
                    <a:cubicBezTo>
                      <a:pt x="34" y="46"/>
                      <a:pt x="36" y="45"/>
                      <a:pt x="38" y="45"/>
                    </a:cubicBezTo>
                    <a:cubicBezTo>
                      <a:pt x="39" y="45"/>
                      <a:pt x="40" y="46"/>
                      <a:pt x="41" y="46"/>
                    </a:cubicBezTo>
                    <a:cubicBezTo>
                      <a:pt x="41" y="46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2" y="47"/>
                    </a:cubicBezTo>
                    <a:cubicBezTo>
                      <a:pt x="43" y="48"/>
                      <a:pt x="45" y="49"/>
                      <a:pt x="46" y="49"/>
                    </a:cubicBezTo>
                    <a:cubicBezTo>
                      <a:pt x="48" y="50"/>
                      <a:pt x="51" y="51"/>
                      <a:pt x="53" y="51"/>
                    </a:cubicBezTo>
                    <a:cubicBezTo>
                      <a:pt x="55" y="51"/>
                      <a:pt x="57" y="50"/>
                      <a:pt x="59" y="49"/>
                    </a:cubicBezTo>
                    <a:cubicBezTo>
                      <a:pt x="60" y="48"/>
                      <a:pt x="61" y="46"/>
                      <a:pt x="6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" name="Freeform 34"/>
              <p:cNvSpPr/>
              <p:nvPr/>
            </p:nvSpPr>
            <p:spPr bwMode="auto">
              <a:xfrm>
                <a:off x="6386513" y="3841751"/>
                <a:ext cx="482600" cy="101600"/>
              </a:xfrm>
              <a:custGeom>
                <a:gdLst>
                  <a:gd name="T0" fmla="*/ 125 w 128"/>
                  <a:gd name="T1" fmla="*/ 0 h 27"/>
                  <a:gd name="T2" fmla="*/ 70 w 128"/>
                  <a:gd name="T3" fmla="*/ 0 h 27"/>
                  <a:gd name="T4" fmla="*/ 64 w 128"/>
                  <a:gd name="T5" fmla="*/ 0 h 27"/>
                  <a:gd name="T6" fmla="*/ 58 w 128"/>
                  <a:gd name="T7" fmla="*/ 0 h 27"/>
                  <a:gd name="T8" fmla="*/ 3 w 128"/>
                  <a:gd name="T9" fmla="*/ 0 h 27"/>
                  <a:gd name="T10" fmla="*/ 2 w 128"/>
                  <a:gd name="T11" fmla="*/ 4 h 27"/>
                  <a:gd name="T12" fmla="*/ 19 w 128"/>
                  <a:gd name="T13" fmla="*/ 21 h 27"/>
                  <a:gd name="T14" fmla="*/ 64 w 128"/>
                  <a:gd name="T15" fmla="*/ 27 h 27"/>
                  <a:gd name="T16" fmla="*/ 109 w 128"/>
                  <a:gd name="T17" fmla="*/ 21 h 27"/>
                  <a:gd name="T18" fmla="*/ 126 w 128"/>
                  <a:gd name="T19" fmla="*/ 4 h 27"/>
                  <a:gd name="T20" fmla="*/ 125 w 128"/>
                  <a:gd name="T21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2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0"/>
                      <a:pt x="64" y="0"/>
                    </a:cubicBezTo>
                    <a:cubicBezTo>
                      <a:pt x="63" y="0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2" y="4"/>
                    </a:cubicBezTo>
                    <a:cubicBezTo>
                      <a:pt x="2" y="4"/>
                      <a:pt x="17" y="19"/>
                      <a:pt x="19" y="21"/>
                    </a:cubicBezTo>
                    <a:cubicBezTo>
                      <a:pt x="19" y="21"/>
                      <a:pt x="24" y="27"/>
                      <a:pt x="64" y="27"/>
                    </a:cubicBezTo>
                    <a:cubicBezTo>
                      <a:pt x="103" y="27"/>
                      <a:pt x="109" y="21"/>
                      <a:pt x="109" y="21"/>
                    </a:cubicBezTo>
                    <a:cubicBezTo>
                      <a:pt x="111" y="19"/>
                      <a:pt x="126" y="4"/>
                      <a:pt x="126" y="4"/>
                    </a:cubicBezTo>
                    <a:cubicBezTo>
                      <a:pt x="128" y="2"/>
                      <a:pt x="127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Freeform 35"/>
              <p:cNvSpPr/>
              <p:nvPr/>
            </p:nvSpPr>
            <p:spPr bwMode="auto">
              <a:xfrm>
                <a:off x="6194426" y="2967038"/>
                <a:ext cx="498475" cy="458788"/>
              </a:xfrm>
              <a:custGeom>
                <a:gdLst>
                  <a:gd name="T0" fmla="*/ 99 w 132"/>
                  <a:gd name="T1" fmla="*/ 72 h 121"/>
                  <a:gd name="T2" fmla="*/ 110 w 132"/>
                  <a:gd name="T3" fmla="*/ 86 h 121"/>
                  <a:gd name="T4" fmla="*/ 111 w 132"/>
                  <a:gd name="T5" fmla="*/ 87 h 121"/>
                  <a:gd name="T6" fmla="*/ 111 w 132"/>
                  <a:gd name="T7" fmla="*/ 90 h 121"/>
                  <a:gd name="T8" fmla="*/ 99 w 132"/>
                  <a:gd name="T9" fmla="*/ 120 h 121"/>
                  <a:gd name="T10" fmla="*/ 100 w 132"/>
                  <a:gd name="T11" fmla="*/ 120 h 121"/>
                  <a:gd name="T12" fmla="*/ 101 w 132"/>
                  <a:gd name="T13" fmla="*/ 121 h 121"/>
                  <a:gd name="T14" fmla="*/ 102 w 132"/>
                  <a:gd name="T15" fmla="*/ 120 h 121"/>
                  <a:gd name="T16" fmla="*/ 108 w 132"/>
                  <a:gd name="T17" fmla="*/ 117 h 121"/>
                  <a:gd name="T18" fmla="*/ 114 w 132"/>
                  <a:gd name="T19" fmla="*/ 102 h 121"/>
                  <a:gd name="T20" fmla="*/ 115 w 132"/>
                  <a:gd name="T21" fmla="*/ 102 h 121"/>
                  <a:gd name="T22" fmla="*/ 116 w 132"/>
                  <a:gd name="T23" fmla="*/ 102 h 121"/>
                  <a:gd name="T24" fmla="*/ 121 w 132"/>
                  <a:gd name="T25" fmla="*/ 114 h 121"/>
                  <a:gd name="T26" fmla="*/ 123 w 132"/>
                  <a:gd name="T27" fmla="*/ 117 h 121"/>
                  <a:gd name="T28" fmla="*/ 128 w 132"/>
                  <a:gd name="T29" fmla="*/ 120 h 121"/>
                  <a:gd name="T30" fmla="*/ 130 w 132"/>
                  <a:gd name="T31" fmla="*/ 121 h 121"/>
                  <a:gd name="T32" fmla="*/ 131 w 132"/>
                  <a:gd name="T33" fmla="*/ 121 h 121"/>
                  <a:gd name="T34" fmla="*/ 132 w 132"/>
                  <a:gd name="T35" fmla="*/ 120 h 121"/>
                  <a:gd name="T36" fmla="*/ 128 w 132"/>
                  <a:gd name="T37" fmla="*/ 111 h 121"/>
                  <a:gd name="T38" fmla="*/ 119 w 132"/>
                  <a:gd name="T39" fmla="*/ 90 h 121"/>
                  <a:gd name="T40" fmla="*/ 119 w 132"/>
                  <a:gd name="T41" fmla="*/ 88 h 121"/>
                  <a:gd name="T42" fmla="*/ 131 w 132"/>
                  <a:gd name="T43" fmla="*/ 78 h 121"/>
                  <a:gd name="T44" fmla="*/ 128 w 132"/>
                  <a:gd name="T45" fmla="*/ 76 h 121"/>
                  <a:gd name="T46" fmla="*/ 119 w 132"/>
                  <a:gd name="T47" fmla="*/ 82 h 121"/>
                  <a:gd name="T48" fmla="*/ 119 w 132"/>
                  <a:gd name="T49" fmla="*/ 81 h 121"/>
                  <a:gd name="T50" fmla="*/ 115 w 132"/>
                  <a:gd name="T51" fmla="*/ 77 h 121"/>
                  <a:gd name="T52" fmla="*/ 112 w 132"/>
                  <a:gd name="T53" fmla="*/ 80 h 121"/>
                  <a:gd name="T54" fmla="*/ 106 w 132"/>
                  <a:gd name="T55" fmla="*/ 66 h 121"/>
                  <a:gd name="T56" fmla="*/ 0 w 132"/>
                  <a:gd name="T57" fmla="*/ 0 h 121"/>
                  <a:gd name="T58" fmla="*/ 0 w 132"/>
                  <a:gd name="T59" fmla="*/ 23 h 121"/>
                  <a:gd name="T60" fmla="*/ 99 w 132"/>
                  <a:gd name="T61" fmla="*/ 72 h 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2" h="120">
                    <a:moveTo>
                      <a:pt x="99" y="72"/>
                    </a:moveTo>
                    <a:cubicBezTo>
                      <a:pt x="99" y="72"/>
                      <a:pt x="100" y="81"/>
                      <a:pt x="110" y="86"/>
                    </a:cubicBezTo>
                    <a:cubicBezTo>
                      <a:pt x="110" y="86"/>
                      <a:pt x="111" y="86"/>
                      <a:pt x="111" y="87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07" y="100"/>
                      <a:pt x="103" y="110"/>
                      <a:pt x="99" y="120"/>
                    </a:cubicBezTo>
                    <a:cubicBezTo>
                      <a:pt x="99" y="120"/>
                      <a:pt x="100" y="120"/>
                      <a:pt x="100" y="120"/>
                    </a:cubicBezTo>
                    <a:cubicBezTo>
                      <a:pt x="100" y="121"/>
                      <a:pt x="101" y="121"/>
                      <a:pt x="101" y="121"/>
                    </a:cubicBezTo>
                    <a:cubicBezTo>
                      <a:pt x="101" y="121"/>
                      <a:pt x="102" y="120"/>
                      <a:pt x="102" y="120"/>
                    </a:cubicBezTo>
                    <a:cubicBezTo>
                      <a:pt x="103" y="119"/>
                      <a:pt x="104" y="117"/>
                      <a:pt x="108" y="117"/>
                    </a:cubicBezTo>
                    <a:cubicBezTo>
                      <a:pt x="110" y="112"/>
                      <a:pt x="112" y="107"/>
                      <a:pt x="114" y="102"/>
                    </a:cubicBezTo>
                    <a:cubicBezTo>
                      <a:pt x="114" y="102"/>
                      <a:pt x="115" y="102"/>
                      <a:pt x="115" y="102"/>
                    </a:cubicBezTo>
                    <a:cubicBezTo>
                      <a:pt x="115" y="102"/>
                      <a:pt x="116" y="102"/>
                      <a:pt x="116" y="102"/>
                    </a:cubicBezTo>
                    <a:cubicBezTo>
                      <a:pt x="118" y="106"/>
                      <a:pt x="120" y="110"/>
                      <a:pt x="121" y="114"/>
                    </a:cubicBezTo>
                    <a:cubicBezTo>
                      <a:pt x="122" y="115"/>
                      <a:pt x="122" y="116"/>
                      <a:pt x="123" y="117"/>
                    </a:cubicBezTo>
                    <a:cubicBezTo>
                      <a:pt x="127" y="117"/>
                      <a:pt x="128" y="119"/>
                      <a:pt x="128" y="120"/>
                    </a:cubicBezTo>
                    <a:cubicBezTo>
                      <a:pt x="129" y="120"/>
                      <a:pt x="129" y="121"/>
                      <a:pt x="130" y="121"/>
                    </a:cubicBezTo>
                    <a:cubicBezTo>
                      <a:pt x="130" y="121"/>
                      <a:pt x="130" y="121"/>
                      <a:pt x="131" y="121"/>
                    </a:cubicBezTo>
                    <a:cubicBezTo>
                      <a:pt x="131" y="120"/>
                      <a:pt x="132" y="120"/>
                      <a:pt x="132" y="120"/>
                    </a:cubicBezTo>
                    <a:cubicBezTo>
                      <a:pt x="131" y="117"/>
                      <a:pt x="129" y="114"/>
                      <a:pt x="128" y="111"/>
                    </a:cubicBezTo>
                    <a:cubicBezTo>
                      <a:pt x="124" y="102"/>
                      <a:pt x="120" y="94"/>
                      <a:pt x="119" y="90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7" y="87"/>
                      <a:pt x="131" y="80"/>
                      <a:pt x="131" y="78"/>
                    </a:cubicBezTo>
                    <a:cubicBezTo>
                      <a:pt x="132" y="75"/>
                      <a:pt x="128" y="76"/>
                      <a:pt x="128" y="76"/>
                    </a:cubicBezTo>
                    <a:cubicBezTo>
                      <a:pt x="128" y="76"/>
                      <a:pt x="126" y="82"/>
                      <a:pt x="119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9"/>
                      <a:pt x="117" y="77"/>
                      <a:pt x="115" y="77"/>
                    </a:cubicBezTo>
                    <a:cubicBezTo>
                      <a:pt x="113" y="77"/>
                      <a:pt x="112" y="78"/>
                      <a:pt x="112" y="80"/>
                    </a:cubicBezTo>
                    <a:cubicBezTo>
                      <a:pt x="105" y="75"/>
                      <a:pt x="106" y="66"/>
                      <a:pt x="106" y="66"/>
                    </a:cubicBezTo>
                    <a:cubicBezTo>
                      <a:pt x="67" y="28"/>
                      <a:pt x="21" y="8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4" y="56"/>
                      <a:pt x="99" y="72"/>
                      <a:pt x="99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832981" y="1471543"/>
            <a:ext cx="1223015" cy="1223015"/>
            <a:chOff x="6087724" y="3703254"/>
            <a:chExt cx="1540932" cy="1540932"/>
          </a:xfrm>
          <a:solidFill>
            <a:schemeClr val="bg1">
              <a:alpha val="90000"/>
            </a:schemeClr>
          </a:solidFill>
        </p:grpSpPr>
        <p:sp>
          <p:nvSpPr>
            <p:cNvPr id="16" name="椭圆 15"/>
            <p:cNvSpPr/>
            <p:nvPr/>
          </p:nvSpPr>
          <p:spPr>
            <a:xfrm>
              <a:off x="6087724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540561" y="4013339"/>
              <a:ext cx="728091" cy="920761"/>
              <a:chOff x="5527675" y="2708275"/>
              <a:chExt cx="1139825" cy="1441450"/>
            </a:xfrm>
            <a:grpFill/>
          </p:grpSpPr>
          <p:sp>
            <p:nvSpPr>
              <p:cNvPr id="18" name="Freeform 13"/>
              <p:cNvSpPr/>
              <p:nvPr/>
            </p:nvSpPr>
            <p:spPr bwMode="auto">
              <a:xfrm>
                <a:off x="6194425" y="3665538"/>
                <a:ext cx="207963" cy="295275"/>
              </a:xfrm>
              <a:custGeom>
                <a:gdLst>
                  <a:gd name="T0" fmla="*/ 31 w 55"/>
                  <a:gd name="T1" fmla="*/ 35 h 78"/>
                  <a:gd name="T2" fmla="*/ 30 w 55"/>
                  <a:gd name="T3" fmla="*/ 34 h 78"/>
                  <a:gd name="T4" fmla="*/ 22 w 55"/>
                  <a:gd name="T5" fmla="*/ 32 h 78"/>
                  <a:gd name="T6" fmla="*/ 22 w 55"/>
                  <a:gd name="T7" fmla="*/ 31 h 78"/>
                  <a:gd name="T8" fmla="*/ 16 w 55"/>
                  <a:gd name="T9" fmla="*/ 28 h 78"/>
                  <a:gd name="T10" fmla="*/ 17 w 55"/>
                  <a:gd name="T11" fmla="*/ 20 h 78"/>
                  <a:gd name="T12" fmla="*/ 26 w 55"/>
                  <a:gd name="T13" fmla="*/ 18 h 78"/>
                  <a:gd name="T14" fmla="*/ 33 w 55"/>
                  <a:gd name="T15" fmla="*/ 18 h 78"/>
                  <a:gd name="T16" fmla="*/ 39 w 55"/>
                  <a:gd name="T17" fmla="*/ 22 h 78"/>
                  <a:gd name="T18" fmla="*/ 40 w 55"/>
                  <a:gd name="T19" fmla="*/ 23 h 78"/>
                  <a:gd name="T20" fmla="*/ 40 w 55"/>
                  <a:gd name="T21" fmla="*/ 23 h 78"/>
                  <a:gd name="T22" fmla="*/ 40 w 55"/>
                  <a:gd name="T23" fmla="*/ 23 h 78"/>
                  <a:gd name="T24" fmla="*/ 44 w 55"/>
                  <a:gd name="T25" fmla="*/ 25 h 78"/>
                  <a:gd name="T26" fmla="*/ 50 w 55"/>
                  <a:gd name="T27" fmla="*/ 21 h 78"/>
                  <a:gd name="T28" fmla="*/ 50 w 55"/>
                  <a:gd name="T29" fmla="*/ 17 h 78"/>
                  <a:gd name="T30" fmla="*/ 36 w 55"/>
                  <a:gd name="T31" fmla="*/ 8 h 78"/>
                  <a:gd name="T32" fmla="*/ 31 w 55"/>
                  <a:gd name="T33" fmla="*/ 8 h 78"/>
                  <a:gd name="T34" fmla="*/ 31 w 55"/>
                  <a:gd name="T35" fmla="*/ 2 h 78"/>
                  <a:gd name="T36" fmla="*/ 29 w 55"/>
                  <a:gd name="T37" fmla="*/ 0 h 78"/>
                  <a:gd name="T38" fmla="*/ 23 w 55"/>
                  <a:gd name="T39" fmla="*/ 0 h 78"/>
                  <a:gd name="T40" fmla="*/ 21 w 55"/>
                  <a:gd name="T41" fmla="*/ 2 h 78"/>
                  <a:gd name="T42" fmla="*/ 21 w 55"/>
                  <a:gd name="T43" fmla="*/ 8 h 78"/>
                  <a:gd name="T44" fmla="*/ 7 w 55"/>
                  <a:gd name="T45" fmla="*/ 13 h 78"/>
                  <a:gd name="T46" fmla="*/ 3 w 55"/>
                  <a:gd name="T47" fmla="*/ 32 h 78"/>
                  <a:gd name="T48" fmla="*/ 10 w 55"/>
                  <a:gd name="T49" fmla="*/ 38 h 78"/>
                  <a:gd name="T50" fmla="*/ 30 w 55"/>
                  <a:gd name="T51" fmla="*/ 47 h 78"/>
                  <a:gd name="T52" fmla="*/ 33 w 55"/>
                  <a:gd name="T53" fmla="*/ 48 h 78"/>
                  <a:gd name="T54" fmla="*/ 38 w 55"/>
                  <a:gd name="T55" fmla="*/ 51 h 78"/>
                  <a:gd name="T56" fmla="*/ 36 w 55"/>
                  <a:gd name="T57" fmla="*/ 59 h 78"/>
                  <a:gd name="T58" fmla="*/ 29 w 55"/>
                  <a:gd name="T59" fmla="*/ 61 h 78"/>
                  <a:gd name="T60" fmla="*/ 19 w 55"/>
                  <a:gd name="T61" fmla="*/ 59 h 78"/>
                  <a:gd name="T62" fmla="*/ 13 w 55"/>
                  <a:gd name="T63" fmla="*/ 56 h 78"/>
                  <a:gd name="T64" fmla="*/ 12 w 55"/>
                  <a:gd name="T65" fmla="*/ 55 h 78"/>
                  <a:gd name="T66" fmla="*/ 12 w 55"/>
                  <a:gd name="T67" fmla="*/ 55 h 78"/>
                  <a:gd name="T68" fmla="*/ 12 w 55"/>
                  <a:gd name="T69" fmla="*/ 55 h 78"/>
                  <a:gd name="T70" fmla="*/ 12 w 55"/>
                  <a:gd name="T71" fmla="*/ 55 h 78"/>
                  <a:gd name="T72" fmla="*/ 8 w 55"/>
                  <a:gd name="T73" fmla="*/ 53 h 78"/>
                  <a:gd name="T74" fmla="*/ 1 w 55"/>
                  <a:gd name="T75" fmla="*/ 57 h 78"/>
                  <a:gd name="T76" fmla="*/ 1 w 55"/>
                  <a:gd name="T77" fmla="*/ 61 h 78"/>
                  <a:gd name="T78" fmla="*/ 21 w 55"/>
                  <a:gd name="T79" fmla="*/ 70 h 78"/>
                  <a:gd name="T80" fmla="*/ 21 w 55"/>
                  <a:gd name="T81" fmla="*/ 76 h 78"/>
                  <a:gd name="T82" fmla="*/ 23 w 55"/>
                  <a:gd name="T83" fmla="*/ 78 h 78"/>
                  <a:gd name="T84" fmla="*/ 29 w 55"/>
                  <a:gd name="T85" fmla="*/ 78 h 78"/>
                  <a:gd name="T86" fmla="*/ 31 w 55"/>
                  <a:gd name="T87" fmla="*/ 76 h 78"/>
                  <a:gd name="T88" fmla="*/ 31 w 55"/>
                  <a:gd name="T89" fmla="*/ 71 h 78"/>
                  <a:gd name="T90" fmla="*/ 46 w 55"/>
                  <a:gd name="T91" fmla="*/ 66 h 78"/>
                  <a:gd name="T92" fmla="*/ 52 w 55"/>
                  <a:gd name="T93" fmla="*/ 48 h 78"/>
                  <a:gd name="T94" fmla="*/ 31 w 55"/>
                  <a:gd name="T95" fmla="*/ 35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78">
                    <a:moveTo>
                      <a:pt x="31" y="35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27" y="33"/>
                      <a:pt x="23" y="32"/>
                      <a:pt x="22" y="32"/>
                    </a:cubicBezTo>
                    <a:cubicBezTo>
                      <a:pt x="22" y="32"/>
                      <a:pt x="22" y="31"/>
                      <a:pt x="22" y="31"/>
                    </a:cubicBezTo>
                    <a:cubicBezTo>
                      <a:pt x="19" y="30"/>
                      <a:pt x="17" y="30"/>
                      <a:pt x="16" y="28"/>
                    </a:cubicBezTo>
                    <a:cubicBezTo>
                      <a:pt x="14" y="25"/>
                      <a:pt x="15" y="22"/>
                      <a:pt x="17" y="20"/>
                    </a:cubicBezTo>
                    <a:cubicBezTo>
                      <a:pt x="20" y="18"/>
                      <a:pt x="24" y="18"/>
                      <a:pt x="26" y="18"/>
                    </a:cubicBezTo>
                    <a:cubicBezTo>
                      <a:pt x="28" y="18"/>
                      <a:pt x="30" y="18"/>
                      <a:pt x="33" y="18"/>
                    </a:cubicBezTo>
                    <a:cubicBezTo>
                      <a:pt x="34" y="19"/>
                      <a:pt x="37" y="21"/>
                      <a:pt x="39" y="22"/>
                    </a:cubicBezTo>
                    <a:cubicBezTo>
                      <a:pt x="39" y="22"/>
                      <a:pt x="39" y="22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4"/>
                      <a:pt x="42" y="25"/>
                      <a:pt x="44" y="25"/>
                    </a:cubicBezTo>
                    <a:cubicBezTo>
                      <a:pt x="47" y="25"/>
                      <a:pt x="49" y="23"/>
                      <a:pt x="50" y="21"/>
                    </a:cubicBezTo>
                    <a:cubicBezTo>
                      <a:pt x="51" y="20"/>
                      <a:pt x="51" y="18"/>
                      <a:pt x="50" y="17"/>
                    </a:cubicBezTo>
                    <a:cubicBezTo>
                      <a:pt x="48" y="13"/>
                      <a:pt x="41" y="10"/>
                      <a:pt x="36" y="8"/>
                    </a:cubicBezTo>
                    <a:cubicBezTo>
                      <a:pt x="35" y="8"/>
                      <a:pt x="33" y="8"/>
                      <a:pt x="31" y="8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1" y="0"/>
                      <a:pt x="2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1" y="1"/>
                      <a:pt x="21" y="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5" y="9"/>
                      <a:pt x="11" y="11"/>
                      <a:pt x="7" y="13"/>
                    </a:cubicBezTo>
                    <a:cubicBezTo>
                      <a:pt x="1" y="18"/>
                      <a:pt x="0" y="26"/>
                      <a:pt x="3" y="32"/>
                    </a:cubicBezTo>
                    <a:cubicBezTo>
                      <a:pt x="5" y="35"/>
                      <a:pt x="7" y="37"/>
                      <a:pt x="10" y="38"/>
                    </a:cubicBezTo>
                    <a:cubicBezTo>
                      <a:pt x="13" y="40"/>
                      <a:pt x="24" y="44"/>
                      <a:pt x="30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49"/>
                      <a:pt x="37" y="50"/>
                      <a:pt x="38" y="51"/>
                    </a:cubicBezTo>
                    <a:cubicBezTo>
                      <a:pt x="39" y="54"/>
                      <a:pt x="39" y="57"/>
                      <a:pt x="36" y="59"/>
                    </a:cubicBezTo>
                    <a:cubicBezTo>
                      <a:pt x="35" y="60"/>
                      <a:pt x="32" y="61"/>
                      <a:pt x="29" y="61"/>
                    </a:cubicBezTo>
                    <a:cubicBezTo>
                      <a:pt x="26" y="61"/>
                      <a:pt x="22" y="60"/>
                      <a:pt x="19" y="59"/>
                    </a:cubicBezTo>
                    <a:cubicBezTo>
                      <a:pt x="17" y="59"/>
                      <a:pt x="14" y="57"/>
                      <a:pt x="13" y="56"/>
                    </a:cubicBezTo>
                    <a:cubicBezTo>
                      <a:pt x="13" y="56"/>
                      <a:pt x="12" y="56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9" y="53"/>
                      <a:pt x="8" y="53"/>
                    </a:cubicBezTo>
                    <a:cubicBezTo>
                      <a:pt x="5" y="53"/>
                      <a:pt x="2" y="55"/>
                      <a:pt x="1" y="57"/>
                    </a:cubicBezTo>
                    <a:cubicBezTo>
                      <a:pt x="0" y="58"/>
                      <a:pt x="0" y="60"/>
                      <a:pt x="1" y="61"/>
                    </a:cubicBezTo>
                    <a:cubicBezTo>
                      <a:pt x="5" y="66"/>
                      <a:pt x="13" y="69"/>
                      <a:pt x="21" y="70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7"/>
                      <a:pt x="21" y="78"/>
                      <a:pt x="23" y="78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1" y="78"/>
                      <a:pt x="31" y="77"/>
                      <a:pt x="31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8" y="70"/>
                      <a:pt x="43" y="69"/>
                      <a:pt x="46" y="66"/>
                    </a:cubicBezTo>
                    <a:cubicBezTo>
                      <a:pt x="52" y="61"/>
                      <a:pt x="55" y="55"/>
                      <a:pt x="52" y="48"/>
                    </a:cubicBezTo>
                    <a:cubicBezTo>
                      <a:pt x="50" y="41"/>
                      <a:pt x="39" y="38"/>
                      <a:pt x="3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5549900" y="3348038"/>
                <a:ext cx="277813" cy="393700"/>
              </a:xfrm>
              <a:custGeom>
                <a:gdLst>
                  <a:gd name="T0" fmla="*/ 52 w 73"/>
                  <a:gd name="T1" fmla="*/ 0 h 104"/>
                  <a:gd name="T2" fmla="*/ 44 w 73"/>
                  <a:gd name="T3" fmla="*/ 39 h 104"/>
                  <a:gd name="T4" fmla="*/ 5 w 73"/>
                  <a:gd name="T5" fmla="*/ 82 h 104"/>
                  <a:gd name="T6" fmla="*/ 5 w 73"/>
                  <a:gd name="T7" fmla="*/ 100 h 104"/>
                  <a:gd name="T8" fmla="*/ 23 w 73"/>
                  <a:gd name="T9" fmla="*/ 99 h 104"/>
                  <a:gd name="T10" fmla="*/ 64 w 73"/>
                  <a:gd name="T11" fmla="*/ 53 h 104"/>
                  <a:gd name="T12" fmla="*/ 67 w 73"/>
                  <a:gd name="T13" fmla="*/ 47 h 104"/>
                  <a:gd name="T14" fmla="*/ 73 w 73"/>
                  <a:gd name="T15" fmla="*/ 19 h 104"/>
                  <a:gd name="T16" fmla="*/ 65 w 73"/>
                  <a:gd name="T17" fmla="*/ 10 h 104"/>
                  <a:gd name="T18" fmla="*/ 52 w 73"/>
                  <a:gd name="T19" fmla="*/ 0 h 1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04">
                    <a:moveTo>
                      <a:pt x="52" y="0"/>
                    </a:moveTo>
                    <a:cubicBezTo>
                      <a:pt x="44" y="39"/>
                      <a:pt x="44" y="39"/>
                      <a:pt x="44" y="3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0" y="87"/>
                      <a:pt x="0" y="95"/>
                      <a:pt x="5" y="100"/>
                    </a:cubicBezTo>
                    <a:cubicBezTo>
                      <a:pt x="11" y="104"/>
                      <a:pt x="19" y="104"/>
                      <a:pt x="23" y="9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6" y="51"/>
                      <a:pt x="67" y="49"/>
                      <a:pt x="67" y="47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1" y="16"/>
                      <a:pt x="68" y="13"/>
                      <a:pt x="65" y="10"/>
                    </a:cubicBezTo>
                    <a:cubicBezTo>
                      <a:pt x="60" y="8"/>
                      <a:pt x="55" y="3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5964238" y="2954338"/>
                <a:ext cx="257175" cy="169863"/>
              </a:xfrm>
              <a:custGeom>
                <a:gdLst>
                  <a:gd name="T0" fmla="*/ 3 w 68"/>
                  <a:gd name="T1" fmla="*/ 26 h 45"/>
                  <a:gd name="T2" fmla="*/ 0 w 68"/>
                  <a:gd name="T3" fmla="*/ 36 h 45"/>
                  <a:gd name="T4" fmla="*/ 23 w 68"/>
                  <a:gd name="T5" fmla="*/ 44 h 45"/>
                  <a:gd name="T6" fmla="*/ 32 w 68"/>
                  <a:gd name="T7" fmla="*/ 42 h 45"/>
                  <a:gd name="T8" fmla="*/ 62 w 68"/>
                  <a:gd name="T9" fmla="*/ 20 h 45"/>
                  <a:gd name="T10" fmla="*/ 65 w 68"/>
                  <a:gd name="T11" fmla="*/ 6 h 45"/>
                  <a:gd name="T12" fmla="*/ 50 w 68"/>
                  <a:gd name="T13" fmla="*/ 4 h 45"/>
                  <a:gd name="T14" fmla="*/ 24 w 68"/>
                  <a:gd name="T15" fmla="*/ 22 h 45"/>
                  <a:gd name="T16" fmla="*/ 1 w 68"/>
                  <a:gd name="T17" fmla="*/ 15 h 45"/>
                  <a:gd name="T18" fmla="*/ 3 w 68"/>
                  <a:gd name="T19" fmla="*/ 26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45">
                    <a:moveTo>
                      <a:pt x="3" y="26"/>
                    </a:moveTo>
                    <a:cubicBezTo>
                      <a:pt x="2" y="30"/>
                      <a:pt x="0" y="36"/>
                      <a:pt x="0" y="3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6" y="45"/>
                      <a:pt x="30" y="44"/>
                      <a:pt x="32" y="42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7" y="17"/>
                      <a:pt x="68" y="11"/>
                      <a:pt x="65" y="6"/>
                    </a:cubicBezTo>
                    <a:cubicBezTo>
                      <a:pt x="61" y="1"/>
                      <a:pt x="55" y="0"/>
                      <a:pt x="50" y="4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3" y="21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5838825" y="2708275"/>
                <a:ext cx="169863" cy="230188"/>
              </a:xfrm>
              <a:custGeom>
                <a:gdLst>
                  <a:gd name="T0" fmla="*/ 28 w 45"/>
                  <a:gd name="T1" fmla="*/ 59 h 61"/>
                  <a:gd name="T2" fmla="*/ 45 w 45"/>
                  <a:gd name="T3" fmla="*/ 25 h 61"/>
                  <a:gd name="T4" fmla="*/ 25 w 45"/>
                  <a:gd name="T5" fmla="*/ 0 h 61"/>
                  <a:gd name="T6" fmla="*/ 0 w 45"/>
                  <a:gd name="T7" fmla="*/ 25 h 61"/>
                  <a:gd name="T8" fmla="*/ 28 w 45"/>
                  <a:gd name="T9" fmla="*/ 59 h 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1">
                    <a:moveTo>
                      <a:pt x="28" y="59"/>
                    </a:moveTo>
                    <a:cubicBezTo>
                      <a:pt x="41" y="57"/>
                      <a:pt x="44" y="40"/>
                      <a:pt x="45" y="25"/>
                    </a:cubicBezTo>
                    <a:cubicBezTo>
                      <a:pt x="45" y="11"/>
                      <a:pt x="35" y="1"/>
                      <a:pt x="25" y="0"/>
                    </a:cubicBezTo>
                    <a:cubicBezTo>
                      <a:pt x="11" y="0"/>
                      <a:pt x="1" y="11"/>
                      <a:pt x="0" y="25"/>
                    </a:cubicBezTo>
                    <a:cubicBezTo>
                      <a:pt x="2" y="49"/>
                      <a:pt x="18" y="61"/>
                      <a:pt x="28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5527675" y="2938463"/>
                <a:ext cx="477838" cy="768350"/>
              </a:xfrm>
              <a:custGeom>
                <a:gdLst>
                  <a:gd name="T0" fmla="*/ 19 w 126"/>
                  <a:gd name="T1" fmla="*/ 47 h 203"/>
                  <a:gd name="T2" fmla="*/ 19 w 126"/>
                  <a:gd name="T3" fmla="*/ 46 h 203"/>
                  <a:gd name="T4" fmla="*/ 48 w 126"/>
                  <a:gd name="T5" fmla="*/ 24 h 203"/>
                  <a:gd name="T6" fmla="*/ 71 w 126"/>
                  <a:gd name="T7" fmla="*/ 24 h 203"/>
                  <a:gd name="T8" fmla="*/ 64 w 126"/>
                  <a:gd name="T9" fmla="*/ 27 h 203"/>
                  <a:gd name="T10" fmla="*/ 49 w 126"/>
                  <a:gd name="T11" fmla="*/ 87 h 203"/>
                  <a:gd name="T12" fmla="*/ 53 w 126"/>
                  <a:gd name="T13" fmla="*/ 91 h 203"/>
                  <a:gd name="T14" fmla="*/ 73 w 126"/>
                  <a:gd name="T15" fmla="*/ 113 h 203"/>
                  <a:gd name="T16" fmla="*/ 99 w 126"/>
                  <a:gd name="T17" fmla="*/ 140 h 203"/>
                  <a:gd name="T18" fmla="*/ 92 w 126"/>
                  <a:gd name="T19" fmla="*/ 187 h 203"/>
                  <a:gd name="T20" fmla="*/ 102 w 126"/>
                  <a:gd name="T21" fmla="*/ 202 h 203"/>
                  <a:gd name="T22" fmla="*/ 117 w 126"/>
                  <a:gd name="T23" fmla="*/ 190 h 203"/>
                  <a:gd name="T24" fmla="*/ 124 w 126"/>
                  <a:gd name="T25" fmla="*/ 140 h 203"/>
                  <a:gd name="T26" fmla="*/ 121 w 126"/>
                  <a:gd name="T27" fmla="*/ 127 h 203"/>
                  <a:gd name="T28" fmla="*/ 96 w 126"/>
                  <a:gd name="T29" fmla="*/ 96 h 203"/>
                  <a:gd name="T30" fmla="*/ 115 w 126"/>
                  <a:gd name="T31" fmla="*/ 28 h 203"/>
                  <a:gd name="T32" fmla="*/ 110 w 126"/>
                  <a:gd name="T33" fmla="*/ 12 h 203"/>
                  <a:gd name="T34" fmla="*/ 110 w 126"/>
                  <a:gd name="T35" fmla="*/ 15 h 203"/>
                  <a:gd name="T36" fmla="*/ 105 w 126"/>
                  <a:gd name="T37" fmla="*/ 43 h 203"/>
                  <a:gd name="T38" fmla="*/ 105 w 126"/>
                  <a:gd name="T39" fmla="*/ 18 h 203"/>
                  <a:gd name="T40" fmla="*/ 107 w 126"/>
                  <a:gd name="T41" fmla="*/ 14 h 203"/>
                  <a:gd name="T42" fmla="*/ 105 w 126"/>
                  <a:gd name="T43" fmla="*/ 9 h 203"/>
                  <a:gd name="T44" fmla="*/ 103 w 126"/>
                  <a:gd name="T45" fmla="*/ 8 h 203"/>
                  <a:gd name="T46" fmla="*/ 99 w 126"/>
                  <a:gd name="T47" fmla="*/ 12 h 203"/>
                  <a:gd name="T48" fmla="*/ 101 w 126"/>
                  <a:gd name="T49" fmla="*/ 17 h 203"/>
                  <a:gd name="T50" fmla="*/ 96 w 126"/>
                  <a:gd name="T51" fmla="*/ 36 h 203"/>
                  <a:gd name="T52" fmla="*/ 89 w 126"/>
                  <a:gd name="T53" fmla="*/ 1 h 203"/>
                  <a:gd name="T54" fmla="*/ 89 w 126"/>
                  <a:gd name="T55" fmla="*/ 1 h 203"/>
                  <a:gd name="T56" fmla="*/ 89 w 126"/>
                  <a:gd name="T57" fmla="*/ 1 h 203"/>
                  <a:gd name="T58" fmla="*/ 79 w 126"/>
                  <a:gd name="T59" fmla="*/ 0 h 203"/>
                  <a:gd name="T60" fmla="*/ 41 w 126"/>
                  <a:gd name="T61" fmla="*/ 4 h 203"/>
                  <a:gd name="T62" fmla="*/ 5 w 126"/>
                  <a:gd name="T63" fmla="*/ 31 h 203"/>
                  <a:gd name="T64" fmla="*/ 4 w 126"/>
                  <a:gd name="T65" fmla="*/ 46 h 203"/>
                  <a:gd name="T66" fmla="*/ 19 w 126"/>
                  <a:gd name="T67" fmla="*/ 47 h 2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203">
                    <a:moveTo>
                      <a:pt x="19" y="47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46" y="24"/>
                      <a:pt x="48" y="24"/>
                    </a:cubicBezTo>
                    <a:cubicBezTo>
                      <a:pt x="49" y="23"/>
                      <a:pt x="71" y="24"/>
                      <a:pt x="71" y="24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0" y="42"/>
                      <a:pt x="50" y="73"/>
                      <a:pt x="49" y="87"/>
                    </a:cubicBezTo>
                    <a:cubicBezTo>
                      <a:pt x="49" y="89"/>
                      <a:pt x="53" y="90"/>
                      <a:pt x="53" y="91"/>
                    </a:cubicBezTo>
                    <a:cubicBezTo>
                      <a:pt x="53" y="94"/>
                      <a:pt x="57" y="105"/>
                      <a:pt x="73" y="113"/>
                    </a:cubicBezTo>
                    <a:cubicBezTo>
                      <a:pt x="77" y="118"/>
                      <a:pt x="98" y="139"/>
                      <a:pt x="99" y="140"/>
                    </a:cubicBezTo>
                    <a:cubicBezTo>
                      <a:pt x="99" y="140"/>
                      <a:pt x="92" y="187"/>
                      <a:pt x="92" y="187"/>
                    </a:cubicBezTo>
                    <a:cubicBezTo>
                      <a:pt x="91" y="195"/>
                      <a:pt x="95" y="201"/>
                      <a:pt x="102" y="202"/>
                    </a:cubicBezTo>
                    <a:cubicBezTo>
                      <a:pt x="109" y="203"/>
                      <a:pt x="115" y="198"/>
                      <a:pt x="117" y="190"/>
                    </a:cubicBezTo>
                    <a:cubicBezTo>
                      <a:pt x="117" y="190"/>
                      <a:pt x="123" y="141"/>
                      <a:pt x="124" y="140"/>
                    </a:cubicBezTo>
                    <a:cubicBezTo>
                      <a:pt x="126" y="132"/>
                      <a:pt x="123" y="129"/>
                      <a:pt x="121" y="127"/>
                    </a:cubicBezTo>
                    <a:cubicBezTo>
                      <a:pt x="120" y="124"/>
                      <a:pt x="96" y="97"/>
                      <a:pt x="96" y="96"/>
                    </a:cubicBezTo>
                    <a:cubicBezTo>
                      <a:pt x="100" y="59"/>
                      <a:pt x="115" y="34"/>
                      <a:pt x="115" y="28"/>
                    </a:cubicBezTo>
                    <a:cubicBezTo>
                      <a:pt x="114" y="17"/>
                      <a:pt x="110" y="12"/>
                      <a:pt x="110" y="12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10" y="31"/>
                      <a:pt x="105" y="43"/>
                      <a:pt x="105" y="43"/>
                    </a:cubicBezTo>
                    <a:cubicBezTo>
                      <a:pt x="105" y="43"/>
                      <a:pt x="106" y="24"/>
                      <a:pt x="105" y="18"/>
                    </a:cubicBezTo>
                    <a:cubicBezTo>
                      <a:pt x="106" y="16"/>
                      <a:pt x="107" y="14"/>
                      <a:pt x="107" y="14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5" y="9"/>
                      <a:pt x="104" y="9"/>
                      <a:pt x="103" y="8"/>
                    </a:cubicBezTo>
                    <a:cubicBezTo>
                      <a:pt x="101" y="9"/>
                      <a:pt x="99" y="12"/>
                      <a:pt x="99" y="12"/>
                    </a:cubicBezTo>
                    <a:cubicBezTo>
                      <a:pt x="99" y="12"/>
                      <a:pt x="99" y="14"/>
                      <a:pt x="101" y="17"/>
                    </a:cubicBezTo>
                    <a:cubicBezTo>
                      <a:pt x="100" y="18"/>
                      <a:pt x="99" y="26"/>
                      <a:pt x="96" y="36"/>
                    </a:cubicBezTo>
                    <a:cubicBezTo>
                      <a:pt x="96" y="9"/>
                      <a:pt x="91" y="3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7" y="0"/>
                      <a:pt x="79" y="0"/>
                      <a:pt x="79" y="0"/>
                    </a:cubicBezTo>
                    <a:cubicBezTo>
                      <a:pt x="72" y="1"/>
                      <a:pt x="58" y="2"/>
                      <a:pt x="41" y="4"/>
                    </a:cubicBezTo>
                    <a:cubicBezTo>
                      <a:pt x="40" y="4"/>
                      <a:pt x="5" y="31"/>
                      <a:pt x="5" y="31"/>
                    </a:cubicBezTo>
                    <a:cubicBezTo>
                      <a:pt x="0" y="35"/>
                      <a:pt x="0" y="41"/>
                      <a:pt x="4" y="46"/>
                    </a:cubicBezTo>
                    <a:cubicBezTo>
                      <a:pt x="8" y="50"/>
                      <a:pt x="14" y="50"/>
                      <a:pt x="19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5964238" y="3468688"/>
                <a:ext cx="673100" cy="677863"/>
              </a:xfrm>
              <a:custGeom>
                <a:gdLst>
                  <a:gd name="T0" fmla="*/ 152 w 178"/>
                  <a:gd name="T1" fmla="*/ 51 h 179"/>
                  <a:gd name="T2" fmla="*/ 164 w 178"/>
                  <a:gd name="T3" fmla="*/ 40 h 179"/>
                  <a:gd name="T4" fmla="*/ 144 w 178"/>
                  <a:gd name="T5" fmla="*/ 18 h 179"/>
                  <a:gd name="T6" fmla="*/ 132 w 178"/>
                  <a:gd name="T7" fmla="*/ 30 h 179"/>
                  <a:gd name="T8" fmla="*/ 106 w 178"/>
                  <a:gd name="T9" fmla="*/ 18 h 179"/>
                  <a:gd name="T10" fmla="*/ 107 w 178"/>
                  <a:gd name="T11" fmla="*/ 1 h 179"/>
                  <a:gd name="T12" fmla="*/ 78 w 178"/>
                  <a:gd name="T13" fmla="*/ 0 h 179"/>
                  <a:gd name="T14" fmla="*/ 77 w 178"/>
                  <a:gd name="T15" fmla="*/ 17 h 179"/>
                  <a:gd name="T16" fmla="*/ 51 w 178"/>
                  <a:gd name="T17" fmla="*/ 27 h 179"/>
                  <a:gd name="T18" fmla="*/ 39 w 178"/>
                  <a:gd name="T19" fmla="*/ 15 h 179"/>
                  <a:gd name="T20" fmla="*/ 18 w 178"/>
                  <a:gd name="T21" fmla="*/ 34 h 179"/>
                  <a:gd name="T22" fmla="*/ 30 w 178"/>
                  <a:gd name="T23" fmla="*/ 47 h 179"/>
                  <a:gd name="T24" fmla="*/ 18 w 178"/>
                  <a:gd name="T25" fmla="*/ 72 h 179"/>
                  <a:gd name="T26" fmla="*/ 1 w 178"/>
                  <a:gd name="T27" fmla="*/ 72 h 179"/>
                  <a:gd name="T28" fmla="*/ 0 w 178"/>
                  <a:gd name="T29" fmla="*/ 101 h 179"/>
                  <a:gd name="T30" fmla="*/ 17 w 178"/>
                  <a:gd name="T31" fmla="*/ 101 h 179"/>
                  <a:gd name="T32" fmla="*/ 27 w 178"/>
                  <a:gd name="T33" fmla="*/ 128 h 179"/>
                  <a:gd name="T34" fmla="*/ 14 w 178"/>
                  <a:gd name="T35" fmla="*/ 139 h 179"/>
                  <a:gd name="T36" fmla="*/ 34 w 178"/>
                  <a:gd name="T37" fmla="*/ 160 h 179"/>
                  <a:gd name="T38" fmla="*/ 46 w 178"/>
                  <a:gd name="T39" fmla="*/ 149 h 179"/>
                  <a:gd name="T40" fmla="*/ 72 w 178"/>
                  <a:gd name="T41" fmla="*/ 161 h 179"/>
                  <a:gd name="T42" fmla="*/ 71 w 178"/>
                  <a:gd name="T43" fmla="*/ 178 h 179"/>
                  <a:gd name="T44" fmla="*/ 100 w 178"/>
                  <a:gd name="T45" fmla="*/ 179 h 179"/>
                  <a:gd name="T46" fmla="*/ 101 w 178"/>
                  <a:gd name="T47" fmla="*/ 162 h 179"/>
                  <a:gd name="T48" fmla="*/ 128 w 178"/>
                  <a:gd name="T49" fmla="*/ 152 h 179"/>
                  <a:gd name="T50" fmla="*/ 139 w 178"/>
                  <a:gd name="T51" fmla="*/ 164 h 179"/>
                  <a:gd name="T52" fmla="*/ 160 w 178"/>
                  <a:gd name="T53" fmla="*/ 145 h 179"/>
                  <a:gd name="T54" fmla="*/ 149 w 178"/>
                  <a:gd name="T55" fmla="*/ 132 h 179"/>
                  <a:gd name="T56" fmla="*/ 161 w 178"/>
                  <a:gd name="T57" fmla="*/ 107 h 179"/>
                  <a:gd name="T58" fmla="*/ 177 w 178"/>
                  <a:gd name="T59" fmla="*/ 107 h 179"/>
                  <a:gd name="T60" fmla="*/ 178 w 178"/>
                  <a:gd name="T61" fmla="*/ 78 h 179"/>
                  <a:gd name="T62" fmla="*/ 162 w 178"/>
                  <a:gd name="T63" fmla="*/ 78 h 179"/>
                  <a:gd name="T64" fmla="*/ 152 w 178"/>
                  <a:gd name="T65" fmla="*/ 51 h 179"/>
                  <a:gd name="T66" fmla="*/ 121 w 178"/>
                  <a:gd name="T67" fmla="*/ 124 h 179"/>
                  <a:gd name="T68" fmla="*/ 87 w 178"/>
                  <a:gd name="T69" fmla="*/ 137 h 179"/>
                  <a:gd name="T70" fmla="*/ 55 w 178"/>
                  <a:gd name="T71" fmla="*/ 122 h 179"/>
                  <a:gd name="T72" fmla="*/ 42 w 178"/>
                  <a:gd name="T73" fmla="*/ 88 h 179"/>
                  <a:gd name="T74" fmla="*/ 57 w 178"/>
                  <a:gd name="T75" fmla="*/ 55 h 179"/>
                  <a:gd name="T76" fmla="*/ 91 w 178"/>
                  <a:gd name="T77" fmla="*/ 43 h 179"/>
                  <a:gd name="T78" fmla="*/ 124 w 178"/>
                  <a:gd name="T79" fmla="*/ 58 h 179"/>
                  <a:gd name="T80" fmla="*/ 136 w 178"/>
                  <a:gd name="T81" fmla="*/ 92 h 179"/>
                  <a:gd name="T82" fmla="*/ 121 w 178"/>
                  <a:gd name="T83" fmla="*/ 124 h 1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8" h="179">
                    <a:moveTo>
                      <a:pt x="152" y="51"/>
                    </a:moveTo>
                    <a:cubicBezTo>
                      <a:pt x="164" y="40"/>
                      <a:pt x="164" y="40"/>
                      <a:pt x="164" y="40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124" y="25"/>
                      <a:pt x="116" y="21"/>
                      <a:pt x="106" y="1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68" y="19"/>
                      <a:pt x="59" y="22"/>
                      <a:pt x="51" y="2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4" y="54"/>
                      <a:pt x="20" y="63"/>
                      <a:pt x="18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8" y="111"/>
                      <a:pt x="22" y="120"/>
                      <a:pt x="27" y="128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46" y="149"/>
                      <a:pt x="46" y="149"/>
                      <a:pt x="46" y="149"/>
                    </a:cubicBezTo>
                    <a:cubicBezTo>
                      <a:pt x="54" y="155"/>
                      <a:pt x="63" y="159"/>
                      <a:pt x="72" y="161"/>
                    </a:cubicBezTo>
                    <a:cubicBezTo>
                      <a:pt x="71" y="178"/>
                      <a:pt x="71" y="178"/>
                      <a:pt x="71" y="178"/>
                    </a:cubicBezTo>
                    <a:cubicBezTo>
                      <a:pt x="100" y="179"/>
                      <a:pt x="100" y="179"/>
                      <a:pt x="100" y="179"/>
                    </a:cubicBezTo>
                    <a:cubicBezTo>
                      <a:pt x="101" y="162"/>
                      <a:pt x="101" y="162"/>
                      <a:pt x="101" y="162"/>
                    </a:cubicBezTo>
                    <a:cubicBezTo>
                      <a:pt x="111" y="161"/>
                      <a:pt x="120" y="157"/>
                      <a:pt x="128" y="152"/>
                    </a:cubicBezTo>
                    <a:cubicBezTo>
                      <a:pt x="139" y="164"/>
                      <a:pt x="139" y="164"/>
                      <a:pt x="139" y="164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4" y="125"/>
                      <a:pt x="158" y="116"/>
                      <a:pt x="161" y="107"/>
                    </a:cubicBezTo>
                    <a:cubicBezTo>
                      <a:pt x="177" y="107"/>
                      <a:pt x="177" y="107"/>
                      <a:pt x="177" y="107"/>
                    </a:cubicBezTo>
                    <a:cubicBezTo>
                      <a:pt x="178" y="78"/>
                      <a:pt x="178" y="78"/>
                      <a:pt x="178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0" y="68"/>
                      <a:pt x="157" y="59"/>
                      <a:pt x="152" y="51"/>
                    </a:cubicBezTo>
                    <a:close/>
                    <a:moveTo>
                      <a:pt x="121" y="124"/>
                    </a:moveTo>
                    <a:cubicBezTo>
                      <a:pt x="112" y="133"/>
                      <a:pt x="101" y="138"/>
                      <a:pt x="87" y="137"/>
                    </a:cubicBezTo>
                    <a:cubicBezTo>
                      <a:pt x="74" y="137"/>
                      <a:pt x="63" y="131"/>
                      <a:pt x="55" y="122"/>
                    </a:cubicBezTo>
                    <a:cubicBezTo>
                      <a:pt x="46" y="113"/>
                      <a:pt x="41" y="101"/>
                      <a:pt x="42" y="88"/>
                    </a:cubicBezTo>
                    <a:cubicBezTo>
                      <a:pt x="42" y="75"/>
                      <a:pt x="48" y="63"/>
                      <a:pt x="57" y="55"/>
                    </a:cubicBezTo>
                    <a:cubicBezTo>
                      <a:pt x="66" y="47"/>
                      <a:pt x="78" y="42"/>
                      <a:pt x="91" y="43"/>
                    </a:cubicBezTo>
                    <a:cubicBezTo>
                      <a:pt x="104" y="43"/>
                      <a:pt x="116" y="49"/>
                      <a:pt x="124" y="58"/>
                    </a:cubicBezTo>
                    <a:cubicBezTo>
                      <a:pt x="132" y="67"/>
                      <a:pt x="137" y="78"/>
                      <a:pt x="136" y="92"/>
                    </a:cubicBezTo>
                    <a:cubicBezTo>
                      <a:pt x="136" y="105"/>
                      <a:pt x="130" y="116"/>
                      <a:pt x="121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auto">
              <a:xfrm>
                <a:off x="5546725" y="3736975"/>
                <a:ext cx="412750" cy="412750"/>
              </a:xfrm>
              <a:custGeom>
                <a:gdLst>
                  <a:gd name="T0" fmla="*/ 109 w 109"/>
                  <a:gd name="T1" fmla="*/ 59 h 109"/>
                  <a:gd name="T2" fmla="*/ 107 w 109"/>
                  <a:gd name="T3" fmla="*/ 41 h 109"/>
                  <a:gd name="T4" fmla="*/ 97 w 109"/>
                  <a:gd name="T5" fmla="*/ 42 h 109"/>
                  <a:gd name="T6" fmla="*/ 89 w 109"/>
                  <a:gd name="T7" fmla="*/ 27 h 109"/>
                  <a:gd name="T8" fmla="*/ 96 w 109"/>
                  <a:gd name="T9" fmla="*/ 19 h 109"/>
                  <a:gd name="T10" fmla="*/ 82 w 109"/>
                  <a:gd name="T11" fmla="*/ 8 h 109"/>
                  <a:gd name="T12" fmla="*/ 76 w 109"/>
                  <a:gd name="T13" fmla="*/ 16 h 109"/>
                  <a:gd name="T14" fmla="*/ 59 w 109"/>
                  <a:gd name="T15" fmla="*/ 10 h 109"/>
                  <a:gd name="T16" fmla="*/ 58 w 109"/>
                  <a:gd name="T17" fmla="*/ 0 h 109"/>
                  <a:gd name="T18" fmla="*/ 41 w 109"/>
                  <a:gd name="T19" fmla="*/ 1 h 109"/>
                  <a:gd name="T20" fmla="*/ 42 w 109"/>
                  <a:gd name="T21" fmla="*/ 12 h 109"/>
                  <a:gd name="T22" fmla="*/ 27 w 109"/>
                  <a:gd name="T23" fmla="*/ 20 h 109"/>
                  <a:gd name="T24" fmla="*/ 19 w 109"/>
                  <a:gd name="T25" fmla="*/ 13 h 109"/>
                  <a:gd name="T26" fmla="*/ 7 w 109"/>
                  <a:gd name="T27" fmla="*/ 27 h 109"/>
                  <a:gd name="T28" fmla="*/ 15 w 109"/>
                  <a:gd name="T29" fmla="*/ 33 h 109"/>
                  <a:gd name="T30" fmla="*/ 10 w 109"/>
                  <a:gd name="T31" fmla="*/ 50 h 109"/>
                  <a:gd name="T32" fmla="*/ 0 w 109"/>
                  <a:gd name="T33" fmla="*/ 50 h 109"/>
                  <a:gd name="T34" fmla="*/ 1 w 109"/>
                  <a:gd name="T35" fmla="*/ 68 h 109"/>
                  <a:gd name="T36" fmla="*/ 11 w 109"/>
                  <a:gd name="T37" fmla="*/ 67 h 109"/>
                  <a:gd name="T38" fmla="*/ 19 w 109"/>
                  <a:gd name="T39" fmla="*/ 83 h 109"/>
                  <a:gd name="T40" fmla="*/ 13 w 109"/>
                  <a:gd name="T41" fmla="*/ 90 h 109"/>
                  <a:gd name="T42" fmla="*/ 26 w 109"/>
                  <a:gd name="T43" fmla="*/ 102 h 109"/>
                  <a:gd name="T44" fmla="*/ 33 w 109"/>
                  <a:gd name="T45" fmla="*/ 94 h 109"/>
                  <a:gd name="T46" fmla="*/ 49 w 109"/>
                  <a:gd name="T47" fmla="*/ 99 h 109"/>
                  <a:gd name="T48" fmla="*/ 50 w 109"/>
                  <a:gd name="T49" fmla="*/ 109 h 109"/>
                  <a:gd name="T50" fmla="*/ 68 w 109"/>
                  <a:gd name="T51" fmla="*/ 108 h 109"/>
                  <a:gd name="T52" fmla="*/ 67 w 109"/>
                  <a:gd name="T53" fmla="*/ 98 h 109"/>
                  <a:gd name="T54" fmla="*/ 82 w 109"/>
                  <a:gd name="T55" fmla="*/ 90 h 109"/>
                  <a:gd name="T56" fmla="*/ 90 w 109"/>
                  <a:gd name="T57" fmla="*/ 96 h 109"/>
                  <a:gd name="T58" fmla="*/ 101 w 109"/>
                  <a:gd name="T59" fmla="*/ 83 h 109"/>
                  <a:gd name="T60" fmla="*/ 94 w 109"/>
                  <a:gd name="T61" fmla="*/ 76 h 109"/>
                  <a:gd name="T62" fmla="*/ 99 w 109"/>
                  <a:gd name="T63" fmla="*/ 60 h 109"/>
                  <a:gd name="T64" fmla="*/ 109 w 109"/>
                  <a:gd name="T65" fmla="*/ 59 h 109"/>
                  <a:gd name="T66" fmla="*/ 76 w 109"/>
                  <a:gd name="T67" fmla="*/ 73 h 109"/>
                  <a:gd name="T68" fmla="*/ 57 w 109"/>
                  <a:gd name="T69" fmla="*/ 84 h 109"/>
                  <a:gd name="T70" fmla="*/ 36 w 109"/>
                  <a:gd name="T71" fmla="*/ 77 h 109"/>
                  <a:gd name="T72" fmla="*/ 26 w 109"/>
                  <a:gd name="T73" fmla="*/ 57 h 109"/>
                  <a:gd name="T74" fmla="*/ 32 w 109"/>
                  <a:gd name="T75" fmla="*/ 36 h 109"/>
                  <a:gd name="T76" fmla="*/ 52 w 109"/>
                  <a:gd name="T77" fmla="*/ 26 h 109"/>
                  <a:gd name="T78" fmla="*/ 73 w 109"/>
                  <a:gd name="T79" fmla="*/ 33 h 109"/>
                  <a:gd name="T80" fmla="*/ 83 w 109"/>
                  <a:gd name="T81" fmla="*/ 52 h 109"/>
                  <a:gd name="T82" fmla="*/ 76 w 109"/>
                  <a:gd name="T83" fmla="*/ 73 h 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" h="109">
                    <a:moveTo>
                      <a:pt x="109" y="59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3" y="31"/>
                      <a:pt x="89" y="27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1" y="13"/>
                      <a:pt x="65" y="11"/>
                      <a:pt x="59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6" y="14"/>
                      <a:pt x="31" y="16"/>
                      <a:pt x="27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8"/>
                      <a:pt x="11" y="44"/>
                      <a:pt x="1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3" y="73"/>
                      <a:pt x="16" y="78"/>
                      <a:pt x="19" y="83"/>
                    </a:cubicBezTo>
                    <a:cubicBezTo>
                      <a:pt x="13" y="90"/>
                      <a:pt x="13" y="90"/>
                      <a:pt x="13" y="9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8" y="97"/>
                      <a:pt x="43" y="99"/>
                      <a:pt x="49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68" y="108"/>
                      <a:pt x="68" y="108"/>
                      <a:pt x="68" y="108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3" y="96"/>
                      <a:pt x="78" y="93"/>
                      <a:pt x="82" y="90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6" y="71"/>
                      <a:pt x="98" y="66"/>
                      <a:pt x="99" y="60"/>
                    </a:cubicBezTo>
                    <a:lnTo>
                      <a:pt x="109" y="59"/>
                    </a:lnTo>
                    <a:close/>
                    <a:moveTo>
                      <a:pt x="76" y="73"/>
                    </a:moveTo>
                    <a:cubicBezTo>
                      <a:pt x="72" y="79"/>
                      <a:pt x="65" y="83"/>
                      <a:pt x="57" y="84"/>
                    </a:cubicBezTo>
                    <a:cubicBezTo>
                      <a:pt x="49" y="84"/>
                      <a:pt x="41" y="82"/>
                      <a:pt x="36" y="77"/>
                    </a:cubicBezTo>
                    <a:cubicBezTo>
                      <a:pt x="30" y="72"/>
                      <a:pt x="26" y="65"/>
                      <a:pt x="26" y="57"/>
                    </a:cubicBezTo>
                    <a:cubicBezTo>
                      <a:pt x="25" y="49"/>
                      <a:pt x="28" y="42"/>
                      <a:pt x="32" y="36"/>
                    </a:cubicBezTo>
                    <a:cubicBezTo>
                      <a:pt x="37" y="31"/>
                      <a:pt x="44" y="27"/>
                      <a:pt x="52" y="26"/>
                    </a:cubicBezTo>
                    <a:cubicBezTo>
                      <a:pt x="60" y="25"/>
                      <a:pt x="67" y="28"/>
                      <a:pt x="73" y="33"/>
                    </a:cubicBezTo>
                    <a:cubicBezTo>
                      <a:pt x="79" y="38"/>
                      <a:pt x="82" y="44"/>
                      <a:pt x="83" y="52"/>
                    </a:cubicBezTo>
                    <a:cubicBezTo>
                      <a:pt x="84" y="60"/>
                      <a:pt x="81" y="68"/>
                      <a:pt x="76" y="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6254750" y="3060700"/>
                <a:ext cx="412750" cy="415925"/>
              </a:xfrm>
              <a:custGeom>
                <a:gdLst>
                  <a:gd name="T0" fmla="*/ 99 w 109"/>
                  <a:gd name="T1" fmla="*/ 50 h 110"/>
                  <a:gd name="T2" fmla="*/ 94 w 109"/>
                  <a:gd name="T3" fmla="*/ 34 h 110"/>
                  <a:gd name="T4" fmla="*/ 102 w 109"/>
                  <a:gd name="T5" fmla="*/ 27 h 110"/>
                  <a:gd name="T6" fmla="*/ 91 w 109"/>
                  <a:gd name="T7" fmla="*/ 13 h 110"/>
                  <a:gd name="T8" fmla="*/ 83 w 109"/>
                  <a:gd name="T9" fmla="*/ 20 h 110"/>
                  <a:gd name="T10" fmla="*/ 67 w 109"/>
                  <a:gd name="T11" fmla="*/ 12 h 110"/>
                  <a:gd name="T12" fmla="*/ 68 w 109"/>
                  <a:gd name="T13" fmla="*/ 2 h 110"/>
                  <a:gd name="T14" fmla="*/ 51 w 109"/>
                  <a:gd name="T15" fmla="*/ 0 h 110"/>
                  <a:gd name="T16" fmla="*/ 50 w 109"/>
                  <a:gd name="T17" fmla="*/ 10 h 110"/>
                  <a:gd name="T18" fmla="*/ 33 w 109"/>
                  <a:gd name="T19" fmla="*/ 16 h 110"/>
                  <a:gd name="T20" fmla="*/ 27 w 109"/>
                  <a:gd name="T21" fmla="*/ 7 h 110"/>
                  <a:gd name="T22" fmla="*/ 13 w 109"/>
                  <a:gd name="T23" fmla="*/ 19 h 110"/>
                  <a:gd name="T24" fmla="*/ 20 w 109"/>
                  <a:gd name="T25" fmla="*/ 27 h 110"/>
                  <a:gd name="T26" fmla="*/ 12 w 109"/>
                  <a:gd name="T27" fmla="*/ 42 h 110"/>
                  <a:gd name="T28" fmla="*/ 1 w 109"/>
                  <a:gd name="T29" fmla="*/ 41 h 110"/>
                  <a:gd name="T30" fmla="*/ 0 w 109"/>
                  <a:gd name="T31" fmla="*/ 59 h 110"/>
                  <a:gd name="T32" fmla="*/ 10 w 109"/>
                  <a:gd name="T33" fmla="*/ 60 h 110"/>
                  <a:gd name="T34" fmla="*/ 15 w 109"/>
                  <a:gd name="T35" fmla="*/ 76 h 110"/>
                  <a:gd name="T36" fmla="*/ 7 w 109"/>
                  <a:gd name="T37" fmla="*/ 83 h 110"/>
                  <a:gd name="T38" fmla="*/ 18 w 109"/>
                  <a:gd name="T39" fmla="*/ 96 h 110"/>
                  <a:gd name="T40" fmla="*/ 26 w 109"/>
                  <a:gd name="T41" fmla="*/ 90 h 110"/>
                  <a:gd name="T42" fmla="*/ 42 w 109"/>
                  <a:gd name="T43" fmla="*/ 98 h 110"/>
                  <a:gd name="T44" fmla="*/ 41 w 109"/>
                  <a:gd name="T45" fmla="*/ 108 h 110"/>
                  <a:gd name="T46" fmla="*/ 58 w 109"/>
                  <a:gd name="T47" fmla="*/ 110 h 110"/>
                  <a:gd name="T48" fmla="*/ 59 w 109"/>
                  <a:gd name="T49" fmla="*/ 100 h 110"/>
                  <a:gd name="T50" fmla="*/ 76 w 109"/>
                  <a:gd name="T51" fmla="*/ 94 h 110"/>
                  <a:gd name="T52" fmla="*/ 82 w 109"/>
                  <a:gd name="T53" fmla="*/ 102 h 110"/>
                  <a:gd name="T54" fmla="*/ 96 w 109"/>
                  <a:gd name="T55" fmla="*/ 91 h 110"/>
                  <a:gd name="T56" fmla="*/ 89 w 109"/>
                  <a:gd name="T57" fmla="*/ 83 h 110"/>
                  <a:gd name="T58" fmla="*/ 98 w 109"/>
                  <a:gd name="T59" fmla="*/ 68 h 110"/>
                  <a:gd name="T60" fmla="*/ 108 w 109"/>
                  <a:gd name="T61" fmla="*/ 69 h 110"/>
                  <a:gd name="T62" fmla="*/ 109 w 109"/>
                  <a:gd name="T63" fmla="*/ 51 h 110"/>
                  <a:gd name="T64" fmla="*/ 99 w 109"/>
                  <a:gd name="T65" fmla="*/ 50 h 110"/>
                  <a:gd name="T66" fmla="*/ 83 w 109"/>
                  <a:gd name="T67" fmla="*/ 58 h 110"/>
                  <a:gd name="T68" fmla="*/ 73 w 109"/>
                  <a:gd name="T69" fmla="*/ 77 h 110"/>
                  <a:gd name="T70" fmla="*/ 52 w 109"/>
                  <a:gd name="T71" fmla="*/ 84 h 110"/>
                  <a:gd name="T72" fmla="*/ 32 w 109"/>
                  <a:gd name="T73" fmla="*/ 73 h 110"/>
                  <a:gd name="T74" fmla="*/ 26 w 109"/>
                  <a:gd name="T75" fmla="*/ 52 h 110"/>
                  <a:gd name="T76" fmla="*/ 36 w 109"/>
                  <a:gd name="T77" fmla="*/ 33 h 110"/>
                  <a:gd name="T78" fmla="*/ 57 w 109"/>
                  <a:gd name="T79" fmla="*/ 26 h 110"/>
                  <a:gd name="T80" fmla="*/ 77 w 109"/>
                  <a:gd name="T81" fmla="*/ 37 h 110"/>
                  <a:gd name="T82" fmla="*/ 83 w 109"/>
                  <a:gd name="T83" fmla="*/ 58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" h="110">
                    <a:moveTo>
                      <a:pt x="99" y="50"/>
                    </a:moveTo>
                    <a:cubicBezTo>
                      <a:pt x="99" y="44"/>
                      <a:pt x="97" y="39"/>
                      <a:pt x="94" y="34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78" y="16"/>
                      <a:pt x="73" y="14"/>
                      <a:pt x="67" y="1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4" y="11"/>
                      <a:pt x="39" y="13"/>
                      <a:pt x="33" y="1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6" y="31"/>
                      <a:pt x="13" y="37"/>
                      <a:pt x="12" y="42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1" y="65"/>
                      <a:pt x="12" y="71"/>
                      <a:pt x="15" y="76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31" y="93"/>
                      <a:pt x="36" y="96"/>
                      <a:pt x="42" y="98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5" y="99"/>
                      <a:pt x="71" y="97"/>
                      <a:pt x="76" y="94"/>
                    </a:cubicBezTo>
                    <a:cubicBezTo>
                      <a:pt x="82" y="102"/>
                      <a:pt x="82" y="102"/>
                      <a:pt x="82" y="102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3" y="79"/>
                      <a:pt x="96" y="73"/>
                      <a:pt x="98" y="68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51"/>
                      <a:pt x="109" y="51"/>
                      <a:pt x="109" y="51"/>
                    </a:cubicBezTo>
                    <a:lnTo>
                      <a:pt x="99" y="50"/>
                    </a:lnTo>
                    <a:close/>
                    <a:moveTo>
                      <a:pt x="83" y="58"/>
                    </a:moveTo>
                    <a:cubicBezTo>
                      <a:pt x="83" y="65"/>
                      <a:pt x="79" y="72"/>
                      <a:pt x="73" y="77"/>
                    </a:cubicBezTo>
                    <a:cubicBezTo>
                      <a:pt x="67" y="82"/>
                      <a:pt x="59" y="84"/>
                      <a:pt x="52" y="84"/>
                    </a:cubicBezTo>
                    <a:cubicBezTo>
                      <a:pt x="45" y="83"/>
                      <a:pt x="37" y="80"/>
                      <a:pt x="32" y="73"/>
                    </a:cubicBezTo>
                    <a:cubicBezTo>
                      <a:pt x="27" y="67"/>
                      <a:pt x="25" y="60"/>
                      <a:pt x="26" y="52"/>
                    </a:cubicBezTo>
                    <a:cubicBezTo>
                      <a:pt x="27" y="45"/>
                      <a:pt x="30" y="38"/>
                      <a:pt x="36" y="33"/>
                    </a:cubicBezTo>
                    <a:cubicBezTo>
                      <a:pt x="42" y="28"/>
                      <a:pt x="50" y="26"/>
                      <a:pt x="57" y="26"/>
                    </a:cubicBezTo>
                    <a:cubicBezTo>
                      <a:pt x="65" y="27"/>
                      <a:pt x="72" y="30"/>
                      <a:pt x="77" y="37"/>
                    </a:cubicBezTo>
                    <a:cubicBezTo>
                      <a:pt x="82" y="43"/>
                      <a:pt x="84" y="50"/>
                      <a:pt x="83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577970" y="2719023"/>
            <a:ext cx="2079797" cy="889644"/>
            <a:chOff x="8641357" y="2133650"/>
            <a:chExt cx="2620431" cy="1120902"/>
          </a:xfrm>
        </p:grpSpPr>
        <p:sp>
          <p:nvSpPr>
            <p:cNvPr id="92" name="TextBox 91"/>
            <p:cNvSpPr txBox="1"/>
            <p:nvPr/>
          </p:nvSpPr>
          <p:spPr>
            <a:xfrm>
              <a:off x="8785373" y="2493690"/>
              <a:ext cx="2133944" cy="76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110">
                  <a:solidFill>
                    <a:schemeClr val="tx1"/>
                  </a:solidFill>
                </a:rPr>
                <a:t>点击此处添加内容</a:t>
              </a:r>
              <a:endParaRPr lang="zh-CN" altLang="en-US" sz="1110">
                <a:solidFill>
                  <a:schemeClr val="tx1"/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110">
                  <a:solidFill>
                    <a:schemeClr val="tx1"/>
                  </a:solidFill>
                </a:rPr>
                <a:t>点击此处添加内容</a:t>
              </a:r>
              <a:endParaRPr lang="zh-CN" altLang="en-US" sz="1110">
                <a:solidFill>
                  <a:schemeClr val="tx1"/>
                </a:solidFill>
              </a:endParaRPr>
            </a:p>
          </p:txBody>
        </p:sp>
        <p:sp>
          <p:nvSpPr>
            <p:cNvPr id="9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51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784483" y="2133650"/>
              <a:ext cx="2477305" cy="42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8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  <a:endParaRPr lang="zh-CN" altLang="en-US" sz="158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460957" y="1385741"/>
            <a:ext cx="2079797" cy="889644"/>
            <a:chOff x="8641357" y="2133650"/>
            <a:chExt cx="2620431" cy="1120902"/>
          </a:xfrm>
        </p:grpSpPr>
        <p:sp>
          <p:nvSpPr>
            <p:cNvPr id="96" name="TextBox 95"/>
            <p:cNvSpPr txBox="1"/>
            <p:nvPr/>
          </p:nvSpPr>
          <p:spPr>
            <a:xfrm>
              <a:off x="8785373" y="2493690"/>
              <a:ext cx="2133944" cy="76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110">
                  <a:solidFill>
                    <a:schemeClr val="tx1"/>
                  </a:solidFill>
                </a:rPr>
                <a:t>点击此处添加内容</a:t>
              </a:r>
              <a:endParaRPr lang="zh-CN" altLang="en-US" sz="1110">
                <a:solidFill>
                  <a:schemeClr val="tx1"/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110">
                  <a:solidFill>
                    <a:schemeClr val="tx1"/>
                  </a:solidFill>
                </a:rPr>
                <a:t>点击此处添加内容</a:t>
              </a:r>
              <a:endParaRPr lang="zh-CN" altLang="en-US" sz="1110">
                <a:solidFill>
                  <a:schemeClr val="tx1"/>
                </a:solidFill>
              </a:endParaRPr>
            </a:p>
          </p:txBody>
        </p:sp>
        <p:sp>
          <p:nvSpPr>
            <p:cNvPr id="9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51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84483" y="2133650"/>
              <a:ext cx="2477305" cy="42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8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  <a:endParaRPr lang="zh-CN" altLang="en-US" sz="158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780878" y="2901399"/>
            <a:ext cx="2079797" cy="889644"/>
            <a:chOff x="8641357" y="2133650"/>
            <a:chExt cx="2620431" cy="1120902"/>
          </a:xfrm>
        </p:grpSpPr>
        <p:sp>
          <p:nvSpPr>
            <p:cNvPr id="100" name="TextBox 99"/>
            <p:cNvSpPr txBox="1"/>
            <p:nvPr/>
          </p:nvSpPr>
          <p:spPr>
            <a:xfrm>
              <a:off x="8785373" y="2493690"/>
              <a:ext cx="2133944" cy="76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110">
                  <a:solidFill>
                    <a:schemeClr val="tx1"/>
                  </a:solidFill>
                </a:rPr>
                <a:t>点击此处添加内容</a:t>
              </a:r>
              <a:endParaRPr lang="zh-CN" altLang="en-US" sz="1110">
                <a:solidFill>
                  <a:schemeClr val="tx1"/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110">
                  <a:solidFill>
                    <a:schemeClr val="tx1"/>
                  </a:solidFill>
                </a:rPr>
                <a:t>点击此处添加内容</a:t>
              </a:r>
              <a:endParaRPr lang="zh-CN" altLang="en-US" sz="1110">
                <a:solidFill>
                  <a:schemeClr val="tx1"/>
                </a:solidFill>
              </a:endParaRPr>
            </a:p>
          </p:txBody>
        </p:sp>
        <p:sp>
          <p:nvSpPr>
            <p:cNvPr id="10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51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784483" y="2133650"/>
              <a:ext cx="2477305" cy="42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8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  <a:endParaRPr lang="zh-CN" altLang="en-US" sz="158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736439" y="1465181"/>
            <a:ext cx="2079797" cy="889644"/>
            <a:chOff x="8641357" y="2133650"/>
            <a:chExt cx="2620431" cy="1120902"/>
          </a:xfrm>
        </p:grpSpPr>
        <p:sp>
          <p:nvSpPr>
            <p:cNvPr id="104" name="TextBox 103"/>
            <p:cNvSpPr txBox="1"/>
            <p:nvPr/>
          </p:nvSpPr>
          <p:spPr>
            <a:xfrm>
              <a:off x="8785373" y="2493690"/>
              <a:ext cx="2133944" cy="76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110">
                  <a:solidFill>
                    <a:schemeClr val="tx1"/>
                  </a:solidFill>
                </a:rPr>
                <a:t>点击此处添加内容</a:t>
              </a:r>
              <a:endParaRPr lang="zh-CN" altLang="en-US" sz="1110">
                <a:solidFill>
                  <a:schemeClr val="tx1"/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110">
                  <a:solidFill>
                    <a:schemeClr val="tx1"/>
                  </a:solidFill>
                </a:rPr>
                <a:t>点击此处添加内容</a:t>
              </a:r>
              <a:endParaRPr lang="zh-CN" altLang="en-US" sz="1110">
                <a:solidFill>
                  <a:schemeClr val="tx1"/>
                </a:solidFill>
              </a:endParaRPr>
            </a:p>
          </p:txBody>
        </p:sp>
        <p:sp>
          <p:nvSpPr>
            <p:cNvPr id="10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51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84483" y="2133650"/>
              <a:ext cx="2477305" cy="42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8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  <a:endParaRPr lang="zh-CN" altLang="en-US" sz="158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2480" p14:dur="9">
        <p:comb dir="vert"/>
      </p:transition>
    </mc:Choice>
    <mc:Fallback>
      <p:transition advTm="2480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Round Same Side Corner Rectangle 21"/>
          <p:cNvSpPr/>
          <p:nvPr/>
        </p:nvSpPr>
        <p:spPr>
          <a:xfrm rot="16200000" flipH="1">
            <a:off x="3706053" y="-602433"/>
            <a:ext cx="1728787" cy="6263881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gradFill>
                <a:gsLst>
                  <a:gs pos="5000">
                    <a:srgbClr val="FF0000"/>
                  </a:gs>
                  <a:gs pos="25000">
                    <a:srgbClr val="FFC000"/>
                  </a:gs>
                  <a:gs pos="53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endParaRPr>
          </a:p>
        </p:txBody>
      </p:sp>
      <p:sp>
        <p:nvSpPr>
          <p:cNvPr id="32" name="Round Same Side Corner Rectangle 7"/>
          <p:cNvSpPr/>
          <p:nvPr/>
        </p:nvSpPr>
        <p:spPr>
          <a:xfrm rot="16200000" flipH="1">
            <a:off x="3796682" y="-496651"/>
            <a:ext cx="1551468" cy="6052317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defTabSz="950595">
              <a:defRPr/>
            </a:pPr>
            <a:endParaRPr lang="bg-BG" sz="1425">
              <a:gradFill>
                <a:gsLst>
                  <a:gs pos="5000">
                    <a:srgbClr val="FF0000"/>
                  </a:gs>
                  <a:gs pos="25000">
                    <a:srgbClr val="FFC000"/>
                  </a:gs>
                  <a:gs pos="53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endParaRPr>
          </a:p>
        </p:txBody>
      </p:sp>
      <p:sp>
        <p:nvSpPr>
          <p:cNvPr id="3" name="标题 4"/>
          <p:cNvSpPr txBox="1"/>
          <p:nvPr/>
        </p:nvSpPr>
        <p:spPr>
          <a:xfrm>
            <a:off x="2844738" y="2019086"/>
            <a:ext cx="4107540" cy="854456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565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5100" b="1" kern="3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明兰_UI_TC" pitchFamily="2" charset="-122"/>
              </a:rPr>
              <a:t>未来工作计划</a:t>
            </a:r>
            <a:endParaRPr lang="zh-CN" altLang="en-US" sz="5100" b="1" kern="3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明兰_UI_TC" pitchFamily="2" charset="-122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3944683" y="1936974"/>
            <a:ext cx="1430188" cy="274320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zh-CN" altLang="en-US" sz="1200" b="1" spc="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工作总结</a:t>
            </a:r>
            <a:endParaRPr lang="zh-CN" altLang="en-US" sz="1200" b="1" spc="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432712" y="2075504"/>
            <a:ext cx="1482834" cy="0"/>
          </a:xfrm>
          <a:prstGeom prst="line">
            <a:avLst/>
          </a:prstGeom>
          <a:ln w="6350">
            <a:solidFill>
              <a:srgbClr val="C00000"/>
            </a:solidFill>
            <a:prstDash val="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341795" y="2075504"/>
            <a:ext cx="1482834" cy="0"/>
          </a:xfrm>
          <a:prstGeom prst="line">
            <a:avLst/>
          </a:prstGeom>
          <a:ln w="6350">
            <a:solidFill>
              <a:srgbClr val="C00000"/>
            </a:solidFill>
            <a:prstDash val="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2096091" y="2191008"/>
            <a:ext cx="970764" cy="777313"/>
            <a:chOff x="2431278" y="2108424"/>
            <a:chExt cx="970890" cy="777133"/>
          </a:xfrm>
        </p:grpSpPr>
        <p:sp>
          <p:nvSpPr>
            <p:cNvPr id="38" name="椭圆 37"/>
            <p:cNvSpPr/>
            <p:nvPr/>
          </p:nvSpPr>
          <p:spPr>
            <a:xfrm>
              <a:off x="2585913" y="2162254"/>
              <a:ext cx="669475" cy="669475"/>
            </a:xfrm>
            <a:prstGeom prst="ellipse">
              <a:avLst/>
            </a:prstGeom>
            <a:gradFill>
              <a:gsLst>
                <a:gs pos="89000">
                  <a:srgbClr val="C00000"/>
                </a:gs>
                <a:gs pos="35000">
                  <a:srgbClr val="FF3300"/>
                </a:gs>
              </a:gsLst>
              <a:lin ang="5400000" scaled="1"/>
            </a:gradFill>
            <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标题 4"/>
            <p:cNvSpPr txBox="1"/>
            <p:nvPr/>
          </p:nvSpPr>
          <p:spPr>
            <a:xfrm>
              <a:off x="2431278" y="2108424"/>
              <a:ext cx="970890" cy="77713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ct val="20000"/>
                </a:spcBef>
              </a:pPr>
              <a:r>
                <a:rPr lang="en-US" altLang="zh-CN" sz="360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  <a:cs typeface="+mn-cs"/>
                </a:rPr>
                <a:t>  0</a:t>
              </a:r>
              <a:r>
                <a:rPr lang="en-US" sz="360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  <a:cs typeface="+mn-cs"/>
                </a:rPr>
                <a:t>4</a:t>
              </a:r>
              <a:endParaRPr lang="en-US" sz="36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134"/>
            <a:ext cx="9144000" cy="151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510"/>
            <a:ext cx="9144000" cy="11765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499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/>
          <a:stretch>
            <a:fillRect/>
          </a:stretch>
        </p:blipFill>
        <p:spPr>
          <a:xfrm>
            <a:off x="99060" y="249915"/>
            <a:ext cx="1687549" cy="24792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129" y="-49932"/>
            <a:ext cx="1894871" cy="335550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1358" p14:dur="9">
        <p:comb dir="vert"/>
      </p:transition>
    </mc:Choice>
    <mc:Fallback>
      <p:transition advTm="1358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9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未来工作计划</a:t>
            </a: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4" name="Freeform 33"/>
          <p:cNvSpPr/>
          <p:nvPr/>
        </p:nvSpPr>
        <p:spPr bwMode="auto">
          <a:xfrm rot="20192702" flipH="1">
            <a:off x="6857511" y="1118800"/>
            <a:ext cx="539129" cy="447652"/>
          </a:xfrm>
          <a:custGeom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" name="Freeform 36"/>
          <p:cNvSpPr/>
          <p:nvPr/>
        </p:nvSpPr>
        <p:spPr bwMode="auto">
          <a:xfrm rot="1695130">
            <a:off x="7785272" y="1614251"/>
            <a:ext cx="254999" cy="327356"/>
          </a:xfrm>
          <a:custGeom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0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" name="Freeform 30"/>
          <p:cNvSpPr/>
          <p:nvPr/>
        </p:nvSpPr>
        <p:spPr bwMode="auto">
          <a:xfrm rot="19798984">
            <a:off x="6920866" y="1247640"/>
            <a:ext cx="931970" cy="700757"/>
          </a:xfrm>
          <a:custGeom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7" name="Freeform 36"/>
          <p:cNvSpPr/>
          <p:nvPr/>
        </p:nvSpPr>
        <p:spPr bwMode="auto">
          <a:xfrm rot="20742510">
            <a:off x="6694658" y="1612334"/>
            <a:ext cx="254999" cy="327356"/>
          </a:xfrm>
          <a:custGeom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0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5" name="Freeform 28"/>
          <p:cNvSpPr/>
          <p:nvPr/>
        </p:nvSpPr>
        <p:spPr bwMode="auto">
          <a:xfrm>
            <a:off x="5352416" y="1777367"/>
            <a:ext cx="1066301" cy="981581"/>
          </a:xfrm>
          <a:custGeom>
            <a:gdLst>
              <a:gd name="T0" fmla="*/ 105 w 164"/>
              <a:gd name="T1" fmla="*/ 85 h 151"/>
              <a:gd name="T2" fmla="*/ 149 w 164"/>
              <a:gd name="T3" fmla="*/ 140 h 151"/>
              <a:gd name="T4" fmla="*/ 60 w 164"/>
              <a:gd name="T5" fmla="*/ 126 h 151"/>
              <a:gd name="T6" fmla="*/ 33 w 164"/>
              <a:gd name="T7" fmla="*/ 0 h 151"/>
              <a:gd name="T8" fmla="*/ 126 w 164"/>
              <a:gd name="T9" fmla="*/ 54 h 151"/>
              <a:gd name="T10" fmla="*/ 164 w 164"/>
              <a:gd name="T11" fmla="*/ 127 h 151"/>
              <a:gd name="T12" fmla="*/ 105 w 164"/>
              <a:gd name="T13" fmla="*/ 85 h 1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6" name="Freeform 30"/>
          <p:cNvSpPr/>
          <p:nvPr/>
        </p:nvSpPr>
        <p:spPr bwMode="auto">
          <a:xfrm>
            <a:off x="7130215" y="1802899"/>
            <a:ext cx="1041392" cy="783032"/>
          </a:xfrm>
          <a:custGeom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r>
              <a:rPr lang="id-ID" sz="135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6236829" y="1549619"/>
            <a:ext cx="1719010" cy="2909167"/>
            <a:chOff x="5390813" y="2553387"/>
            <a:chExt cx="2292610" cy="3878889"/>
          </a:xfr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grpSpPr>
        <p:sp>
          <p:nvSpPr>
            <p:cNvPr id="119" name="Freeform 29"/>
            <p:cNvSpPr/>
            <p:nvPr/>
          </p:nvSpPr>
          <p:spPr bwMode="auto">
            <a:xfrm>
              <a:off x="6408694" y="3371498"/>
              <a:ext cx="1274729" cy="868054"/>
            </a:xfrm>
            <a:custGeom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31"/>
            <p:cNvSpPr/>
            <p:nvPr/>
          </p:nvSpPr>
          <p:spPr bwMode="auto">
            <a:xfrm>
              <a:off x="5752304" y="2553387"/>
              <a:ext cx="118912" cy="789180"/>
            </a:xfrm>
            <a:custGeom>
              <a:gdLst>
                <a:gd name="T0" fmla="*/ 12 w 21"/>
                <a:gd name="T1" fmla="*/ 80 h 81"/>
                <a:gd name="T2" fmla="*/ 3 w 21"/>
                <a:gd name="T3" fmla="*/ 81 h 81"/>
                <a:gd name="T4" fmla="*/ 3 w 21"/>
                <a:gd name="T5" fmla="*/ 32 h 81"/>
                <a:gd name="T6" fmla="*/ 5 w 21"/>
                <a:gd name="T7" fmla="*/ 0 h 81"/>
                <a:gd name="T8" fmla="*/ 14 w 21"/>
                <a:gd name="T9" fmla="*/ 28 h 81"/>
                <a:gd name="T10" fmla="*/ 12 w 21"/>
                <a:gd name="T11" fmla="*/ 80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1">
                  <a:moveTo>
                    <a:pt x="12" y="80"/>
                  </a:moveTo>
                  <a:cubicBezTo>
                    <a:pt x="9" y="81"/>
                    <a:pt x="6" y="81"/>
                    <a:pt x="3" y="81"/>
                  </a:cubicBezTo>
                  <a:cubicBezTo>
                    <a:pt x="3" y="55"/>
                    <a:pt x="3" y="36"/>
                    <a:pt x="3" y="32"/>
                  </a:cubicBezTo>
                  <a:cubicBezTo>
                    <a:pt x="0" y="8"/>
                    <a:pt x="1" y="0"/>
                    <a:pt x="5" y="0"/>
                  </a:cubicBezTo>
                  <a:cubicBezTo>
                    <a:pt x="9" y="0"/>
                    <a:pt x="21" y="3"/>
                    <a:pt x="14" y="28"/>
                  </a:cubicBezTo>
                  <a:cubicBezTo>
                    <a:pt x="13" y="33"/>
                    <a:pt x="12" y="52"/>
                    <a:pt x="12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Freeform 24"/>
            <p:cNvSpPr/>
            <p:nvPr/>
          </p:nvSpPr>
          <p:spPr bwMode="auto">
            <a:xfrm>
              <a:off x="5390813" y="4008863"/>
              <a:ext cx="168853" cy="1674272"/>
            </a:xfrm>
            <a:custGeom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Freeform 25"/>
            <p:cNvSpPr/>
            <p:nvPr/>
          </p:nvSpPr>
          <p:spPr bwMode="auto">
            <a:xfrm>
              <a:off x="6651273" y="4329923"/>
              <a:ext cx="145071" cy="1353212"/>
            </a:xfrm>
            <a:custGeom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Freeform 26"/>
            <p:cNvSpPr/>
            <p:nvPr/>
          </p:nvSpPr>
          <p:spPr bwMode="auto">
            <a:xfrm>
              <a:off x="6373019" y="3951786"/>
              <a:ext cx="114155" cy="1481636"/>
            </a:xfrm>
            <a:custGeom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Freeform 27"/>
            <p:cNvSpPr>
              <a:spLocks noEditPoints="1"/>
            </p:cNvSpPr>
            <p:nvPr/>
          </p:nvSpPr>
          <p:spPr bwMode="auto">
            <a:xfrm>
              <a:off x="5464537" y="5333535"/>
              <a:ext cx="1277107" cy="1098741"/>
            </a:xfrm>
            <a:custGeom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32"/>
            <p:cNvSpPr/>
            <p:nvPr/>
          </p:nvSpPr>
          <p:spPr bwMode="auto">
            <a:xfrm>
              <a:off x="5740412" y="3611455"/>
              <a:ext cx="85616" cy="1821968"/>
            </a:xfrm>
            <a:custGeom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8" name="Freeform 33"/>
          <p:cNvSpPr/>
          <p:nvPr/>
        </p:nvSpPr>
        <p:spPr bwMode="auto">
          <a:xfrm>
            <a:off x="6477249" y="2070177"/>
            <a:ext cx="640482" cy="531808"/>
          </a:xfrm>
          <a:custGeom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" name="Freeform 34"/>
          <p:cNvSpPr/>
          <p:nvPr/>
        </p:nvSpPr>
        <p:spPr bwMode="auto">
          <a:xfrm>
            <a:off x="6004331" y="1601694"/>
            <a:ext cx="329893" cy="440567"/>
          </a:xfrm>
          <a:custGeom>
            <a:gdLst>
              <a:gd name="T0" fmla="*/ 23 w 78"/>
              <a:gd name="T1" fmla="*/ 85 h 104"/>
              <a:gd name="T2" fmla="*/ 18 w 78"/>
              <a:gd name="T3" fmla="*/ 31 h 104"/>
              <a:gd name="T4" fmla="*/ 45 w 78"/>
              <a:gd name="T5" fmla="*/ 0 h 104"/>
              <a:gd name="T6" fmla="*/ 57 w 78"/>
              <a:gd name="T7" fmla="*/ 17 h 104"/>
              <a:gd name="T8" fmla="*/ 75 w 78"/>
              <a:gd name="T9" fmla="*/ 57 h 104"/>
              <a:gd name="T10" fmla="*/ 70 w 78"/>
              <a:gd name="T11" fmla="*/ 79 h 104"/>
              <a:gd name="T12" fmla="*/ 76 w 78"/>
              <a:gd name="T13" fmla="*/ 72 h 104"/>
              <a:gd name="T14" fmla="*/ 73 w 78"/>
              <a:gd name="T15" fmla="*/ 104 h 104"/>
              <a:gd name="T16" fmla="*/ 62 w 78"/>
              <a:gd name="T17" fmla="*/ 95 h 104"/>
              <a:gd name="T18" fmla="*/ 33 w 78"/>
              <a:gd name="T19" fmla="*/ 30 h 104"/>
              <a:gd name="T20" fmla="*/ 57 w 78"/>
              <a:gd name="T21" fmla="*/ 104 h 104"/>
              <a:gd name="T22" fmla="*/ 19 w 78"/>
              <a:gd name="T23" fmla="*/ 85 h 104"/>
              <a:gd name="T24" fmla="*/ 23 w 78"/>
              <a:gd name="T25" fmla="*/ 85 h 1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0" name="Freeform 35"/>
          <p:cNvSpPr/>
          <p:nvPr/>
        </p:nvSpPr>
        <p:spPr bwMode="auto">
          <a:xfrm>
            <a:off x="7194410" y="2746462"/>
            <a:ext cx="394088" cy="376355"/>
          </a:xfrm>
          <a:custGeom>
            <a:gdLst>
              <a:gd name="T0" fmla="*/ 9 w 93"/>
              <a:gd name="T1" fmla="*/ 37 h 89"/>
              <a:gd name="T2" fmla="*/ 52 w 93"/>
              <a:gd name="T3" fmla="*/ 3 h 89"/>
              <a:gd name="T4" fmla="*/ 93 w 93"/>
              <a:gd name="T5" fmla="*/ 9 h 89"/>
              <a:gd name="T6" fmla="*/ 85 w 93"/>
              <a:gd name="T7" fmla="*/ 28 h 89"/>
              <a:gd name="T8" fmla="*/ 60 w 93"/>
              <a:gd name="T9" fmla="*/ 65 h 89"/>
              <a:gd name="T10" fmla="*/ 40 w 93"/>
              <a:gd name="T11" fmla="*/ 73 h 89"/>
              <a:gd name="T12" fmla="*/ 49 w 93"/>
              <a:gd name="T13" fmla="*/ 74 h 89"/>
              <a:gd name="T14" fmla="*/ 21 w 93"/>
              <a:gd name="T15" fmla="*/ 89 h 89"/>
              <a:gd name="T16" fmla="*/ 22 w 93"/>
              <a:gd name="T17" fmla="*/ 74 h 89"/>
              <a:gd name="T18" fmla="*/ 60 w 93"/>
              <a:gd name="T19" fmla="*/ 15 h 89"/>
              <a:gd name="T20" fmla="*/ 12 w 93"/>
              <a:gd name="T21" fmla="*/ 76 h 89"/>
              <a:gd name="T22" fmla="*/ 7 w 93"/>
              <a:gd name="T23" fmla="*/ 33 h 89"/>
              <a:gd name="T24" fmla="*/ 9 w 93"/>
              <a:gd name="T25" fmla="*/ 37 h 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1" name="Freeform 36"/>
          <p:cNvSpPr/>
          <p:nvPr/>
        </p:nvSpPr>
        <p:spPr bwMode="auto">
          <a:xfrm>
            <a:off x="6978642" y="1642370"/>
            <a:ext cx="333459" cy="428081"/>
          </a:xfrm>
          <a:custGeom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0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2" name="Freeform 37"/>
          <p:cNvSpPr/>
          <p:nvPr/>
        </p:nvSpPr>
        <p:spPr bwMode="auto">
          <a:xfrm>
            <a:off x="6301025" y="1164346"/>
            <a:ext cx="468983" cy="613583"/>
          </a:xfrm>
          <a:custGeom>
            <a:gdLst>
              <a:gd name="T0" fmla="*/ 15 w 111"/>
              <a:gd name="T1" fmla="*/ 90 h 145"/>
              <a:gd name="T2" fmla="*/ 45 w 111"/>
              <a:gd name="T3" fmla="*/ 21 h 145"/>
              <a:gd name="T4" fmla="*/ 98 w 111"/>
              <a:gd name="T5" fmla="*/ 2 h 145"/>
              <a:gd name="T6" fmla="*/ 101 w 111"/>
              <a:gd name="T7" fmla="*/ 31 h 145"/>
              <a:gd name="T8" fmla="*/ 94 w 111"/>
              <a:gd name="T9" fmla="*/ 91 h 145"/>
              <a:gd name="T10" fmla="*/ 74 w 111"/>
              <a:gd name="T11" fmla="*/ 114 h 145"/>
              <a:gd name="T12" fmla="*/ 86 w 111"/>
              <a:gd name="T13" fmla="*/ 110 h 145"/>
              <a:gd name="T14" fmla="*/ 61 w 111"/>
              <a:gd name="T15" fmla="*/ 145 h 145"/>
              <a:gd name="T16" fmla="*/ 54 w 111"/>
              <a:gd name="T17" fmla="*/ 126 h 145"/>
              <a:gd name="T18" fmla="*/ 63 w 111"/>
              <a:gd name="T19" fmla="*/ 30 h 145"/>
              <a:gd name="T20" fmla="*/ 42 w 111"/>
              <a:gd name="T21" fmla="*/ 134 h 145"/>
              <a:gd name="T22" fmla="*/ 9 w 111"/>
              <a:gd name="T23" fmla="*/ 86 h 145"/>
              <a:gd name="T24" fmla="*/ 15 w 111"/>
              <a:gd name="T25" fmla="*/ 90 h 1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" name="Freeform 33"/>
          <p:cNvSpPr/>
          <p:nvPr/>
        </p:nvSpPr>
        <p:spPr bwMode="auto">
          <a:xfrm>
            <a:off x="5504747" y="1514162"/>
            <a:ext cx="472073" cy="391975"/>
          </a:xfrm>
          <a:custGeom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4" name="Freeform 30"/>
          <p:cNvSpPr/>
          <p:nvPr/>
        </p:nvSpPr>
        <p:spPr bwMode="auto">
          <a:xfrm rot="1801016" flipH="1">
            <a:off x="6473922" y="2632032"/>
            <a:ext cx="606204" cy="455810"/>
          </a:xfrm>
          <a:custGeom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65" tIns="34283" rIns="68565" bIns="34283" numCol="1" anchor="t" anchorCtr="0" compatLnSpc="1"/>
          <a:lstStyle/>
          <a:p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Title 20"/>
          <p:cNvSpPr txBox="1"/>
          <p:nvPr/>
        </p:nvSpPr>
        <p:spPr>
          <a:xfrm>
            <a:off x="880571" y="1301420"/>
            <a:ext cx="4334204" cy="253365"/>
          </a:xfrm>
          <a:prstGeom prst="rect">
            <a:avLst/>
          </a:prstGeom>
        </p:spPr>
        <p:txBody>
          <a:bodyPr vert="horz" wrap="square" lIns="91419" tIns="0" rIns="91419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16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单击此处添加名称</a:t>
            </a:r>
            <a:endParaRPr lang="en-US" sz="16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62" name="Title 20"/>
          <p:cNvSpPr txBox="1"/>
          <p:nvPr/>
        </p:nvSpPr>
        <p:spPr>
          <a:xfrm>
            <a:off x="880569" y="1638104"/>
            <a:ext cx="4035406" cy="807720"/>
          </a:xfrm>
          <a:prstGeom prst="rect">
            <a:avLst/>
          </a:prstGeom>
        </p:spPr>
        <p:txBody>
          <a:bodyPr vert="horz" wrap="square" lIns="91419" tIns="45709" rIns="91419" bIns="45709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pt-BR" sz="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  <a:endParaRPr lang="pt-BR" sz="9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63" name="Title 20"/>
          <p:cNvSpPr txBox="1"/>
          <p:nvPr/>
        </p:nvSpPr>
        <p:spPr>
          <a:xfrm>
            <a:off x="880569" y="2755220"/>
            <a:ext cx="4334204" cy="253365"/>
          </a:xfrm>
          <a:prstGeom prst="rect">
            <a:avLst/>
          </a:prstGeom>
        </p:spPr>
        <p:txBody>
          <a:bodyPr vert="horz" wrap="square" lIns="91419" tIns="0" rIns="91419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16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单击此处添加名称</a:t>
            </a:r>
            <a:endParaRPr lang="en-US" sz="16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64" name="Title 20"/>
          <p:cNvSpPr txBox="1"/>
          <p:nvPr/>
        </p:nvSpPr>
        <p:spPr>
          <a:xfrm>
            <a:off x="880568" y="3181439"/>
            <a:ext cx="4334207" cy="628650"/>
          </a:xfrm>
          <a:prstGeom prst="rect">
            <a:avLst/>
          </a:prstGeom>
        </p:spPr>
        <p:txBody>
          <a:bodyPr vert="horz" wrap="square" lIns="91419" tIns="45709" rIns="91419" bIns="45709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pt-BR" sz="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  <a:endParaRPr lang="pt-BR" sz="9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parajita" panose="020b0604020202020204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960532" y="2623551"/>
            <a:ext cx="3955444" cy="0"/>
          </a:xfrm>
          <a:prstGeom prst="line">
            <a:avLst/>
          </a:prstGeom>
          <a:ln w="12700" cmpd="sng">
            <a:solidFill>
              <a:srgbClr val="E5E5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1123" p14:dur="9">
        <p:comb dir="vert"/>
      </p:transition>
    </mc:Choice>
    <mc:Fallback>
      <p:transition advTm="1123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61" grpId="0"/>
      <p:bldP spid="62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" name="圆角矩形 70"/>
          <p:cNvSpPr/>
          <p:nvPr/>
        </p:nvSpPr>
        <p:spPr>
          <a:xfrm>
            <a:off x="3699986" y="1365382"/>
            <a:ext cx="617220" cy="373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9" tIns="34284" rIns="68569" bIns="34284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875" b="1">
                <a:latin typeface="微软雅黑" panose="020b0503020204020204" charset="-122"/>
                <a:ea typeface="微软雅黑" panose="020b0503020204020204" charset="-122"/>
              </a:rPr>
              <a:t>0 1</a:t>
            </a:r>
            <a:endParaRPr lang="en-US" altLang="zh-CN" sz="187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4431588" y="1365156"/>
            <a:ext cx="2694280" cy="397986"/>
            <a:chOff x="6959302" y="1819501"/>
            <a:chExt cx="3960440" cy="357269"/>
          </a:xfrm>
        </p:grpSpPr>
        <p:sp>
          <p:nvSpPr>
            <p:cNvPr id="73" name="圆角矩形 72"/>
            <p:cNvSpPr/>
            <p:nvPr/>
          </p:nvSpPr>
          <p:spPr>
            <a:xfrm>
              <a:off x="6959302" y="1819501"/>
              <a:ext cx="3960440" cy="33706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7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TextBox 45"/>
            <p:cNvSpPr txBox="1"/>
            <p:nvPr/>
          </p:nvSpPr>
          <p:spPr>
            <a:xfrm>
              <a:off x="7424241" y="1835319"/>
              <a:ext cx="3030563" cy="341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75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基本工作概述</a:t>
              </a:r>
              <a:endParaRPr lang="zh-CN" altLang="en-US" sz="187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0" name="圆角矩形 79"/>
          <p:cNvSpPr/>
          <p:nvPr/>
        </p:nvSpPr>
        <p:spPr>
          <a:xfrm>
            <a:off x="3699986" y="1919737"/>
            <a:ext cx="617220" cy="373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9" tIns="34284" rIns="68569" bIns="34284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875" b="1">
                <a:latin typeface="微软雅黑" panose="020b0503020204020204" charset="-122"/>
                <a:ea typeface="微软雅黑" panose="020b0503020204020204" charset="-122"/>
              </a:rPr>
              <a:t>0 2</a:t>
            </a:r>
            <a:endParaRPr lang="en-US" altLang="zh-CN" sz="187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4431588" y="1919575"/>
            <a:ext cx="2694280" cy="397986"/>
            <a:chOff x="6959302" y="2495180"/>
            <a:chExt cx="3960440" cy="357269"/>
          </a:xfrm>
        </p:grpSpPr>
        <p:sp>
          <p:nvSpPr>
            <p:cNvPr id="82" name="圆角矩形 81"/>
            <p:cNvSpPr/>
            <p:nvPr/>
          </p:nvSpPr>
          <p:spPr>
            <a:xfrm>
              <a:off x="6959302" y="2495180"/>
              <a:ext cx="3960440" cy="33706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7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TextBox 73"/>
            <p:cNvSpPr txBox="1"/>
            <p:nvPr/>
          </p:nvSpPr>
          <p:spPr>
            <a:xfrm>
              <a:off x="7428441" y="2510998"/>
              <a:ext cx="3022162" cy="341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75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工作成绩展示</a:t>
              </a:r>
              <a:endParaRPr lang="zh-CN" altLang="en-US" sz="187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4" name="圆角矩形 83"/>
          <p:cNvSpPr/>
          <p:nvPr/>
        </p:nvSpPr>
        <p:spPr>
          <a:xfrm>
            <a:off x="3699986" y="2478855"/>
            <a:ext cx="617220" cy="373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9" tIns="34284" rIns="68569" bIns="34284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875" b="1">
                <a:latin typeface="微软雅黑" panose="020b0503020204020204" charset="-122"/>
                <a:ea typeface="微软雅黑" panose="020b0503020204020204" charset="-122"/>
              </a:rPr>
              <a:t>0 3</a:t>
            </a:r>
            <a:endParaRPr lang="en-US" altLang="zh-CN" sz="187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4431588" y="2478391"/>
            <a:ext cx="2694280" cy="400843"/>
            <a:chOff x="6959302" y="3139819"/>
            <a:chExt cx="3960440" cy="359834"/>
          </a:xfrm>
        </p:grpSpPr>
        <p:sp>
          <p:nvSpPr>
            <p:cNvPr id="86" name="圆角矩形 85"/>
            <p:cNvSpPr/>
            <p:nvPr/>
          </p:nvSpPr>
          <p:spPr>
            <a:xfrm>
              <a:off x="6959302" y="3139819"/>
              <a:ext cx="3960440" cy="33706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 sz="187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TextBox 77"/>
            <p:cNvSpPr txBox="1"/>
            <p:nvPr/>
          </p:nvSpPr>
          <p:spPr>
            <a:xfrm>
              <a:off x="7424241" y="3158202"/>
              <a:ext cx="3030563" cy="341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75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工作经验总结</a:t>
              </a:r>
              <a:endParaRPr lang="zh-CN" altLang="en-US" sz="187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9" name="TextBox 86"/>
          <p:cNvSpPr txBox="1"/>
          <p:nvPr/>
        </p:nvSpPr>
        <p:spPr>
          <a:xfrm>
            <a:off x="1875424" y="1826988"/>
            <a:ext cx="1422400" cy="118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75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4875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25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content</a:t>
            </a:r>
            <a:endParaRPr lang="en-US" altLang="zh-CN" sz="225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" name="圆角矩形 89"/>
          <p:cNvSpPr/>
          <p:nvPr/>
        </p:nvSpPr>
        <p:spPr>
          <a:xfrm>
            <a:off x="3699986" y="3031781"/>
            <a:ext cx="617220" cy="373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9" tIns="34284" rIns="68569" bIns="34284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875" b="1">
                <a:latin typeface="微软雅黑" panose="020b0503020204020204" charset="-122"/>
                <a:ea typeface="微软雅黑" panose="020b0503020204020204" charset="-122"/>
              </a:rPr>
              <a:t>0 4</a:t>
            </a:r>
            <a:endParaRPr lang="en-US" altLang="zh-CN" sz="187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4431588" y="3031318"/>
            <a:ext cx="2694280" cy="400843"/>
            <a:chOff x="6959302" y="3139819"/>
            <a:chExt cx="3960440" cy="359834"/>
          </a:xfrm>
        </p:grpSpPr>
        <p:sp>
          <p:nvSpPr>
            <p:cNvPr id="92" name="圆角矩形 91"/>
            <p:cNvSpPr/>
            <p:nvPr/>
          </p:nvSpPr>
          <p:spPr>
            <a:xfrm>
              <a:off x="6959302" y="3139819"/>
              <a:ext cx="3960440" cy="33706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 sz="187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TextBox 77"/>
            <p:cNvSpPr txBox="1"/>
            <p:nvPr/>
          </p:nvSpPr>
          <p:spPr>
            <a:xfrm>
              <a:off x="7424241" y="3158202"/>
              <a:ext cx="3030563" cy="341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75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未来工作计划</a:t>
              </a:r>
              <a:endParaRPr lang="zh-CN" altLang="en-US" sz="187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134"/>
            <a:ext cx="9144000" cy="151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510"/>
            <a:ext cx="9144000" cy="11765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499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/>
          <a:stretch>
            <a:fillRect/>
          </a:stretch>
        </p:blipFill>
        <p:spPr>
          <a:xfrm>
            <a:off x="99060" y="249915"/>
            <a:ext cx="1687549" cy="24792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129" y="-49932"/>
            <a:ext cx="1894871" cy="335550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9173" p14:dur="9">
        <p:comb dir="vert"/>
      </p:transition>
    </mc:Choice>
    <mc:Fallback>
      <p:transition advTm="9173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0" grpId="0" animBg="1"/>
      <p:bldP spid="84" grpId="0" animBg="1"/>
      <p:bldP spid="89" grpId="0"/>
      <p:bldP spid="9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未来工作计划</a:t>
            </a: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 rot="2700000">
            <a:off x="854959" y="1637291"/>
            <a:ext cx="748572" cy="747042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ffectLst/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/>
            <a:endParaRPr lang="en-US" sz="232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Freeform 7"/>
          <p:cNvSpPr>
            <a:spLocks noEditPoints="1"/>
          </p:cNvSpPr>
          <p:nvPr/>
        </p:nvSpPr>
        <p:spPr bwMode="auto">
          <a:xfrm>
            <a:off x="1039215" y="1788944"/>
            <a:ext cx="391469" cy="390668"/>
          </a:xfrm>
          <a:custGeom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F8F8F9"/>
          </a:solidFill>
          <a:ln>
            <a:noFill/>
          </a:ln>
        </p:spPr>
        <p:txBody>
          <a:bodyPr lIns="91261" tIns="45630" rIns="91261" bIns="45630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 rot="2700000">
            <a:off x="854959" y="3107455"/>
            <a:ext cx="748572" cy="748573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ffectLst/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/>
            <a:endParaRPr lang="en-US" sz="232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Freeform 12"/>
          <p:cNvSpPr>
            <a:spLocks noEditPoints="1"/>
          </p:cNvSpPr>
          <p:nvPr/>
        </p:nvSpPr>
        <p:spPr bwMode="auto">
          <a:xfrm>
            <a:off x="966785" y="3294095"/>
            <a:ext cx="510723" cy="311628"/>
          </a:xfrm>
          <a:custGeom>
            <a:gdLst>
              <a:gd name="T0" fmla="*/ 152 w 400"/>
              <a:gd name="T1" fmla="*/ 7 h 244"/>
              <a:gd name="T2" fmla="*/ 127 w 400"/>
              <a:gd name="T3" fmla="*/ 7 h 244"/>
              <a:gd name="T4" fmla="*/ 0 w 400"/>
              <a:gd name="T5" fmla="*/ 122 h 244"/>
              <a:gd name="T6" fmla="*/ 127 w 400"/>
              <a:gd name="T7" fmla="*/ 237 h 244"/>
              <a:gd name="T8" fmla="*/ 152 w 400"/>
              <a:gd name="T9" fmla="*/ 237 h 244"/>
              <a:gd name="T10" fmla="*/ 152 w 400"/>
              <a:gd name="T11" fmla="*/ 212 h 244"/>
              <a:gd name="T12" fmla="*/ 53 w 400"/>
              <a:gd name="T13" fmla="*/ 122 h 244"/>
              <a:gd name="T14" fmla="*/ 152 w 400"/>
              <a:gd name="T15" fmla="*/ 32 h 244"/>
              <a:gd name="T16" fmla="*/ 152 w 400"/>
              <a:gd name="T17" fmla="*/ 7 h 244"/>
              <a:gd name="T18" fmla="*/ 272 w 400"/>
              <a:gd name="T19" fmla="*/ 7 h 244"/>
              <a:gd name="T20" fmla="*/ 248 w 400"/>
              <a:gd name="T21" fmla="*/ 7 h 244"/>
              <a:gd name="T22" fmla="*/ 248 w 400"/>
              <a:gd name="T23" fmla="*/ 32 h 244"/>
              <a:gd name="T24" fmla="*/ 347 w 400"/>
              <a:gd name="T25" fmla="*/ 122 h 244"/>
              <a:gd name="T26" fmla="*/ 248 w 400"/>
              <a:gd name="T27" fmla="*/ 212 h 244"/>
              <a:gd name="T28" fmla="*/ 248 w 400"/>
              <a:gd name="T29" fmla="*/ 237 h 244"/>
              <a:gd name="T30" fmla="*/ 272 w 400"/>
              <a:gd name="T31" fmla="*/ 237 h 244"/>
              <a:gd name="T32" fmla="*/ 400 w 400"/>
              <a:gd name="T33" fmla="*/ 122 h 244"/>
              <a:gd name="T34" fmla="*/ 272 w 400"/>
              <a:gd name="T35" fmla="*/ 7 h 2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261" tIns="45630" rIns="91261" bIns="45630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Oval 24"/>
          <p:cNvSpPr>
            <a:spLocks noChangeArrowheads="1"/>
          </p:cNvSpPr>
          <p:nvPr/>
        </p:nvSpPr>
        <p:spPr bwMode="auto">
          <a:xfrm rot="2700000">
            <a:off x="4820499" y="3105149"/>
            <a:ext cx="748573" cy="747042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ffectLst/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/>
            <a:endParaRPr lang="en-US" sz="232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Freeform 22"/>
          <p:cNvSpPr>
            <a:spLocks noEditPoints="1"/>
          </p:cNvSpPr>
          <p:nvPr/>
        </p:nvSpPr>
        <p:spPr bwMode="auto">
          <a:xfrm>
            <a:off x="5019320" y="3304886"/>
            <a:ext cx="357588" cy="356379"/>
          </a:xfrm>
          <a:custGeom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261" tIns="45630" rIns="91261" bIns="45630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Oval 26"/>
          <p:cNvSpPr>
            <a:spLocks noChangeArrowheads="1"/>
          </p:cNvSpPr>
          <p:nvPr/>
        </p:nvSpPr>
        <p:spPr bwMode="auto">
          <a:xfrm rot="2700000">
            <a:off x="4820499" y="1633834"/>
            <a:ext cx="748573" cy="748572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ffectLst/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ctr"/>
            <a:endParaRPr lang="en-US" sz="232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Freeform 6"/>
          <p:cNvSpPr>
            <a:spLocks noEditPoints="1"/>
          </p:cNvSpPr>
          <p:nvPr/>
        </p:nvSpPr>
        <p:spPr bwMode="auto">
          <a:xfrm>
            <a:off x="4951106" y="1783754"/>
            <a:ext cx="466987" cy="477901"/>
          </a:xfrm>
          <a:custGeom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261" tIns="45630" rIns="91261" bIns="45630"/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TextBox 76"/>
          <p:cNvSpPr txBox="1"/>
          <p:nvPr/>
        </p:nvSpPr>
        <p:spPr>
          <a:xfrm>
            <a:off x="1903486" y="1633834"/>
            <a:ext cx="1300253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903486" y="1887749"/>
            <a:ext cx="2442307" cy="25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请在此添加文字说明，请在此添加文字说明，</a:t>
            </a:r>
            <a:endParaRPr lang="zh-CN" altLang="en-US" sz="9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" name="TextBox 76"/>
          <p:cNvSpPr txBox="1"/>
          <p:nvPr/>
        </p:nvSpPr>
        <p:spPr>
          <a:xfrm>
            <a:off x="5857618" y="1633834"/>
            <a:ext cx="1300253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5857618" y="1887749"/>
            <a:ext cx="2442307" cy="25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请在此添加文字说明，请在此添加文字说明，</a:t>
            </a:r>
            <a:endParaRPr lang="zh-CN" altLang="en-US" sz="9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" name="TextBox 76"/>
          <p:cNvSpPr txBox="1"/>
          <p:nvPr/>
        </p:nvSpPr>
        <p:spPr>
          <a:xfrm>
            <a:off x="1903486" y="3107455"/>
            <a:ext cx="1300253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1903486" y="3361370"/>
            <a:ext cx="2442307" cy="25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请在此添加文字说明，请在此添加文字说明，</a:t>
            </a:r>
            <a:endParaRPr lang="zh-CN" altLang="en-US" sz="9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" name="TextBox 76"/>
          <p:cNvSpPr txBox="1"/>
          <p:nvPr/>
        </p:nvSpPr>
        <p:spPr>
          <a:xfrm>
            <a:off x="5857618" y="3107455"/>
            <a:ext cx="1300253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5857618" y="3361370"/>
            <a:ext cx="2442307" cy="25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请在此添加文字说明，请在此添加文字说明，</a:t>
            </a:r>
            <a:endParaRPr lang="zh-CN" altLang="en-US" sz="9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1076" p14:dur="9">
        <p:comb dir="vert"/>
      </p:transition>
    </mc:Choice>
    <mc:Fallback>
      <p:transition advTm="1076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87" grpId="0"/>
      <p:bldP spid="88" grpId="0"/>
      <p:bldP spid="89" grpId="0"/>
      <p:bldP spid="90" grpId="0"/>
      <p:bldP spid="93" grpId="0"/>
      <p:bldP spid="94" grpId="0"/>
      <p:bldP spid="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未来工作计划</a:t>
            </a: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Box 34"/>
          <p:cNvSpPr txBox="1"/>
          <p:nvPr/>
        </p:nvSpPr>
        <p:spPr>
          <a:xfrm>
            <a:off x="1112044" y="2627445"/>
            <a:ext cx="1044416" cy="297815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algn="ctr"/>
            <a:r>
              <a:rPr lang="id-ID" sz="1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添加标题</a:t>
            </a:r>
            <a:endParaRPr lang="id-ID" sz="1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7" name="TextBox 35"/>
          <p:cNvSpPr txBox="1"/>
          <p:nvPr/>
        </p:nvSpPr>
        <p:spPr>
          <a:xfrm>
            <a:off x="594838" y="2901650"/>
            <a:ext cx="1857375" cy="820420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algn="ctr"/>
            <a:r>
              <a:rPr lang="en-US" sz="9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sz="97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8" name="TextBox 36"/>
          <p:cNvSpPr txBox="1"/>
          <p:nvPr/>
        </p:nvSpPr>
        <p:spPr>
          <a:xfrm>
            <a:off x="2809135" y="2631256"/>
            <a:ext cx="1562100" cy="297815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algn="ctr"/>
            <a:r>
              <a:rPr lang="id-ID" sz="1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添加标题</a:t>
            </a:r>
            <a:endParaRPr lang="id-ID" sz="1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9" name="TextBox 37"/>
          <p:cNvSpPr txBox="1"/>
          <p:nvPr/>
        </p:nvSpPr>
        <p:spPr>
          <a:xfrm>
            <a:off x="2656735" y="2909425"/>
            <a:ext cx="1857375" cy="820420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algn="ctr"/>
            <a:r>
              <a:rPr lang="en-US" sz="9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sz="97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10" name="TextBox 38"/>
          <p:cNvSpPr txBox="1"/>
          <p:nvPr/>
        </p:nvSpPr>
        <p:spPr>
          <a:xfrm>
            <a:off x="4714135" y="2623596"/>
            <a:ext cx="1543050" cy="297815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algn="ctr"/>
            <a:r>
              <a:rPr lang="id-ID" sz="1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添加标题</a:t>
            </a:r>
            <a:endParaRPr lang="id-ID" sz="1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11" name="TextBox 39"/>
          <p:cNvSpPr txBox="1"/>
          <p:nvPr/>
        </p:nvSpPr>
        <p:spPr>
          <a:xfrm>
            <a:off x="4560176" y="2901765"/>
            <a:ext cx="1857375" cy="820420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algn="ctr"/>
            <a:r>
              <a:rPr lang="en-US" sz="9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sz="97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12" name="TextBox 40"/>
          <p:cNvSpPr txBox="1"/>
          <p:nvPr/>
        </p:nvSpPr>
        <p:spPr>
          <a:xfrm>
            <a:off x="6677413" y="2627708"/>
            <a:ext cx="1747326" cy="297815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algn="ctr"/>
            <a:r>
              <a:rPr lang="id-ID" sz="15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添加标题</a:t>
            </a:r>
            <a:endParaRPr lang="id-ID" sz="15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13" name="TextBox 41"/>
          <p:cNvSpPr txBox="1"/>
          <p:nvPr/>
        </p:nvSpPr>
        <p:spPr>
          <a:xfrm>
            <a:off x="6645179" y="2905877"/>
            <a:ext cx="1857375" cy="820420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 algn="ctr"/>
            <a:r>
              <a:rPr lang="en-US" sz="97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sz="97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parajita" panose="020b0604020202020204" pitchFamily="34" charset="0"/>
            </a:endParaRPr>
          </a:p>
        </p:txBody>
      </p:sp>
      <p:sp>
        <p:nvSpPr>
          <p:cNvPr id="54" name="Round Diagonal Corner Rectangle 53"/>
          <p:cNvSpPr/>
          <p:nvPr/>
        </p:nvSpPr>
        <p:spPr>
          <a:xfrm>
            <a:off x="1035919" y="1490083"/>
            <a:ext cx="975659" cy="975914"/>
          </a:xfrm>
          <a:prstGeom prst="round2DiagRect">
            <a:avLst>
              <a:gd name="adj1" fmla="val 18841"/>
              <a:gd name="adj2" fmla="val 0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1" tIns="41141" rIns="82281" bIns="41141" rtlCol="0" anchor="ctr"/>
          <a:lstStyle/>
          <a:p>
            <a:pPr algn="ctr"/>
            <a:endParaRPr lang="bg-BG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Round Diagonal Corner Rectangle 52"/>
          <p:cNvSpPr/>
          <p:nvPr/>
        </p:nvSpPr>
        <p:spPr>
          <a:xfrm rot="5400000">
            <a:off x="3079160" y="1490210"/>
            <a:ext cx="975914" cy="975659"/>
          </a:xfrm>
          <a:prstGeom prst="round2DiagRect">
            <a:avLst>
              <a:gd name="adj1" fmla="val 18841"/>
              <a:gd name="adj2" fmla="val 0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1" tIns="41141" rIns="82281" bIns="41141" rtlCol="0" anchor="ctr"/>
          <a:lstStyle/>
          <a:p>
            <a:pPr algn="ctr"/>
            <a:endParaRPr lang="bg-BG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Round Diagonal Corner Rectangle 54"/>
          <p:cNvSpPr/>
          <p:nvPr/>
        </p:nvSpPr>
        <p:spPr>
          <a:xfrm>
            <a:off x="5004974" y="1488045"/>
            <a:ext cx="975659" cy="975914"/>
          </a:xfrm>
          <a:prstGeom prst="round2DiagRect">
            <a:avLst>
              <a:gd name="adj1" fmla="val 18841"/>
              <a:gd name="adj2" fmla="val 0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1" tIns="41141" rIns="82281" bIns="41141" rtlCol="0" anchor="ctr"/>
          <a:lstStyle/>
          <a:p>
            <a:pPr algn="ctr"/>
            <a:endParaRPr lang="bg-BG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Round Diagonal Corner Rectangle 45"/>
          <p:cNvSpPr/>
          <p:nvPr/>
        </p:nvSpPr>
        <p:spPr>
          <a:xfrm rot="16200000">
            <a:off x="7049770" y="1487040"/>
            <a:ext cx="975914" cy="975659"/>
          </a:xfrm>
          <a:prstGeom prst="round2DiagRect">
            <a:avLst>
              <a:gd name="adj1" fmla="val 18841"/>
              <a:gd name="adj2" fmla="val 0"/>
            </a:avLst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1" tIns="41141" rIns="82281" bIns="41141" rtlCol="0" anchor="ctr"/>
          <a:lstStyle/>
          <a:p>
            <a:pPr algn="ctr"/>
            <a:endParaRPr lang="bg-BG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3" name="Group 588"/>
          <p:cNvGrpSpPr/>
          <p:nvPr/>
        </p:nvGrpSpPr>
        <p:grpSpPr>
          <a:xfrm>
            <a:off x="1284574" y="1745470"/>
            <a:ext cx="473161" cy="423747"/>
            <a:chOff x="2061431" y="5656262"/>
            <a:chExt cx="583344" cy="522287"/>
          </a:xfrm>
          <a:solidFill>
            <a:schemeClr val="bg1"/>
          </a:solidFill>
        </p:grpSpPr>
        <p:sp>
          <p:nvSpPr>
            <p:cNvPr id="44" name="Freeform 539"/>
            <p:cNvSpPr>
              <a:spLocks noChangeArrowheads="1"/>
            </p:cNvSpPr>
            <p:nvPr/>
          </p:nvSpPr>
          <p:spPr bwMode="auto">
            <a:xfrm>
              <a:off x="2403475" y="5656262"/>
              <a:ext cx="241300" cy="238125"/>
            </a:xfrm>
            <a:custGeom>
              <a:gdLst>
                <a:gd name="T0" fmla="*/ 159 w 670"/>
                <a:gd name="T1" fmla="*/ 660 h 661"/>
                <a:gd name="T2" fmla="*/ 259 w 670"/>
                <a:gd name="T3" fmla="*/ 635 h 661"/>
                <a:gd name="T4" fmla="*/ 669 w 670"/>
                <a:gd name="T5" fmla="*/ 225 h 661"/>
                <a:gd name="T6" fmla="*/ 435 w 670"/>
                <a:gd name="T7" fmla="*/ 0 h 661"/>
                <a:gd name="T8" fmla="*/ 33 w 670"/>
                <a:gd name="T9" fmla="*/ 409 h 661"/>
                <a:gd name="T10" fmla="*/ 0 w 670"/>
                <a:gd name="T11" fmla="*/ 510 h 661"/>
                <a:gd name="T12" fmla="*/ 159 w 670"/>
                <a:gd name="T13" fmla="*/ 660 h 661"/>
                <a:gd name="T14" fmla="*/ 159 w 670"/>
                <a:gd name="T15" fmla="*/ 660 h 661"/>
                <a:gd name="T16" fmla="*/ 159 w 670"/>
                <a:gd name="T17" fmla="*/ 660 h 6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0" h="661">
                  <a:moveTo>
                    <a:pt x="159" y="660"/>
                  </a:moveTo>
                  <a:cubicBezTo>
                    <a:pt x="184" y="643"/>
                    <a:pt x="226" y="635"/>
                    <a:pt x="259" y="635"/>
                  </a:cubicBezTo>
                  <a:cubicBezTo>
                    <a:pt x="669" y="225"/>
                    <a:pt x="669" y="225"/>
                    <a:pt x="669" y="225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33" y="409"/>
                    <a:pt x="33" y="409"/>
                    <a:pt x="33" y="409"/>
                  </a:cubicBezTo>
                  <a:cubicBezTo>
                    <a:pt x="33" y="443"/>
                    <a:pt x="25" y="485"/>
                    <a:pt x="0" y="510"/>
                  </a:cubicBezTo>
                  <a:lnTo>
                    <a:pt x="159" y="660"/>
                  </a:lnTo>
                  <a:close/>
                  <a:moveTo>
                    <a:pt x="159" y="660"/>
                  </a:moveTo>
                  <a:lnTo>
                    <a:pt x="159" y="6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540"/>
            <p:cNvSpPr>
              <a:spLocks noChangeArrowheads="1"/>
            </p:cNvSpPr>
            <p:nvPr/>
          </p:nvSpPr>
          <p:spPr bwMode="auto">
            <a:xfrm>
              <a:off x="2124075" y="5981699"/>
              <a:ext cx="196850" cy="195263"/>
            </a:xfrm>
            <a:custGeom>
              <a:gdLst>
                <a:gd name="T0" fmla="*/ 226 w 545"/>
                <a:gd name="T1" fmla="*/ 259 h 544"/>
                <a:gd name="T2" fmla="*/ 209 w 545"/>
                <a:gd name="T3" fmla="*/ 242 h 544"/>
                <a:gd name="T4" fmla="*/ 134 w 545"/>
                <a:gd name="T5" fmla="*/ 301 h 544"/>
                <a:gd name="T6" fmla="*/ 0 w 545"/>
                <a:gd name="T7" fmla="*/ 510 h 544"/>
                <a:gd name="T8" fmla="*/ 34 w 545"/>
                <a:gd name="T9" fmla="*/ 543 h 544"/>
                <a:gd name="T10" fmla="*/ 243 w 545"/>
                <a:gd name="T11" fmla="*/ 409 h 544"/>
                <a:gd name="T12" fmla="*/ 301 w 545"/>
                <a:gd name="T13" fmla="*/ 334 h 544"/>
                <a:gd name="T14" fmla="*/ 285 w 545"/>
                <a:gd name="T15" fmla="*/ 317 h 544"/>
                <a:gd name="T16" fmla="*/ 544 w 545"/>
                <a:gd name="T17" fmla="*/ 58 h 544"/>
                <a:gd name="T18" fmla="*/ 485 w 545"/>
                <a:gd name="T19" fmla="*/ 0 h 544"/>
                <a:gd name="T20" fmla="*/ 226 w 545"/>
                <a:gd name="T21" fmla="*/ 259 h 544"/>
                <a:gd name="T22" fmla="*/ 226 w 545"/>
                <a:gd name="T23" fmla="*/ 259 h 544"/>
                <a:gd name="T24" fmla="*/ 226 w 545"/>
                <a:gd name="T25" fmla="*/ 259 h 5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5" h="544">
                  <a:moveTo>
                    <a:pt x="226" y="259"/>
                  </a:moveTo>
                  <a:lnTo>
                    <a:pt x="209" y="242"/>
                  </a:lnTo>
                  <a:lnTo>
                    <a:pt x="134" y="301"/>
                  </a:lnTo>
                  <a:lnTo>
                    <a:pt x="0" y="510"/>
                  </a:lnTo>
                  <a:lnTo>
                    <a:pt x="34" y="543"/>
                  </a:lnTo>
                  <a:lnTo>
                    <a:pt x="243" y="409"/>
                  </a:lnTo>
                  <a:lnTo>
                    <a:pt x="301" y="334"/>
                  </a:lnTo>
                  <a:lnTo>
                    <a:pt x="285" y="317"/>
                  </a:lnTo>
                  <a:lnTo>
                    <a:pt x="544" y="58"/>
                  </a:lnTo>
                  <a:lnTo>
                    <a:pt x="485" y="0"/>
                  </a:lnTo>
                  <a:lnTo>
                    <a:pt x="226" y="259"/>
                  </a:lnTo>
                  <a:close/>
                  <a:moveTo>
                    <a:pt x="226" y="259"/>
                  </a:moveTo>
                  <a:lnTo>
                    <a:pt x="226" y="25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Freeform 541"/>
            <p:cNvSpPr>
              <a:spLocks noChangeArrowheads="1"/>
            </p:cNvSpPr>
            <p:nvPr/>
          </p:nvSpPr>
          <p:spPr bwMode="auto">
            <a:xfrm>
              <a:off x="2124075" y="5981699"/>
              <a:ext cx="196850" cy="195263"/>
            </a:xfrm>
            <a:custGeom>
              <a:gdLst>
                <a:gd name="T0" fmla="*/ 226 w 545"/>
                <a:gd name="T1" fmla="*/ 259 h 544"/>
                <a:gd name="T2" fmla="*/ 209 w 545"/>
                <a:gd name="T3" fmla="*/ 242 h 544"/>
                <a:gd name="T4" fmla="*/ 134 w 545"/>
                <a:gd name="T5" fmla="*/ 301 h 544"/>
                <a:gd name="T6" fmla="*/ 0 w 545"/>
                <a:gd name="T7" fmla="*/ 510 h 544"/>
                <a:gd name="T8" fmla="*/ 34 w 545"/>
                <a:gd name="T9" fmla="*/ 543 h 544"/>
                <a:gd name="T10" fmla="*/ 243 w 545"/>
                <a:gd name="T11" fmla="*/ 409 h 544"/>
                <a:gd name="T12" fmla="*/ 301 w 545"/>
                <a:gd name="T13" fmla="*/ 334 h 544"/>
                <a:gd name="T14" fmla="*/ 285 w 545"/>
                <a:gd name="T15" fmla="*/ 317 h 544"/>
                <a:gd name="T16" fmla="*/ 544 w 545"/>
                <a:gd name="T17" fmla="*/ 58 h 544"/>
                <a:gd name="T18" fmla="*/ 485 w 545"/>
                <a:gd name="T19" fmla="*/ 0 h 544"/>
                <a:gd name="T20" fmla="*/ 226 w 545"/>
                <a:gd name="T21" fmla="*/ 259 h 5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5" h="544">
                  <a:moveTo>
                    <a:pt x="226" y="259"/>
                  </a:moveTo>
                  <a:lnTo>
                    <a:pt x="209" y="242"/>
                  </a:lnTo>
                  <a:lnTo>
                    <a:pt x="134" y="301"/>
                  </a:lnTo>
                  <a:lnTo>
                    <a:pt x="0" y="510"/>
                  </a:lnTo>
                  <a:lnTo>
                    <a:pt x="34" y="543"/>
                  </a:lnTo>
                  <a:lnTo>
                    <a:pt x="243" y="409"/>
                  </a:lnTo>
                  <a:lnTo>
                    <a:pt x="301" y="334"/>
                  </a:lnTo>
                  <a:lnTo>
                    <a:pt x="285" y="317"/>
                  </a:lnTo>
                  <a:lnTo>
                    <a:pt x="544" y="58"/>
                  </a:lnTo>
                  <a:lnTo>
                    <a:pt x="485" y="0"/>
                  </a:lnTo>
                  <a:lnTo>
                    <a:pt x="226" y="2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Freeform 542"/>
            <p:cNvSpPr>
              <a:spLocks noChangeArrowheads="1"/>
            </p:cNvSpPr>
            <p:nvPr/>
          </p:nvSpPr>
          <p:spPr bwMode="auto">
            <a:xfrm>
              <a:off x="2205038" y="6075362"/>
              <a:ext cx="1587" cy="1587"/>
            </a:xfrm>
            <a:custGeom>
              <a:gdLst>
                <a:gd name="T0" fmla="*/ 0 w 1"/>
                <a:gd name="T1" fmla="*/ 0 h 1"/>
                <a:gd name="T2" fmla="*/ 0 w 1"/>
                <a:gd name="T3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543"/>
            <p:cNvSpPr>
              <a:spLocks noChangeArrowheads="1"/>
            </p:cNvSpPr>
            <p:nvPr/>
          </p:nvSpPr>
          <p:spPr bwMode="auto">
            <a:xfrm>
              <a:off x="2061431" y="5662612"/>
              <a:ext cx="520701" cy="515937"/>
            </a:xfrm>
            <a:custGeom>
              <a:gdLst>
                <a:gd name="T0" fmla="*/ 644 w 1448"/>
                <a:gd name="T1" fmla="*/ 427 h 1431"/>
                <a:gd name="T2" fmla="*/ 561 w 1448"/>
                <a:gd name="T3" fmla="*/ 117 h 1431"/>
                <a:gd name="T4" fmla="*/ 251 w 1448"/>
                <a:gd name="T5" fmla="*/ 34 h 1431"/>
                <a:gd name="T6" fmla="*/ 435 w 1448"/>
                <a:gd name="T7" fmla="*/ 209 h 1431"/>
                <a:gd name="T8" fmla="*/ 385 w 1448"/>
                <a:gd name="T9" fmla="*/ 385 h 1431"/>
                <a:gd name="T10" fmla="*/ 210 w 1448"/>
                <a:gd name="T11" fmla="*/ 435 h 1431"/>
                <a:gd name="T12" fmla="*/ 34 w 1448"/>
                <a:gd name="T13" fmla="*/ 251 h 1431"/>
                <a:gd name="T14" fmla="*/ 109 w 1448"/>
                <a:gd name="T15" fmla="*/ 561 h 1431"/>
                <a:gd name="T16" fmla="*/ 435 w 1448"/>
                <a:gd name="T17" fmla="*/ 644 h 1431"/>
                <a:gd name="T18" fmla="*/ 1179 w 1448"/>
                <a:gd name="T19" fmla="*/ 1380 h 1431"/>
                <a:gd name="T20" fmla="*/ 1288 w 1448"/>
                <a:gd name="T21" fmla="*/ 1430 h 1431"/>
                <a:gd name="T22" fmla="*/ 1388 w 1448"/>
                <a:gd name="T23" fmla="*/ 1380 h 1431"/>
                <a:gd name="T24" fmla="*/ 1388 w 1448"/>
                <a:gd name="T25" fmla="*/ 1171 h 1431"/>
                <a:gd name="T26" fmla="*/ 644 w 1448"/>
                <a:gd name="T27" fmla="*/ 427 h 1431"/>
                <a:gd name="T28" fmla="*/ 1296 w 1448"/>
                <a:gd name="T29" fmla="*/ 1355 h 1431"/>
                <a:gd name="T30" fmla="*/ 1238 w 1448"/>
                <a:gd name="T31" fmla="*/ 1305 h 1431"/>
                <a:gd name="T32" fmla="*/ 1296 w 1448"/>
                <a:gd name="T33" fmla="*/ 1246 h 1431"/>
                <a:gd name="T34" fmla="*/ 1355 w 1448"/>
                <a:gd name="T35" fmla="*/ 1305 h 1431"/>
                <a:gd name="T36" fmla="*/ 1296 w 1448"/>
                <a:gd name="T37" fmla="*/ 1355 h 1431"/>
                <a:gd name="T38" fmla="*/ 1296 w 1448"/>
                <a:gd name="T39" fmla="*/ 1355 h 1431"/>
                <a:gd name="T40" fmla="*/ 1296 w 1448"/>
                <a:gd name="T41" fmla="*/ 1355 h 14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8" h="1431">
                  <a:moveTo>
                    <a:pt x="644" y="427"/>
                  </a:moveTo>
                  <a:cubicBezTo>
                    <a:pt x="678" y="318"/>
                    <a:pt x="644" y="201"/>
                    <a:pt x="561" y="117"/>
                  </a:cubicBezTo>
                  <a:cubicBezTo>
                    <a:pt x="477" y="34"/>
                    <a:pt x="360" y="0"/>
                    <a:pt x="251" y="34"/>
                  </a:cubicBezTo>
                  <a:cubicBezTo>
                    <a:pt x="435" y="209"/>
                    <a:pt x="435" y="209"/>
                    <a:pt x="435" y="209"/>
                  </a:cubicBezTo>
                  <a:cubicBezTo>
                    <a:pt x="385" y="385"/>
                    <a:pt x="385" y="385"/>
                    <a:pt x="385" y="385"/>
                  </a:cubicBezTo>
                  <a:cubicBezTo>
                    <a:pt x="210" y="435"/>
                    <a:pt x="210" y="435"/>
                    <a:pt x="210" y="435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0" y="360"/>
                    <a:pt x="25" y="477"/>
                    <a:pt x="109" y="561"/>
                  </a:cubicBezTo>
                  <a:cubicBezTo>
                    <a:pt x="201" y="653"/>
                    <a:pt x="326" y="677"/>
                    <a:pt x="435" y="644"/>
                  </a:cubicBezTo>
                  <a:cubicBezTo>
                    <a:pt x="1179" y="1380"/>
                    <a:pt x="1179" y="1380"/>
                    <a:pt x="1179" y="1380"/>
                  </a:cubicBezTo>
                  <a:cubicBezTo>
                    <a:pt x="1204" y="1413"/>
                    <a:pt x="1246" y="1430"/>
                    <a:pt x="1288" y="1430"/>
                  </a:cubicBezTo>
                  <a:cubicBezTo>
                    <a:pt x="1321" y="1430"/>
                    <a:pt x="1363" y="1413"/>
                    <a:pt x="1388" y="1380"/>
                  </a:cubicBezTo>
                  <a:cubicBezTo>
                    <a:pt x="1447" y="1321"/>
                    <a:pt x="1447" y="1229"/>
                    <a:pt x="1388" y="1171"/>
                  </a:cubicBezTo>
                  <a:lnTo>
                    <a:pt x="644" y="427"/>
                  </a:lnTo>
                  <a:close/>
                  <a:moveTo>
                    <a:pt x="1296" y="1355"/>
                  </a:moveTo>
                  <a:cubicBezTo>
                    <a:pt x="1263" y="1355"/>
                    <a:pt x="1238" y="1330"/>
                    <a:pt x="1238" y="1305"/>
                  </a:cubicBezTo>
                  <a:cubicBezTo>
                    <a:pt x="1238" y="1271"/>
                    <a:pt x="1263" y="1246"/>
                    <a:pt x="1296" y="1246"/>
                  </a:cubicBezTo>
                  <a:cubicBezTo>
                    <a:pt x="1330" y="1246"/>
                    <a:pt x="1355" y="1271"/>
                    <a:pt x="1355" y="1305"/>
                  </a:cubicBezTo>
                  <a:cubicBezTo>
                    <a:pt x="1355" y="1330"/>
                    <a:pt x="1330" y="1355"/>
                    <a:pt x="1296" y="1355"/>
                  </a:cubicBezTo>
                  <a:close/>
                  <a:moveTo>
                    <a:pt x="1296" y="1355"/>
                  </a:moveTo>
                  <a:lnTo>
                    <a:pt x="1296" y="135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1" name="Freeform 290"/>
          <p:cNvSpPr>
            <a:spLocks noChangeArrowheads="1"/>
          </p:cNvSpPr>
          <p:nvPr/>
        </p:nvSpPr>
        <p:spPr bwMode="auto">
          <a:xfrm>
            <a:off x="3312740" y="1774025"/>
            <a:ext cx="534870" cy="414278"/>
          </a:xfrm>
          <a:custGeom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19" tIns="45709" rIns="91419" bIns="45709" anchor="ctr"/>
          <a:lstStyle/>
          <a:p>
            <a:pPr>
              <a:defRPr/>
            </a:pPr>
            <a:endParaRPr 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Freeform 237"/>
          <p:cNvSpPr>
            <a:spLocks noChangeArrowheads="1"/>
          </p:cNvSpPr>
          <p:nvPr/>
        </p:nvSpPr>
        <p:spPr bwMode="auto">
          <a:xfrm>
            <a:off x="5272139" y="1796695"/>
            <a:ext cx="438248" cy="321945"/>
          </a:xfrm>
          <a:custGeom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6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19" tIns="45709" rIns="91419" bIns="45709" anchor="ctr"/>
          <a:lstStyle/>
          <a:p>
            <a:pPr>
              <a:defRPr/>
            </a:pPr>
            <a:endParaRPr 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AutoShape 19"/>
          <p:cNvSpPr/>
          <p:nvPr/>
        </p:nvSpPr>
        <p:spPr bwMode="auto">
          <a:xfrm>
            <a:off x="7373180" y="1771481"/>
            <a:ext cx="357107" cy="357200"/>
          </a:xfrm>
          <a:custGeom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1638" p14:dur="9">
        <p:comb dir="vert"/>
      </p:transition>
    </mc:Choice>
    <mc:Fallback>
      <p:transition advTm="1638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54" grpId="0" animBg="1"/>
      <p:bldP spid="53" grpId="0" animBg="1"/>
      <p:bldP spid="55" grpId="0" animBg="1"/>
      <p:bldP spid="46" grpId="0" animBg="1"/>
      <p:bldP spid="51" grpId="0" animBg="1"/>
      <p:bldP spid="52" grpId="0" animBg="1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未来工作计划</a:t>
            </a: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686793" y="1248906"/>
            <a:ext cx="554803" cy="554947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686793" y="2024314"/>
            <a:ext cx="554803" cy="554947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686793" y="2736980"/>
            <a:ext cx="554803" cy="554947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686793" y="3512387"/>
            <a:ext cx="554803" cy="554947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5452055" y="1196954"/>
            <a:ext cx="2913129" cy="692162"/>
            <a:chOff x="6217425" y="2328987"/>
            <a:chExt cx="3885183" cy="922883"/>
          </a:xfrm>
        </p:grpSpPr>
        <p:sp>
          <p:nvSpPr>
            <p:cNvPr id="119" name="TextBox 118"/>
            <p:cNvSpPr txBox="1"/>
            <p:nvPr/>
          </p:nvSpPr>
          <p:spPr>
            <a:xfrm>
              <a:off x="6217426" y="2328987"/>
              <a:ext cx="208673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d-ID" sz="1350" b="1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  <a:endParaRPr lang="id-ID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217425" y="2576230"/>
              <a:ext cx="3885183" cy="67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您的内容打在这里，或者通过复制您的文本后，在此框中选择粘贴。</a:t>
              </a:r>
              <a:endParaRPr lang="en-US" sz="900"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452055" y="1967520"/>
            <a:ext cx="2913130" cy="700821"/>
            <a:chOff x="6217425" y="3333319"/>
            <a:chExt cx="3885184" cy="934428"/>
          </a:xfrm>
        </p:grpSpPr>
        <p:sp>
          <p:nvSpPr>
            <p:cNvPr id="122" name="TextBox 121"/>
            <p:cNvSpPr txBox="1"/>
            <p:nvPr/>
          </p:nvSpPr>
          <p:spPr>
            <a:xfrm>
              <a:off x="6217426" y="3333319"/>
              <a:ext cx="208673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d-ID" altLang="zh-CN" sz="1350" b="1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  <a:endParaRPr lang="id-ID" altLang="zh-CN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217425" y="3592107"/>
              <a:ext cx="3885184" cy="67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您的内容打在这里，或者通过复制您的文本后，在此框中选择粘贴。</a:t>
              </a:r>
              <a:endParaRPr lang="en-US" sz="900"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452055" y="2664856"/>
            <a:ext cx="2913130" cy="700821"/>
            <a:chOff x="6217425" y="4297735"/>
            <a:chExt cx="3885184" cy="934428"/>
          </a:xfrm>
        </p:grpSpPr>
        <p:sp>
          <p:nvSpPr>
            <p:cNvPr id="125" name="TextBox 124"/>
            <p:cNvSpPr txBox="1"/>
            <p:nvPr/>
          </p:nvSpPr>
          <p:spPr>
            <a:xfrm>
              <a:off x="6217426" y="4297735"/>
              <a:ext cx="208673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d-ID" sz="1350" b="1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  <a:endParaRPr lang="id-ID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217425" y="4556523"/>
              <a:ext cx="3885184" cy="67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您的内容打在这里，或者通过复制您的文本后，在此框中选择粘贴。</a:t>
              </a:r>
              <a:endParaRPr lang="en-US" sz="900"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452055" y="3440120"/>
            <a:ext cx="2913130" cy="700821"/>
            <a:chOff x="6217425" y="5262151"/>
            <a:chExt cx="3885184" cy="934428"/>
          </a:xfrm>
        </p:grpSpPr>
        <p:sp>
          <p:nvSpPr>
            <p:cNvPr id="128" name="TextBox 127"/>
            <p:cNvSpPr txBox="1"/>
            <p:nvPr/>
          </p:nvSpPr>
          <p:spPr>
            <a:xfrm>
              <a:off x="6217426" y="5262151"/>
              <a:ext cx="311133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zh-CN" sz="1350" b="1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  <a:endParaRPr lang="id-ID" altLang="zh-CN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217425" y="5520939"/>
              <a:ext cx="3885184" cy="67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900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您的内容打在这里，或者通过复制您的文本后，在此框中选择粘贴。</a:t>
              </a:r>
              <a:endParaRPr lang="en-US" sz="900"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3933653" y="1241628"/>
            <a:ext cx="554803" cy="554947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3933653" y="2017036"/>
            <a:ext cx="554803" cy="554947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3933653" y="2729702"/>
            <a:ext cx="554803" cy="554947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3933653" y="3505109"/>
            <a:ext cx="554803" cy="554947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787737" y="1188295"/>
            <a:ext cx="2890519" cy="693104"/>
            <a:chOff x="6217425" y="2316186"/>
            <a:chExt cx="4058835" cy="924139"/>
          </a:xfrm>
        </p:grpSpPr>
        <p:sp>
          <p:nvSpPr>
            <p:cNvPr id="155" name="TextBox 154"/>
            <p:cNvSpPr txBox="1"/>
            <p:nvPr/>
          </p:nvSpPr>
          <p:spPr>
            <a:xfrm>
              <a:off x="7400031" y="2316186"/>
              <a:ext cx="27576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350" b="1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  <a:endParaRPr lang="id-ID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217425" y="2564685"/>
              <a:ext cx="4058835" cy="67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900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您的内容打在这里，或者通过复制您的文本后，在此框中选择粘贴。</a:t>
              </a:r>
              <a:endParaRPr lang="en-US" sz="900"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85588" y="1962599"/>
            <a:ext cx="2890519" cy="693104"/>
            <a:chOff x="6217425" y="2316186"/>
            <a:chExt cx="4058835" cy="924139"/>
          </a:xfrm>
        </p:grpSpPr>
        <p:sp>
          <p:nvSpPr>
            <p:cNvPr id="170" name="TextBox 169"/>
            <p:cNvSpPr txBox="1"/>
            <p:nvPr/>
          </p:nvSpPr>
          <p:spPr>
            <a:xfrm>
              <a:off x="7403049" y="2316186"/>
              <a:ext cx="275467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350" b="1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单击此处添加名称</a:t>
              </a:r>
              <a:endParaRPr lang="id-ID" sz="1350" b="1"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217425" y="2564685"/>
              <a:ext cx="4058835" cy="67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900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您的内容打在这里，或者通过复制您的文本后，在此框中选择粘贴。</a:t>
              </a:r>
              <a:endParaRPr lang="en-US" sz="900"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783378" y="2673393"/>
            <a:ext cx="2890519" cy="693104"/>
            <a:chOff x="6217425" y="2316186"/>
            <a:chExt cx="4058835" cy="924139"/>
          </a:xfrm>
        </p:grpSpPr>
        <p:sp>
          <p:nvSpPr>
            <p:cNvPr id="173" name="TextBox 172"/>
            <p:cNvSpPr txBox="1"/>
            <p:nvPr/>
          </p:nvSpPr>
          <p:spPr>
            <a:xfrm>
              <a:off x="7260282" y="2316186"/>
              <a:ext cx="289744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350" b="1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  <a:endParaRPr lang="id-ID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217425" y="2564685"/>
              <a:ext cx="4058835" cy="67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900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您的内容打在这里，或者通过复制您的文本后，在此框中选择粘贴。</a:t>
              </a:r>
              <a:endParaRPr lang="en-US" sz="900"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781229" y="3447697"/>
            <a:ext cx="2890519" cy="693104"/>
            <a:chOff x="6217425" y="2316186"/>
            <a:chExt cx="4058835" cy="924139"/>
          </a:xfrm>
        </p:grpSpPr>
        <p:sp>
          <p:nvSpPr>
            <p:cNvPr id="176" name="TextBox 175"/>
            <p:cNvSpPr txBox="1"/>
            <p:nvPr/>
          </p:nvSpPr>
          <p:spPr>
            <a:xfrm>
              <a:off x="7263299" y="2316186"/>
              <a:ext cx="289442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350" b="1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  <a:endParaRPr lang="id-ID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217425" y="2564685"/>
              <a:ext cx="4058835" cy="67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900"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您的内容打在这里，或者通过复制您的文本后，在此框中选择粘贴。</a:t>
              </a:r>
              <a:endParaRPr lang="en-US" sz="900"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178" name="AutoShape 124"/>
          <p:cNvSpPr/>
          <p:nvPr/>
        </p:nvSpPr>
        <p:spPr bwMode="auto">
          <a:xfrm>
            <a:off x="4037923" y="1380211"/>
            <a:ext cx="345172" cy="275864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sp>
        <p:nvSpPr>
          <p:cNvPr id="179" name="AutoShape 122"/>
          <p:cNvSpPr/>
          <p:nvPr/>
        </p:nvSpPr>
        <p:spPr bwMode="auto">
          <a:xfrm>
            <a:off x="4806873" y="2128894"/>
            <a:ext cx="305447" cy="336079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sp>
        <p:nvSpPr>
          <p:cNvPr id="180" name="AutoShape 123"/>
          <p:cNvSpPr/>
          <p:nvPr/>
        </p:nvSpPr>
        <p:spPr bwMode="auto">
          <a:xfrm>
            <a:off x="4818503" y="1357352"/>
            <a:ext cx="305447" cy="336079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sp>
        <p:nvSpPr>
          <p:cNvPr id="181" name="AutoShape 12"/>
          <p:cNvSpPr/>
          <p:nvPr/>
        </p:nvSpPr>
        <p:spPr bwMode="auto">
          <a:xfrm>
            <a:off x="4831322" y="2870686"/>
            <a:ext cx="248235" cy="273130"/>
          </a:xfrm>
          <a:custGeom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sp>
        <p:nvSpPr>
          <p:cNvPr id="182" name="AutoShape 14"/>
          <p:cNvSpPr/>
          <p:nvPr/>
        </p:nvSpPr>
        <p:spPr bwMode="auto">
          <a:xfrm>
            <a:off x="4080675" y="3662771"/>
            <a:ext cx="249231" cy="27313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sp>
        <p:nvSpPr>
          <p:cNvPr id="183" name="AutoShape 38"/>
          <p:cNvSpPr/>
          <p:nvPr/>
        </p:nvSpPr>
        <p:spPr bwMode="auto">
          <a:xfrm>
            <a:off x="4080675" y="2174541"/>
            <a:ext cx="248235" cy="249296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sp>
        <p:nvSpPr>
          <p:cNvPr id="184" name="AutoShape 84"/>
          <p:cNvSpPr/>
          <p:nvPr/>
        </p:nvSpPr>
        <p:spPr bwMode="auto">
          <a:xfrm>
            <a:off x="4072019" y="2868425"/>
            <a:ext cx="248235" cy="249296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sp>
        <p:nvSpPr>
          <p:cNvPr id="185" name="AutoShape 14"/>
          <p:cNvSpPr/>
          <p:nvPr/>
        </p:nvSpPr>
        <p:spPr bwMode="auto">
          <a:xfrm>
            <a:off x="4854433" y="3654112"/>
            <a:ext cx="249231" cy="27313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1" tIns="38091" rIns="38091" bIns="38091" anchor="ctr"/>
          <a:lstStyle/>
          <a:p>
            <a:pPr defTabSz="913765">
              <a:defRPr/>
            </a:pPr>
            <a:endParaRPr lang="es-ES" sz="217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Gill Sans" charset="0"/>
              <a:sym typeface="Gill Sans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1310" p14:dur="9">
        <p:comb dir="vert"/>
      </p:transition>
    </mc:Choice>
    <mc:Fallback>
      <p:transition advTm="1310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2" grpId="0" animBg="1"/>
      <p:bldP spid="116" grpId="0" animBg="1"/>
      <p:bldP spid="117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未来工作计划</a:t>
            </a: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6" name="直接连接符 75"/>
          <p:cNvCxnSpPr/>
          <p:nvPr/>
        </p:nvCxnSpPr>
        <p:spPr>
          <a:xfrm flipH="1" flipV="1">
            <a:off x="1625447" y="2243932"/>
            <a:ext cx="1118149" cy="56309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3708851" y="2241604"/>
            <a:ext cx="1240991" cy="55967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 flipV="1">
            <a:off x="5820777" y="2241604"/>
            <a:ext cx="1329464" cy="7385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601394" y="2289892"/>
            <a:ext cx="1223015" cy="1223015"/>
            <a:chOff x="737111" y="3703254"/>
            <a:chExt cx="1540932" cy="1540932"/>
          </a:xfrm>
          <a:solidFill>
            <a:schemeClr val="bg1">
              <a:alpha val="90000"/>
            </a:schemeClr>
          </a:solidFill>
        </p:grpSpPr>
        <p:sp>
          <p:nvSpPr>
            <p:cNvPr id="59" name="椭圆 58"/>
            <p:cNvSpPr/>
            <p:nvPr/>
          </p:nvSpPr>
          <p:spPr>
            <a:xfrm>
              <a:off x="737111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265629" y="4108093"/>
              <a:ext cx="565666" cy="768263"/>
              <a:chOff x="5649913" y="2824163"/>
              <a:chExt cx="895350" cy="1216025"/>
            </a:xfrm>
            <a:grpFill/>
          </p:grpSpPr>
          <p:sp>
            <p:nvSpPr>
              <p:cNvPr id="61" name="Freeform 39"/>
              <p:cNvSpPr>
                <a:spLocks noEditPoints="1"/>
              </p:cNvSpPr>
              <p:nvPr/>
            </p:nvSpPr>
            <p:spPr bwMode="auto">
              <a:xfrm>
                <a:off x="5649913" y="2824163"/>
                <a:ext cx="728663" cy="1212850"/>
              </a:xfrm>
              <a:custGeom>
                <a:gdLst>
                  <a:gd name="T0" fmla="*/ 170 w 192"/>
                  <a:gd name="T1" fmla="*/ 0 h 320"/>
                  <a:gd name="T2" fmla="*/ 23 w 192"/>
                  <a:gd name="T3" fmla="*/ 0 h 320"/>
                  <a:gd name="T4" fmla="*/ 0 w 192"/>
                  <a:gd name="T5" fmla="*/ 21 h 320"/>
                  <a:gd name="T6" fmla="*/ 0 w 192"/>
                  <a:gd name="T7" fmla="*/ 299 h 320"/>
                  <a:gd name="T8" fmla="*/ 23 w 192"/>
                  <a:gd name="T9" fmla="*/ 320 h 320"/>
                  <a:gd name="T10" fmla="*/ 170 w 192"/>
                  <a:gd name="T11" fmla="*/ 320 h 320"/>
                  <a:gd name="T12" fmla="*/ 192 w 192"/>
                  <a:gd name="T13" fmla="*/ 299 h 320"/>
                  <a:gd name="T14" fmla="*/ 192 w 192"/>
                  <a:gd name="T15" fmla="*/ 21 h 320"/>
                  <a:gd name="T16" fmla="*/ 170 w 192"/>
                  <a:gd name="T17" fmla="*/ 0 h 320"/>
                  <a:gd name="T18" fmla="*/ 62 w 192"/>
                  <a:gd name="T19" fmla="*/ 297 h 320"/>
                  <a:gd name="T20" fmla="*/ 18 w 192"/>
                  <a:gd name="T21" fmla="*/ 297 h 320"/>
                  <a:gd name="T22" fmla="*/ 18 w 192"/>
                  <a:gd name="T23" fmla="*/ 280 h 320"/>
                  <a:gd name="T24" fmla="*/ 62 w 192"/>
                  <a:gd name="T25" fmla="*/ 280 h 320"/>
                  <a:gd name="T26" fmla="*/ 62 w 192"/>
                  <a:gd name="T27" fmla="*/ 297 h 320"/>
                  <a:gd name="T28" fmla="*/ 175 w 192"/>
                  <a:gd name="T29" fmla="*/ 297 h 320"/>
                  <a:gd name="T30" fmla="*/ 130 w 192"/>
                  <a:gd name="T31" fmla="*/ 297 h 320"/>
                  <a:gd name="T32" fmla="*/ 130 w 192"/>
                  <a:gd name="T33" fmla="*/ 280 h 320"/>
                  <a:gd name="T34" fmla="*/ 175 w 192"/>
                  <a:gd name="T35" fmla="*/ 280 h 320"/>
                  <a:gd name="T36" fmla="*/ 175 w 192"/>
                  <a:gd name="T37" fmla="*/ 297 h 320"/>
                  <a:gd name="T38" fmla="*/ 175 w 192"/>
                  <a:gd name="T39" fmla="*/ 252 h 320"/>
                  <a:gd name="T40" fmla="*/ 18 w 192"/>
                  <a:gd name="T41" fmla="*/ 252 h 320"/>
                  <a:gd name="T42" fmla="*/ 18 w 192"/>
                  <a:gd name="T43" fmla="*/ 29 h 320"/>
                  <a:gd name="T44" fmla="*/ 175 w 192"/>
                  <a:gd name="T45" fmla="*/ 29 h 320"/>
                  <a:gd name="T46" fmla="*/ 175 w 192"/>
                  <a:gd name="T47" fmla="*/ 252 h 3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320">
                    <a:moveTo>
                      <a:pt x="17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1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11"/>
                      <a:pt x="11" y="320"/>
                      <a:pt x="23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82" y="320"/>
                      <a:pt x="192" y="311"/>
                      <a:pt x="192" y="299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10"/>
                      <a:pt x="182" y="0"/>
                      <a:pt x="170" y="0"/>
                    </a:cubicBezTo>
                    <a:close/>
                    <a:moveTo>
                      <a:pt x="62" y="297"/>
                    </a:moveTo>
                    <a:cubicBezTo>
                      <a:pt x="18" y="297"/>
                      <a:pt x="18" y="297"/>
                      <a:pt x="18" y="297"/>
                    </a:cubicBezTo>
                    <a:cubicBezTo>
                      <a:pt x="18" y="280"/>
                      <a:pt x="18" y="280"/>
                      <a:pt x="18" y="280"/>
                    </a:cubicBezTo>
                    <a:cubicBezTo>
                      <a:pt x="62" y="280"/>
                      <a:pt x="62" y="280"/>
                      <a:pt x="62" y="280"/>
                    </a:cubicBezTo>
                    <a:lnTo>
                      <a:pt x="62" y="297"/>
                    </a:lnTo>
                    <a:close/>
                    <a:moveTo>
                      <a:pt x="175" y="297"/>
                    </a:moveTo>
                    <a:cubicBezTo>
                      <a:pt x="130" y="297"/>
                      <a:pt x="130" y="297"/>
                      <a:pt x="130" y="297"/>
                    </a:cubicBezTo>
                    <a:cubicBezTo>
                      <a:pt x="130" y="280"/>
                      <a:pt x="130" y="280"/>
                      <a:pt x="130" y="280"/>
                    </a:cubicBezTo>
                    <a:cubicBezTo>
                      <a:pt x="175" y="280"/>
                      <a:pt x="175" y="280"/>
                      <a:pt x="175" y="280"/>
                    </a:cubicBezTo>
                    <a:lnTo>
                      <a:pt x="175" y="297"/>
                    </a:lnTo>
                    <a:close/>
                    <a:moveTo>
                      <a:pt x="175" y="252"/>
                    </a:moveTo>
                    <a:cubicBezTo>
                      <a:pt x="18" y="252"/>
                      <a:pt x="18" y="252"/>
                      <a:pt x="18" y="25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5" y="29"/>
                      <a:pt x="175" y="29"/>
                      <a:pt x="175" y="29"/>
                    </a:cubicBezTo>
                    <a:lnTo>
                      <a:pt x="175" y="2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Freeform 40"/>
              <p:cNvSpPr/>
              <p:nvPr/>
            </p:nvSpPr>
            <p:spPr bwMode="auto">
              <a:xfrm>
                <a:off x="6450013" y="3082926"/>
                <a:ext cx="95250" cy="106363"/>
              </a:xfrm>
              <a:custGeom>
                <a:gdLst>
                  <a:gd name="T0" fmla="*/ 24 w 25"/>
                  <a:gd name="T1" fmla="*/ 12 h 28"/>
                  <a:gd name="T2" fmla="*/ 13 w 25"/>
                  <a:gd name="T3" fmla="*/ 0 h 28"/>
                  <a:gd name="T4" fmla="*/ 1 w 25"/>
                  <a:gd name="T5" fmla="*/ 12 h 28"/>
                  <a:gd name="T6" fmla="*/ 0 w 25"/>
                  <a:gd name="T7" fmla="*/ 16 h 28"/>
                  <a:gd name="T8" fmla="*/ 0 w 25"/>
                  <a:gd name="T9" fmla="*/ 28 h 28"/>
                  <a:gd name="T10" fmla="*/ 25 w 25"/>
                  <a:gd name="T11" fmla="*/ 28 h 28"/>
                  <a:gd name="T12" fmla="*/ 25 w 25"/>
                  <a:gd name="T13" fmla="*/ 16 h 28"/>
                  <a:gd name="T14" fmla="*/ 24 w 25"/>
                  <a:gd name="T15" fmla="*/ 12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8">
                    <a:moveTo>
                      <a:pt x="24" y="12"/>
                    </a:moveTo>
                    <a:cubicBezTo>
                      <a:pt x="22" y="2"/>
                      <a:pt x="18" y="0"/>
                      <a:pt x="13" y="0"/>
                    </a:cubicBezTo>
                    <a:cubicBezTo>
                      <a:pt x="7" y="0"/>
                      <a:pt x="3" y="2"/>
                      <a:pt x="1" y="12"/>
                    </a:cubicBezTo>
                    <a:cubicBezTo>
                      <a:pt x="1" y="14"/>
                      <a:pt x="0" y="14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5" y="14"/>
                      <a:pt x="24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" name="Freeform 41"/>
              <p:cNvSpPr/>
              <p:nvPr/>
            </p:nvSpPr>
            <p:spPr bwMode="auto">
              <a:xfrm>
                <a:off x="6450013" y="3578226"/>
                <a:ext cx="95250" cy="341313"/>
              </a:xfrm>
              <a:custGeom>
                <a:gdLst>
                  <a:gd name="T0" fmla="*/ 0 w 25"/>
                  <a:gd name="T1" fmla="*/ 76 h 90"/>
                  <a:gd name="T2" fmla="*/ 2 w 25"/>
                  <a:gd name="T3" fmla="*/ 84 h 90"/>
                  <a:gd name="T4" fmla="*/ 2 w 25"/>
                  <a:gd name="T5" fmla="*/ 84 h 90"/>
                  <a:gd name="T6" fmla="*/ 3 w 25"/>
                  <a:gd name="T7" fmla="*/ 90 h 90"/>
                  <a:gd name="T8" fmla="*/ 22 w 25"/>
                  <a:gd name="T9" fmla="*/ 90 h 90"/>
                  <a:gd name="T10" fmla="*/ 24 w 25"/>
                  <a:gd name="T11" fmla="*/ 84 h 90"/>
                  <a:gd name="T12" fmla="*/ 24 w 25"/>
                  <a:gd name="T13" fmla="*/ 84 h 90"/>
                  <a:gd name="T14" fmla="*/ 25 w 25"/>
                  <a:gd name="T15" fmla="*/ 76 h 90"/>
                  <a:gd name="T16" fmla="*/ 25 w 25"/>
                  <a:gd name="T17" fmla="*/ 0 h 90"/>
                  <a:gd name="T18" fmla="*/ 0 w 25"/>
                  <a:gd name="T19" fmla="*/ 0 h 90"/>
                  <a:gd name="T20" fmla="*/ 0 w 25"/>
                  <a:gd name="T21" fmla="*/ 76 h 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90">
                    <a:moveTo>
                      <a:pt x="0" y="76"/>
                    </a:moveTo>
                    <a:cubicBezTo>
                      <a:pt x="0" y="79"/>
                      <a:pt x="1" y="82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5" y="82"/>
                      <a:pt x="25" y="79"/>
                      <a:pt x="25" y="7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" name="Rectangle 42"/>
              <p:cNvSpPr>
                <a:spLocks noChangeArrowheads="1"/>
              </p:cNvSpPr>
              <p:nvPr/>
            </p:nvSpPr>
            <p:spPr bwMode="auto">
              <a:xfrm>
                <a:off x="6450013" y="3214688"/>
                <a:ext cx="95250" cy="3381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" name="Freeform 43"/>
              <p:cNvSpPr/>
              <p:nvPr/>
            </p:nvSpPr>
            <p:spPr bwMode="auto">
              <a:xfrm>
                <a:off x="6469063" y="3941763"/>
                <a:ext cx="60325" cy="98425"/>
              </a:xfrm>
              <a:custGeom>
                <a:gdLst>
                  <a:gd name="T0" fmla="*/ 6 w 16"/>
                  <a:gd name="T1" fmla="*/ 24 h 26"/>
                  <a:gd name="T2" fmla="*/ 9 w 16"/>
                  <a:gd name="T3" fmla="*/ 24 h 26"/>
                  <a:gd name="T4" fmla="*/ 16 w 16"/>
                  <a:gd name="T5" fmla="*/ 0 h 26"/>
                  <a:gd name="T6" fmla="*/ 0 w 16"/>
                  <a:gd name="T7" fmla="*/ 0 h 26"/>
                  <a:gd name="T8" fmla="*/ 6 w 16"/>
                  <a:gd name="T9" fmla="*/ 24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24"/>
                    </a:moveTo>
                    <a:cubicBezTo>
                      <a:pt x="6" y="25"/>
                      <a:pt x="8" y="26"/>
                      <a:pt x="9" y="2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" name="Freeform 44"/>
              <p:cNvSpPr/>
              <p:nvPr/>
            </p:nvSpPr>
            <p:spPr bwMode="auto">
              <a:xfrm>
                <a:off x="5802313" y="3484563"/>
                <a:ext cx="109538" cy="150813"/>
              </a:xfrm>
              <a:custGeom>
                <a:gdLst>
                  <a:gd name="T0" fmla="*/ 3 w 29"/>
                  <a:gd name="T1" fmla="*/ 40 h 40"/>
                  <a:gd name="T2" fmla="*/ 26 w 29"/>
                  <a:gd name="T3" fmla="*/ 40 h 40"/>
                  <a:gd name="T4" fmla="*/ 29 w 29"/>
                  <a:gd name="T5" fmla="*/ 37 h 40"/>
                  <a:gd name="T6" fmla="*/ 29 w 29"/>
                  <a:gd name="T7" fmla="*/ 3 h 40"/>
                  <a:gd name="T8" fmla="*/ 26 w 29"/>
                  <a:gd name="T9" fmla="*/ 0 h 40"/>
                  <a:gd name="T10" fmla="*/ 3 w 29"/>
                  <a:gd name="T11" fmla="*/ 0 h 40"/>
                  <a:gd name="T12" fmla="*/ 0 w 29"/>
                  <a:gd name="T13" fmla="*/ 3 h 40"/>
                  <a:gd name="T14" fmla="*/ 0 w 29"/>
                  <a:gd name="T15" fmla="*/ 37 h 40"/>
                  <a:gd name="T16" fmla="*/ 3 w 29"/>
                  <a:gd name="T17" fmla="*/ 40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40">
                    <a:moveTo>
                      <a:pt x="3" y="40"/>
                    </a:moveTo>
                    <a:cubicBezTo>
                      <a:pt x="26" y="40"/>
                      <a:pt x="26" y="40"/>
                      <a:pt x="26" y="40"/>
                    </a:cubicBezTo>
                    <a:cubicBezTo>
                      <a:pt x="28" y="40"/>
                      <a:pt x="29" y="39"/>
                      <a:pt x="29" y="3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1" y="40"/>
                      <a:pt x="3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" name="Freeform 45"/>
              <p:cNvSpPr/>
              <p:nvPr/>
            </p:nvSpPr>
            <p:spPr bwMode="auto">
              <a:xfrm>
                <a:off x="5961063" y="3441701"/>
                <a:ext cx="106363" cy="193675"/>
              </a:xfrm>
              <a:custGeom>
                <a:gdLst>
                  <a:gd name="T0" fmla="*/ 2 w 28"/>
                  <a:gd name="T1" fmla="*/ 51 h 51"/>
                  <a:gd name="T2" fmla="*/ 26 w 28"/>
                  <a:gd name="T3" fmla="*/ 51 h 51"/>
                  <a:gd name="T4" fmla="*/ 28 w 28"/>
                  <a:gd name="T5" fmla="*/ 48 h 51"/>
                  <a:gd name="T6" fmla="*/ 28 w 28"/>
                  <a:gd name="T7" fmla="*/ 2 h 51"/>
                  <a:gd name="T8" fmla="*/ 26 w 28"/>
                  <a:gd name="T9" fmla="*/ 0 h 51"/>
                  <a:gd name="T10" fmla="*/ 2 w 28"/>
                  <a:gd name="T11" fmla="*/ 0 h 51"/>
                  <a:gd name="T12" fmla="*/ 0 w 28"/>
                  <a:gd name="T13" fmla="*/ 2 h 51"/>
                  <a:gd name="T14" fmla="*/ 0 w 28"/>
                  <a:gd name="T15" fmla="*/ 48 h 51"/>
                  <a:gd name="T16" fmla="*/ 2 w 28"/>
                  <a:gd name="T17" fmla="*/ 51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51">
                    <a:moveTo>
                      <a:pt x="2" y="51"/>
                    </a:moveTo>
                    <a:cubicBezTo>
                      <a:pt x="26" y="51"/>
                      <a:pt x="26" y="51"/>
                      <a:pt x="26" y="51"/>
                    </a:cubicBezTo>
                    <a:cubicBezTo>
                      <a:pt x="27" y="51"/>
                      <a:pt x="28" y="50"/>
                      <a:pt x="28" y="48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1" y="51"/>
                      <a:pt x="2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" name="Freeform 46"/>
              <p:cNvSpPr/>
              <p:nvPr/>
            </p:nvSpPr>
            <p:spPr bwMode="auto">
              <a:xfrm>
                <a:off x="6116638" y="3348038"/>
                <a:ext cx="109538" cy="287338"/>
              </a:xfrm>
              <a:custGeom>
                <a:gdLst>
                  <a:gd name="T0" fmla="*/ 3 w 29"/>
                  <a:gd name="T1" fmla="*/ 76 h 76"/>
                  <a:gd name="T2" fmla="*/ 26 w 29"/>
                  <a:gd name="T3" fmla="*/ 76 h 76"/>
                  <a:gd name="T4" fmla="*/ 29 w 29"/>
                  <a:gd name="T5" fmla="*/ 73 h 76"/>
                  <a:gd name="T6" fmla="*/ 29 w 29"/>
                  <a:gd name="T7" fmla="*/ 2 h 76"/>
                  <a:gd name="T8" fmla="*/ 26 w 29"/>
                  <a:gd name="T9" fmla="*/ 0 h 76"/>
                  <a:gd name="T10" fmla="*/ 3 w 29"/>
                  <a:gd name="T11" fmla="*/ 0 h 76"/>
                  <a:gd name="T12" fmla="*/ 0 w 29"/>
                  <a:gd name="T13" fmla="*/ 2 h 76"/>
                  <a:gd name="T14" fmla="*/ 0 w 29"/>
                  <a:gd name="T15" fmla="*/ 73 h 76"/>
                  <a:gd name="T16" fmla="*/ 3 w 29"/>
                  <a:gd name="T17" fmla="*/ 76 h 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76">
                    <a:moveTo>
                      <a:pt x="3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1" y="76"/>
                      <a:pt x="3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" name="Freeform 47"/>
              <p:cNvSpPr/>
              <p:nvPr/>
            </p:nvSpPr>
            <p:spPr bwMode="auto">
              <a:xfrm>
                <a:off x="5802313" y="3101976"/>
                <a:ext cx="450850" cy="336550"/>
              </a:xfrm>
              <a:custGeom>
                <a:gdLst>
                  <a:gd name="T0" fmla="*/ 114 w 119"/>
                  <a:gd name="T1" fmla="*/ 8 h 89"/>
                  <a:gd name="T2" fmla="*/ 112 w 119"/>
                  <a:gd name="T3" fmla="*/ 0 h 89"/>
                  <a:gd name="T4" fmla="*/ 104 w 119"/>
                  <a:gd name="T5" fmla="*/ 3 h 89"/>
                  <a:gd name="T6" fmla="*/ 69 w 119"/>
                  <a:gd name="T7" fmla="*/ 17 h 89"/>
                  <a:gd name="T8" fmla="*/ 74 w 119"/>
                  <a:gd name="T9" fmla="*/ 30 h 89"/>
                  <a:gd name="T10" fmla="*/ 90 w 119"/>
                  <a:gd name="T11" fmla="*/ 23 h 89"/>
                  <a:gd name="T12" fmla="*/ 73 w 119"/>
                  <a:gd name="T13" fmla="*/ 48 h 89"/>
                  <a:gd name="T14" fmla="*/ 36 w 119"/>
                  <a:gd name="T15" fmla="*/ 71 h 89"/>
                  <a:gd name="T16" fmla="*/ 5 w 119"/>
                  <a:gd name="T17" fmla="*/ 75 h 89"/>
                  <a:gd name="T18" fmla="*/ 1 w 119"/>
                  <a:gd name="T19" fmla="*/ 75 h 89"/>
                  <a:gd name="T20" fmla="*/ 0 w 119"/>
                  <a:gd name="T21" fmla="*/ 75 h 89"/>
                  <a:gd name="T22" fmla="*/ 0 w 119"/>
                  <a:gd name="T23" fmla="*/ 75 h 89"/>
                  <a:gd name="T24" fmla="*/ 0 w 119"/>
                  <a:gd name="T25" fmla="*/ 88 h 89"/>
                  <a:gd name="T26" fmla="*/ 5 w 119"/>
                  <a:gd name="T27" fmla="*/ 89 h 89"/>
                  <a:gd name="T28" fmla="*/ 54 w 119"/>
                  <a:gd name="T29" fmla="*/ 78 h 89"/>
                  <a:gd name="T30" fmla="*/ 83 w 119"/>
                  <a:gd name="T31" fmla="*/ 58 h 89"/>
                  <a:gd name="T32" fmla="*/ 103 w 119"/>
                  <a:gd name="T33" fmla="*/ 29 h 89"/>
                  <a:gd name="T34" fmla="*/ 106 w 119"/>
                  <a:gd name="T35" fmla="*/ 46 h 89"/>
                  <a:gd name="T36" fmla="*/ 119 w 119"/>
                  <a:gd name="T37" fmla="*/ 44 h 89"/>
                  <a:gd name="T38" fmla="*/ 114 w 119"/>
                  <a:gd name="T39" fmla="*/ 8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9" h="89">
                    <a:moveTo>
                      <a:pt x="114" y="8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93" y="8"/>
                      <a:pt x="81" y="12"/>
                      <a:pt x="69" y="17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80" y="27"/>
                      <a:pt x="85" y="25"/>
                      <a:pt x="90" y="23"/>
                    </a:cubicBezTo>
                    <a:cubicBezTo>
                      <a:pt x="86" y="33"/>
                      <a:pt x="80" y="42"/>
                      <a:pt x="73" y="48"/>
                    </a:cubicBezTo>
                    <a:cubicBezTo>
                      <a:pt x="62" y="60"/>
                      <a:pt x="48" y="67"/>
                      <a:pt x="36" y="71"/>
                    </a:cubicBezTo>
                    <a:cubicBezTo>
                      <a:pt x="23" y="74"/>
                      <a:pt x="12" y="75"/>
                      <a:pt x="5" y="75"/>
                    </a:cubicBezTo>
                    <a:cubicBezTo>
                      <a:pt x="4" y="75"/>
                      <a:pt x="2" y="75"/>
                      <a:pt x="1" y="75"/>
                    </a:cubicBezTo>
                    <a:cubicBezTo>
                      <a:pt x="1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" y="89"/>
                      <a:pt x="3" y="89"/>
                      <a:pt x="5" y="89"/>
                    </a:cubicBezTo>
                    <a:cubicBezTo>
                      <a:pt x="15" y="89"/>
                      <a:pt x="34" y="87"/>
                      <a:pt x="54" y="78"/>
                    </a:cubicBezTo>
                    <a:cubicBezTo>
                      <a:pt x="64" y="74"/>
                      <a:pt x="74" y="67"/>
                      <a:pt x="83" y="58"/>
                    </a:cubicBezTo>
                    <a:cubicBezTo>
                      <a:pt x="91" y="50"/>
                      <a:pt x="98" y="40"/>
                      <a:pt x="103" y="29"/>
                    </a:cubicBezTo>
                    <a:cubicBezTo>
                      <a:pt x="104" y="34"/>
                      <a:pt x="105" y="40"/>
                      <a:pt x="106" y="46"/>
                    </a:cubicBezTo>
                    <a:cubicBezTo>
                      <a:pt x="119" y="44"/>
                      <a:pt x="119" y="44"/>
                      <a:pt x="119" y="44"/>
                    </a:cubicBezTo>
                    <a:cubicBezTo>
                      <a:pt x="117" y="32"/>
                      <a:pt x="116" y="20"/>
                      <a:pt x="11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" name="Freeform 48"/>
              <p:cNvSpPr/>
              <p:nvPr/>
            </p:nvSpPr>
            <p:spPr bwMode="auto">
              <a:xfrm flipH="1">
                <a:off x="6184901" y="317341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17484" y="1315405"/>
            <a:ext cx="1223015" cy="1223015"/>
            <a:chOff x="737111" y="1722497"/>
            <a:chExt cx="1540932" cy="1540932"/>
          </a:xfrm>
          <a:solidFill>
            <a:schemeClr val="bg1">
              <a:alpha val="90000"/>
            </a:schemeClr>
          </a:solidFill>
        </p:grpSpPr>
        <p:sp>
          <p:nvSpPr>
            <p:cNvPr id="52" name="椭圆 51"/>
            <p:cNvSpPr/>
            <p:nvPr/>
          </p:nvSpPr>
          <p:spPr>
            <a:xfrm>
              <a:off x="737111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186496" y="2157579"/>
              <a:ext cx="666450" cy="628129"/>
              <a:chOff x="5461000" y="2828925"/>
              <a:chExt cx="1270000" cy="1196975"/>
            </a:xfrm>
            <a:grpFill/>
          </p:grpSpPr>
          <p:sp>
            <p:nvSpPr>
              <p:cNvPr id="54" name="Freeform 5"/>
              <p:cNvSpPr/>
              <p:nvPr/>
            </p:nvSpPr>
            <p:spPr bwMode="auto">
              <a:xfrm>
                <a:off x="5926138" y="3643313"/>
                <a:ext cx="449263" cy="268288"/>
              </a:xfrm>
              <a:custGeom>
                <a:gdLst>
                  <a:gd name="T0" fmla="*/ 109 w 119"/>
                  <a:gd name="T1" fmla="*/ 12 h 71"/>
                  <a:gd name="T2" fmla="*/ 79 w 119"/>
                  <a:gd name="T3" fmla="*/ 1 h 71"/>
                  <a:gd name="T4" fmla="*/ 78 w 119"/>
                  <a:gd name="T5" fmla="*/ 1 h 71"/>
                  <a:gd name="T6" fmla="*/ 78 w 119"/>
                  <a:gd name="T7" fmla="*/ 0 h 71"/>
                  <a:gd name="T8" fmla="*/ 69 w 119"/>
                  <a:gd name="T9" fmla="*/ 45 h 71"/>
                  <a:gd name="T10" fmla="*/ 63 w 119"/>
                  <a:gd name="T11" fmla="*/ 15 h 71"/>
                  <a:gd name="T12" fmla="*/ 67 w 119"/>
                  <a:gd name="T13" fmla="*/ 8 h 71"/>
                  <a:gd name="T14" fmla="*/ 62 w 119"/>
                  <a:gd name="T15" fmla="*/ 3 h 71"/>
                  <a:gd name="T16" fmla="*/ 60 w 119"/>
                  <a:gd name="T17" fmla="*/ 3 h 71"/>
                  <a:gd name="T18" fmla="*/ 60 w 119"/>
                  <a:gd name="T19" fmla="*/ 3 h 71"/>
                  <a:gd name="T20" fmla="*/ 58 w 119"/>
                  <a:gd name="T21" fmla="*/ 3 h 71"/>
                  <a:gd name="T22" fmla="*/ 53 w 119"/>
                  <a:gd name="T23" fmla="*/ 8 h 71"/>
                  <a:gd name="T24" fmla="*/ 56 w 119"/>
                  <a:gd name="T25" fmla="*/ 15 h 71"/>
                  <a:gd name="T26" fmla="*/ 51 w 119"/>
                  <a:gd name="T27" fmla="*/ 45 h 71"/>
                  <a:gd name="T28" fmla="*/ 41 w 119"/>
                  <a:gd name="T29" fmla="*/ 0 h 71"/>
                  <a:gd name="T30" fmla="*/ 41 w 119"/>
                  <a:gd name="T31" fmla="*/ 1 h 71"/>
                  <a:gd name="T32" fmla="*/ 41 w 119"/>
                  <a:gd name="T33" fmla="*/ 1 h 71"/>
                  <a:gd name="T34" fmla="*/ 10 w 119"/>
                  <a:gd name="T35" fmla="*/ 12 h 71"/>
                  <a:gd name="T36" fmla="*/ 1 w 119"/>
                  <a:gd name="T37" fmla="*/ 39 h 71"/>
                  <a:gd name="T38" fmla="*/ 0 w 119"/>
                  <a:gd name="T39" fmla="*/ 67 h 71"/>
                  <a:gd name="T40" fmla="*/ 21 w 119"/>
                  <a:gd name="T41" fmla="*/ 69 h 71"/>
                  <a:gd name="T42" fmla="*/ 21 w 119"/>
                  <a:gd name="T43" fmla="*/ 45 h 71"/>
                  <a:gd name="T44" fmla="*/ 24 w 119"/>
                  <a:gd name="T45" fmla="*/ 36 h 71"/>
                  <a:gd name="T46" fmla="*/ 24 w 119"/>
                  <a:gd name="T47" fmla="*/ 70 h 71"/>
                  <a:gd name="T48" fmla="*/ 60 w 119"/>
                  <a:gd name="T49" fmla="*/ 71 h 71"/>
                  <a:gd name="T50" fmla="*/ 95 w 119"/>
                  <a:gd name="T51" fmla="*/ 70 h 71"/>
                  <a:gd name="T52" fmla="*/ 95 w 119"/>
                  <a:gd name="T53" fmla="*/ 36 h 71"/>
                  <a:gd name="T54" fmla="*/ 97 w 119"/>
                  <a:gd name="T55" fmla="*/ 45 h 71"/>
                  <a:gd name="T56" fmla="*/ 97 w 119"/>
                  <a:gd name="T57" fmla="*/ 69 h 71"/>
                  <a:gd name="T58" fmla="*/ 119 w 119"/>
                  <a:gd name="T59" fmla="*/ 67 h 71"/>
                  <a:gd name="T60" fmla="*/ 119 w 119"/>
                  <a:gd name="T61" fmla="*/ 39 h 71"/>
                  <a:gd name="T62" fmla="*/ 109 w 119"/>
                  <a:gd name="T63" fmla="*/ 12 h 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9" h="71">
                    <a:moveTo>
                      <a:pt x="109" y="12"/>
                    </a:moveTo>
                    <a:cubicBezTo>
                      <a:pt x="101" y="8"/>
                      <a:pt x="85" y="3"/>
                      <a:pt x="79" y="1"/>
                    </a:cubicBezTo>
                    <a:cubicBezTo>
                      <a:pt x="79" y="1"/>
                      <a:pt x="79" y="1"/>
                      <a:pt x="78" y="1"/>
                    </a:cubicBezTo>
                    <a:cubicBezTo>
                      <a:pt x="78" y="1"/>
                      <a:pt x="78" y="0"/>
                      <a:pt x="78" y="0"/>
                    </a:cubicBezTo>
                    <a:cubicBezTo>
                      <a:pt x="77" y="7"/>
                      <a:pt x="69" y="45"/>
                      <a:pt x="69" y="45"/>
                    </a:cubicBezTo>
                    <a:cubicBezTo>
                      <a:pt x="69" y="45"/>
                      <a:pt x="64" y="15"/>
                      <a:pt x="63" y="15"/>
                    </a:cubicBezTo>
                    <a:cubicBezTo>
                      <a:pt x="63" y="15"/>
                      <a:pt x="67" y="8"/>
                      <a:pt x="67" y="8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42" y="7"/>
                      <a:pt x="41" y="0"/>
                    </a:cubicBezTo>
                    <a:cubicBezTo>
                      <a:pt x="41" y="0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5" y="3"/>
                      <a:pt x="18" y="8"/>
                      <a:pt x="10" y="12"/>
                    </a:cubicBezTo>
                    <a:cubicBezTo>
                      <a:pt x="8" y="15"/>
                      <a:pt x="2" y="20"/>
                      <a:pt x="1" y="39"/>
                    </a:cubicBezTo>
                    <a:cubicBezTo>
                      <a:pt x="0" y="40"/>
                      <a:pt x="0" y="55"/>
                      <a:pt x="0" y="67"/>
                    </a:cubicBezTo>
                    <a:cubicBezTo>
                      <a:pt x="7" y="68"/>
                      <a:pt x="13" y="69"/>
                      <a:pt x="21" y="69"/>
                    </a:cubicBezTo>
                    <a:cubicBezTo>
                      <a:pt x="21" y="61"/>
                      <a:pt x="21" y="48"/>
                      <a:pt x="21" y="45"/>
                    </a:cubicBezTo>
                    <a:cubicBezTo>
                      <a:pt x="21" y="41"/>
                      <a:pt x="23" y="38"/>
                      <a:pt x="24" y="36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35" y="70"/>
                      <a:pt x="48" y="71"/>
                      <a:pt x="60" y="71"/>
                    </a:cubicBezTo>
                    <a:cubicBezTo>
                      <a:pt x="71" y="71"/>
                      <a:pt x="84" y="70"/>
                      <a:pt x="95" y="7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6" y="38"/>
                      <a:pt x="97" y="41"/>
                      <a:pt x="97" y="45"/>
                    </a:cubicBezTo>
                    <a:cubicBezTo>
                      <a:pt x="97" y="48"/>
                      <a:pt x="97" y="61"/>
                      <a:pt x="97" y="69"/>
                    </a:cubicBezTo>
                    <a:cubicBezTo>
                      <a:pt x="106" y="68"/>
                      <a:pt x="112" y="68"/>
                      <a:pt x="119" y="67"/>
                    </a:cubicBezTo>
                    <a:cubicBezTo>
                      <a:pt x="119" y="55"/>
                      <a:pt x="119" y="40"/>
                      <a:pt x="119" y="39"/>
                    </a:cubicBezTo>
                    <a:cubicBezTo>
                      <a:pt x="117" y="20"/>
                      <a:pt x="112" y="15"/>
                      <a:pt x="109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Freeform 6"/>
              <p:cNvSpPr/>
              <p:nvPr/>
            </p:nvSpPr>
            <p:spPr bwMode="auto">
              <a:xfrm>
                <a:off x="6035675" y="3359150"/>
                <a:ext cx="230188" cy="268288"/>
              </a:xfrm>
              <a:custGeom>
                <a:gdLst>
                  <a:gd name="T0" fmla="*/ 7 w 61"/>
                  <a:gd name="T1" fmla="*/ 46 h 71"/>
                  <a:gd name="T2" fmla="*/ 31 w 61"/>
                  <a:gd name="T3" fmla="*/ 71 h 71"/>
                  <a:gd name="T4" fmla="*/ 55 w 61"/>
                  <a:gd name="T5" fmla="*/ 46 h 71"/>
                  <a:gd name="T6" fmla="*/ 61 w 61"/>
                  <a:gd name="T7" fmla="*/ 34 h 71"/>
                  <a:gd name="T8" fmla="*/ 57 w 61"/>
                  <a:gd name="T9" fmla="*/ 29 h 71"/>
                  <a:gd name="T10" fmla="*/ 31 w 61"/>
                  <a:gd name="T11" fmla="*/ 0 h 71"/>
                  <a:gd name="T12" fmla="*/ 5 w 61"/>
                  <a:gd name="T13" fmla="*/ 29 h 71"/>
                  <a:gd name="T14" fmla="*/ 1 w 61"/>
                  <a:gd name="T15" fmla="*/ 34 h 71"/>
                  <a:gd name="T16" fmla="*/ 7 w 61"/>
                  <a:gd name="T17" fmla="*/ 46 h 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71">
                    <a:moveTo>
                      <a:pt x="7" y="46"/>
                    </a:moveTo>
                    <a:cubicBezTo>
                      <a:pt x="10" y="59"/>
                      <a:pt x="18" y="71"/>
                      <a:pt x="31" y="71"/>
                    </a:cubicBezTo>
                    <a:cubicBezTo>
                      <a:pt x="44" y="71"/>
                      <a:pt x="52" y="59"/>
                      <a:pt x="55" y="46"/>
                    </a:cubicBezTo>
                    <a:cubicBezTo>
                      <a:pt x="59" y="44"/>
                      <a:pt x="61" y="39"/>
                      <a:pt x="61" y="34"/>
                    </a:cubicBezTo>
                    <a:cubicBezTo>
                      <a:pt x="60" y="32"/>
                      <a:pt x="59" y="30"/>
                      <a:pt x="57" y="29"/>
                    </a:cubicBezTo>
                    <a:cubicBezTo>
                      <a:pt x="56" y="13"/>
                      <a:pt x="46" y="0"/>
                      <a:pt x="31" y="0"/>
                    </a:cubicBezTo>
                    <a:cubicBezTo>
                      <a:pt x="16" y="0"/>
                      <a:pt x="6" y="13"/>
                      <a:pt x="5" y="29"/>
                    </a:cubicBezTo>
                    <a:cubicBezTo>
                      <a:pt x="3" y="30"/>
                      <a:pt x="1" y="31"/>
                      <a:pt x="1" y="34"/>
                    </a:cubicBezTo>
                    <a:cubicBezTo>
                      <a:pt x="0" y="39"/>
                      <a:pt x="3" y="45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" name="Freeform 7"/>
              <p:cNvSpPr/>
              <p:nvPr/>
            </p:nvSpPr>
            <p:spPr bwMode="auto">
              <a:xfrm>
                <a:off x="6043613" y="3063875"/>
                <a:ext cx="260350" cy="49213"/>
              </a:xfrm>
              <a:custGeom>
                <a:gdLst>
                  <a:gd name="T0" fmla="*/ 6 w 69"/>
                  <a:gd name="T1" fmla="*/ 13 h 13"/>
                  <a:gd name="T2" fmla="*/ 63 w 69"/>
                  <a:gd name="T3" fmla="*/ 13 h 13"/>
                  <a:gd name="T4" fmla="*/ 69 w 69"/>
                  <a:gd name="T5" fmla="*/ 6 h 13"/>
                  <a:gd name="T6" fmla="*/ 63 w 69"/>
                  <a:gd name="T7" fmla="*/ 0 h 13"/>
                  <a:gd name="T8" fmla="*/ 6 w 69"/>
                  <a:gd name="T9" fmla="*/ 0 h 13"/>
                  <a:gd name="T10" fmla="*/ 0 w 69"/>
                  <a:gd name="T11" fmla="*/ 6 h 13"/>
                  <a:gd name="T12" fmla="*/ 6 w 69"/>
                  <a:gd name="T13" fmla="*/ 13 h 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3">
                    <a:moveTo>
                      <a:pt x="6" y="13"/>
                    </a:moveTo>
                    <a:cubicBezTo>
                      <a:pt x="63" y="13"/>
                      <a:pt x="63" y="13"/>
                      <a:pt x="63" y="13"/>
                    </a:cubicBezTo>
                    <a:cubicBezTo>
                      <a:pt x="66" y="13"/>
                      <a:pt x="69" y="10"/>
                      <a:pt x="69" y="6"/>
                    </a:cubicBezTo>
                    <a:cubicBezTo>
                      <a:pt x="69" y="3"/>
                      <a:pt x="66" y="0"/>
                      <a:pt x="6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" name="Freeform 8"/>
              <p:cNvSpPr/>
              <p:nvPr/>
            </p:nvSpPr>
            <p:spPr bwMode="auto">
              <a:xfrm>
                <a:off x="6043613" y="3162300"/>
                <a:ext cx="487363" cy="44450"/>
              </a:xfrm>
              <a:custGeom>
                <a:gdLst>
                  <a:gd name="T0" fmla="*/ 122 w 129"/>
                  <a:gd name="T1" fmla="*/ 0 h 12"/>
                  <a:gd name="T2" fmla="*/ 6 w 129"/>
                  <a:gd name="T3" fmla="*/ 0 h 12"/>
                  <a:gd name="T4" fmla="*/ 0 w 129"/>
                  <a:gd name="T5" fmla="*/ 6 h 12"/>
                  <a:gd name="T6" fmla="*/ 6 w 129"/>
                  <a:gd name="T7" fmla="*/ 12 h 12"/>
                  <a:gd name="T8" fmla="*/ 122 w 129"/>
                  <a:gd name="T9" fmla="*/ 12 h 12"/>
                  <a:gd name="T10" fmla="*/ 129 w 129"/>
                  <a:gd name="T11" fmla="*/ 6 h 12"/>
                  <a:gd name="T12" fmla="*/ 122 w 129"/>
                  <a:gd name="T13" fmla="*/ 0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">
                    <a:moveTo>
                      <a:pt x="12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6" y="12"/>
                      <a:pt x="129" y="10"/>
                      <a:pt x="129" y="6"/>
                    </a:cubicBezTo>
                    <a:cubicBezTo>
                      <a:pt x="129" y="3"/>
                      <a:pt x="126" y="0"/>
                      <a:pt x="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8" name="Freeform 9"/>
              <p:cNvSpPr>
                <a:spLocks noEditPoints="1"/>
              </p:cNvSpPr>
              <p:nvPr/>
            </p:nvSpPr>
            <p:spPr bwMode="auto">
              <a:xfrm>
                <a:off x="5461000" y="2828925"/>
                <a:ext cx="1270000" cy="1196975"/>
              </a:xfrm>
              <a:custGeom>
                <a:gdLst>
                  <a:gd name="T0" fmla="*/ 315 w 336"/>
                  <a:gd name="T1" fmla="*/ 80 h 316"/>
                  <a:gd name="T2" fmla="*/ 315 w 336"/>
                  <a:gd name="T3" fmla="*/ 79 h 316"/>
                  <a:gd name="T4" fmla="*/ 312 w 336"/>
                  <a:gd name="T5" fmla="*/ 72 h 316"/>
                  <a:gd name="T6" fmla="*/ 264 w 336"/>
                  <a:gd name="T7" fmla="*/ 20 h 316"/>
                  <a:gd name="T8" fmla="*/ 243 w 336"/>
                  <a:gd name="T9" fmla="*/ 3 h 316"/>
                  <a:gd name="T10" fmla="*/ 236 w 336"/>
                  <a:gd name="T11" fmla="*/ 0 h 316"/>
                  <a:gd name="T12" fmla="*/ 236 w 336"/>
                  <a:gd name="T13" fmla="*/ 0 h 316"/>
                  <a:gd name="T14" fmla="*/ 123 w 336"/>
                  <a:gd name="T15" fmla="*/ 26 h 316"/>
                  <a:gd name="T16" fmla="*/ 83 w 336"/>
                  <a:gd name="T17" fmla="*/ 107 h 316"/>
                  <a:gd name="T18" fmla="*/ 38 w 336"/>
                  <a:gd name="T19" fmla="*/ 273 h 316"/>
                  <a:gd name="T20" fmla="*/ 27 w 336"/>
                  <a:gd name="T21" fmla="*/ 298 h 316"/>
                  <a:gd name="T22" fmla="*/ 14 w 336"/>
                  <a:gd name="T23" fmla="*/ 73 h 316"/>
                  <a:gd name="T24" fmla="*/ 112 w 336"/>
                  <a:gd name="T25" fmla="*/ 56 h 316"/>
                  <a:gd name="T26" fmla="*/ 31 w 336"/>
                  <a:gd name="T27" fmla="*/ 42 h 316"/>
                  <a:gd name="T28" fmla="*/ 0 w 336"/>
                  <a:gd name="T29" fmla="*/ 73 h 316"/>
                  <a:gd name="T30" fmla="*/ 9 w 336"/>
                  <a:gd name="T31" fmla="*/ 306 h 316"/>
                  <a:gd name="T32" fmla="*/ 31 w 336"/>
                  <a:gd name="T33" fmla="*/ 316 h 316"/>
                  <a:gd name="T34" fmla="*/ 321 w 336"/>
                  <a:gd name="T35" fmla="*/ 285 h 316"/>
                  <a:gd name="T36" fmla="*/ 315 w 336"/>
                  <a:gd name="T37" fmla="*/ 108 h 316"/>
                  <a:gd name="T38" fmla="*/ 279 w 336"/>
                  <a:gd name="T39" fmla="*/ 53 h 316"/>
                  <a:gd name="T40" fmla="*/ 297 w 336"/>
                  <a:gd name="T41" fmla="*/ 73 h 316"/>
                  <a:gd name="T42" fmla="*/ 242 w 336"/>
                  <a:gd name="T43" fmla="*/ 61 h 316"/>
                  <a:gd name="T44" fmla="*/ 134 w 336"/>
                  <a:gd name="T45" fmla="*/ 26 h 316"/>
                  <a:gd name="T46" fmla="*/ 231 w 336"/>
                  <a:gd name="T47" fmla="*/ 11 h 316"/>
                  <a:gd name="T48" fmla="*/ 254 w 336"/>
                  <a:gd name="T49" fmla="*/ 83 h 316"/>
                  <a:gd name="T50" fmla="*/ 303 w 336"/>
                  <a:gd name="T51" fmla="*/ 107 h 316"/>
                  <a:gd name="T52" fmla="*/ 134 w 336"/>
                  <a:gd name="T53" fmla="*/ 26 h 316"/>
                  <a:gd name="T54" fmla="*/ 304 w 336"/>
                  <a:gd name="T55" fmla="*/ 297 h 316"/>
                  <a:gd name="T56" fmla="*/ 46 w 336"/>
                  <a:gd name="T57" fmla="*/ 301 h 316"/>
                  <a:gd name="T58" fmla="*/ 66 w 336"/>
                  <a:gd name="T59" fmla="*/ 134 h 316"/>
                  <a:gd name="T60" fmla="*/ 79 w 336"/>
                  <a:gd name="T61" fmla="*/ 122 h 316"/>
                  <a:gd name="T62" fmla="*/ 319 w 336"/>
                  <a:gd name="T63" fmla="*/ 125 h 316"/>
                  <a:gd name="T64" fmla="*/ 308 w 336"/>
                  <a:gd name="T65" fmla="*/ 288 h 3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6" h="316">
                    <a:moveTo>
                      <a:pt x="315" y="108"/>
                    </a:move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79"/>
                      <a:pt x="315" y="79"/>
                      <a:pt x="315" y="79"/>
                    </a:cubicBezTo>
                    <a:cubicBezTo>
                      <a:pt x="315" y="77"/>
                      <a:pt x="315" y="77"/>
                      <a:pt x="314" y="76"/>
                    </a:cubicBezTo>
                    <a:cubicBezTo>
                      <a:pt x="314" y="74"/>
                      <a:pt x="313" y="73"/>
                      <a:pt x="312" y="72"/>
                    </a:cubicBezTo>
                    <a:cubicBezTo>
                      <a:pt x="310" y="67"/>
                      <a:pt x="304" y="61"/>
                      <a:pt x="298" y="54"/>
                    </a:cubicBezTo>
                    <a:cubicBezTo>
                      <a:pt x="288" y="43"/>
                      <a:pt x="275" y="30"/>
                      <a:pt x="264" y="20"/>
                    </a:cubicBezTo>
                    <a:cubicBezTo>
                      <a:pt x="258" y="14"/>
                      <a:pt x="253" y="10"/>
                      <a:pt x="249" y="7"/>
                    </a:cubicBezTo>
                    <a:cubicBezTo>
                      <a:pt x="247" y="5"/>
                      <a:pt x="245" y="4"/>
                      <a:pt x="243" y="3"/>
                    </a:cubicBezTo>
                    <a:cubicBezTo>
                      <a:pt x="242" y="2"/>
                      <a:pt x="241" y="2"/>
                      <a:pt x="240" y="1"/>
                    </a:cubicBezTo>
                    <a:cubicBezTo>
                      <a:pt x="239" y="1"/>
                      <a:pt x="238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34" y="0"/>
                      <a:pt x="123" y="12"/>
                      <a:pt x="123" y="26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66" y="107"/>
                      <a:pt x="53" y="120"/>
                      <a:pt x="53" y="137"/>
                    </a:cubicBezTo>
                    <a:cubicBezTo>
                      <a:pt x="38" y="273"/>
                      <a:pt x="38" y="273"/>
                      <a:pt x="38" y="273"/>
                    </a:cubicBezTo>
                    <a:cubicBezTo>
                      <a:pt x="36" y="284"/>
                      <a:pt x="36" y="288"/>
                      <a:pt x="34" y="292"/>
                    </a:cubicBezTo>
                    <a:cubicBezTo>
                      <a:pt x="32" y="294"/>
                      <a:pt x="29" y="297"/>
                      <a:pt x="27" y="298"/>
                    </a:cubicBezTo>
                    <a:cubicBezTo>
                      <a:pt x="15" y="298"/>
                      <a:pt x="14" y="286"/>
                      <a:pt x="14" y="28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69"/>
                      <a:pt x="19" y="56"/>
                      <a:pt x="31" y="56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2" y="42"/>
                      <a:pt x="15" y="45"/>
                      <a:pt x="9" y="51"/>
                    </a:cubicBezTo>
                    <a:cubicBezTo>
                      <a:pt x="4" y="57"/>
                      <a:pt x="0" y="64"/>
                      <a:pt x="0" y="73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93"/>
                      <a:pt x="4" y="301"/>
                      <a:pt x="9" y="306"/>
                    </a:cubicBezTo>
                    <a:cubicBezTo>
                      <a:pt x="14" y="312"/>
                      <a:pt x="22" y="315"/>
                      <a:pt x="30" y="316"/>
                    </a:cubicBezTo>
                    <a:cubicBezTo>
                      <a:pt x="30" y="316"/>
                      <a:pt x="30" y="316"/>
                      <a:pt x="31" y="316"/>
                    </a:cubicBezTo>
                    <a:cubicBezTo>
                      <a:pt x="291" y="316"/>
                      <a:pt x="291" y="316"/>
                      <a:pt x="291" y="316"/>
                    </a:cubicBezTo>
                    <a:cubicBezTo>
                      <a:pt x="308" y="316"/>
                      <a:pt x="321" y="302"/>
                      <a:pt x="321" y="285"/>
                    </a:cubicBezTo>
                    <a:cubicBezTo>
                      <a:pt x="336" y="137"/>
                      <a:pt x="336" y="137"/>
                      <a:pt x="336" y="137"/>
                    </a:cubicBezTo>
                    <a:cubicBezTo>
                      <a:pt x="336" y="124"/>
                      <a:pt x="327" y="112"/>
                      <a:pt x="315" y="108"/>
                    </a:cubicBezTo>
                    <a:close/>
                    <a:moveTo>
                      <a:pt x="242" y="18"/>
                    </a:moveTo>
                    <a:cubicBezTo>
                      <a:pt x="252" y="26"/>
                      <a:pt x="266" y="40"/>
                      <a:pt x="279" y="53"/>
                    </a:cubicBezTo>
                    <a:cubicBezTo>
                      <a:pt x="285" y="60"/>
                      <a:pt x="292" y="66"/>
                      <a:pt x="296" y="72"/>
                    </a:cubicBezTo>
                    <a:cubicBezTo>
                      <a:pt x="296" y="72"/>
                      <a:pt x="297" y="73"/>
                      <a:pt x="297" y="73"/>
                    </a:cubicBezTo>
                    <a:cubicBezTo>
                      <a:pt x="254" y="73"/>
                      <a:pt x="254" y="73"/>
                      <a:pt x="254" y="73"/>
                    </a:cubicBezTo>
                    <a:cubicBezTo>
                      <a:pt x="248" y="73"/>
                      <a:pt x="242" y="68"/>
                      <a:pt x="242" y="61"/>
                    </a:cubicBezTo>
                    <a:lnTo>
                      <a:pt x="242" y="18"/>
                    </a:lnTo>
                    <a:close/>
                    <a:moveTo>
                      <a:pt x="134" y="26"/>
                    </a:moveTo>
                    <a:cubicBezTo>
                      <a:pt x="134" y="19"/>
                      <a:pt x="141" y="11"/>
                      <a:pt x="148" y="11"/>
                    </a:cubicBezTo>
                    <a:cubicBezTo>
                      <a:pt x="231" y="11"/>
                      <a:pt x="231" y="11"/>
                      <a:pt x="231" y="11"/>
                    </a:cubicBezTo>
                    <a:cubicBezTo>
                      <a:pt x="231" y="61"/>
                      <a:pt x="231" y="61"/>
                      <a:pt x="231" y="61"/>
                    </a:cubicBezTo>
                    <a:cubicBezTo>
                      <a:pt x="231" y="75"/>
                      <a:pt x="240" y="83"/>
                      <a:pt x="254" y="83"/>
                    </a:cubicBezTo>
                    <a:cubicBezTo>
                      <a:pt x="303" y="83"/>
                      <a:pt x="303" y="83"/>
                      <a:pt x="303" y="83"/>
                    </a:cubicBezTo>
                    <a:cubicBezTo>
                      <a:pt x="303" y="107"/>
                      <a:pt x="303" y="107"/>
                      <a:pt x="303" y="107"/>
                    </a:cubicBezTo>
                    <a:cubicBezTo>
                      <a:pt x="134" y="107"/>
                      <a:pt x="134" y="107"/>
                      <a:pt x="134" y="107"/>
                    </a:cubicBezTo>
                    <a:lnTo>
                      <a:pt x="134" y="26"/>
                    </a:lnTo>
                    <a:close/>
                    <a:moveTo>
                      <a:pt x="308" y="288"/>
                    </a:moveTo>
                    <a:cubicBezTo>
                      <a:pt x="308" y="292"/>
                      <a:pt x="307" y="295"/>
                      <a:pt x="304" y="297"/>
                    </a:cubicBezTo>
                    <a:cubicBezTo>
                      <a:pt x="302" y="299"/>
                      <a:pt x="299" y="301"/>
                      <a:pt x="295" y="301"/>
                    </a:cubicBezTo>
                    <a:cubicBezTo>
                      <a:pt x="46" y="301"/>
                      <a:pt x="46" y="301"/>
                      <a:pt x="46" y="301"/>
                    </a:cubicBezTo>
                    <a:cubicBezTo>
                      <a:pt x="49" y="294"/>
                      <a:pt x="51" y="286"/>
                      <a:pt x="51" y="276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1"/>
                      <a:pt x="68" y="128"/>
                      <a:pt x="70" y="125"/>
                    </a:cubicBezTo>
                    <a:cubicBezTo>
                      <a:pt x="72" y="123"/>
                      <a:pt x="76" y="122"/>
                      <a:pt x="79" y="122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4" y="122"/>
                      <a:pt x="317" y="123"/>
                      <a:pt x="319" y="125"/>
                    </a:cubicBezTo>
                    <a:cubicBezTo>
                      <a:pt x="322" y="128"/>
                      <a:pt x="323" y="131"/>
                      <a:pt x="323" y="134"/>
                    </a:cubicBezTo>
                    <a:lnTo>
                      <a:pt x="308" y="2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6120" y="2538420"/>
            <a:ext cx="1223015" cy="1223015"/>
            <a:chOff x="6087724" y="1722497"/>
            <a:chExt cx="1540932" cy="1540932"/>
          </a:xfrm>
          <a:solidFill>
            <a:schemeClr val="bg1">
              <a:alpha val="90000"/>
            </a:schemeClr>
          </a:solidFill>
        </p:grpSpPr>
        <p:sp>
          <p:nvSpPr>
            <p:cNvPr id="27" name="椭圆 26"/>
            <p:cNvSpPr/>
            <p:nvPr/>
          </p:nvSpPr>
          <p:spPr>
            <a:xfrm>
              <a:off x="6087724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407901" y="2053679"/>
              <a:ext cx="1032714" cy="882155"/>
              <a:chOff x="5322888" y="2767013"/>
              <a:chExt cx="1546225" cy="1320801"/>
            </a:xfrm>
            <a:grpFill/>
          </p:grpSpPr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6092826" y="3098801"/>
                <a:ext cx="71438" cy="3905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5899151" y="4041776"/>
                <a:ext cx="457200" cy="460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26"/>
              <p:cNvSpPr>
                <a:spLocks noEditPoints="1"/>
              </p:cNvSpPr>
              <p:nvPr/>
            </p:nvSpPr>
            <p:spPr bwMode="auto">
              <a:xfrm>
                <a:off x="5322888" y="2871788"/>
                <a:ext cx="739775" cy="723900"/>
              </a:xfrm>
              <a:custGeom>
                <a:gdLst>
                  <a:gd name="T0" fmla="*/ 125 w 196"/>
                  <a:gd name="T1" fmla="*/ 165 h 191"/>
                  <a:gd name="T2" fmla="*/ 125 w 196"/>
                  <a:gd name="T3" fmla="*/ 165 h 191"/>
                  <a:gd name="T4" fmla="*/ 125 w 196"/>
                  <a:gd name="T5" fmla="*/ 163 h 191"/>
                  <a:gd name="T6" fmla="*/ 68 w 196"/>
                  <a:gd name="T7" fmla="*/ 24 h 191"/>
                  <a:gd name="T8" fmla="*/ 68 w 196"/>
                  <a:gd name="T9" fmla="*/ 22 h 191"/>
                  <a:gd name="T10" fmla="*/ 80 w 196"/>
                  <a:gd name="T11" fmla="*/ 17 h 191"/>
                  <a:gd name="T12" fmla="*/ 196 w 196"/>
                  <a:gd name="T13" fmla="*/ 37 h 191"/>
                  <a:gd name="T14" fmla="*/ 196 w 196"/>
                  <a:gd name="T15" fmla="*/ 14 h 191"/>
                  <a:gd name="T16" fmla="*/ 78 w 196"/>
                  <a:gd name="T17" fmla="*/ 8 h 191"/>
                  <a:gd name="T18" fmla="*/ 68 w 196"/>
                  <a:gd name="T19" fmla="*/ 15 h 191"/>
                  <a:gd name="T20" fmla="*/ 68 w 196"/>
                  <a:gd name="T21" fmla="*/ 14 h 191"/>
                  <a:gd name="T22" fmla="*/ 64 w 196"/>
                  <a:gd name="T23" fmla="*/ 11 h 191"/>
                  <a:gd name="T24" fmla="*/ 61 w 196"/>
                  <a:gd name="T25" fmla="*/ 14 h 191"/>
                  <a:gd name="T26" fmla="*/ 55 w 196"/>
                  <a:gd name="T27" fmla="*/ 3 h 191"/>
                  <a:gd name="T28" fmla="*/ 51 w 196"/>
                  <a:gd name="T29" fmla="*/ 3 h 191"/>
                  <a:gd name="T30" fmla="*/ 61 w 196"/>
                  <a:gd name="T31" fmla="*/ 21 h 191"/>
                  <a:gd name="T32" fmla="*/ 61 w 196"/>
                  <a:gd name="T33" fmla="*/ 24 h 191"/>
                  <a:gd name="T34" fmla="*/ 4 w 196"/>
                  <a:gd name="T35" fmla="*/ 163 h 191"/>
                  <a:gd name="T36" fmla="*/ 4 w 196"/>
                  <a:gd name="T37" fmla="*/ 165 h 191"/>
                  <a:gd name="T38" fmla="*/ 4 w 196"/>
                  <a:gd name="T39" fmla="*/ 165 h 191"/>
                  <a:gd name="T40" fmla="*/ 2 w 196"/>
                  <a:gd name="T41" fmla="*/ 168 h 191"/>
                  <a:gd name="T42" fmla="*/ 20 w 196"/>
                  <a:gd name="T43" fmla="*/ 186 h 191"/>
                  <a:gd name="T44" fmla="*/ 65 w 196"/>
                  <a:gd name="T45" fmla="*/ 191 h 191"/>
                  <a:gd name="T46" fmla="*/ 109 w 196"/>
                  <a:gd name="T47" fmla="*/ 186 h 191"/>
                  <a:gd name="T48" fmla="*/ 127 w 196"/>
                  <a:gd name="T49" fmla="*/ 168 h 191"/>
                  <a:gd name="T50" fmla="*/ 125 w 196"/>
                  <a:gd name="T51" fmla="*/ 165 h 191"/>
                  <a:gd name="T52" fmla="*/ 71 w 196"/>
                  <a:gd name="T53" fmla="*/ 165 h 191"/>
                  <a:gd name="T54" fmla="*/ 64 w 196"/>
                  <a:gd name="T55" fmla="*/ 165 h 191"/>
                  <a:gd name="T56" fmla="*/ 58 w 196"/>
                  <a:gd name="T57" fmla="*/ 165 h 191"/>
                  <a:gd name="T58" fmla="*/ 11 w 196"/>
                  <a:gd name="T59" fmla="*/ 165 h 191"/>
                  <a:gd name="T60" fmla="*/ 64 w 196"/>
                  <a:gd name="T61" fmla="*/ 36 h 191"/>
                  <a:gd name="T62" fmla="*/ 64 w 196"/>
                  <a:gd name="T63" fmla="*/ 36 h 191"/>
                  <a:gd name="T64" fmla="*/ 65 w 196"/>
                  <a:gd name="T65" fmla="*/ 36 h 191"/>
                  <a:gd name="T66" fmla="*/ 118 w 196"/>
                  <a:gd name="T67" fmla="*/ 165 h 191"/>
                  <a:gd name="T68" fmla="*/ 71 w 196"/>
                  <a:gd name="T69" fmla="*/ 165 h 1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191">
                    <a:moveTo>
                      <a:pt x="125" y="165"/>
                    </a:move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4"/>
                      <a:pt x="125" y="163"/>
                      <a:pt x="125" y="16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6" y="22"/>
                      <a:pt x="80" y="17"/>
                      <a:pt x="80" y="17"/>
                    </a:cubicBezTo>
                    <a:cubicBezTo>
                      <a:pt x="80" y="17"/>
                      <a:pt x="94" y="6"/>
                      <a:pt x="196" y="37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72" y="8"/>
                      <a:pt x="127" y="1"/>
                      <a:pt x="78" y="8"/>
                    </a:cubicBezTo>
                    <a:cubicBezTo>
                      <a:pt x="78" y="8"/>
                      <a:pt x="74" y="14"/>
                      <a:pt x="68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2"/>
                      <a:pt x="66" y="11"/>
                      <a:pt x="64" y="11"/>
                    </a:cubicBezTo>
                    <a:cubicBezTo>
                      <a:pt x="62" y="11"/>
                      <a:pt x="61" y="12"/>
                      <a:pt x="61" y="14"/>
                    </a:cubicBezTo>
                    <a:cubicBezTo>
                      <a:pt x="52" y="11"/>
                      <a:pt x="55" y="3"/>
                      <a:pt x="55" y="3"/>
                    </a:cubicBezTo>
                    <a:cubicBezTo>
                      <a:pt x="55" y="3"/>
                      <a:pt x="52" y="0"/>
                      <a:pt x="51" y="3"/>
                    </a:cubicBezTo>
                    <a:cubicBezTo>
                      <a:pt x="50" y="5"/>
                      <a:pt x="49" y="17"/>
                      <a:pt x="61" y="21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4" y="163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1" y="165"/>
                      <a:pt x="0" y="167"/>
                      <a:pt x="2" y="168"/>
                    </a:cubicBezTo>
                    <a:cubicBezTo>
                      <a:pt x="2" y="168"/>
                      <a:pt x="18" y="184"/>
                      <a:pt x="20" y="186"/>
                    </a:cubicBezTo>
                    <a:cubicBezTo>
                      <a:pt x="20" y="186"/>
                      <a:pt x="25" y="191"/>
                      <a:pt x="65" y="191"/>
                    </a:cubicBezTo>
                    <a:cubicBezTo>
                      <a:pt x="104" y="191"/>
                      <a:pt x="109" y="186"/>
                      <a:pt x="109" y="186"/>
                    </a:cubicBezTo>
                    <a:cubicBezTo>
                      <a:pt x="111" y="184"/>
                      <a:pt x="127" y="168"/>
                      <a:pt x="127" y="168"/>
                    </a:cubicBezTo>
                    <a:cubicBezTo>
                      <a:pt x="129" y="167"/>
                      <a:pt x="128" y="165"/>
                      <a:pt x="125" y="165"/>
                    </a:cubicBezTo>
                    <a:close/>
                    <a:moveTo>
                      <a:pt x="71" y="165"/>
                    </a:moveTo>
                    <a:cubicBezTo>
                      <a:pt x="68" y="165"/>
                      <a:pt x="65" y="165"/>
                      <a:pt x="64" y="165"/>
                    </a:cubicBezTo>
                    <a:cubicBezTo>
                      <a:pt x="64" y="165"/>
                      <a:pt x="61" y="165"/>
                      <a:pt x="58" y="165"/>
                    </a:cubicBezTo>
                    <a:cubicBezTo>
                      <a:pt x="11" y="165"/>
                      <a:pt x="11" y="165"/>
                      <a:pt x="11" y="165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165"/>
                      <a:pt x="118" y="165"/>
                      <a:pt x="118" y="165"/>
                    </a:cubicBezTo>
                    <a:lnTo>
                      <a:pt x="71" y="1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Freeform 27"/>
              <p:cNvSpPr>
                <a:spLocks noEditPoints="1"/>
              </p:cNvSpPr>
              <p:nvPr/>
            </p:nvSpPr>
            <p:spPr bwMode="auto">
              <a:xfrm>
                <a:off x="6073776" y="2906713"/>
                <a:ext cx="109538" cy="177800"/>
              </a:xfrm>
              <a:custGeom>
                <a:gdLst>
                  <a:gd name="T0" fmla="*/ 29 w 29"/>
                  <a:gd name="T1" fmla="*/ 0 h 47"/>
                  <a:gd name="T2" fmla="*/ 0 w 29"/>
                  <a:gd name="T3" fmla="*/ 0 h 47"/>
                  <a:gd name="T4" fmla="*/ 0 w 29"/>
                  <a:gd name="T5" fmla="*/ 47 h 47"/>
                  <a:gd name="T6" fmla="*/ 29 w 29"/>
                  <a:gd name="T7" fmla="*/ 47 h 47"/>
                  <a:gd name="T8" fmla="*/ 29 w 29"/>
                  <a:gd name="T9" fmla="*/ 0 h 47"/>
                  <a:gd name="T10" fmla="*/ 14 w 29"/>
                  <a:gd name="T11" fmla="*/ 28 h 47"/>
                  <a:gd name="T12" fmla="*/ 8 w 29"/>
                  <a:gd name="T13" fmla="*/ 21 h 47"/>
                  <a:gd name="T14" fmla="*/ 14 w 29"/>
                  <a:gd name="T15" fmla="*/ 14 h 47"/>
                  <a:gd name="T16" fmla="*/ 21 w 29"/>
                  <a:gd name="T17" fmla="*/ 21 h 47"/>
                  <a:gd name="T18" fmla="*/ 14 w 29"/>
                  <a:gd name="T19" fmla="*/ 28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4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9" y="47"/>
                      <a:pt x="29" y="47"/>
                      <a:pt x="29" y="47"/>
                    </a:cubicBezTo>
                    <a:lnTo>
                      <a:pt x="29" y="0"/>
                    </a:lnTo>
                    <a:close/>
                    <a:moveTo>
                      <a:pt x="14" y="28"/>
                    </a:moveTo>
                    <a:cubicBezTo>
                      <a:pt x="11" y="28"/>
                      <a:pt x="8" y="25"/>
                      <a:pt x="8" y="21"/>
                    </a:cubicBezTo>
                    <a:cubicBezTo>
                      <a:pt x="8" y="17"/>
                      <a:pt x="11" y="14"/>
                      <a:pt x="14" y="14"/>
                    </a:cubicBezTo>
                    <a:cubicBezTo>
                      <a:pt x="18" y="14"/>
                      <a:pt x="21" y="17"/>
                      <a:pt x="21" y="21"/>
                    </a:cubicBezTo>
                    <a:cubicBezTo>
                      <a:pt x="21" y="25"/>
                      <a:pt x="18" y="28"/>
                      <a:pt x="14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5959476" y="3917951"/>
                <a:ext cx="336550" cy="101600"/>
              </a:xfrm>
              <a:custGeom>
                <a:gdLst>
                  <a:gd name="T0" fmla="*/ 0 w 89"/>
                  <a:gd name="T1" fmla="*/ 27 h 27"/>
                  <a:gd name="T2" fmla="*/ 89 w 89"/>
                  <a:gd name="T3" fmla="*/ 27 h 27"/>
                  <a:gd name="T4" fmla="*/ 89 w 89"/>
                  <a:gd name="T5" fmla="*/ 19 h 27"/>
                  <a:gd name="T6" fmla="*/ 58 w 89"/>
                  <a:gd name="T7" fmla="*/ 0 h 27"/>
                  <a:gd name="T8" fmla="*/ 31 w 89"/>
                  <a:gd name="T9" fmla="*/ 0 h 27"/>
                  <a:gd name="T10" fmla="*/ 0 w 89"/>
                  <a:gd name="T11" fmla="*/ 19 h 27"/>
                  <a:gd name="T12" fmla="*/ 0 w 89"/>
                  <a:gd name="T13" fmla="*/ 27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27">
                    <a:moveTo>
                      <a:pt x="0" y="27"/>
                    </a:move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73" y="12"/>
                      <a:pt x="5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12"/>
                      <a:pt x="0" y="19"/>
                      <a:pt x="0" y="19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6076951" y="3508376"/>
                <a:ext cx="101600" cy="390525"/>
              </a:xfrm>
              <a:custGeom>
                <a:gdLst>
                  <a:gd name="T0" fmla="*/ 0 w 27"/>
                  <a:gd name="T1" fmla="*/ 9 h 103"/>
                  <a:gd name="T2" fmla="*/ 0 w 27"/>
                  <a:gd name="T3" fmla="*/ 11 h 103"/>
                  <a:gd name="T4" fmla="*/ 0 w 27"/>
                  <a:gd name="T5" fmla="*/ 11 h 103"/>
                  <a:gd name="T6" fmla="*/ 2 w 27"/>
                  <a:gd name="T7" fmla="*/ 103 h 103"/>
                  <a:gd name="T8" fmla="*/ 25 w 27"/>
                  <a:gd name="T9" fmla="*/ 103 h 103"/>
                  <a:gd name="T10" fmla="*/ 27 w 27"/>
                  <a:gd name="T11" fmla="*/ 11 h 103"/>
                  <a:gd name="T12" fmla="*/ 27 w 27"/>
                  <a:gd name="T13" fmla="*/ 11 h 103"/>
                  <a:gd name="T14" fmla="*/ 27 w 27"/>
                  <a:gd name="T15" fmla="*/ 9 h 103"/>
                  <a:gd name="T16" fmla="*/ 24 w 27"/>
                  <a:gd name="T17" fmla="*/ 0 h 103"/>
                  <a:gd name="T18" fmla="*/ 3 w 27"/>
                  <a:gd name="T19" fmla="*/ 0 h 103"/>
                  <a:gd name="T20" fmla="*/ 0 w 27"/>
                  <a:gd name="T21" fmla="*/ 9 h 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03">
                    <a:moveTo>
                      <a:pt x="0" y="9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5"/>
                      <a:pt x="2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076951" y="2767013"/>
                <a:ext cx="98425" cy="120650"/>
              </a:xfrm>
              <a:custGeom>
                <a:gdLst>
                  <a:gd name="T0" fmla="*/ 5 w 26"/>
                  <a:gd name="T1" fmla="*/ 32 h 32"/>
                  <a:gd name="T2" fmla="*/ 12 w 26"/>
                  <a:gd name="T3" fmla="*/ 32 h 32"/>
                  <a:gd name="T4" fmla="*/ 13 w 26"/>
                  <a:gd name="T5" fmla="*/ 32 h 32"/>
                  <a:gd name="T6" fmla="*/ 21 w 26"/>
                  <a:gd name="T7" fmla="*/ 32 h 32"/>
                  <a:gd name="T8" fmla="*/ 26 w 26"/>
                  <a:gd name="T9" fmla="*/ 10 h 32"/>
                  <a:gd name="T10" fmla="*/ 26 w 26"/>
                  <a:gd name="T11" fmla="*/ 4 h 32"/>
                  <a:gd name="T12" fmla="*/ 26 w 26"/>
                  <a:gd name="T13" fmla="*/ 4 h 32"/>
                  <a:gd name="T14" fmla="*/ 19 w 26"/>
                  <a:gd name="T15" fmla="*/ 0 h 32"/>
                  <a:gd name="T16" fmla="*/ 13 w 26"/>
                  <a:gd name="T17" fmla="*/ 0 h 32"/>
                  <a:gd name="T18" fmla="*/ 12 w 26"/>
                  <a:gd name="T19" fmla="*/ 0 h 32"/>
                  <a:gd name="T20" fmla="*/ 7 w 26"/>
                  <a:gd name="T21" fmla="*/ 0 h 32"/>
                  <a:gd name="T22" fmla="*/ 0 w 26"/>
                  <a:gd name="T23" fmla="*/ 4 h 32"/>
                  <a:gd name="T24" fmla="*/ 0 w 26"/>
                  <a:gd name="T25" fmla="*/ 4 h 32"/>
                  <a:gd name="T26" fmla="*/ 0 w 26"/>
                  <a:gd name="T27" fmla="*/ 10 h 32"/>
                  <a:gd name="T28" fmla="*/ 5 w 26"/>
                  <a:gd name="T29" fmla="*/ 32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5" y="32"/>
                    </a:move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13"/>
                      <a:pt x="26" y="10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5" y="13"/>
                      <a:pt x="5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31"/>
              <p:cNvSpPr/>
              <p:nvPr/>
            </p:nvSpPr>
            <p:spPr bwMode="auto">
              <a:xfrm>
                <a:off x="6556376" y="3538538"/>
                <a:ext cx="142875" cy="30163"/>
              </a:xfrm>
              <a:custGeom>
                <a:gdLst>
                  <a:gd name="T0" fmla="*/ 35 w 38"/>
                  <a:gd name="T1" fmla="*/ 8 h 8"/>
                  <a:gd name="T2" fmla="*/ 38 w 38"/>
                  <a:gd name="T3" fmla="*/ 4 h 8"/>
                  <a:gd name="T4" fmla="*/ 35 w 38"/>
                  <a:gd name="T5" fmla="*/ 0 h 8"/>
                  <a:gd name="T6" fmla="*/ 4 w 38"/>
                  <a:gd name="T7" fmla="*/ 0 h 8"/>
                  <a:gd name="T8" fmla="*/ 0 w 38"/>
                  <a:gd name="T9" fmla="*/ 4 h 8"/>
                  <a:gd name="T10" fmla="*/ 4 w 38"/>
                  <a:gd name="T11" fmla="*/ 8 h 8"/>
                  <a:gd name="T12" fmla="*/ 35 w 38"/>
                  <a:gd name="T13" fmla="*/ 8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8">
                    <a:moveTo>
                      <a:pt x="35" y="8"/>
                    </a:moveTo>
                    <a:cubicBezTo>
                      <a:pt x="36" y="8"/>
                      <a:pt x="38" y="6"/>
                      <a:pt x="38" y="4"/>
                    </a:cubicBezTo>
                    <a:cubicBezTo>
                      <a:pt x="38" y="2"/>
                      <a:pt x="36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32"/>
              <p:cNvSpPr/>
              <p:nvPr/>
            </p:nvSpPr>
            <p:spPr bwMode="auto">
              <a:xfrm>
                <a:off x="6503988" y="3417887"/>
                <a:ext cx="260350" cy="106363"/>
              </a:xfrm>
              <a:custGeom>
                <a:gdLst>
                  <a:gd name="T0" fmla="*/ 40 w 69"/>
                  <a:gd name="T1" fmla="*/ 18 h 28"/>
                  <a:gd name="T2" fmla="*/ 44 w 69"/>
                  <a:gd name="T3" fmla="*/ 3 h 28"/>
                  <a:gd name="T4" fmla="*/ 33 w 69"/>
                  <a:gd name="T5" fmla="*/ 0 h 28"/>
                  <a:gd name="T6" fmla="*/ 23 w 69"/>
                  <a:gd name="T7" fmla="*/ 3 h 28"/>
                  <a:gd name="T8" fmla="*/ 27 w 69"/>
                  <a:gd name="T9" fmla="*/ 18 h 28"/>
                  <a:gd name="T10" fmla="*/ 18 w 69"/>
                  <a:gd name="T11" fmla="*/ 5 h 28"/>
                  <a:gd name="T12" fmla="*/ 7 w 69"/>
                  <a:gd name="T13" fmla="*/ 7 h 28"/>
                  <a:gd name="T14" fmla="*/ 16 w 69"/>
                  <a:gd name="T15" fmla="*/ 28 h 28"/>
                  <a:gd name="T16" fmla="*/ 33 w 69"/>
                  <a:gd name="T17" fmla="*/ 28 h 28"/>
                  <a:gd name="T18" fmla="*/ 34 w 69"/>
                  <a:gd name="T19" fmla="*/ 28 h 28"/>
                  <a:gd name="T20" fmla="*/ 51 w 69"/>
                  <a:gd name="T21" fmla="*/ 28 h 28"/>
                  <a:gd name="T22" fmla="*/ 59 w 69"/>
                  <a:gd name="T23" fmla="*/ 7 h 28"/>
                  <a:gd name="T24" fmla="*/ 49 w 69"/>
                  <a:gd name="T25" fmla="*/ 5 h 28"/>
                  <a:gd name="T26" fmla="*/ 40 w 69"/>
                  <a:gd name="T27" fmla="*/ 18 h 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28">
                    <a:moveTo>
                      <a:pt x="40" y="18"/>
                    </a:moveTo>
                    <a:cubicBezTo>
                      <a:pt x="40" y="15"/>
                      <a:pt x="46" y="6"/>
                      <a:pt x="44" y="3"/>
                    </a:cubicBezTo>
                    <a:cubicBezTo>
                      <a:pt x="42" y="0"/>
                      <a:pt x="35" y="0"/>
                      <a:pt x="33" y="0"/>
                    </a:cubicBezTo>
                    <a:cubicBezTo>
                      <a:pt x="32" y="0"/>
                      <a:pt x="24" y="0"/>
                      <a:pt x="23" y="3"/>
                    </a:cubicBezTo>
                    <a:cubicBezTo>
                      <a:pt x="21" y="6"/>
                      <a:pt x="27" y="15"/>
                      <a:pt x="27" y="18"/>
                    </a:cubicBezTo>
                    <a:cubicBezTo>
                      <a:pt x="22" y="17"/>
                      <a:pt x="20" y="7"/>
                      <a:pt x="18" y="5"/>
                    </a:cubicBezTo>
                    <a:cubicBezTo>
                      <a:pt x="16" y="3"/>
                      <a:pt x="10" y="5"/>
                      <a:pt x="7" y="7"/>
                    </a:cubicBezTo>
                    <a:cubicBezTo>
                      <a:pt x="0" y="16"/>
                      <a:pt x="11" y="10"/>
                      <a:pt x="16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6" y="10"/>
                      <a:pt x="69" y="12"/>
                      <a:pt x="59" y="7"/>
                    </a:cubicBezTo>
                    <a:cubicBezTo>
                      <a:pt x="57" y="6"/>
                      <a:pt x="51" y="3"/>
                      <a:pt x="49" y="5"/>
                    </a:cubicBezTo>
                    <a:cubicBezTo>
                      <a:pt x="47" y="7"/>
                      <a:pt x="45" y="17"/>
                      <a:pt x="40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" name="Freeform 33"/>
              <p:cNvSpPr>
                <a:spLocks noEditPoints="1"/>
              </p:cNvSpPr>
              <p:nvPr/>
            </p:nvSpPr>
            <p:spPr bwMode="auto">
              <a:xfrm>
                <a:off x="6432551" y="3579813"/>
                <a:ext cx="395288" cy="250825"/>
              </a:xfrm>
              <a:custGeom>
                <a:gdLst>
                  <a:gd name="T0" fmla="*/ 0 w 105"/>
                  <a:gd name="T1" fmla="*/ 66 h 66"/>
                  <a:gd name="T2" fmla="*/ 44 w 105"/>
                  <a:gd name="T3" fmla="*/ 66 h 66"/>
                  <a:gd name="T4" fmla="*/ 52 w 105"/>
                  <a:gd name="T5" fmla="*/ 66 h 66"/>
                  <a:gd name="T6" fmla="*/ 60 w 105"/>
                  <a:gd name="T7" fmla="*/ 66 h 66"/>
                  <a:gd name="T8" fmla="*/ 104 w 105"/>
                  <a:gd name="T9" fmla="*/ 66 h 66"/>
                  <a:gd name="T10" fmla="*/ 104 w 105"/>
                  <a:gd name="T11" fmla="*/ 62 h 66"/>
                  <a:gd name="T12" fmla="*/ 70 w 105"/>
                  <a:gd name="T13" fmla="*/ 0 h 66"/>
                  <a:gd name="T14" fmla="*/ 53 w 105"/>
                  <a:gd name="T15" fmla="*/ 0 h 66"/>
                  <a:gd name="T16" fmla="*/ 51 w 105"/>
                  <a:gd name="T17" fmla="*/ 0 h 66"/>
                  <a:gd name="T18" fmla="*/ 34 w 105"/>
                  <a:gd name="T19" fmla="*/ 0 h 66"/>
                  <a:gd name="T20" fmla="*/ 0 w 105"/>
                  <a:gd name="T21" fmla="*/ 62 h 66"/>
                  <a:gd name="T22" fmla="*/ 0 w 105"/>
                  <a:gd name="T23" fmla="*/ 66 h 66"/>
                  <a:gd name="T24" fmla="*/ 60 w 105"/>
                  <a:gd name="T25" fmla="*/ 44 h 66"/>
                  <a:gd name="T26" fmla="*/ 56 w 105"/>
                  <a:gd name="T27" fmla="*/ 41 h 66"/>
                  <a:gd name="T28" fmla="*/ 54 w 105"/>
                  <a:gd name="T29" fmla="*/ 41 h 66"/>
                  <a:gd name="T30" fmla="*/ 40 w 105"/>
                  <a:gd name="T31" fmla="*/ 35 h 66"/>
                  <a:gd name="T32" fmla="*/ 35 w 105"/>
                  <a:gd name="T33" fmla="*/ 30 h 66"/>
                  <a:gd name="T34" fmla="*/ 38 w 105"/>
                  <a:gd name="T35" fmla="*/ 17 h 66"/>
                  <a:gd name="T36" fmla="*/ 47 w 105"/>
                  <a:gd name="T37" fmla="*/ 13 h 66"/>
                  <a:gd name="T38" fmla="*/ 47 w 105"/>
                  <a:gd name="T39" fmla="*/ 9 h 66"/>
                  <a:gd name="T40" fmla="*/ 49 w 105"/>
                  <a:gd name="T41" fmla="*/ 8 h 66"/>
                  <a:gd name="T42" fmla="*/ 54 w 105"/>
                  <a:gd name="T43" fmla="*/ 8 h 66"/>
                  <a:gd name="T44" fmla="*/ 55 w 105"/>
                  <a:gd name="T45" fmla="*/ 9 h 66"/>
                  <a:gd name="T46" fmla="*/ 55 w 105"/>
                  <a:gd name="T47" fmla="*/ 13 h 66"/>
                  <a:gd name="T48" fmla="*/ 58 w 105"/>
                  <a:gd name="T49" fmla="*/ 13 h 66"/>
                  <a:gd name="T50" fmla="*/ 69 w 105"/>
                  <a:gd name="T51" fmla="*/ 19 h 66"/>
                  <a:gd name="T52" fmla="*/ 68 w 105"/>
                  <a:gd name="T53" fmla="*/ 22 h 66"/>
                  <a:gd name="T54" fmla="*/ 64 w 105"/>
                  <a:gd name="T55" fmla="*/ 25 h 66"/>
                  <a:gd name="T56" fmla="*/ 61 w 105"/>
                  <a:gd name="T57" fmla="*/ 24 h 66"/>
                  <a:gd name="T58" fmla="*/ 61 w 105"/>
                  <a:gd name="T59" fmla="*/ 23 h 66"/>
                  <a:gd name="T60" fmla="*/ 61 w 105"/>
                  <a:gd name="T61" fmla="*/ 23 h 66"/>
                  <a:gd name="T62" fmla="*/ 60 w 105"/>
                  <a:gd name="T63" fmla="*/ 23 h 66"/>
                  <a:gd name="T64" fmla="*/ 56 w 105"/>
                  <a:gd name="T65" fmla="*/ 20 h 66"/>
                  <a:gd name="T66" fmla="*/ 51 w 105"/>
                  <a:gd name="T67" fmla="*/ 20 h 66"/>
                  <a:gd name="T68" fmla="*/ 45 w 105"/>
                  <a:gd name="T69" fmla="*/ 22 h 66"/>
                  <a:gd name="T70" fmla="*/ 44 w 105"/>
                  <a:gd name="T71" fmla="*/ 27 h 66"/>
                  <a:gd name="T72" fmla="*/ 48 w 105"/>
                  <a:gd name="T73" fmla="*/ 30 h 66"/>
                  <a:gd name="T74" fmla="*/ 48 w 105"/>
                  <a:gd name="T75" fmla="*/ 30 h 66"/>
                  <a:gd name="T76" fmla="*/ 54 w 105"/>
                  <a:gd name="T77" fmla="*/ 32 h 66"/>
                  <a:gd name="T78" fmla="*/ 55 w 105"/>
                  <a:gd name="T79" fmla="*/ 32 h 66"/>
                  <a:gd name="T80" fmla="*/ 70 w 105"/>
                  <a:gd name="T81" fmla="*/ 42 h 66"/>
                  <a:gd name="T82" fmla="*/ 66 w 105"/>
                  <a:gd name="T83" fmla="*/ 54 h 66"/>
                  <a:gd name="T84" fmla="*/ 55 w 105"/>
                  <a:gd name="T85" fmla="*/ 58 h 66"/>
                  <a:gd name="T86" fmla="*/ 55 w 105"/>
                  <a:gd name="T87" fmla="*/ 62 h 66"/>
                  <a:gd name="T88" fmla="*/ 54 w 105"/>
                  <a:gd name="T89" fmla="*/ 63 h 66"/>
                  <a:gd name="T90" fmla="*/ 49 w 105"/>
                  <a:gd name="T91" fmla="*/ 63 h 66"/>
                  <a:gd name="T92" fmla="*/ 47 w 105"/>
                  <a:gd name="T93" fmla="*/ 62 h 66"/>
                  <a:gd name="T94" fmla="*/ 47 w 105"/>
                  <a:gd name="T95" fmla="*/ 57 h 66"/>
                  <a:gd name="T96" fmla="*/ 33 w 105"/>
                  <a:gd name="T97" fmla="*/ 51 h 66"/>
                  <a:gd name="T98" fmla="*/ 33 w 105"/>
                  <a:gd name="T99" fmla="*/ 48 h 66"/>
                  <a:gd name="T100" fmla="*/ 38 w 105"/>
                  <a:gd name="T101" fmla="*/ 45 h 66"/>
                  <a:gd name="T102" fmla="*/ 41 w 105"/>
                  <a:gd name="T103" fmla="*/ 46 h 66"/>
                  <a:gd name="T104" fmla="*/ 41 w 105"/>
                  <a:gd name="T105" fmla="*/ 47 h 66"/>
                  <a:gd name="T106" fmla="*/ 41 w 105"/>
                  <a:gd name="T107" fmla="*/ 47 h 66"/>
                  <a:gd name="T108" fmla="*/ 41 w 105"/>
                  <a:gd name="T109" fmla="*/ 47 h 66"/>
                  <a:gd name="T110" fmla="*/ 42 w 105"/>
                  <a:gd name="T111" fmla="*/ 47 h 66"/>
                  <a:gd name="T112" fmla="*/ 46 w 105"/>
                  <a:gd name="T113" fmla="*/ 49 h 66"/>
                  <a:gd name="T114" fmla="*/ 53 w 105"/>
                  <a:gd name="T115" fmla="*/ 51 h 66"/>
                  <a:gd name="T116" fmla="*/ 59 w 105"/>
                  <a:gd name="T117" fmla="*/ 49 h 66"/>
                  <a:gd name="T118" fmla="*/ 60 w 105"/>
                  <a:gd name="T119" fmla="*/ 44 h 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" h="66">
                    <a:moveTo>
                      <a:pt x="0" y="66"/>
                    </a:moveTo>
                    <a:cubicBezTo>
                      <a:pt x="44" y="66"/>
                      <a:pt x="44" y="66"/>
                      <a:pt x="44" y="66"/>
                    </a:cubicBezTo>
                    <a:cubicBezTo>
                      <a:pt x="48" y="66"/>
                      <a:pt x="51" y="66"/>
                      <a:pt x="52" y="66"/>
                    </a:cubicBezTo>
                    <a:cubicBezTo>
                      <a:pt x="53" y="66"/>
                      <a:pt x="57" y="66"/>
                      <a:pt x="60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5"/>
                      <a:pt x="104" y="63"/>
                      <a:pt x="104" y="62"/>
                    </a:cubicBezTo>
                    <a:cubicBezTo>
                      <a:pt x="105" y="27"/>
                      <a:pt x="75" y="12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2"/>
                      <a:pt x="0" y="27"/>
                      <a:pt x="0" y="62"/>
                    </a:cubicBezTo>
                    <a:cubicBezTo>
                      <a:pt x="0" y="63"/>
                      <a:pt x="0" y="65"/>
                      <a:pt x="0" y="66"/>
                    </a:cubicBezTo>
                    <a:close/>
                    <a:moveTo>
                      <a:pt x="60" y="44"/>
                    </a:moveTo>
                    <a:cubicBezTo>
                      <a:pt x="59" y="43"/>
                      <a:pt x="58" y="42"/>
                      <a:pt x="56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0" y="39"/>
                      <a:pt x="42" y="36"/>
                      <a:pt x="40" y="35"/>
                    </a:cubicBezTo>
                    <a:cubicBezTo>
                      <a:pt x="38" y="34"/>
                      <a:pt x="36" y="32"/>
                      <a:pt x="35" y="30"/>
                    </a:cubicBezTo>
                    <a:cubicBezTo>
                      <a:pt x="32" y="26"/>
                      <a:pt x="33" y="20"/>
                      <a:pt x="38" y="17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8"/>
                      <a:pt x="48" y="8"/>
                      <a:pt x="49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8"/>
                      <a:pt x="55" y="9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7" y="13"/>
                      <a:pt x="58" y="13"/>
                    </a:cubicBezTo>
                    <a:cubicBezTo>
                      <a:pt x="62" y="14"/>
                      <a:pt x="66" y="16"/>
                      <a:pt x="69" y="19"/>
                    </a:cubicBezTo>
                    <a:cubicBezTo>
                      <a:pt x="69" y="20"/>
                      <a:pt x="69" y="21"/>
                      <a:pt x="68" y="22"/>
                    </a:cubicBezTo>
                    <a:cubicBezTo>
                      <a:pt x="68" y="24"/>
                      <a:pt x="66" y="25"/>
                      <a:pt x="64" y="25"/>
                    </a:cubicBezTo>
                    <a:cubicBezTo>
                      <a:pt x="63" y="25"/>
                      <a:pt x="62" y="25"/>
                      <a:pt x="61" y="24"/>
                    </a:cubicBezTo>
                    <a:cubicBezTo>
                      <a:pt x="61" y="24"/>
                      <a:pt x="61" y="24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2"/>
                      <a:pt x="57" y="21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49" y="20"/>
                      <a:pt x="47" y="20"/>
                      <a:pt x="45" y="22"/>
                    </a:cubicBezTo>
                    <a:cubicBezTo>
                      <a:pt x="43" y="23"/>
                      <a:pt x="43" y="25"/>
                      <a:pt x="44" y="27"/>
                    </a:cubicBezTo>
                    <a:cubicBezTo>
                      <a:pt x="45" y="28"/>
                      <a:pt x="46" y="29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2" y="31"/>
                      <a:pt x="54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60" y="34"/>
                      <a:pt x="68" y="37"/>
                      <a:pt x="70" y="42"/>
                    </a:cubicBezTo>
                    <a:cubicBezTo>
                      <a:pt x="72" y="46"/>
                      <a:pt x="70" y="51"/>
                      <a:pt x="66" y="54"/>
                    </a:cubicBezTo>
                    <a:cubicBezTo>
                      <a:pt x="63" y="56"/>
                      <a:pt x="59" y="57"/>
                      <a:pt x="55" y="58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4" y="63"/>
                      <a:pt x="54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8" y="63"/>
                      <a:pt x="47" y="62"/>
                      <a:pt x="47" y="62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2" y="57"/>
                      <a:pt x="36" y="55"/>
                      <a:pt x="33" y="51"/>
                    </a:cubicBezTo>
                    <a:cubicBezTo>
                      <a:pt x="33" y="50"/>
                      <a:pt x="33" y="49"/>
                      <a:pt x="33" y="48"/>
                    </a:cubicBezTo>
                    <a:cubicBezTo>
                      <a:pt x="34" y="46"/>
                      <a:pt x="36" y="45"/>
                      <a:pt x="38" y="45"/>
                    </a:cubicBezTo>
                    <a:cubicBezTo>
                      <a:pt x="39" y="45"/>
                      <a:pt x="40" y="46"/>
                      <a:pt x="41" y="46"/>
                    </a:cubicBezTo>
                    <a:cubicBezTo>
                      <a:pt x="41" y="46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2" y="47"/>
                    </a:cubicBezTo>
                    <a:cubicBezTo>
                      <a:pt x="43" y="48"/>
                      <a:pt x="45" y="49"/>
                      <a:pt x="46" y="49"/>
                    </a:cubicBezTo>
                    <a:cubicBezTo>
                      <a:pt x="48" y="50"/>
                      <a:pt x="51" y="51"/>
                      <a:pt x="53" y="51"/>
                    </a:cubicBezTo>
                    <a:cubicBezTo>
                      <a:pt x="55" y="51"/>
                      <a:pt x="57" y="50"/>
                      <a:pt x="59" y="49"/>
                    </a:cubicBezTo>
                    <a:cubicBezTo>
                      <a:pt x="60" y="48"/>
                      <a:pt x="61" y="46"/>
                      <a:pt x="6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" name="Freeform 34"/>
              <p:cNvSpPr/>
              <p:nvPr/>
            </p:nvSpPr>
            <p:spPr bwMode="auto">
              <a:xfrm>
                <a:off x="6386513" y="3841751"/>
                <a:ext cx="482600" cy="101600"/>
              </a:xfrm>
              <a:custGeom>
                <a:gdLst>
                  <a:gd name="T0" fmla="*/ 125 w 128"/>
                  <a:gd name="T1" fmla="*/ 0 h 27"/>
                  <a:gd name="T2" fmla="*/ 70 w 128"/>
                  <a:gd name="T3" fmla="*/ 0 h 27"/>
                  <a:gd name="T4" fmla="*/ 64 w 128"/>
                  <a:gd name="T5" fmla="*/ 0 h 27"/>
                  <a:gd name="T6" fmla="*/ 58 w 128"/>
                  <a:gd name="T7" fmla="*/ 0 h 27"/>
                  <a:gd name="T8" fmla="*/ 3 w 128"/>
                  <a:gd name="T9" fmla="*/ 0 h 27"/>
                  <a:gd name="T10" fmla="*/ 2 w 128"/>
                  <a:gd name="T11" fmla="*/ 4 h 27"/>
                  <a:gd name="T12" fmla="*/ 19 w 128"/>
                  <a:gd name="T13" fmla="*/ 21 h 27"/>
                  <a:gd name="T14" fmla="*/ 64 w 128"/>
                  <a:gd name="T15" fmla="*/ 27 h 27"/>
                  <a:gd name="T16" fmla="*/ 109 w 128"/>
                  <a:gd name="T17" fmla="*/ 21 h 27"/>
                  <a:gd name="T18" fmla="*/ 126 w 128"/>
                  <a:gd name="T19" fmla="*/ 4 h 27"/>
                  <a:gd name="T20" fmla="*/ 125 w 128"/>
                  <a:gd name="T21" fmla="*/ 0 h 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2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0"/>
                      <a:pt x="64" y="0"/>
                    </a:cubicBezTo>
                    <a:cubicBezTo>
                      <a:pt x="63" y="0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2" y="4"/>
                    </a:cubicBezTo>
                    <a:cubicBezTo>
                      <a:pt x="2" y="4"/>
                      <a:pt x="17" y="19"/>
                      <a:pt x="19" y="21"/>
                    </a:cubicBezTo>
                    <a:cubicBezTo>
                      <a:pt x="19" y="21"/>
                      <a:pt x="24" y="27"/>
                      <a:pt x="64" y="27"/>
                    </a:cubicBezTo>
                    <a:cubicBezTo>
                      <a:pt x="103" y="27"/>
                      <a:pt x="109" y="21"/>
                      <a:pt x="109" y="21"/>
                    </a:cubicBezTo>
                    <a:cubicBezTo>
                      <a:pt x="111" y="19"/>
                      <a:pt x="126" y="4"/>
                      <a:pt x="126" y="4"/>
                    </a:cubicBezTo>
                    <a:cubicBezTo>
                      <a:pt x="128" y="2"/>
                      <a:pt x="127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Freeform 35"/>
              <p:cNvSpPr/>
              <p:nvPr/>
            </p:nvSpPr>
            <p:spPr bwMode="auto">
              <a:xfrm>
                <a:off x="6194426" y="2967038"/>
                <a:ext cx="498475" cy="458788"/>
              </a:xfrm>
              <a:custGeom>
                <a:gdLst>
                  <a:gd name="T0" fmla="*/ 99 w 132"/>
                  <a:gd name="T1" fmla="*/ 72 h 121"/>
                  <a:gd name="T2" fmla="*/ 110 w 132"/>
                  <a:gd name="T3" fmla="*/ 86 h 121"/>
                  <a:gd name="T4" fmla="*/ 111 w 132"/>
                  <a:gd name="T5" fmla="*/ 87 h 121"/>
                  <a:gd name="T6" fmla="*/ 111 w 132"/>
                  <a:gd name="T7" fmla="*/ 90 h 121"/>
                  <a:gd name="T8" fmla="*/ 99 w 132"/>
                  <a:gd name="T9" fmla="*/ 120 h 121"/>
                  <a:gd name="T10" fmla="*/ 100 w 132"/>
                  <a:gd name="T11" fmla="*/ 120 h 121"/>
                  <a:gd name="T12" fmla="*/ 101 w 132"/>
                  <a:gd name="T13" fmla="*/ 121 h 121"/>
                  <a:gd name="T14" fmla="*/ 102 w 132"/>
                  <a:gd name="T15" fmla="*/ 120 h 121"/>
                  <a:gd name="T16" fmla="*/ 108 w 132"/>
                  <a:gd name="T17" fmla="*/ 117 h 121"/>
                  <a:gd name="T18" fmla="*/ 114 w 132"/>
                  <a:gd name="T19" fmla="*/ 102 h 121"/>
                  <a:gd name="T20" fmla="*/ 115 w 132"/>
                  <a:gd name="T21" fmla="*/ 102 h 121"/>
                  <a:gd name="T22" fmla="*/ 116 w 132"/>
                  <a:gd name="T23" fmla="*/ 102 h 121"/>
                  <a:gd name="T24" fmla="*/ 121 w 132"/>
                  <a:gd name="T25" fmla="*/ 114 h 121"/>
                  <a:gd name="T26" fmla="*/ 123 w 132"/>
                  <a:gd name="T27" fmla="*/ 117 h 121"/>
                  <a:gd name="T28" fmla="*/ 128 w 132"/>
                  <a:gd name="T29" fmla="*/ 120 h 121"/>
                  <a:gd name="T30" fmla="*/ 130 w 132"/>
                  <a:gd name="T31" fmla="*/ 121 h 121"/>
                  <a:gd name="T32" fmla="*/ 131 w 132"/>
                  <a:gd name="T33" fmla="*/ 121 h 121"/>
                  <a:gd name="T34" fmla="*/ 132 w 132"/>
                  <a:gd name="T35" fmla="*/ 120 h 121"/>
                  <a:gd name="T36" fmla="*/ 128 w 132"/>
                  <a:gd name="T37" fmla="*/ 111 h 121"/>
                  <a:gd name="T38" fmla="*/ 119 w 132"/>
                  <a:gd name="T39" fmla="*/ 90 h 121"/>
                  <a:gd name="T40" fmla="*/ 119 w 132"/>
                  <a:gd name="T41" fmla="*/ 88 h 121"/>
                  <a:gd name="T42" fmla="*/ 131 w 132"/>
                  <a:gd name="T43" fmla="*/ 78 h 121"/>
                  <a:gd name="T44" fmla="*/ 128 w 132"/>
                  <a:gd name="T45" fmla="*/ 76 h 121"/>
                  <a:gd name="T46" fmla="*/ 119 w 132"/>
                  <a:gd name="T47" fmla="*/ 82 h 121"/>
                  <a:gd name="T48" fmla="*/ 119 w 132"/>
                  <a:gd name="T49" fmla="*/ 81 h 121"/>
                  <a:gd name="T50" fmla="*/ 115 w 132"/>
                  <a:gd name="T51" fmla="*/ 77 h 121"/>
                  <a:gd name="T52" fmla="*/ 112 w 132"/>
                  <a:gd name="T53" fmla="*/ 80 h 121"/>
                  <a:gd name="T54" fmla="*/ 106 w 132"/>
                  <a:gd name="T55" fmla="*/ 66 h 121"/>
                  <a:gd name="T56" fmla="*/ 0 w 132"/>
                  <a:gd name="T57" fmla="*/ 0 h 121"/>
                  <a:gd name="T58" fmla="*/ 0 w 132"/>
                  <a:gd name="T59" fmla="*/ 23 h 121"/>
                  <a:gd name="T60" fmla="*/ 99 w 132"/>
                  <a:gd name="T61" fmla="*/ 72 h 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2" h="120">
                    <a:moveTo>
                      <a:pt x="99" y="72"/>
                    </a:moveTo>
                    <a:cubicBezTo>
                      <a:pt x="99" y="72"/>
                      <a:pt x="100" y="81"/>
                      <a:pt x="110" y="86"/>
                    </a:cubicBezTo>
                    <a:cubicBezTo>
                      <a:pt x="110" y="86"/>
                      <a:pt x="111" y="86"/>
                      <a:pt x="111" y="87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07" y="100"/>
                      <a:pt x="103" y="110"/>
                      <a:pt x="99" y="120"/>
                    </a:cubicBezTo>
                    <a:cubicBezTo>
                      <a:pt x="99" y="120"/>
                      <a:pt x="100" y="120"/>
                      <a:pt x="100" y="120"/>
                    </a:cubicBezTo>
                    <a:cubicBezTo>
                      <a:pt x="100" y="121"/>
                      <a:pt x="101" y="121"/>
                      <a:pt x="101" y="121"/>
                    </a:cubicBezTo>
                    <a:cubicBezTo>
                      <a:pt x="101" y="121"/>
                      <a:pt x="102" y="120"/>
                      <a:pt x="102" y="120"/>
                    </a:cubicBezTo>
                    <a:cubicBezTo>
                      <a:pt x="103" y="119"/>
                      <a:pt x="104" y="117"/>
                      <a:pt x="108" y="117"/>
                    </a:cubicBezTo>
                    <a:cubicBezTo>
                      <a:pt x="110" y="112"/>
                      <a:pt x="112" y="107"/>
                      <a:pt x="114" y="102"/>
                    </a:cubicBezTo>
                    <a:cubicBezTo>
                      <a:pt x="114" y="102"/>
                      <a:pt x="115" y="102"/>
                      <a:pt x="115" y="102"/>
                    </a:cubicBezTo>
                    <a:cubicBezTo>
                      <a:pt x="115" y="102"/>
                      <a:pt x="116" y="102"/>
                      <a:pt x="116" y="102"/>
                    </a:cubicBezTo>
                    <a:cubicBezTo>
                      <a:pt x="118" y="106"/>
                      <a:pt x="120" y="110"/>
                      <a:pt x="121" y="114"/>
                    </a:cubicBezTo>
                    <a:cubicBezTo>
                      <a:pt x="122" y="115"/>
                      <a:pt x="122" y="116"/>
                      <a:pt x="123" y="117"/>
                    </a:cubicBezTo>
                    <a:cubicBezTo>
                      <a:pt x="127" y="117"/>
                      <a:pt x="128" y="119"/>
                      <a:pt x="128" y="120"/>
                    </a:cubicBezTo>
                    <a:cubicBezTo>
                      <a:pt x="129" y="120"/>
                      <a:pt x="129" y="121"/>
                      <a:pt x="130" y="121"/>
                    </a:cubicBezTo>
                    <a:cubicBezTo>
                      <a:pt x="130" y="121"/>
                      <a:pt x="130" y="121"/>
                      <a:pt x="131" y="121"/>
                    </a:cubicBezTo>
                    <a:cubicBezTo>
                      <a:pt x="131" y="120"/>
                      <a:pt x="132" y="120"/>
                      <a:pt x="132" y="120"/>
                    </a:cubicBezTo>
                    <a:cubicBezTo>
                      <a:pt x="131" y="117"/>
                      <a:pt x="129" y="114"/>
                      <a:pt x="128" y="111"/>
                    </a:cubicBezTo>
                    <a:cubicBezTo>
                      <a:pt x="124" y="102"/>
                      <a:pt x="120" y="94"/>
                      <a:pt x="119" y="90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7" y="87"/>
                      <a:pt x="131" y="80"/>
                      <a:pt x="131" y="78"/>
                    </a:cubicBezTo>
                    <a:cubicBezTo>
                      <a:pt x="132" y="75"/>
                      <a:pt x="128" y="76"/>
                      <a:pt x="128" y="76"/>
                    </a:cubicBezTo>
                    <a:cubicBezTo>
                      <a:pt x="128" y="76"/>
                      <a:pt x="126" y="82"/>
                      <a:pt x="119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9"/>
                      <a:pt x="117" y="77"/>
                      <a:pt x="115" y="77"/>
                    </a:cubicBezTo>
                    <a:cubicBezTo>
                      <a:pt x="113" y="77"/>
                      <a:pt x="112" y="78"/>
                      <a:pt x="112" y="80"/>
                    </a:cubicBezTo>
                    <a:cubicBezTo>
                      <a:pt x="105" y="75"/>
                      <a:pt x="106" y="66"/>
                      <a:pt x="106" y="66"/>
                    </a:cubicBezTo>
                    <a:cubicBezTo>
                      <a:pt x="67" y="28"/>
                      <a:pt x="21" y="8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4" y="56"/>
                      <a:pt x="99" y="72"/>
                      <a:pt x="99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832981" y="1471543"/>
            <a:ext cx="1223015" cy="1223015"/>
            <a:chOff x="6087724" y="3703254"/>
            <a:chExt cx="1540932" cy="1540932"/>
          </a:xfrm>
          <a:solidFill>
            <a:schemeClr val="bg1">
              <a:alpha val="90000"/>
            </a:schemeClr>
          </a:solidFill>
        </p:grpSpPr>
        <p:sp>
          <p:nvSpPr>
            <p:cNvPr id="16" name="椭圆 15"/>
            <p:cNvSpPr/>
            <p:nvPr/>
          </p:nvSpPr>
          <p:spPr>
            <a:xfrm>
              <a:off x="6087724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540561" y="4013339"/>
              <a:ext cx="728091" cy="920761"/>
              <a:chOff x="5527675" y="2708275"/>
              <a:chExt cx="1139825" cy="1441450"/>
            </a:xfrm>
            <a:grpFill/>
          </p:grpSpPr>
          <p:sp>
            <p:nvSpPr>
              <p:cNvPr id="18" name="Freeform 13"/>
              <p:cNvSpPr/>
              <p:nvPr/>
            </p:nvSpPr>
            <p:spPr bwMode="auto">
              <a:xfrm>
                <a:off x="6194425" y="3665538"/>
                <a:ext cx="207963" cy="295275"/>
              </a:xfrm>
              <a:custGeom>
                <a:gdLst>
                  <a:gd name="T0" fmla="*/ 31 w 55"/>
                  <a:gd name="T1" fmla="*/ 35 h 78"/>
                  <a:gd name="T2" fmla="*/ 30 w 55"/>
                  <a:gd name="T3" fmla="*/ 34 h 78"/>
                  <a:gd name="T4" fmla="*/ 22 w 55"/>
                  <a:gd name="T5" fmla="*/ 32 h 78"/>
                  <a:gd name="T6" fmla="*/ 22 w 55"/>
                  <a:gd name="T7" fmla="*/ 31 h 78"/>
                  <a:gd name="T8" fmla="*/ 16 w 55"/>
                  <a:gd name="T9" fmla="*/ 28 h 78"/>
                  <a:gd name="T10" fmla="*/ 17 w 55"/>
                  <a:gd name="T11" fmla="*/ 20 h 78"/>
                  <a:gd name="T12" fmla="*/ 26 w 55"/>
                  <a:gd name="T13" fmla="*/ 18 h 78"/>
                  <a:gd name="T14" fmla="*/ 33 w 55"/>
                  <a:gd name="T15" fmla="*/ 18 h 78"/>
                  <a:gd name="T16" fmla="*/ 39 w 55"/>
                  <a:gd name="T17" fmla="*/ 22 h 78"/>
                  <a:gd name="T18" fmla="*/ 40 w 55"/>
                  <a:gd name="T19" fmla="*/ 23 h 78"/>
                  <a:gd name="T20" fmla="*/ 40 w 55"/>
                  <a:gd name="T21" fmla="*/ 23 h 78"/>
                  <a:gd name="T22" fmla="*/ 40 w 55"/>
                  <a:gd name="T23" fmla="*/ 23 h 78"/>
                  <a:gd name="T24" fmla="*/ 44 w 55"/>
                  <a:gd name="T25" fmla="*/ 25 h 78"/>
                  <a:gd name="T26" fmla="*/ 50 w 55"/>
                  <a:gd name="T27" fmla="*/ 21 h 78"/>
                  <a:gd name="T28" fmla="*/ 50 w 55"/>
                  <a:gd name="T29" fmla="*/ 17 h 78"/>
                  <a:gd name="T30" fmla="*/ 36 w 55"/>
                  <a:gd name="T31" fmla="*/ 8 h 78"/>
                  <a:gd name="T32" fmla="*/ 31 w 55"/>
                  <a:gd name="T33" fmla="*/ 8 h 78"/>
                  <a:gd name="T34" fmla="*/ 31 w 55"/>
                  <a:gd name="T35" fmla="*/ 2 h 78"/>
                  <a:gd name="T36" fmla="*/ 29 w 55"/>
                  <a:gd name="T37" fmla="*/ 0 h 78"/>
                  <a:gd name="T38" fmla="*/ 23 w 55"/>
                  <a:gd name="T39" fmla="*/ 0 h 78"/>
                  <a:gd name="T40" fmla="*/ 21 w 55"/>
                  <a:gd name="T41" fmla="*/ 2 h 78"/>
                  <a:gd name="T42" fmla="*/ 21 w 55"/>
                  <a:gd name="T43" fmla="*/ 8 h 78"/>
                  <a:gd name="T44" fmla="*/ 7 w 55"/>
                  <a:gd name="T45" fmla="*/ 13 h 78"/>
                  <a:gd name="T46" fmla="*/ 3 w 55"/>
                  <a:gd name="T47" fmla="*/ 32 h 78"/>
                  <a:gd name="T48" fmla="*/ 10 w 55"/>
                  <a:gd name="T49" fmla="*/ 38 h 78"/>
                  <a:gd name="T50" fmla="*/ 30 w 55"/>
                  <a:gd name="T51" fmla="*/ 47 h 78"/>
                  <a:gd name="T52" fmla="*/ 33 w 55"/>
                  <a:gd name="T53" fmla="*/ 48 h 78"/>
                  <a:gd name="T54" fmla="*/ 38 w 55"/>
                  <a:gd name="T55" fmla="*/ 51 h 78"/>
                  <a:gd name="T56" fmla="*/ 36 w 55"/>
                  <a:gd name="T57" fmla="*/ 59 h 78"/>
                  <a:gd name="T58" fmla="*/ 29 w 55"/>
                  <a:gd name="T59" fmla="*/ 61 h 78"/>
                  <a:gd name="T60" fmla="*/ 19 w 55"/>
                  <a:gd name="T61" fmla="*/ 59 h 78"/>
                  <a:gd name="T62" fmla="*/ 13 w 55"/>
                  <a:gd name="T63" fmla="*/ 56 h 78"/>
                  <a:gd name="T64" fmla="*/ 12 w 55"/>
                  <a:gd name="T65" fmla="*/ 55 h 78"/>
                  <a:gd name="T66" fmla="*/ 12 w 55"/>
                  <a:gd name="T67" fmla="*/ 55 h 78"/>
                  <a:gd name="T68" fmla="*/ 12 w 55"/>
                  <a:gd name="T69" fmla="*/ 55 h 78"/>
                  <a:gd name="T70" fmla="*/ 12 w 55"/>
                  <a:gd name="T71" fmla="*/ 55 h 78"/>
                  <a:gd name="T72" fmla="*/ 8 w 55"/>
                  <a:gd name="T73" fmla="*/ 53 h 78"/>
                  <a:gd name="T74" fmla="*/ 1 w 55"/>
                  <a:gd name="T75" fmla="*/ 57 h 78"/>
                  <a:gd name="T76" fmla="*/ 1 w 55"/>
                  <a:gd name="T77" fmla="*/ 61 h 78"/>
                  <a:gd name="T78" fmla="*/ 21 w 55"/>
                  <a:gd name="T79" fmla="*/ 70 h 78"/>
                  <a:gd name="T80" fmla="*/ 21 w 55"/>
                  <a:gd name="T81" fmla="*/ 76 h 78"/>
                  <a:gd name="T82" fmla="*/ 23 w 55"/>
                  <a:gd name="T83" fmla="*/ 78 h 78"/>
                  <a:gd name="T84" fmla="*/ 29 w 55"/>
                  <a:gd name="T85" fmla="*/ 78 h 78"/>
                  <a:gd name="T86" fmla="*/ 31 w 55"/>
                  <a:gd name="T87" fmla="*/ 76 h 78"/>
                  <a:gd name="T88" fmla="*/ 31 w 55"/>
                  <a:gd name="T89" fmla="*/ 71 h 78"/>
                  <a:gd name="T90" fmla="*/ 46 w 55"/>
                  <a:gd name="T91" fmla="*/ 66 h 78"/>
                  <a:gd name="T92" fmla="*/ 52 w 55"/>
                  <a:gd name="T93" fmla="*/ 48 h 78"/>
                  <a:gd name="T94" fmla="*/ 31 w 55"/>
                  <a:gd name="T95" fmla="*/ 35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78">
                    <a:moveTo>
                      <a:pt x="31" y="35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27" y="33"/>
                      <a:pt x="23" y="32"/>
                      <a:pt x="22" y="32"/>
                    </a:cubicBezTo>
                    <a:cubicBezTo>
                      <a:pt x="22" y="32"/>
                      <a:pt x="22" y="31"/>
                      <a:pt x="22" y="31"/>
                    </a:cubicBezTo>
                    <a:cubicBezTo>
                      <a:pt x="19" y="30"/>
                      <a:pt x="17" y="30"/>
                      <a:pt x="16" y="28"/>
                    </a:cubicBezTo>
                    <a:cubicBezTo>
                      <a:pt x="14" y="25"/>
                      <a:pt x="15" y="22"/>
                      <a:pt x="17" y="20"/>
                    </a:cubicBezTo>
                    <a:cubicBezTo>
                      <a:pt x="20" y="18"/>
                      <a:pt x="24" y="18"/>
                      <a:pt x="26" y="18"/>
                    </a:cubicBezTo>
                    <a:cubicBezTo>
                      <a:pt x="28" y="18"/>
                      <a:pt x="30" y="18"/>
                      <a:pt x="33" y="18"/>
                    </a:cubicBezTo>
                    <a:cubicBezTo>
                      <a:pt x="34" y="19"/>
                      <a:pt x="37" y="21"/>
                      <a:pt x="39" y="22"/>
                    </a:cubicBezTo>
                    <a:cubicBezTo>
                      <a:pt x="39" y="22"/>
                      <a:pt x="39" y="22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4"/>
                      <a:pt x="42" y="25"/>
                      <a:pt x="44" y="25"/>
                    </a:cubicBezTo>
                    <a:cubicBezTo>
                      <a:pt x="47" y="25"/>
                      <a:pt x="49" y="23"/>
                      <a:pt x="50" y="21"/>
                    </a:cubicBezTo>
                    <a:cubicBezTo>
                      <a:pt x="51" y="20"/>
                      <a:pt x="51" y="18"/>
                      <a:pt x="50" y="17"/>
                    </a:cubicBezTo>
                    <a:cubicBezTo>
                      <a:pt x="48" y="13"/>
                      <a:pt x="41" y="10"/>
                      <a:pt x="36" y="8"/>
                    </a:cubicBezTo>
                    <a:cubicBezTo>
                      <a:pt x="35" y="8"/>
                      <a:pt x="33" y="8"/>
                      <a:pt x="31" y="8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1" y="0"/>
                      <a:pt x="2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1" y="1"/>
                      <a:pt x="21" y="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5" y="9"/>
                      <a:pt x="11" y="11"/>
                      <a:pt x="7" y="13"/>
                    </a:cubicBezTo>
                    <a:cubicBezTo>
                      <a:pt x="1" y="18"/>
                      <a:pt x="0" y="26"/>
                      <a:pt x="3" y="32"/>
                    </a:cubicBezTo>
                    <a:cubicBezTo>
                      <a:pt x="5" y="35"/>
                      <a:pt x="7" y="37"/>
                      <a:pt x="10" y="38"/>
                    </a:cubicBezTo>
                    <a:cubicBezTo>
                      <a:pt x="13" y="40"/>
                      <a:pt x="24" y="44"/>
                      <a:pt x="30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49"/>
                      <a:pt x="37" y="50"/>
                      <a:pt x="38" y="51"/>
                    </a:cubicBezTo>
                    <a:cubicBezTo>
                      <a:pt x="39" y="54"/>
                      <a:pt x="39" y="57"/>
                      <a:pt x="36" y="59"/>
                    </a:cubicBezTo>
                    <a:cubicBezTo>
                      <a:pt x="35" y="60"/>
                      <a:pt x="32" y="61"/>
                      <a:pt x="29" y="61"/>
                    </a:cubicBezTo>
                    <a:cubicBezTo>
                      <a:pt x="26" y="61"/>
                      <a:pt x="22" y="60"/>
                      <a:pt x="19" y="59"/>
                    </a:cubicBezTo>
                    <a:cubicBezTo>
                      <a:pt x="17" y="59"/>
                      <a:pt x="14" y="57"/>
                      <a:pt x="13" y="56"/>
                    </a:cubicBezTo>
                    <a:cubicBezTo>
                      <a:pt x="13" y="56"/>
                      <a:pt x="12" y="56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9" y="53"/>
                      <a:pt x="8" y="53"/>
                    </a:cubicBezTo>
                    <a:cubicBezTo>
                      <a:pt x="5" y="53"/>
                      <a:pt x="2" y="55"/>
                      <a:pt x="1" y="57"/>
                    </a:cubicBezTo>
                    <a:cubicBezTo>
                      <a:pt x="0" y="58"/>
                      <a:pt x="0" y="60"/>
                      <a:pt x="1" y="61"/>
                    </a:cubicBezTo>
                    <a:cubicBezTo>
                      <a:pt x="5" y="66"/>
                      <a:pt x="13" y="69"/>
                      <a:pt x="21" y="70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7"/>
                      <a:pt x="21" y="78"/>
                      <a:pt x="23" y="78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1" y="78"/>
                      <a:pt x="31" y="77"/>
                      <a:pt x="31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8" y="70"/>
                      <a:pt x="43" y="69"/>
                      <a:pt x="46" y="66"/>
                    </a:cubicBezTo>
                    <a:cubicBezTo>
                      <a:pt x="52" y="61"/>
                      <a:pt x="55" y="55"/>
                      <a:pt x="52" y="48"/>
                    </a:cubicBezTo>
                    <a:cubicBezTo>
                      <a:pt x="50" y="41"/>
                      <a:pt x="39" y="38"/>
                      <a:pt x="3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5549900" y="3348038"/>
                <a:ext cx="277813" cy="393700"/>
              </a:xfrm>
              <a:custGeom>
                <a:gdLst>
                  <a:gd name="T0" fmla="*/ 52 w 73"/>
                  <a:gd name="T1" fmla="*/ 0 h 104"/>
                  <a:gd name="T2" fmla="*/ 44 w 73"/>
                  <a:gd name="T3" fmla="*/ 39 h 104"/>
                  <a:gd name="T4" fmla="*/ 5 w 73"/>
                  <a:gd name="T5" fmla="*/ 82 h 104"/>
                  <a:gd name="T6" fmla="*/ 5 w 73"/>
                  <a:gd name="T7" fmla="*/ 100 h 104"/>
                  <a:gd name="T8" fmla="*/ 23 w 73"/>
                  <a:gd name="T9" fmla="*/ 99 h 104"/>
                  <a:gd name="T10" fmla="*/ 64 w 73"/>
                  <a:gd name="T11" fmla="*/ 53 h 104"/>
                  <a:gd name="T12" fmla="*/ 67 w 73"/>
                  <a:gd name="T13" fmla="*/ 47 h 104"/>
                  <a:gd name="T14" fmla="*/ 73 w 73"/>
                  <a:gd name="T15" fmla="*/ 19 h 104"/>
                  <a:gd name="T16" fmla="*/ 65 w 73"/>
                  <a:gd name="T17" fmla="*/ 10 h 104"/>
                  <a:gd name="T18" fmla="*/ 52 w 73"/>
                  <a:gd name="T19" fmla="*/ 0 h 1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04">
                    <a:moveTo>
                      <a:pt x="52" y="0"/>
                    </a:moveTo>
                    <a:cubicBezTo>
                      <a:pt x="44" y="39"/>
                      <a:pt x="44" y="39"/>
                      <a:pt x="44" y="3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0" y="87"/>
                      <a:pt x="0" y="95"/>
                      <a:pt x="5" y="100"/>
                    </a:cubicBezTo>
                    <a:cubicBezTo>
                      <a:pt x="11" y="104"/>
                      <a:pt x="19" y="104"/>
                      <a:pt x="23" y="9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6" y="51"/>
                      <a:pt x="67" y="49"/>
                      <a:pt x="67" y="47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1" y="16"/>
                      <a:pt x="68" y="13"/>
                      <a:pt x="65" y="10"/>
                    </a:cubicBezTo>
                    <a:cubicBezTo>
                      <a:pt x="60" y="8"/>
                      <a:pt x="55" y="3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5964238" y="2954338"/>
                <a:ext cx="257175" cy="169863"/>
              </a:xfrm>
              <a:custGeom>
                <a:gdLst>
                  <a:gd name="T0" fmla="*/ 3 w 68"/>
                  <a:gd name="T1" fmla="*/ 26 h 45"/>
                  <a:gd name="T2" fmla="*/ 0 w 68"/>
                  <a:gd name="T3" fmla="*/ 36 h 45"/>
                  <a:gd name="T4" fmla="*/ 23 w 68"/>
                  <a:gd name="T5" fmla="*/ 44 h 45"/>
                  <a:gd name="T6" fmla="*/ 32 w 68"/>
                  <a:gd name="T7" fmla="*/ 42 h 45"/>
                  <a:gd name="T8" fmla="*/ 62 w 68"/>
                  <a:gd name="T9" fmla="*/ 20 h 45"/>
                  <a:gd name="T10" fmla="*/ 65 w 68"/>
                  <a:gd name="T11" fmla="*/ 6 h 45"/>
                  <a:gd name="T12" fmla="*/ 50 w 68"/>
                  <a:gd name="T13" fmla="*/ 4 h 45"/>
                  <a:gd name="T14" fmla="*/ 24 w 68"/>
                  <a:gd name="T15" fmla="*/ 22 h 45"/>
                  <a:gd name="T16" fmla="*/ 1 w 68"/>
                  <a:gd name="T17" fmla="*/ 15 h 45"/>
                  <a:gd name="T18" fmla="*/ 3 w 68"/>
                  <a:gd name="T19" fmla="*/ 26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45">
                    <a:moveTo>
                      <a:pt x="3" y="26"/>
                    </a:moveTo>
                    <a:cubicBezTo>
                      <a:pt x="2" y="30"/>
                      <a:pt x="0" y="36"/>
                      <a:pt x="0" y="3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6" y="45"/>
                      <a:pt x="30" y="44"/>
                      <a:pt x="32" y="42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7" y="17"/>
                      <a:pt x="68" y="11"/>
                      <a:pt x="65" y="6"/>
                    </a:cubicBezTo>
                    <a:cubicBezTo>
                      <a:pt x="61" y="1"/>
                      <a:pt x="55" y="0"/>
                      <a:pt x="50" y="4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3" y="21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5838825" y="2708275"/>
                <a:ext cx="169863" cy="230188"/>
              </a:xfrm>
              <a:custGeom>
                <a:gdLst>
                  <a:gd name="T0" fmla="*/ 28 w 45"/>
                  <a:gd name="T1" fmla="*/ 59 h 61"/>
                  <a:gd name="T2" fmla="*/ 45 w 45"/>
                  <a:gd name="T3" fmla="*/ 25 h 61"/>
                  <a:gd name="T4" fmla="*/ 25 w 45"/>
                  <a:gd name="T5" fmla="*/ 0 h 61"/>
                  <a:gd name="T6" fmla="*/ 0 w 45"/>
                  <a:gd name="T7" fmla="*/ 25 h 61"/>
                  <a:gd name="T8" fmla="*/ 28 w 45"/>
                  <a:gd name="T9" fmla="*/ 59 h 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1">
                    <a:moveTo>
                      <a:pt x="28" y="59"/>
                    </a:moveTo>
                    <a:cubicBezTo>
                      <a:pt x="41" y="57"/>
                      <a:pt x="44" y="40"/>
                      <a:pt x="45" y="25"/>
                    </a:cubicBezTo>
                    <a:cubicBezTo>
                      <a:pt x="45" y="11"/>
                      <a:pt x="35" y="1"/>
                      <a:pt x="25" y="0"/>
                    </a:cubicBezTo>
                    <a:cubicBezTo>
                      <a:pt x="11" y="0"/>
                      <a:pt x="1" y="11"/>
                      <a:pt x="0" y="25"/>
                    </a:cubicBezTo>
                    <a:cubicBezTo>
                      <a:pt x="2" y="49"/>
                      <a:pt x="18" y="61"/>
                      <a:pt x="28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5527675" y="2938463"/>
                <a:ext cx="477838" cy="768350"/>
              </a:xfrm>
              <a:custGeom>
                <a:gdLst>
                  <a:gd name="T0" fmla="*/ 19 w 126"/>
                  <a:gd name="T1" fmla="*/ 47 h 203"/>
                  <a:gd name="T2" fmla="*/ 19 w 126"/>
                  <a:gd name="T3" fmla="*/ 46 h 203"/>
                  <a:gd name="T4" fmla="*/ 48 w 126"/>
                  <a:gd name="T5" fmla="*/ 24 h 203"/>
                  <a:gd name="T6" fmla="*/ 71 w 126"/>
                  <a:gd name="T7" fmla="*/ 24 h 203"/>
                  <a:gd name="T8" fmla="*/ 64 w 126"/>
                  <a:gd name="T9" fmla="*/ 27 h 203"/>
                  <a:gd name="T10" fmla="*/ 49 w 126"/>
                  <a:gd name="T11" fmla="*/ 87 h 203"/>
                  <a:gd name="T12" fmla="*/ 53 w 126"/>
                  <a:gd name="T13" fmla="*/ 91 h 203"/>
                  <a:gd name="T14" fmla="*/ 73 w 126"/>
                  <a:gd name="T15" fmla="*/ 113 h 203"/>
                  <a:gd name="T16" fmla="*/ 99 w 126"/>
                  <a:gd name="T17" fmla="*/ 140 h 203"/>
                  <a:gd name="T18" fmla="*/ 92 w 126"/>
                  <a:gd name="T19" fmla="*/ 187 h 203"/>
                  <a:gd name="T20" fmla="*/ 102 w 126"/>
                  <a:gd name="T21" fmla="*/ 202 h 203"/>
                  <a:gd name="T22" fmla="*/ 117 w 126"/>
                  <a:gd name="T23" fmla="*/ 190 h 203"/>
                  <a:gd name="T24" fmla="*/ 124 w 126"/>
                  <a:gd name="T25" fmla="*/ 140 h 203"/>
                  <a:gd name="T26" fmla="*/ 121 w 126"/>
                  <a:gd name="T27" fmla="*/ 127 h 203"/>
                  <a:gd name="T28" fmla="*/ 96 w 126"/>
                  <a:gd name="T29" fmla="*/ 96 h 203"/>
                  <a:gd name="T30" fmla="*/ 115 w 126"/>
                  <a:gd name="T31" fmla="*/ 28 h 203"/>
                  <a:gd name="T32" fmla="*/ 110 w 126"/>
                  <a:gd name="T33" fmla="*/ 12 h 203"/>
                  <a:gd name="T34" fmla="*/ 110 w 126"/>
                  <a:gd name="T35" fmla="*/ 15 h 203"/>
                  <a:gd name="T36" fmla="*/ 105 w 126"/>
                  <a:gd name="T37" fmla="*/ 43 h 203"/>
                  <a:gd name="T38" fmla="*/ 105 w 126"/>
                  <a:gd name="T39" fmla="*/ 18 h 203"/>
                  <a:gd name="T40" fmla="*/ 107 w 126"/>
                  <a:gd name="T41" fmla="*/ 14 h 203"/>
                  <a:gd name="T42" fmla="*/ 105 w 126"/>
                  <a:gd name="T43" fmla="*/ 9 h 203"/>
                  <a:gd name="T44" fmla="*/ 103 w 126"/>
                  <a:gd name="T45" fmla="*/ 8 h 203"/>
                  <a:gd name="T46" fmla="*/ 99 w 126"/>
                  <a:gd name="T47" fmla="*/ 12 h 203"/>
                  <a:gd name="T48" fmla="*/ 101 w 126"/>
                  <a:gd name="T49" fmla="*/ 17 h 203"/>
                  <a:gd name="T50" fmla="*/ 96 w 126"/>
                  <a:gd name="T51" fmla="*/ 36 h 203"/>
                  <a:gd name="T52" fmla="*/ 89 w 126"/>
                  <a:gd name="T53" fmla="*/ 1 h 203"/>
                  <a:gd name="T54" fmla="*/ 89 w 126"/>
                  <a:gd name="T55" fmla="*/ 1 h 203"/>
                  <a:gd name="T56" fmla="*/ 89 w 126"/>
                  <a:gd name="T57" fmla="*/ 1 h 203"/>
                  <a:gd name="T58" fmla="*/ 79 w 126"/>
                  <a:gd name="T59" fmla="*/ 0 h 203"/>
                  <a:gd name="T60" fmla="*/ 41 w 126"/>
                  <a:gd name="T61" fmla="*/ 4 h 203"/>
                  <a:gd name="T62" fmla="*/ 5 w 126"/>
                  <a:gd name="T63" fmla="*/ 31 h 203"/>
                  <a:gd name="T64" fmla="*/ 4 w 126"/>
                  <a:gd name="T65" fmla="*/ 46 h 203"/>
                  <a:gd name="T66" fmla="*/ 19 w 126"/>
                  <a:gd name="T67" fmla="*/ 47 h 2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203">
                    <a:moveTo>
                      <a:pt x="19" y="47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46" y="24"/>
                      <a:pt x="48" y="24"/>
                    </a:cubicBezTo>
                    <a:cubicBezTo>
                      <a:pt x="49" y="23"/>
                      <a:pt x="71" y="24"/>
                      <a:pt x="71" y="24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0" y="42"/>
                      <a:pt x="50" y="73"/>
                      <a:pt x="49" y="87"/>
                    </a:cubicBezTo>
                    <a:cubicBezTo>
                      <a:pt x="49" y="89"/>
                      <a:pt x="53" y="90"/>
                      <a:pt x="53" y="91"/>
                    </a:cubicBezTo>
                    <a:cubicBezTo>
                      <a:pt x="53" y="94"/>
                      <a:pt x="57" y="105"/>
                      <a:pt x="73" y="113"/>
                    </a:cubicBezTo>
                    <a:cubicBezTo>
                      <a:pt x="77" y="118"/>
                      <a:pt x="98" y="139"/>
                      <a:pt x="99" y="140"/>
                    </a:cubicBezTo>
                    <a:cubicBezTo>
                      <a:pt x="99" y="140"/>
                      <a:pt x="92" y="187"/>
                      <a:pt x="92" y="187"/>
                    </a:cubicBezTo>
                    <a:cubicBezTo>
                      <a:pt x="91" y="195"/>
                      <a:pt x="95" y="201"/>
                      <a:pt x="102" y="202"/>
                    </a:cubicBezTo>
                    <a:cubicBezTo>
                      <a:pt x="109" y="203"/>
                      <a:pt x="115" y="198"/>
                      <a:pt x="117" y="190"/>
                    </a:cubicBezTo>
                    <a:cubicBezTo>
                      <a:pt x="117" y="190"/>
                      <a:pt x="123" y="141"/>
                      <a:pt x="124" y="140"/>
                    </a:cubicBezTo>
                    <a:cubicBezTo>
                      <a:pt x="126" y="132"/>
                      <a:pt x="123" y="129"/>
                      <a:pt x="121" y="127"/>
                    </a:cubicBezTo>
                    <a:cubicBezTo>
                      <a:pt x="120" y="124"/>
                      <a:pt x="96" y="97"/>
                      <a:pt x="96" y="96"/>
                    </a:cubicBezTo>
                    <a:cubicBezTo>
                      <a:pt x="100" y="59"/>
                      <a:pt x="115" y="34"/>
                      <a:pt x="115" y="28"/>
                    </a:cubicBezTo>
                    <a:cubicBezTo>
                      <a:pt x="114" y="17"/>
                      <a:pt x="110" y="12"/>
                      <a:pt x="110" y="12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10" y="31"/>
                      <a:pt x="105" y="43"/>
                      <a:pt x="105" y="43"/>
                    </a:cubicBezTo>
                    <a:cubicBezTo>
                      <a:pt x="105" y="43"/>
                      <a:pt x="106" y="24"/>
                      <a:pt x="105" y="18"/>
                    </a:cubicBezTo>
                    <a:cubicBezTo>
                      <a:pt x="106" y="16"/>
                      <a:pt x="107" y="14"/>
                      <a:pt x="107" y="14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5" y="9"/>
                      <a:pt x="104" y="9"/>
                      <a:pt x="103" y="8"/>
                    </a:cubicBezTo>
                    <a:cubicBezTo>
                      <a:pt x="101" y="9"/>
                      <a:pt x="99" y="12"/>
                      <a:pt x="99" y="12"/>
                    </a:cubicBezTo>
                    <a:cubicBezTo>
                      <a:pt x="99" y="12"/>
                      <a:pt x="99" y="14"/>
                      <a:pt x="101" y="17"/>
                    </a:cubicBezTo>
                    <a:cubicBezTo>
                      <a:pt x="100" y="18"/>
                      <a:pt x="99" y="26"/>
                      <a:pt x="96" y="36"/>
                    </a:cubicBezTo>
                    <a:cubicBezTo>
                      <a:pt x="96" y="9"/>
                      <a:pt x="91" y="3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7" y="0"/>
                      <a:pt x="79" y="0"/>
                      <a:pt x="79" y="0"/>
                    </a:cubicBezTo>
                    <a:cubicBezTo>
                      <a:pt x="72" y="1"/>
                      <a:pt x="58" y="2"/>
                      <a:pt x="41" y="4"/>
                    </a:cubicBezTo>
                    <a:cubicBezTo>
                      <a:pt x="40" y="4"/>
                      <a:pt x="5" y="31"/>
                      <a:pt x="5" y="31"/>
                    </a:cubicBezTo>
                    <a:cubicBezTo>
                      <a:pt x="0" y="35"/>
                      <a:pt x="0" y="41"/>
                      <a:pt x="4" y="46"/>
                    </a:cubicBezTo>
                    <a:cubicBezTo>
                      <a:pt x="8" y="50"/>
                      <a:pt x="14" y="50"/>
                      <a:pt x="19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5964238" y="3468688"/>
                <a:ext cx="673100" cy="677863"/>
              </a:xfrm>
              <a:custGeom>
                <a:gdLst>
                  <a:gd name="T0" fmla="*/ 152 w 178"/>
                  <a:gd name="T1" fmla="*/ 51 h 179"/>
                  <a:gd name="T2" fmla="*/ 164 w 178"/>
                  <a:gd name="T3" fmla="*/ 40 h 179"/>
                  <a:gd name="T4" fmla="*/ 144 w 178"/>
                  <a:gd name="T5" fmla="*/ 18 h 179"/>
                  <a:gd name="T6" fmla="*/ 132 w 178"/>
                  <a:gd name="T7" fmla="*/ 30 h 179"/>
                  <a:gd name="T8" fmla="*/ 106 w 178"/>
                  <a:gd name="T9" fmla="*/ 18 h 179"/>
                  <a:gd name="T10" fmla="*/ 107 w 178"/>
                  <a:gd name="T11" fmla="*/ 1 h 179"/>
                  <a:gd name="T12" fmla="*/ 78 w 178"/>
                  <a:gd name="T13" fmla="*/ 0 h 179"/>
                  <a:gd name="T14" fmla="*/ 77 w 178"/>
                  <a:gd name="T15" fmla="*/ 17 h 179"/>
                  <a:gd name="T16" fmla="*/ 51 w 178"/>
                  <a:gd name="T17" fmla="*/ 27 h 179"/>
                  <a:gd name="T18" fmla="*/ 39 w 178"/>
                  <a:gd name="T19" fmla="*/ 15 h 179"/>
                  <a:gd name="T20" fmla="*/ 18 w 178"/>
                  <a:gd name="T21" fmla="*/ 34 h 179"/>
                  <a:gd name="T22" fmla="*/ 30 w 178"/>
                  <a:gd name="T23" fmla="*/ 47 h 179"/>
                  <a:gd name="T24" fmla="*/ 18 w 178"/>
                  <a:gd name="T25" fmla="*/ 72 h 179"/>
                  <a:gd name="T26" fmla="*/ 1 w 178"/>
                  <a:gd name="T27" fmla="*/ 72 h 179"/>
                  <a:gd name="T28" fmla="*/ 0 w 178"/>
                  <a:gd name="T29" fmla="*/ 101 h 179"/>
                  <a:gd name="T30" fmla="*/ 17 w 178"/>
                  <a:gd name="T31" fmla="*/ 101 h 179"/>
                  <a:gd name="T32" fmla="*/ 27 w 178"/>
                  <a:gd name="T33" fmla="*/ 128 h 179"/>
                  <a:gd name="T34" fmla="*/ 14 w 178"/>
                  <a:gd name="T35" fmla="*/ 139 h 179"/>
                  <a:gd name="T36" fmla="*/ 34 w 178"/>
                  <a:gd name="T37" fmla="*/ 160 h 179"/>
                  <a:gd name="T38" fmla="*/ 46 w 178"/>
                  <a:gd name="T39" fmla="*/ 149 h 179"/>
                  <a:gd name="T40" fmla="*/ 72 w 178"/>
                  <a:gd name="T41" fmla="*/ 161 h 179"/>
                  <a:gd name="T42" fmla="*/ 71 w 178"/>
                  <a:gd name="T43" fmla="*/ 178 h 179"/>
                  <a:gd name="T44" fmla="*/ 100 w 178"/>
                  <a:gd name="T45" fmla="*/ 179 h 179"/>
                  <a:gd name="T46" fmla="*/ 101 w 178"/>
                  <a:gd name="T47" fmla="*/ 162 h 179"/>
                  <a:gd name="T48" fmla="*/ 128 w 178"/>
                  <a:gd name="T49" fmla="*/ 152 h 179"/>
                  <a:gd name="T50" fmla="*/ 139 w 178"/>
                  <a:gd name="T51" fmla="*/ 164 h 179"/>
                  <a:gd name="T52" fmla="*/ 160 w 178"/>
                  <a:gd name="T53" fmla="*/ 145 h 179"/>
                  <a:gd name="T54" fmla="*/ 149 w 178"/>
                  <a:gd name="T55" fmla="*/ 132 h 179"/>
                  <a:gd name="T56" fmla="*/ 161 w 178"/>
                  <a:gd name="T57" fmla="*/ 107 h 179"/>
                  <a:gd name="T58" fmla="*/ 177 w 178"/>
                  <a:gd name="T59" fmla="*/ 107 h 179"/>
                  <a:gd name="T60" fmla="*/ 178 w 178"/>
                  <a:gd name="T61" fmla="*/ 78 h 179"/>
                  <a:gd name="T62" fmla="*/ 162 w 178"/>
                  <a:gd name="T63" fmla="*/ 78 h 179"/>
                  <a:gd name="T64" fmla="*/ 152 w 178"/>
                  <a:gd name="T65" fmla="*/ 51 h 179"/>
                  <a:gd name="T66" fmla="*/ 121 w 178"/>
                  <a:gd name="T67" fmla="*/ 124 h 179"/>
                  <a:gd name="T68" fmla="*/ 87 w 178"/>
                  <a:gd name="T69" fmla="*/ 137 h 179"/>
                  <a:gd name="T70" fmla="*/ 55 w 178"/>
                  <a:gd name="T71" fmla="*/ 122 h 179"/>
                  <a:gd name="T72" fmla="*/ 42 w 178"/>
                  <a:gd name="T73" fmla="*/ 88 h 179"/>
                  <a:gd name="T74" fmla="*/ 57 w 178"/>
                  <a:gd name="T75" fmla="*/ 55 h 179"/>
                  <a:gd name="T76" fmla="*/ 91 w 178"/>
                  <a:gd name="T77" fmla="*/ 43 h 179"/>
                  <a:gd name="T78" fmla="*/ 124 w 178"/>
                  <a:gd name="T79" fmla="*/ 58 h 179"/>
                  <a:gd name="T80" fmla="*/ 136 w 178"/>
                  <a:gd name="T81" fmla="*/ 92 h 179"/>
                  <a:gd name="T82" fmla="*/ 121 w 178"/>
                  <a:gd name="T83" fmla="*/ 124 h 1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8" h="179">
                    <a:moveTo>
                      <a:pt x="152" y="51"/>
                    </a:moveTo>
                    <a:cubicBezTo>
                      <a:pt x="164" y="40"/>
                      <a:pt x="164" y="40"/>
                      <a:pt x="164" y="40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124" y="25"/>
                      <a:pt x="116" y="21"/>
                      <a:pt x="106" y="1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68" y="19"/>
                      <a:pt x="59" y="22"/>
                      <a:pt x="51" y="2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4" y="54"/>
                      <a:pt x="20" y="63"/>
                      <a:pt x="18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8" y="111"/>
                      <a:pt x="22" y="120"/>
                      <a:pt x="27" y="128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46" y="149"/>
                      <a:pt x="46" y="149"/>
                      <a:pt x="46" y="149"/>
                    </a:cubicBezTo>
                    <a:cubicBezTo>
                      <a:pt x="54" y="155"/>
                      <a:pt x="63" y="159"/>
                      <a:pt x="72" y="161"/>
                    </a:cubicBezTo>
                    <a:cubicBezTo>
                      <a:pt x="71" y="178"/>
                      <a:pt x="71" y="178"/>
                      <a:pt x="71" y="178"/>
                    </a:cubicBezTo>
                    <a:cubicBezTo>
                      <a:pt x="100" y="179"/>
                      <a:pt x="100" y="179"/>
                      <a:pt x="100" y="179"/>
                    </a:cubicBezTo>
                    <a:cubicBezTo>
                      <a:pt x="101" y="162"/>
                      <a:pt x="101" y="162"/>
                      <a:pt x="101" y="162"/>
                    </a:cubicBezTo>
                    <a:cubicBezTo>
                      <a:pt x="111" y="161"/>
                      <a:pt x="120" y="157"/>
                      <a:pt x="128" y="152"/>
                    </a:cubicBezTo>
                    <a:cubicBezTo>
                      <a:pt x="139" y="164"/>
                      <a:pt x="139" y="164"/>
                      <a:pt x="139" y="164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4" y="125"/>
                      <a:pt x="158" y="116"/>
                      <a:pt x="161" y="107"/>
                    </a:cubicBezTo>
                    <a:cubicBezTo>
                      <a:pt x="177" y="107"/>
                      <a:pt x="177" y="107"/>
                      <a:pt x="177" y="107"/>
                    </a:cubicBezTo>
                    <a:cubicBezTo>
                      <a:pt x="178" y="78"/>
                      <a:pt x="178" y="78"/>
                      <a:pt x="178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0" y="68"/>
                      <a:pt x="157" y="59"/>
                      <a:pt x="152" y="51"/>
                    </a:cubicBezTo>
                    <a:close/>
                    <a:moveTo>
                      <a:pt x="121" y="124"/>
                    </a:moveTo>
                    <a:cubicBezTo>
                      <a:pt x="112" y="133"/>
                      <a:pt x="101" y="138"/>
                      <a:pt x="87" y="137"/>
                    </a:cubicBezTo>
                    <a:cubicBezTo>
                      <a:pt x="74" y="137"/>
                      <a:pt x="63" y="131"/>
                      <a:pt x="55" y="122"/>
                    </a:cubicBezTo>
                    <a:cubicBezTo>
                      <a:pt x="46" y="113"/>
                      <a:pt x="41" y="101"/>
                      <a:pt x="42" y="88"/>
                    </a:cubicBezTo>
                    <a:cubicBezTo>
                      <a:pt x="42" y="75"/>
                      <a:pt x="48" y="63"/>
                      <a:pt x="57" y="55"/>
                    </a:cubicBezTo>
                    <a:cubicBezTo>
                      <a:pt x="66" y="47"/>
                      <a:pt x="78" y="42"/>
                      <a:pt x="91" y="43"/>
                    </a:cubicBezTo>
                    <a:cubicBezTo>
                      <a:pt x="104" y="43"/>
                      <a:pt x="116" y="49"/>
                      <a:pt x="124" y="58"/>
                    </a:cubicBezTo>
                    <a:cubicBezTo>
                      <a:pt x="132" y="67"/>
                      <a:pt x="137" y="78"/>
                      <a:pt x="136" y="92"/>
                    </a:cubicBezTo>
                    <a:cubicBezTo>
                      <a:pt x="136" y="105"/>
                      <a:pt x="130" y="116"/>
                      <a:pt x="121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auto">
              <a:xfrm>
                <a:off x="5546725" y="3736975"/>
                <a:ext cx="412750" cy="412750"/>
              </a:xfrm>
              <a:custGeom>
                <a:gdLst>
                  <a:gd name="T0" fmla="*/ 109 w 109"/>
                  <a:gd name="T1" fmla="*/ 59 h 109"/>
                  <a:gd name="T2" fmla="*/ 107 w 109"/>
                  <a:gd name="T3" fmla="*/ 41 h 109"/>
                  <a:gd name="T4" fmla="*/ 97 w 109"/>
                  <a:gd name="T5" fmla="*/ 42 h 109"/>
                  <a:gd name="T6" fmla="*/ 89 w 109"/>
                  <a:gd name="T7" fmla="*/ 27 h 109"/>
                  <a:gd name="T8" fmla="*/ 96 w 109"/>
                  <a:gd name="T9" fmla="*/ 19 h 109"/>
                  <a:gd name="T10" fmla="*/ 82 w 109"/>
                  <a:gd name="T11" fmla="*/ 8 h 109"/>
                  <a:gd name="T12" fmla="*/ 76 w 109"/>
                  <a:gd name="T13" fmla="*/ 16 h 109"/>
                  <a:gd name="T14" fmla="*/ 59 w 109"/>
                  <a:gd name="T15" fmla="*/ 10 h 109"/>
                  <a:gd name="T16" fmla="*/ 58 w 109"/>
                  <a:gd name="T17" fmla="*/ 0 h 109"/>
                  <a:gd name="T18" fmla="*/ 41 w 109"/>
                  <a:gd name="T19" fmla="*/ 1 h 109"/>
                  <a:gd name="T20" fmla="*/ 42 w 109"/>
                  <a:gd name="T21" fmla="*/ 12 h 109"/>
                  <a:gd name="T22" fmla="*/ 27 w 109"/>
                  <a:gd name="T23" fmla="*/ 20 h 109"/>
                  <a:gd name="T24" fmla="*/ 19 w 109"/>
                  <a:gd name="T25" fmla="*/ 13 h 109"/>
                  <a:gd name="T26" fmla="*/ 7 w 109"/>
                  <a:gd name="T27" fmla="*/ 27 h 109"/>
                  <a:gd name="T28" fmla="*/ 15 w 109"/>
                  <a:gd name="T29" fmla="*/ 33 h 109"/>
                  <a:gd name="T30" fmla="*/ 10 w 109"/>
                  <a:gd name="T31" fmla="*/ 50 h 109"/>
                  <a:gd name="T32" fmla="*/ 0 w 109"/>
                  <a:gd name="T33" fmla="*/ 50 h 109"/>
                  <a:gd name="T34" fmla="*/ 1 w 109"/>
                  <a:gd name="T35" fmla="*/ 68 h 109"/>
                  <a:gd name="T36" fmla="*/ 11 w 109"/>
                  <a:gd name="T37" fmla="*/ 67 h 109"/>
                  <a:gd name="T38" fmla="*/ 19 w 109"/>
                  <a:gd name="T39" fmla="*/ 83 h 109"/>
                  <a:gd name="T40" fmla="*/ 13 w 109"/>
                  <a:gd name="T41" fmla="*/ 90 h 109"/>
                  <a:gd name="T42" fmla="*/ 26 w 109"/>
                  <a:gd name="T43" fmla="*/ 102 h 109"/>
                  <a:gd name="T44" fmla="*/ 33 w 109"/>
                  <a:gd name="T45" fmla="*/ 94 h 109"/>
                  <a:gd name="T46" fmla="*/ 49 w 109"/>
                  <a:gd name="T47" fmla="*/ 99 h 109"/>
                  <a:gd name="T48" fmla="*/ 50 w 109"/>
                  <a:gd name="T49" fmla="*/ 109 h 109"/>
                  <a:gd name="T50" fmla="*/ 68 w 109"/>
                  <a:gd name="T51" fmla="*/ 108 h 109"/>
                  <a:gd name="T52" fmla="*/ 67 w 109"/>
                  <a:gd name="T53" fmla="*/ 98 h 109"/>
                  <a:gd name="T54" fmla="*/ 82 w 109"/>
                  <a:gd name="T55" fmla="*/ 90 h 109"/>
                  <a:gd name="T56" fmla="*/ 90 w 109"/>
                  <a:gd name="T57" fmla="*/ 96 h 109"/>
                  <a:gd name="T58" fmla="*/ 101 w 109"/>
                  <a:gd name="T59" fmla="*/ 83 h 109"/>
                  <a:gd name="T60" fmla="*/ 94 w 109"/>
                  <a:gd name="T61" fmla="*/ 76 h 109"/>
                  <a:gd name="T62" fmla="*/ 99 w 109"/>
                  <a:gd name="T63" fmla="*/ 60 h 109"/>
                  <a:gd name="T64" fmla="*/ 109 w 109"/>
                  <a:gd name="T65" fmla="*/ 59 h 109"/>
                  <a:gd name="T66" fmla="*/ 76 w 109"/>
                  <a:gd name="T67" fmla="*/ 73 h 109"/>
                  <a:gd name="T68" fmla="*/ 57 w 109"/>
                  <a:gd name="T69" fmla="*/ 84 h 109"/>
                  <a:gd name="T70" fmla="*/ 36 w 109"/>
                  <a:gd name="T71" fmla="*/ 77 h 109"/>
                  <a:gd name="T72" fmla="*/ 26 w 109"/>
                  <a:gd name="T73" fmla="*/ 57 h 109"/>
                  <a:gd name="T74" fmla="*/ 32 w 109"/>
                  <a:gd name="T75" fmla="*/ 36 h 109"/>
                  <a:gd name="T76" fmla="*/ 52 w 109"/>
                  <a:gd name="T77" fmla="*/ 26 h 109"/>
                  <a:gd name="T78" fmla="*/ 73 w 109"/>
                  <a:gd name="T79" fmla="*/ 33 h 109"/>
                  <a:gd name="T80" fmla="*/ 83 w 109"/>
                  <a:gd name="T81" fmla="*/ 52 h 109"/>
                  <a:gd name="T82" fmla="*/ 76 w 109"/>
                  <a:gd name="T83" fmla="*/ 73 h 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" h="109">
                    <a:moveTo>
                      <a:pt x="109" y="59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3" y="31"/>
                      <a:pt x="89" y="27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1" y="13"/>
                      <a:pt x="65" y="11"/>
                      <a:pt x="59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6" y="14"/>
                      <a:pt x="31" y="16"/>
                      <a:pt x="27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8"/>
                      <a:pt x="11" y="44"/>
                      <a:pt x="1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3" y="73"/>
                      <a:pt x="16" y="78"/>
                      <a:pt x="19" y="83"/>
                    </a:cubicBezTo>
                    <a:cubicBezTo>
                      <a:pt x="13" y="90"/>
                      <a:pt x="13" y="90"/>
                      <a:pt x="13" y="9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8" y="97"/>
                      <a:pt x="43" y="99"/>
                      <a:pt x="49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68" y="108"/>
                      <a:pt x="68" y="108"/>
                      <a:pt x="68" y="108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3" y="96"/>
                      <a:pt x="78" y="93"/>
                      <a:pt x="82" y="90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6" y="71"/>
                      <a:pt x="98" y="66"/>
                      <a:pt x="99" y="60"/>
                    </a:cubicBezTo>
                    <a:lnTo>
                      <a:pt x="109" y="59"/>
                    </a:lnTo>
                    <a:close/>
                    <a:moveTo>
                      <a:pt x="76" y="73"/>
                    </a:moveTo>
                    <a:cubicBezTo>
                      <a:pt x="72" y="79"/>
                      <a:pt x="65" y="83"/>
                      <a:pt x="57" y="84"/>
                    </a:cubicBezTo>
                    <a:cubicBezTo>
                      <a:pt x="49" y="84"/>
                      <a:pt x="41" y="82"/>
                      <a:pt x="36" y="77"/>
                    </a:cubicBezTo>
                    <a:cubicBezTo>
                      <a:pt x="30" y="72"/>
                      <a:pt x="26" y="65"/>
                      <a:pt x="26" y="57"/>
                    </a:cubicBezTo>
                    <a:cubicBezTo>
                      <a:pt x="25" y="49"/>
                      <a:pt x="28" y="42"/>
                      <a:pt x="32" y="36"/>
                    </a:cubicBezTo>
                    <a:cubicBezTo>
                      <a:pt x="37" y="31"/>
                      <a:pt x="44" y="27"/>
                      <a:pt x="52" y="26"/>
                    </a:cubicBezTo>
                    <a:cubicBezTo>
                      <a:pt x="60" y="25"/>
                      <a:pt x="67" y="28"/>
                      <a:pt x="73" y="33"/>
                    </a:cubicBezTo>
                    <a:cubicBezTo>
                      <a:pt x="79" y="38"/>
                      <a:pt x="82" y="44"/>
                      <a:pt x="83" y="52"/>
                    </a:cubicBezTo>
                    <a:cubicBezTo>
                      <a:pt x="84" y="60"/>
                      <a:pt x="81" y="68"/>
                      <a:pt x="76" y="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6254750" y="3060700"/>
                <a:ext cx="412750" cy="415925"/>
              </a:xfrm>
              <a:custGeom>
                <a:gdLst>
                  <a:gd name="T0" fmla="*/ 99 w 109"/>
                  <a:gd name="T1" fmla="*/ 50 h 110"/>
                  <a:gd name="T2" fmla="*/ 94 w 109"/>
                  <a:gd name="T3" fmla="*/ 34 h 110"/>
                  <a:gd name="T4" fmla="*/ 102 w 109"/>
                  <a:gd name="T5" fmla="*/ 27 h 110"/>
                  <a:gd name="T6" fmla="*/ 91 w 109"/>
                  <a:gd name="T7" fmla="*/ 13 h 110"/>
                  <a:gd name="T8" fmla="*/ 83 w 109"/>
                  <a:gd name="T9" fmla="*/ 20 h 110"/>
                  <a:gd name="T10" fmla="*/ 67 w 109"/>
                  <a:gd name="T11" fmla="*/ 12 h 110"/>
                  <a:gd name="T12" fmla="*/ 68 w 109"/>
                  <a:gd name="T13" fmla="*/ 2 h 110"/>
                  <a:gd name="T14" fmla="*/ 51 w 109"/>
                  <a:gd name="T15" fmla="*/ 0 h 110"/>
                  <a:gd name="T16" fmla="*/ 50 w 109"/>
                  <a:gd name="T17" fmla="*/ 10 h 110"/>
                  <a:gd name="T18" fmla="*/ 33 w 109"/>
                  <a:gd name="T19" fmla="*/ 16 h 110"/>
                  <a:gd name="T20" fmla="*/ 27 w 109"/>
                  <a:gd name="T21" fmla="*/ 7 h 110"/>
                  <a:gd name="T22" fmla="*/ 13 w 109"/>
                  <a:gd name="T23" fmla="*/ 19 h 110"/>
                  <a:gd name="T24" fmla="*/ 20 w 109"/>
                  <a:gd name="T25" fmla="*/ 27 h 110"/>
                  <a:gd name="T26" fmla="*/ 12 w 109"/>
                  <a:gd name="T27" fmla="*/ 42 h 110"/>
                  <a:gd name="T28" fmla="*/ 1 w 109"/>
                  <a:gd name="T29" fmla="*/ 41 h 110"/>
                  <a:gd name="T30" fmla="*/ 0 w 109"/>
                  <a:gd name="T31" fmla="*/ 59 h 110"/>
                  <a:gd name="T32" fmla="*/ 10 w 109"/>
                  <a:gd name="T33" fmla="*/ 60 h 110"/>
                  <a:gd name="T34" fmla="*/ 15 w 109"/>
                  <a:gd name="T35" fmla="*/ 76 h 110"/>
                  <a:gd name="T36" fmla="*/ 7 w 109"/>
                  <a:gd name="T37" fmla="*/ 83 h 110"/>
                  <a:gd name="T38" fmla="*/ 18 w 109"/>
                  <a:gd name="T39" fmla="*/ 96 h 110"/>
                  <a:gd name="T40" fmla="*/ 26 w 109"/>
                  <a:gd name="T41" fmla="*/ 90 h 110"/>
                  <a:gd name="T42" fmla="*/ 42 w 109"/>
                  <a:gd name="T43" fmla="*/ 98 h 110"/>
                  <a:gd name="T44" fmla="*/ 41 w 109"/>
                  <a:gd name="T45" fmla="*/ 108 h 110"/>
                  <a:gd name="T46" fmla="*/ 58 w 109"/>
                  <a:gd name="T47" fmla="*/ 110 h 110"/>
                  <a:gd name="T48" fmla="*/ 59 w 109"/>
                  <a:gd name="T49" fmla="*/ 100 h 110"/>
                  <a:gd name="T50" fmla="*/ 76 w 109"/>
                  <a:gd name="T51" fmla="*/ 94 h 110"/>
                  <a:gd name="T52" fmla="*/ 82 w 109"/>
                  <a:gd name="T53" fmla="*/ 102 h 110"/>
                  <a:gd name="T54" fmla="*/ 96 w 109"/>
                  <a:gd name="T55" fmla="*/ 91 h 110"/>
                  <a:gd name="T56" fmla="*/ 89 w 109"/>
                  <a:gd name="T57" fmla="*/ 83 h 110"/>
                  <a:gd name="T58" fmla="*/ 98 w 109"/>
                  <a:gd name="T59" fmla="*/ 68 h 110"/>
                  <a:gd name="T60" fmla="*/ 108 w 109"/>
                  <a:gd name="T61" fmla="*/ 69 h 110"/>
                  <a:gd name="T62" fmla="*/ 109 w 109"/>
                  <a:gd name="T63" fmla="*/ 51 h 110"/>
                  <a:gd name="T64" fmla="*/ 99 w 109"/>
                  <a:gd name="T65" fmla="*/ 50 h 110"/>
                  <a:gd name="T66" fmla="*/ 83 w 109"/>
                  <a:gd name="T67" fmla="*/ 58 h 110"/>
                  <a:gd name="T68" fmla="*/ 73 w 109"/>
                  <a:gd name="T69" fmla="*/ 77 h 110"/>
                  <a:gd name="T70" fmla="*/ 52 w 109"/>
                  <a:gd name="T71" fmla="*/ 84 h 110"/>
                  <a:gd name="T72" fmla="*/ 32 w 109"/>
                  <a:gd name="T73" fmla="*/ 73 h 110"/>
                  <a:gd name="T74" fmla="*/ 26 w 109"/>
                  <a:gd name="T75" fmla="*/ 52 h 110"/>
                  <a:gd name="T76" fmla="*/ 36 w 109"/>
                  <a:gd name="T77" fmla="*/ 33 h 110"/>
                  <a:gd name="T78" fmla="*/ 57 w 109"/>
                  <a:gd name="T79" fmla="*/ 26 h 110"/>
                  <a:gd name="T80" fmla="*/ 77 w 109"/>
                  <a:gd name="T81" fmla="*/ 37 h 110"/>
                  <a:gd name="T82" fmla="*/ 83 w 109"/>
                  <a:gd name="T83" fmla="*/ 58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" h="110">
                    <a:moveTo>
                      <a:pt x="99" y="50"/>
                    </a:moveTo>
                    <a:cubicBezTo>
                      <a:pt x="99" y="44"/>
                      <a:pt x="97" y="39"/>
                      <a:pt x="94" y="34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78" y="16"/>
                      <a:pt x="73" y="14"/>
                      <a:pt x="67" y="1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4" y="11"/>
                      <a:pt x="39" y="13"/>
                      <a:pt x="33" y="1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6" y="31"/>
                      <a:pt x="13" y="37"/>
                      <a:pt x="12" y="42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1" y="65"/>
                      <a:pt x="12" y="71"/>
                      <a:pt x="15" y="76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31" y="93"/>
                      <a:pt x="36" y="96"/>
                      <a:pt x="42" y="98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5" y="99"/>
                      <a:pt x="71" y="97"/>
                      <a:pt x="76" y="94"/>
                    </a:cubicBezTo>
                    <a:cubicBezTo>
                      <a:pt x="82" y="102"/>
                      <a:pt x="82" y="102"/>
                      <a:pt x="82" y="102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3" y="79"/>
                      <a:pt x="96" y="73"/>
                      <a:pt x="98" y="68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51"/>
                      <a:pt x="109" y="51"/>
                      <a:pt x="109" y="51"/>
                    </a:cubicBezTo>
                    <a:lnTo>
                      <a:pt x="99" y="50"/>
                    </a:lnTo>
                    <a:close/>
                    <a:moveTo>
                      <a:pt x="83" y="58"/>
                    </a:moveTo>
                    <a:cubicBezTo>
                      <a:pt x="83" y="65"/>
                      <a:pt x="79" y="72"/>
                      <a:pt x="73" y="77"/>
                    </a:cubicBezTo>
                    <a:cubicBezTo>
                      <a:pt x="67" y="82"/>
                      <a:pt x="59" y="84"/>
                      <a:pt x="52" y="84"/>
                    </a:cubicBezTo>
                    <a:cubicBezTo>
                      <a:pt x="45" y="83"/>
                      <a:pt x="37" y="80"/>
                      <a:pt x="32" y="73"/>
                    </a:cubicBezTo>
                    <a:cubicBezTo>
                      <a:pt x="27" y="67"/>
                      <a:pt x="25" y="60"/>
                      <a:pt x="26" y="52"/>
                    </a:cubicBezTo>
                    <a:cubicBezTo>
                      <a:pt x="27" y="45"/>
                      <a:pt x="30" y="38"/>
                      <a:pt x="36" y="33"/>
                    </a:cubicBezTo>
                    <a:cubicBezTo>
                      <a:pt x="42" y="28"/>
                      <a:pt x="50" y="26"/>
                      <a:pt x="57" y="26"/>
                    </a:cubicBezTo>
                    <a:cubicBezTo>
                      <a:pt x="65" y="27"/>
                      <a:pt x="72" y="30"/>
                      <a:pt x="77" y="37"/>
                    </a:cubicBezTo>
                    <a:cubicBezTo>
                      <a:pt x="82" y="43"/>
                      <a:pt x="84" y="50"/>
                      <a:pt x="83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2567" tIns="36283" rIns="72567" bIns="36283" numCol="1" anchor="t" anchorCtr="0" compatLnSpc="1"/>
              <a:lstStyle/>
              <a:p>
                <a:endParaRPr lang="zh-CN" altLang="en-US" sz="1510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577970" y="2719023"/>
            <a:ext cx="2079797" cy="889644"/>
            <a:chOff x="8641357" y="2133650"/>
            <a:chExt cx="2620431" cy="1120902"/>
          </a:xfrm>
        </p:grpSpPr>
        <p:sp>
          <p:nvSpPr>
            <p:cNvPr id="92" name="TextBox 91"/>
            <p:cNvSpPr txBox="1"/>
            <p:nvPr/>
          </p:nvSpPr>
          <p:spPr>
            <a:xfrm>
              <a:off x="8785373" y="2493690"/>
              <a:ext cx="2133944" cy="76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110">
                  <a:solidFill>
                    <a:schemeClr val="tx1"/>
                  </a:solidFill>
                </a:rPr>
                <a:t>点击此处添加内容</a:t>
              </a:r>
              <a:endParaRPr lang="zh-CN" altLang="en-US" sz="1110">
                <a:solidFill>
                  <a:schemeClr val="tx1"/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110">
                  <a:solidFill>
                    <a:schemeClr val="tx1"/>
                  </a:solidFill>
                </a:rPr>
                <a:t>点击此处添加内容</a:t>
              </a:r>
              <a:endParaRPr lang="zh-CN" altLang="en-US" sz="1110">
                <a:solidFill>
                  <a:schemeClr val="tx1"/>
                </a:solidFill>
              </a:endParaRPr>
            </a:p>
          </p:txBody>
        </p:sp>
        <p:sp>
          <p:nvSpPr>
            <p:cNvPr id="9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51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784483" y="2133650"/>
              <a:ext cx="2477305" cy="42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8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  <a:endParaRPr lang="zh-CN" altLang="en-US" sz="158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460957" y="1385741"/>
            <a:ext cx="2079797" cy="889644"/>
            <a:chOff x="8641357" y="2133650"/>
            <a:chExt cx="2620431" cy="1120902"/>
          </a:xfrm>
        </p:grpSpPr>
        <p:sp>
          <p:nvSpPr>
            <p:cNvPr id="96" name="TextBox 95"/>
            <p:cNvSpPr txBox="1"/>
            <p:nvPr/>
          </p:nvSpPr>
          <p:spPr>
            <a:xfrm>
              <a:off x="8785373" y="2493690"/>
              <a:ext cx="2133944" cy="76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110">
                  <a:solidFill>
                    <a:schemeClr val="tx1"/>
                  </a:solidFill>
                </a:rPr>
                <a:t>点击此处添加内容</a:t>
              </a:r>
              <a:endParaRPr lang="zh-CN" altLang="en-US" sz="1110">
                <a:solidFill>
                  <a:schemeClr val="tx1"/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110">
                  <a:solidFill>
                    <a:schemeClr val="tx1"/>
                  </a:solidFill>
                </a:rPr>
                <a:t>点击此处添加内容</a:t>
              </a:r>
              <a:endParaRPr lang="zh-CN" altLang="en-US" sz="1110">
                <a:solidFill>
                  <a:schemeClr val="tx1"/>
                </a:solidFill>
              </a:endParaRPr>
            </a:p>
          </p:txBody>
        </p:sp>
        <p:sp>
          <p:nvSpPr>
            <p:cNvPr id="9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51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84483" y="2133650"/>
              <a:ext cx="2477305" cy="42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8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  <a:endParaRPr lang="zh-CN" altLang="en-US" sz="158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780878" y="2901399"/>
            <a:ext cx="2079797" cy="889644"/>
            <a:chOff x="8641357" y="2133650"/>
            <a:chExt cx="2620431" cy="1120902"/>
          </a:xfrm>
        </p:grpSpPr>
        <p:sp>
          <p:nvSpPr>
            <p:cNvPr id="100" name="TextBox 99"/>
            <p:cNvSpPr txBox="1"/>
            <p:nvPr/>
          </p:nvSpPr>
          <p:spPr>
            <a:xfrm>
              <a:off x="8785373" y="2493690"/>
              <a:ext cx="2133944" cy="76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110">
                  <a:solidFill>
                    <a:schemeClr val="tx1"/>
                  </a:solidFill>
                </a:rPr>
                <a:t>点击此处添加内容</a:t>
              </a:r>
              <a:endParaRPr lang="zh-CN" altLang="en-US" sz="1110">
                <a:solidFill>
                  <a:schemeClr val="tx1"/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110">
                  <a:solidFill>
                    <a:schemeClr val="tx1"/>
                  </a:solidFill>
                </a:rPr>
                <a:t>点击此处添加内容</a:t>
              </a:r>
              <a:endParaRPr lang="zh-CN" altLang="en-US" sz="1110">
                <a:solidFill>
                  <a:schemeClr val="tx1"/>
                </a:solidFill>
              </a:endParaRPr>
            </a:p>
          </p:txBody>
        </p:sp>
        <p:sp>
          <p:nvSpPr>
            <p:cNvPr id="10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51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784483" y="2133650"/>
              <a:ext cx="2477305" cy="42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8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  <a:endParaRPr lang="zh-CN" altLang="en-US" sz="158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736439" y="1465181"/>
            <a:ext cx="2079797" cy="889644"/>
            <a:chOff x="8641357" y="2133650"/>
            <a:chExt cx="2620431" cy="1120902"/>
          </a:xfrm>
        </p:grpSpPr>
        <p:sp>
          <p:nvSpPr>
            <p:cNvPr id="104" name="TextBox 103"/>
            <p:cNvSpPr txBox="1"/>
            <p:nvPr/>
          </p:nvSpPr>
          <p:spPr>
            <a:xfrm>
              <a:off x="8785373" y="2493690"/>
              <a:ext cx="2133944" cy="76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110">
                  <a:solidFill>
                    <a:schemeClr val="tx1"/>
                  </a:solidFill>
                </a:rPr>
                <a:t>点击此处添加内容</a:t>
              </a:r>
              <a:endParaRPr lang="zh-CN" altLang="en-US" sz="1110">
                <a:solidFill>
                  <a:schemeClr val="tx1"/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110">
                  <a:solidFill>
                    <a:schemeClr val="tx1"/>
                  </a:solidFill>
                </a:rPr>
                <a:t>点击此处添加内容</a:t>
              </a:r>
              <a:endParaRPr lang="zh-CN" altLang="en-US" sz="1110">
                <a:solidFill>
                  <a:schemeClr val="tx1"/>
                </a:solidFill>
              </a:endParaRPr>
            </a:p>
          </p:txBody>
        </p:sp>
        <p:sp>
          <p:nvSpPr>
            <p:cNvPr id="10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18900000" scaled="0"/>
            </a:gradFill>
            <a:ln>
              <a:noFill/>
            </a:ln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51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84483" y="2133650"/>
              <a:ext cx="2477305" cy="42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8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点击输入小标题</a:t>
              </a:r>
              <a:endParaRPr lang="zh-CN" altLang="en-US" sz="158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1451" p14:dur="9">
        <p:comb dir="vert"/>
      </p:transition>
    </mc:Choice>
    <mc:Fallback>
      <p:transition advTm="1451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134"/>
            <a:ext cx="9144000" cy="1517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510"/>
            <a:ext cx="9144000" cy="11765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499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/>
          <a:stretch>
            <a:fillRect/>
          </a:stretch>
        </p:blipFill>
        <p:spPr>
          <a:xfrm>
            <a:off x="99060" y="249915"/>
            <a:ext cx="1687549" cy="24792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129" y="-49932"/>
            <a:ext cx="1894871" cy="33555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4109" y="1838821"/>
            <a:ext cx="4927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>
                <a:solidFill>
                  <a:srgbClr val="C00000"/>
                </a:solidFill>
                <a:latin typeface="隶书" panose="02010509060101010101" charset="-122"/>
                <a:ea typeface="隶书" panose="02010509060101010101" charset="-122"/>
              </a:rPr>
              <a:t>感谢观看</a:t>
            </a:r>
            <a:endParaRPr lang="zh-CN" altLang="en-US" sz="8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6318" p14:dur="9">
        <p:comb dir="vert"/>
      </p:transition>
    </mc:Choice>
    <mc:Fallback>
      <p:transition advTm="6318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69" tIns="34284" rIns="68569" bIns="3428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7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625" y="730647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Round Same Side Corner Rectangle 21"/>
          <p:cNvSpPr/>
          <p:nvPr/>
        </p:nvSpPr>
        <p:spPr>
          <a:xfrm rot="16200000" flipH="1">
            <a:off x="3706053" y="-671648"/>
            <a:ext cx="1728787" cy="6263881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gradFill>
                <a:gsLst>
                  <a:gs pos="5000">
                    <a:srgbClr val="FF0000"/>
                  </a:gs>
                  <a:gs pos="25000">
                    <a:srgbClr val="FFC000"/>
                  </a:gs>
                  <a:gs pos="53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endParaRPr>
          </a:p>
        </p:txBody>
      </p:sp>
      <p:sp>
        <p:nvSpPr>
          <p:cNvPr id="32" name="Round Same Side Corner Rectangle 7"/>
          <p:cNvSpPr/>
          <p:nvPr/>
        </p:nvSpPr>
        <p:spPr>
          <a:xfrm rot="16200000" flipH="1">
            <a:off x="3796682" y="-565866"/>
            <a:ext cx="1551468" cy="6052317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defTabSz="950595">
              <a:defRPr/>
            </a:pPr>
            <a:endParaRPr lang="bg-BG" sz="1425">
              <a:gradFill>
                <a:gsLst>
                  <a:gs pos="5000">
                    <a:srgbClr val="FF0000"/>
                  </a:gs>
                  <a:gs pos="25000">
                    <a:srgbClr val="FFC000"/>
                  </a:gs>
                  <a:gs pos="53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endParaRPr>
          </a:p>
        </p:txBody>
      </p:sp>
      <p:sp>
        <p:nvSpPr>
          <p:cNvPr id="33" name="标题 4"/>
          <p:cNvSpPr txBox="1"/>
          <p:nvPr/>
        </p:nvSpPr>
        <p:spPr>
          <a:xfrm>
            <a:off x="2844738" y="1949871"/>
            <a:ext cx="4107540" cy="854456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565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5100" b="1" kern="3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明兰_UI_TC" pitchFamily="2" charset="-122"/>
              </a:rPr>
              <a:t>基本工作概述</a:t>
            </a:r>
            <a:endParaRPr lang="zh-CN" altLang="en-US" sz="5100" b="1" kern="3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明兰_UI_TC" pitchFamily="2" charset="-122"/>
            </a:endParaRPr>
          </a:p>
        </p:txBody>
      </p:sp>
      <p:sp>
        <p:nvSpPr>
          <p:cNvPr id="34" name="文本框 8"/>
          <p:cNvSpPr txBox="1"/>
          <p:nvPr/>
        </p:nvSpPr>
        <p:spPr>
          <a:xfrm>
            <a:off x="3944683" y="1867759"/>
            <a:ext cx="1430188" cy="274320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zh-CN" altLang="en-US" sz="1200" b="1" spc="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工作总结</a:t>
            </a:r>
            <a:endParaRPr lang="zh-CN" altLang="en-US" sz="1200" b="1" spc="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432712" y="2006289"/>
            <a:ext cx="1482834" cy="0"/>
          </a:xfrm>
          <a:prstGeom prst="line">
            <a:avLst/>
          </a:prstGeom>
          <a:ln w="6350">
            <a:solidFill>
              <a:srgbClr val="C00000"/>
            </a:solidFill>
            <a:prstDash val="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341795" y="2006289"/>
            <a:ext cx="1482834" cy="0"/>
          </a:xfrm>
          <a:prstGeom prst="line">
            <a:avLst/>
          </a:prstGeom>
          <a:ln w="6350">
            <a:solidFill>
              <a:srgbClr val="C00000"/>
            </a:solidFill>
            <a:prstDash val="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2167209" y="2121793"/>
            <a:ext cx="970764" cy="777313"/>
            <a:chOff x="2502405" y="2108424"/>
            <a:chExt cx="970890" cy="777133"/>
          </a:xfrm>
        </p:grpSpPr>
        <p:sp>
          <p:nvSpPr>
            <p:cNvPr id="38" name="椭圆 37"/>
            <p:cNvSpPr/>
            <p:nvPr/>
          </p:nvSpPr>
          <p:spPr>
            <a:xfrm>
              <a:off x="2585913" y="2162254"/>
              <a:ext cx="669475" cy="669475"/>
            </a:xfrm>
            <a:prstGeom prst="ellipse">
              <a:avLst/>
            </a:prstGeom>
            <a:gradFill>
              <a:gsLst>
                <a:gs pos="89000">
                  <a:srgbClr val="C00000"/>
                </a:gs>
                <a:gs pos="35000">
                  <a:srgbClr val="FF3300"/>
                </a:gs>
              </a:gsLst>
              <a:lin ang="5400000" scaled="1"/>
            </a:gradFill>
            <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标题 4"/>
            <p:cNvSpPr txBox="1"/>
            <p:nvPr/>
          </p:nvSpPr>
          <p:spPr>
            <a:xfrm>
              <a:off x="2502405" y="2108424"/>
              <a:ext cx="970890" cy="77713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ct val="20000"/>
                </a:spcBef>
              </a:pPr>
              <a:r>
                <a:rPr lang="en-US" altLang="zh-CN" sz="360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  <a:cs typeface="+mn-cs"/>
                </a:rPr>
                <a:t>  01</a:t>
              </a:r>
              <a:endParaRPr lang="zh-CN" altLang="en-US" sz="36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134"/>
            <a:ext cx="9144000" cy="151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510"/>
            <a:ext cx="9144000" cy="11765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499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/>
          <a:stretch>
            <a:fillRect/>
          </a:stretch>
        </p:blipFill>
        <p:spPr>
          <a:xfrm>
            <a:off x="99060" y="249915"/>
            <a:ext cx="1687549" cy="24792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129" y="-49932"/>
            <a:ext cx="1894871" cy="335550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10016" p14:dur="9">
        <p:comb dir="vert"/>
      </p:transition>
    </mc:Choice>
    <mc:Fallback>
      <p:transition advTm="10016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9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基本工作概述</a:t>
            </a: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等腰三角形 21"/>
          <p:cNvSpPr/>
          <p:nvPr/>
        </p:nvSpPr>
        <p:spPr bwMode="auto">
          <a:xfrm rot="16200000" flipH="1">
            <a:off x="4484558" y="1341576"/>
            <a:ext cx="2128944" cy="2167756"/>
          </a:xfrm>
          <a:custGeom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67107" tIns="33553" rIns="67107" bIns="33553" anchor="ctr"/>
          <a:lstStyle/>
          <a:p>
            <a:pPr>
              <a:defRPr/>
            </a:pPr>
            <a:endParaRPr lang="zh-CN" altLang="en-US" sz="1100" ker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等腰三角形 21"/>
          <p:cNvSpPr/>
          <p:nvPr/>
        </p:nvSpPr>
        <p:spPr bwMode="auto">
          <a:xfrm rot="5400000">
            <a:off x="2385497" y="1341576"/>
            <a:ext cx="2128944" cy="2167756"/>
          </a:xfrm>
          <a:custGeom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67107" tIns="33553" rIns="67107" bIns="33553" anchor="ctr"/>
          <a:lstStyle/>
          <a:p>
            <a:pPr>
              <a:defRPr/>
            </a:pPr>
            <a:endParaRPr lang="zh-CN" altLang="en-US" sz="1100" ker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2367431" y="1183400"/>
            <a:ext cx="2672264" cy="2684762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67107" tIns="33553" rIns="67107" bIns="33553" anchor="ctr"/>
          <a:lstStyle/>
          <a:p>
            <a:pPr algn="ctr">
              <a:defRPr/>
            </a:pPr>
            <a:endParaRPr lang="zh-CN" altLang="en-US" sz="1400" ker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3966371" y="1183400"/>
            <a:ext cx="2673427" cy="2684762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67107" tIns="33553" rIns="67107" bIns="33553" anchor="ctr"/>
          <a:lstStyle/>
          <a:p>
            <a:pPr algn="ctr">
              <a:defRPr/>
            </a:pPr>
            <a:endParaRPr lang="zh-CN" altLang="en-US" sz="1400" ker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 flipH="1" flipV="1">
            <a:off x="3146978" y="1798828"/>
            <a:ext cx="411480" cy="238643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8" name="直接连接符 17"/>
          <p:cNvCxnSpPr>
            <a:cxnSpLocks noChangeShapeType="1"/>
          </p:cNvCxnSpPr>
          <p:nvPr/>
        </p:nvCxnSpPr>
        <p:spPr bwMode="auto">
          <a:xfrm flipH="1">
            <a:off x="2918188" y="2457550"/>
            <a:ext cx="432585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9" name="直接连接符 18"/>
          <p:cNvCxnSpPr>
            <a:cxnSpLocks noChangeShapeType="1"/>
          </p:cNvCxnSpPr>
          <p:nvPr/>
        </p:nvCxnSpPr>
        <p:spPr bwMode="auto">
          <a:xfrm flipH="1">
            <a:off x="3106931" y="2809759"/>
            <a:ext cx="412817" cy="233067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20" name="直接连接符 19"/>
          <p:cNvCxnSpPr>
            <a:cxnSpLocks noChangeShapeType="1"/>
          </p:cNvCxnSpPr>
          <p:nvPr/>
        </p:nvCxnSpPr>
        <p:spPr bwMode="auto">
          <a:xfrm>
            <a:off x="5452126" y="2825896"/>
            <a:ext cx="388397" cy="233066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21" name="直接连接符 20"/>
          <p:cNvCxnSpPr>
            <a:cxnSpLocks noChangeShapeType="1"/>
          </p:cNvCxnSpPr>
          <p:nvPr/>
        </p:nvCxnSpPr>
        <p:spPr bwMode="auto">
          <a:xfrm>
            <a:off x="5645303" y="2455213"/>
            <a:ext cx="432585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22" name="直接连接符 21"/>
          <p:cNvCxnSpPr>
            <a:cxnSpLocks noChangeShapeType="1"/>
          </p:cNvCxnSpPr>
          <p:nvPr/>
        </p:nvCxnSpPr>
        <p:spPr bwMode="auto">
          <a:xfrm flipV="1">
            <a:off x="5435987" y="1790761"/>
            <a:ext cx="405781" cy="251513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 type="none" w="med" len="med"/>
            <a:tailEnd type="arrow" w="med" len="med"/>
          </a:ln>
        </p:spPr>
      </p:cxnSp>
      <p:grpSp>
        <p:nvGrpSpPr>
          <p:cNvPr id="23" name="组合 22"/>
          <p:cNvGrpSpPr/>
          <p:nvPr/>
        </p:nvGrpSpPr>
        <p:grpSpPr>
          <a:xfrm>
            <a:off x="3733799" y="1675256"/>
            <a:ext cx="1541958" cy="1549171"/>
            <a:chOff x="5014912" y="2584450"/>
            <a:chExt cx="2105025" cy="2105025"/>
          </a:xfrm>
        </p:grpSpPr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5497512" y="3067625"/>
              <a:ext cx="1139825" cy="11398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600" b="1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sz="16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2380223" y="1246489"/>
            <a:ext cx="726791" cy="730189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9525">
            <a:noFill/>
            <a:round/>
          </a:ln>
          <a:effectLst/>
        </p:spPr>
        <p:txBody>
          <a:bodyPr lIns="67107" tIns="33553" rIns="67107" bIns="33553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  <a:endParaRPr lang="zh-CN" altLang="en-US" sz="1400" ker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5937428" y="1258171"/>
            <a:ext cx="726791" cy="731358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9525">
            <a:noFill/>
            <a:round/>
          </a:ln>
          <a:effectLst/>
        </p:spPr>
        <p:txBody>
          <a:bodyPr lIns="67107" tIns="33553" rIns="67107" bIns="33553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  <a:endParaRPr lang="zh-CN" altLang="en-US" sz="1400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6267680" y="2106360"/>
            <a:ext cx="727953" cy="731358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9525">
            <a:noFill/>
            <a:round/>
          </a:ln>
          <a:effectLst/>
        </p:spPr>
        <p:txBody>
          <a:bodyPr lIns="67107" tIns="33553" rIns="67107" bIns="33553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  <a:endParaRPr lang="zh-CN" altLang="en-US" sz="1400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5973474" y="2945202"/>
            <a:ext cx="727953" cy="731358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9525">
            <a:noFill/>
            <a:round/>
          </a:ln>
          <a:effectLst/>
        </p:spPr>
        <p:txBody>
          <a:bodyPr lIns="67107" tIns="33553" rIns="67107" bIns="33553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  <a:endParaRPr lang="zh-CN" altLang="en-US" sz="1400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2054619" y="2078321"/>
            <a:ext cx="727953" cy="731358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9525">
            <a:noFill/>
            <a:round/>
          </a:ln>
          <a:effectLst/>
        </p:spPr>
        <p:txBody>
          <a:bodyPr lIns="67107" tIns="33553" rIns="67107" bIns="33553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  <a:endParaRPr lang="zh-CN" altLang="en-US" sz="1400" ker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2352314" y="2940528"/>
            <a:ext cx="727953" cy="731358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9525">
            <a:noFill/>
            <a:round/>
          </a:ln>
          <a:effectLst/>
        </p:spPr>
        <p:txBody>
          <a:bodyPr lIns="67107" tIns="33553" rIns="67107" bIns="33553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添加文本</a:t>
            </a:r>
            <a:endParaRPr lang="zh-CN" altLang="en-US" sz="1400" ker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4338" y="1268639"/>
            <a:ext cx="1212684" cy="725805"/>
          </a:xfrm>
          <a:prstGeom prst="rect">
            <a:avLst/>
          </a:prstGeom>
          <a:noFill/>
        </p:spPr>
        <p:txBody>
          <a:bodyPr wrap="square" lIns="67107" tIns="33553" rIns="67107" bIns="3355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您的内容打在这里，或者通过复制您的文本后。</a:t>
            </a:r>
            <a:endParaRPr lang="zh-CN" altLang="en-US" sz="1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906012" y="1268639"/>
            <a:ext cx="1196272" cy="725805"/>
          </a:xfrm>
          <a:prstGeom prst="rect">
            <a:avLst/>
          </a:prstGeom>
          <a:noFill/>
        </p:spPr>
        <p:txBody>
          <a:bodyPr wrap="square" lIns="67107" tIns="33553" rIns="67107" bIns="3355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您的内容打在这里，或者通过复制您的文本后。</a:t>
            </a:r>
            <a:endParaRPr lang="zh-CN" altLang="en-US" sz="1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33"/>
          <p:cNvSpPr txBox="1"/>
          <p:nvPr/>
        </p:nvSpPr>
        <p:spPr>
          <a:xfrm>
            <a:off x="629417" y="2231942"/>
            <a:ext cx="1196272" cy="725805"/>
          </a:xfrm>
          <a:prstGeom prst="rect">
            <a:avLst/>
          </a:prstGeom>
          <a:noFill/>
        </p:spPr>
        <p:txBody>
          <a:bodyPr wrap="square" lIns="67107" tIns="33553" rIns="67107" bIns="3355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您的内容打在这里，或者通过复制您的文本后。</a:t>
            </a:r>
            <a:endParaRPr lang="zh-CN" altLang="en-US" sz="1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48395" y="2231942"/>
            <a:ext cx="1196272" cy="725805"/>
          </a:xfrm>
          <a:prstGeom prst="rect">
            <a:avLst/>
          </a:prstGeom>
          <a:noFill/>
        </p:spPr>
        <p:txBody>
          <a:bodyPr wrap="square" lIns="67107" tIns="33553" rIns="67107" bIns="3355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您的内容打在这里，或者通过复制您的文本后。</a:t>
            </a:r>
            <a:endParaRPr lang="zh-CN" altLang="en-US" sz="1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24915" y="3070785"/>
            <a:ext cx="1196272" cy="725805"/>
          </a:xfrm>
          <a:prstGeom prst="rect">
            <a:avLst/>
          </a:prstGeom>
          <a:noFill/>
        </p:spPr>
        <p:txBody>
          <a:bodyPr wrap="square" lIns="67107" tIns="33553" rIns="67107" bIns="3355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您的内容打在这里，或者通过复制您的文本后。</a:t>
            </a:r>
            <a:endParaRPr lang="zh-CN" altLang="en-US" sz="1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4336" y="3070785"/>
            <a:ext cx="1196272" cy="725805"/>
          </a:xfrm>
          <a:prstGeom prst="rect">
            <a:avLst/>
          </a:prstGeom>
          <a:noFill/>
        </p:spPr>
        <p:txBody>
          <a:bodyPr wrap="square" lIns="67107" tIns="33553" rIns="67107" bIns="3355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您的内容打在这里，或者通过复制您的文本后。</a:t>
            </a:r>
            <a:endParaRPr lang="zh-CN" altLang="en-US" sz="1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4446" p14:dur="9">
        <p:comb dir="vert"/>
      </p:transition>
    </mc:Choice>
    <mc:Fallback>
      <p:transition advTm="4446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5" grpId="0"/>
      <p:bldP spid="3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基本工作概述</a:t>
            </a: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016641" y="1017844"/>
            <a:ext cx="2846866" cy="2995421"/>
            <a:chOff x="997527" y="1726095"/>
            <a:chExt cx="3795821" cy="3993895"/>
          </a:xfrm>
        </p:grpSpPr>
        <p:grpSp>
          <p:nvGrpSpPr>
            <p:cNvPr id="52" name="组合 51"/>
            <p:cNvGrpSpPr/>
            <p:nvPr/>
          </p:nvGrpSpPr>
          <p:grpSpPr>
            <a:xfrm>
              <a:off x="997527" y="1726095"/>
              <a:ext cx="3795821" cy="3993895"/>
              <a:chOff x="1724025" y="1868488"/>
              <a:chExt cx="3163888" cy="3328987"/>
            </a:xfrm>
          </p:grpSpPr>
          <p:sp>
            <p:nvSpPr>
              <p:cNvPr id="62" name="Line 16"/>
              <p:cNvSpPr>
                <a:spLocks noChangeShapeType="1"/>
              </p:cNvSpPr>
              <p:nvPr/>
            </p:nvSpPr>
            <p:spPr bwMode="auto">
              <a:xfrm>
                <a:off x="1724025" y="3534242"/>
                <a:ext cx="3163888" cy="1"/>
              </a:xfrm>
              <a:prstGeom prst="line">
                <a:avLst/>
              </a:prstGeom>
              <a:noFill/>
              <a:ln w="28575">
                <a:solidFill>
                  <a:srgbClr val="CA0810">
                    <a:alpha val="50195"/>
                  </a:srgb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>
                <a:off x="3306599" y="1868488"/>
                <a:ext cx="1" cy="3328987"/>
              </a:xfrm>
              <a:prstGeom prst="line">
                <a:avLst/>
              </a:prstGeom>
              <a:noFill/>
              <a:ln w="28575">
                <a:solidFill>
                  <a:srgbClr val="CA0810">
                    <a:alpha val="50195"/>
                  </a:srgb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64" name="Oval 10"/>
            <p:cNvSpPr>
              <a:spLocks noChangeArrowheads="1"/>
            </p:cNvSpPr>
            <p:nvPr/>
          </p:nvSpPr>
          <p:spPr bwMode="auto">
            <a:xfrm>
              <a:off x="1375446" y="2190940"/>
              <a:ext cx="3039983" cy="3064204"/>
            </a:xfrm>
            <a:prstGeom prst="ellipse">
              <a:avLst/>
            </a:prstGeom>
            <a:noFill/>
            <a:ln w="12700">
              <a:solidFill>
                <a:srgbClr val="CA0810">
                  <a:alpha val="50000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05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5" name="Oval 15"/>
            <p:cNvSpPr>
              <a:spLocks noChangeArrowheads="1"/>
            </p:cNvSpPr>
            <p:nvPr/>
          </p:nvSpPr>
          <p:spPr bwMode="auto">
            <a:xfrm>
              <a:off x="1177416" y="1987618"/>
              <a:ext cx="3436042" cy="3470849"/>
            </a:xfrm>
            <a:prstGeom prst="ellipse">
              <a:avLst/>
            </a:prstGeom>
            <a:noFill/>
            <a:ln w="12700">
              <a:solidFill>
                <a:srgbClr val="CA0810">
                  <a:alpha val="50000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05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Oval 12"/>
          <p:cNvSpPr>
            <a:spLocks noChangeArrowheads="1"/>
          </p:cNvSpPr>
          <p:nvPr/>
        </p:nvSpPr>
        <p:spPr bwMode="auto">
          <a:xfrm>
            <a:off x="1487309" y="1543507"/>
            <a:ext cx="1905528" cy="1944095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7" name="Oval 14"/>
          <p:cNvSpPr>
            <a:spLocks noChangeArrowheads="1"/>
          </p:cNvSpPr>
          <p:nvPr/>
        </p:nvSpPr>
        <p:spPr bwMode="auto">
          <a:xfrm>
            <a:off x="1880903" y="1944351"/>
            <a:ext cx="1118340" cy="1142407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5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8" name="文本5"/>
          <p:cNvSpPr>
            <a:spLocks noChangeArrowheads="1"/>
          </p:cNvSpPr>
          <p:nvPr/>
        </p:nvSpPr>
        <p:spPr bwMode="auto">
          <a:xfrm>
            <a:off x="3218390" y="3578839"/>
            <a:ext cx="1668409" cy="2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54432" tIns="27216" rIns="54432" bIns="27216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5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05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endParaRPr lang="zh-CN" altLang="en-US"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文本4"/>
          <p:cNvSpPr>
            <a:spLocks noChangeArrowheads="1"/>
          </p:cNvSpPr>
          <p:nvPr/>
        </p:nvSpPr>
        <p:spPr bwMode="auto">
          <a:xfrm>
            <a:off x="3728341" y="3067460"/>
            <a:ext cx="1669837" cy="2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54432" tIns="27216" rIns="54432" bIns="27216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5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05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endParaRPr lang="zh-CN" altLang="en-US"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文本3"/>
          <p:cNvSpPr>
            <a:spLocks noChangeArrowheads="1"/>
          </p:cNvSpPr>
          <p:nvPr/>
        </p:nvSpPr>
        <p:spPr bwMode="auto">
          <a:xfrm>
            <a:off x="3922607" y="2421809"/>
            <a:ext cx="1666980" cy="2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54432" tIns="27216" rIns="54432" bIns="27216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5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05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lang="zh-CN" altLang="en-US"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文本2"/>
          <p:cNvSpPr>
            <a:spLocks noChangeArrowheads="1"/>
          </p:cNvSpPr>
          <p:nvPr/>
        </p:nvSpPr>
        <p:spPr bwMode="auto">
          <a:xfrm>
            <a:off x="3732626" y="1794728"/>
            <a:ext cx="1666981" cy="2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54432" tIns="27216" rIns="54432" bIns="27216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5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05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zh-CN" altLang="en-US"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文本1"/>
          <p:cNvSpPr>
            <a:spLocks noChangeArrowheads="1"/>
          </p:cNvSpPr>
          <p:nvPr/>
        </p:nvSpPr>
        <p:spPr bwMode="auto">
          <a:xfrm>
            <a:off x="3181251" y="1231925"/>
            <a:ext cx="1668409" cy="2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54432" tIns="27216" rIns="54432" bIns="27216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050">
                <a:latin typeface="微软雅黑" panose="020b0503020204020204" charset="-122"/>
                <a:ea typeface="微软雅黑" panose="020b0503020204020204" charset="-122"/>
              </a:rPr>
              <a:t>单击添加您的文字</a:t>
            </a:r>
            <a:endParaRPr lang="zh-CN" altLang="en-US"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Oval 20"/>
          <p:cNvSpPr>
            <a:spLocks noChangeArrowheads="1"/>
          </p:cNvSpPr>
          <p:nvPr/>
        </p:nvSpPr>
        <p:spPr bwMode="auto">
          <a:xfrm>
            <a:off x="2968466" y="1219174"/>
            <a:ext cx="225743" cy="225743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76" name="圆圈2"/>
          <p:cNvGrpSpPr/>
          <p:nvPr/>
        </p:nvGrpSpPr>
        <p:grpSpPr>
          <a:xfrm>
            <a:off x="3454082" y="1760628"/>
            <a:ext cx="272830" cy="272830"/>
            <a:chExt cx="262" cy="262"/>
          </a:xfrm>
        </p:grpSpPr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22" y="22"/>
              <a:ext cx="218" cy="218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圆圈3"/>
          <p:cNvGrpSpPr/>
          <p:nvPr/>
        </p:nvGrpSpPr>
        <p:grpSpPr>
          <a:xfrm>
            <a:off x="3639778" y="2376282"/>
            <a:ext cx="272830" cy="272831"/>
            <a:chExt cx="262" cy="262"/>
          </a:xfrm>
        </p:grpSpPr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22" y="22"/>
              <a:ext cx="218" cy="218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圆圈4"/>
          <p:cNvGrpSpPr/>
          <p:nvPr/>
        </p:nvGrpSpPr>
        <p:grpSpPr>
          <a:xfrm>
            <a:off x="3446939" y="3030504"/>
            <a:ext cx="271402" cy="271402"/>
            <a:chExt cx="262" cy="262"/>
          </a:xfrm>
        </p:grpSpPr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23" y="22"/>
              <a:ext cx="218" cy="218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圆圈5"/>
          <p:cNvGrpSpPr/>
          <p:nvPr/>
        </p:nvGrpSpPr>
        <p:grpSpPr>
          <a:xfrm>
            <a:off x="2945560" y="3529027"/>
            <a:ext cx="271402" cy="272830"/>
            <a:chExt cx="262" cy="262"/>
          </a:xfrm>
        </p:grpSpPr>
        <p:sp>
          <p:nvSpPr>
            <p:cNvPr id="86" name="Oval 37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7" name="Oval 38"/>
            <p:cNvSpPr>
              <a:spLocks noChangeArrowheads="1"/>
            </p:cNvSpPr>
            <p:nvPr/>
          </p:nvSpPr>
          <p:spPr bwMode="auto">
            <a:xfrm>
              <a:off x="21" y="22"/>
              <a:ext cx="218" cy="218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5334291" y="1538202"/>
            <a:ext cx="2400162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在这里输入您的文字内容，或者将您的文字内容复制在这里。在这里输入您的文字内容，或者将您的文字复制在这里，在这里输入您的文字内容，或者将您的文字复制在这里</a:t>
            </a:r>
            <a:endParaRPr lang="zh-CN" altLang="en-US"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990619" y="2203930"/>
            <a:ext cx="8989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添加您</a:t>
            </a:r>
            <a:endParaRPr lang="en-US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的标题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334291" y="1158903"/>
            <a:ext cx="240016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</a:rPr>
              <a:t>添加您的标题</a:t>
            </a:r>
            <a:endParaRPr lang="zh-CN" altLang="en-US" b="1">
              <a:solidFill>
                <a:srgbClr val="CA081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5334291" y="3021274"/>
            <a:ext cx="2400162" cy="8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5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在这里输入您的文字内容，或者将您的文字内容复制在这里。在这里输入您的文字内容，或者将您的文字复制在这里，在这里输入您的文字内容，或者将您的文字复制在这里</a:t>
            </a:r>
            <a:endParaRPr lang="zh-CN" altLang="en-US"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334291" y="2641975"/>
            <a:ext cx="240016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</a:rPr>
              <a:t>添加您的标题</a:t>
            </a:r>
            <a:endParaRPr lang="zh-CN" altLang="en-US" b="1">
              <a:solidFill>
                <a:srgbClr val="CA081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4165" p14:dur="9">
        <p:comb dir="vert"/>
      </p:transition>
    </mc:Choice>
    <mc:Fallback>
      <p:transition advTm="4165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5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6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6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6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67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8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89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/>
      <p:bldP spid="69" grpId="0"/>
      <p:bldP spid="70" grpId="0"/>
      <p:bldP spid="71" grpId="0"/>
      <p:bldP spid="72" grpId="0"/>
      <p:bldP spid="88" grpId="0"/>
      <p:bldP spid="89" grpId="0"/>
      <p:bldP spid="89" grpId="1"/>
      <p:bldP spid="89" grpId="2"/>
      <p:bldP spid="90" grpId="0"/>
      <p:bldP spid="9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基本工作概述</a:t>
            </a: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357702" y="881761"/>
            <a:ext cx="6187936" cy="1905068"/>
            <a:chOff x="4238859" y="1324283"/>
            <a:chExt cx="8250581" cy="2540091"/>
          </a:xfrm>
        </p:grpSpPr>
        <p:sp>
          <p:nvSpPr>
            <p:cNvPr id="12" name="矩形 3"/>
            <p:cNvSpPr/>
            <p:nvPr/>
          </p:nvSpPr>
          <p:spPr>
            <a:xfrm>
              <a:off x="5026257" y="1858753"/>
              <a:ext cx="7463183" cy="1836423"/>
            </a:xfrm>
            <a:custGeom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/>
            <a:p>
              <a:pPr>
                <a:lnSpc>
                  <a:spcPct val="140000"/>
                </a:lnSpc>
                <a:defRPr/>
              </a:pPr>
              <a:endParaRPr lang="zh-CN" altLang="en-US" sz="12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直角三角形 2"/>
            <p:cNvSpPr/>
            <p:nvPr/>
          </p:nvSpPr>
          <p:spPr>
            <a:xfrm rot="17117050" flipH="1">
              <a:off x="5042291" y="2515071"/>
              <a:ext cx="1386578" cy="1312027"/>
            </a:xfrm>
            <a:custGeom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238859" y="1324283"/>
              <a:ext cx="2314575" cy="1370013"/>
            </a:xfrm>
            <a:custGeom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5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TextBox 7"/>
            <p:cNvSpPr txBox="1"/>
            <p:nvPr/>
          </p:nvSpPr>
          <p:spPr>
            <a:xfrm>
              <a:off x="4412243" y="1748102"/>
              <a:ext cx="1760683" cy="69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点击此处添加“标题内容”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gray">
            <a:xfrm>
              <a:off x="6569956" y="2139523"/>
              <a:ext cx="5742542" cy="1352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just">
                <a:lnSpc>
                  <a:spcPct val="125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98138" y="2387026"/>
            <a:ext cx="6440486" cy="1922837"/>
            <a:chOff x="1706779" y="3596733"/>
            <a:chExt cx="8587315" cy="2563782"/>
          </a:xfrm>
        </p:grpSpPr>
        <p:sp>
          <p:nvSpPr>
            <p:cNvPr id="19" name="矩形 3"/>
            <p:cNvSpPr/>
            <p:nvPr/>
          </p:nvSpPr>
          <p:spPr>
            <a:xfrm>
              <a:off x="2474753" y="4174210"/>
              <a:ext cx="7819341" cy="1819058"/>
            </a:xfrm>
            <a:custGeom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1620000" tIns="46800" rIns="72000" bIns="46800" anchor="ctr"/>
            <a:lstStyle/>
            <a:p>
              <a:pPr>
                <a:lnSpc>
                  <a:spcPct val="140000"/>
                </a:lnSpc>
                <a:defRPr/>
              </a:pPr>
              <a:endParaRPr lang="zh-CN" altLang="en-US" sz="12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直角三角形 2"/>
            <p:cNvSpPr/>
            <p:nvPr/>
          </p:nvSpPr>
          <p:spPr>
            <a:xfrm rot="17117050" flipH="1">
              <a:off x="2486725" y="4791148"/>
              <a:ext cx="1408213" cy="1330520"/>
            </a:xfrm>
            <a:custGeom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1706779" y="3596733"/>
              <a:ext cx="2314575" cy="1370012"/>
            </a:xfrm>
            <a:custGeom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5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TextBox 8"/>
            <p:cNvSpPr txBox="1"/>
            <p:nvPr/>
          </p:nvSpPr>
          <p:spPr>
            <a:xfrm>
              <a:off x="1864171" y="3987849"/>
              <a:ext cx="1867972" cy="69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</a:lstStyle>
            <a:p>
              <a:r>
                <a:rPr lang="zh-CN" altLang="en-US" sz="1400">
                  <a:solidFill>
                    <a:schemeClr val="bg1"/>
                  </a:solidFill>
                </a:rPr>
                <a:t>点击此处添加“标题内容”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gray">
            <a:xfrm>
              <a:off x="4141446" y="4445300"/>
              <a:ext cx="5878956" cy="1352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lnSpc>
                  <a:spcPct val="125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720793" y="1037939"/>
            <a:ext cx="450215" cy="68389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8749" y="2519906"/>
            <a:ext cx="489585" cy="76073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5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45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3417" p14:dur="9">
        <p:comb dir="vert"/>
      </p:transition>
    </mc:Choice>
    <mc:Fallback>
      <p:transition advTm="3417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基本工作概述</a:t>
            </a: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54983" y="1251237"/>
            <a:ext cx="3035238" cy="2833237"/>
            <a:chOff x="1356184" y="1198174"/>
            <a:chExt cx="3035238" cy="2833237"/>
          </a:xfrm>
          <a:solidFill>
            <a:srgbClr val="414455"/>
          </a:solidFill>
        </p:grpSpPr>
        <p:grpSp>
          <p:nvGrpSpPr>
            <p:cNvPr id="7" name="组合 6"/>
            <p:cNvGrpSpPr/>
            <p:nvPr/>
          </p:nvGrpSpPr>
          <p:grpSpPr>
            <a:xfrm>
              <a:off x="1356184" y="1198174"/>
              <a:ext cx="3035238" cy="2833237"/>
              <a:chOff x="1356184" y="1198174"/>
              <a:chExt cx="3035238" cy="2833237"/>
            </a:xfrm>
            <a:grpFill/>
          </p:grpSpPr>
          <p:grpSp>
            <p:nvGrpSpPr>
              <p:cNvPr id="8" name="组合 7"/>
              <p:cNvGrpSpPr/>
              <p:nvPr/>
            </p:nvGrpSpPr>
            <p:grpSpPr>
              <a:xfrm>
                <a:off x="1356184" y="2251948"/>
                <a:ext cx="2361706" cy="1779463"/>
                <a:chOff x="1356184" y="2251948"/>
                <a:chExt cx="2361706" cy="1779463"/>
              </a:xfrm>
              <a:grpFill/>
            </p:grpSpPr>
            <p:sp>
              <p:nvSpPr>
                <p:cNvPr id="9" name="Freeform 5"/>
                <p:cNvSpPr>
                  <a:spLocks noEditPoints="1"/>
                </p:cNvSpPr>
                <p:nvPr/>
              </p:nvSpPr>
              <p:spPr bwMode="auto">
                <a:xfrm>
                  <a:off x="1356184" y="2251948"/>
                  <a:ext cx="1464389" cy="895164"/>
                </a:xfrm>
                <a:custGeom>
                  <a:gdLst>
                    <a:gd name="T0" fmla="*/ 1069975 w 674"/>
                    <a:gd name="T1" fmla="*/ 654050 h 412"/>
                    <a:gd name="T2" fmla="*/ 1065213 w 674"/>
                    <a:gd name="T3" fmla="*/ 652463 h 412"/>
                    <a:gd name="T4" fmla="*/ 0 w 674"/>
                    <a:gd name="T5" fmla="*/ 522288 h 412"/>
                    <a:gd name="T6" fmla="*/ 4763 w 674"/>
                    <a:gd name="T7" fmla="*/ 519113 h 412"/>
                    <a:gd name="T8" fmla="*/ 641350 w 674"/>
                    <a:gd name="T9" fmla="*/ 0 h 412"/>
                    <a:gd name="T10" fmla="*/ 1069975 w 674"/>
                    <a:gd name="T11" fmla="*/ 654050 h 412"/>
                    <a:gd name="T12" fmla="*/ 7938 w 674"/>
                    <a:gd name="T13" fmla="*/ 519113 h 412"/>
                    <a:gd name="T14" fmla="*/ 1062038 w 674"/>
                    <a:gd name="T15" fmla="*/ 649288 h 412"/>
                    <a:gd name="T16" fmla="*/ 641350 w 674"/>
                    <a:gd name="T17" fmla="*/ 6350 h 412"/>
                    <a:gd name="T18" fmla="*/ 7938 w 674"/>
                    <a:gd name="T19" fmla="*/ 519113 h 4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74" h="412">
                      <a:moveTo>
                        <a:pt x="674" y="412"/>
                      </a:moveTo>
                      <a:lnTo>
                        <a:pt x="671" y="411"/>
                      </a:lnTo>
                      <a:lnTo>
                        <a:pt x="0" y="329"/>
                      </a:lnTo>
                      <a:lnTo>
                        <a:pt x="3" y="327"/>
                      </a:lnTo>
                      <a:lnTo>
                        <a:pt x="404" y="0"/>
                      </a:lnTo>
                      <a:lnTo>
                        <a:pt x="674" y="412"/>
                      </a:lnTo>
                      <a:close/>
                      <a:moveTo>
                        <a:pt x="5" y="327"/>
                      </a:moveTo>
                      <a:lnTo>
                        <a:pt x="669" y="409"/>
                      </a:lnTo>
                      <a:lnTo>
                        <a:pt x="404" y="4"/>
                      </a:lnTo>
                      <a:lnTo>
                        <a:pt x="5" y="327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81597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0" name="Freeform 6"/>
                <p:cNvSpPr/>
                <p:nvPr/>
              </p:nvSpPr>
              <p:spPr bwMode="auto">
                <a:xfrm>
                  <a:off x="1360529" y="2962429"/>
                  <a:ext cx="827793" cy="929927"/>
                </a:xfrm>
                <a:custGeom>
                  <a:gdLst>
                    <a:gd name="T0" fmla="*/ 601663 w 381"/>
                    <a:gd name="T1" fmla="*/ 679450 h 428"/>
                    <a:gd name="T2" fmla="*/ 0 w 381"/>
                    <a:gd name="T3" fmla="*/ 3175 h 428"/>
                    <a:gd name="T4" fmla="*/ 1588 w 381"/>
                    <a:gd name="T5" fmla="*/ 0 h 428"/>
                    <a:gd name="T6" fmla="*/ 604838 w 381"/>
                    <a:gd name="T7" fmla="*/ 677863 h 428"/>
                    <a:gd name="T8" fmla="*/ 601663 w 381"/>
                    <a:gd name="T9" fmla="*/ 679450 h 4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1" h="428">
                      <a:moveTo>
                        <a:pt x="379" y="428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81" y="427"/>
                      </a:lnTo>
                      <a:lnTo>
                        <a:pt x="379" y="428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81597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1" name="Freeform 7"/>
                <p:cNvSpPr>
                  <a:spLocks noEditPoints="1"/>
                </p:cNvSpPr>
                <p:nvPr/>
              </p:nvSpPr>
              <p:spPr bwMode="auto">
                <a:xfrm>
                  <a:off x="2179630" y="3138420"/>
                  <a:ext cx="1538260" cy="892991"/>
                </a:xfrm>
                <a:custGeom>
                  <a:gdLst>
                    <a:gd name="T0" fmla="*/ 1123950 w 708"/>
                    <a:gd name="T1" fmla="*/ 652463 h 411"/>
                    <a:gd name="T2" fmla="*/ 0 w 708"/>
                    <a:gd name="T3" fmla="*/ 552450 h 411"/>
                    <a:gd name="T4" fmla="*/ 463550 w 708"/>
                    <a:gd name="T5" fmla="*/ 0 h 411"/>
                    <a:gd name="T6" fmla="*/ 465138 w 708"/>
                    <a:gd name="T7" fmla="*/ 1588 h 411"/>
                    <a:gd name="T8" fmla="*/ 1123950 w 708"/>
                    <a:gd name="T9" fmla="*/ 652463 h 411"/>
                    <a:gd name="T10" fmla="*/ 7938 w 708"/>
                    <a:gd name="T11" fmla="*/ 547688 h 411"/>
                    <a:gd name="T12" fmla="*/ 1112838 w 708"/>
                    <a:gd name="T13" fmla="*/ 649288 h 411"/>
                    <a:gd name="T14" fmla="*/ 463550 w 708"/>
                    <a:gd name="T15" fmla="*/ 6350 h 411"/>
                    <a:gd name="T16" fmla="*/ 7938 w 708"/>
                    <a:gd name="T17" fmla="*/ 547688 h 4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08" h="411">
                      <a:moveTo>
                        <a:pt x="708" y="411"/>
                      </a:moveTo>
                      <a:lnTo>
                        <a:pt x="0" y="348"/>
                      </a:lnTo>
                      <a:lnTo>
                        <a:pt x="292" y="0"/>
                      </a:lnTo>
                      <a:lnTo>
                        <a:pt x="293" y="1"/>
                      </a:lnTo>
                      <a:lnTo>
                        <a:pt x="708" y="411"/>
                      </a:lnTo>
                      <a:close/>
                      <a:moveTo>
                        <a:pt x="5" y="345"/>
                      </a:moveTo>
                      <a:lnTo>
                        <a:pt x="701" y="409"/>
                      </a:lnTo>
                      <a:lnTo>
                        <a:pt x="292" y="4"/>
                      </a:lnTo>
                      <a:lnTo>
                        <a:pt x="5" y="345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81597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2231774" y="1198174"/>
                <a:ext cx="2159648" cy="1948937"/>
                <a:chOff x="2231774" y="1198174"/>
                <a:chExt cx="2159648" cy="1948937"/>
              </a:xfrm>
              <a:grpFill/>
            </p:grpSpPr>
            <p:sp>
              <p:nvSpPr>
                <p:cNvPr id="13" name="Freeform 8"/>
                <p:cNvSpPr>
                  <a:spLocks noEditPoints="1"/>
                </p:cNvSpPr>
                <p:nvPr/>
              </p:nvSpPr>
              <p:spPr bwMode="auto">
                <a:xfrm>
                  <a:off x="2853162" y="1232938"/>
                  <a:ext cx="1538260" cy="1914173"/>
                </a:xfrm>
                <a:custGeom>
                  <a:gdLst>
                    <a:gd name="T0" fmla="*/ 0 w 708"/>
                    <a:gd name="T1" fmla="*/ 1398588 h 881"/>
                    <a:gd name="T2" fmla="*/ 176213 w 708"/>
                    <a:gd name="T3" fmla="*/ 0 h 881"/>
                    <a:gd name="T4" fmla="*/ 179388 w 708"/>
                    <a:gd name="T5" fmla="*/ 4763 h 881"/>
                    <a:gd name="T6" fmla="*/ 1123950 w 708"/>
                    <a:gd name="T7" fmla="*/ 1160463 h 881"/>
                    <a:gd name="T8" fmla="*/ 1120775 w 708"/>
                    <a:gd name="T9" fmla="*/ 1162050 h 881"/>
                    <a:gd name="T10" fmla="*/ 0 w 708"/>
                    <a:gd name="T11" fmla="*/ 1398588 h 881"/>
                    <a:gd name="T12" fmla="*/ 179388 w 708"/>
                    <a:gd name="T13" fmla="*/ 11113 h 881"/>
                    <a:gd name="T14" fmla="*/ 4763 w 708"/>
                    <a:gd name="T15" fmla="*/ 1393825 h 881"/>
                    <a:gd name="T16" fmla="*/ 1117600 w 708"/>
                    <a:gd name="T17" fmla="*/ 1157288 h 881"/>
                    <a:gd name="T18" fmla="*/ 179388 w 708"/>
                    <a:gd name="T19" fmla="*/ 11113 h 8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8" h="881">
                      <a:moveTo>
                        <a:pt x="0" y="881"/>
                      </a:moveTo>
                      <a:lnTo>
                        <a:pt x="111" y="0"/>
                      </a:lnTo>
                      <a:lnTo>
                        <a:pt x="113" y="3"/>
                      </a:lnTo>
                      <a:lnTo>
                        <a:pt x="708" y="731"/>
                      </a:lnTo>
                      <a:lnTo>
                        <a:pt x="706" y="732"/>
                      </a:lnTo>
                      <a:lnTo>
                        <a:pt x="0" y="881"/>
                      </a:lnTo>
                      <a:close/>
                      <a:moveTo>
                        <a:pt x="113" y="7"/>
                      </a:moveTo>
                      <a:lnTo>
                        <a:pt x="3" y="878"/>
                      </a:lnTo>
                      <a:lnTo>
                        <a:pt x="704" y="729"/>
                      </a:lnTo>
                      <a:lnTo>
                        <a:pt x="113" y="7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81597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4" name="Freeform 9"/>
                <p:cNvSpPr/>
                <p:nvPr/>
              </p:nvSpPr>
              <p:spPr bwMode="auto">
                <a:xfrm>
                  <a:off x="2231774" y="1198174"/>
                  <a:ext cx="923391" cy="1060291"/>
                </a:xfrm>
                <a:custGeom>
                  <a:gdLst>
                    <a:gd name="T0" fmla="*/ 3175 w 425"/>
                    <a:gd name="T1" fmla="*/ 774700 h 488"/>
                    <a:gd name="T2" fmla="*/ 0 w 425"/>
                    <a:gd name="T3" fmla="*/ 771525 h 488"/>
                    <a:gd name="T4" fmla="*/ 673100 w 425"/>
                    <a:gd name="T5" fmla="*/ 0 h 488"/>
                    <a:gd name="T6" fmla="*/ 674688 w 425"/>
                    <a:gd name="T7" fmla="*/ 1588 h 488"/>
                    <a:gd name="T8" fmla="*/ 3175 w 425"/>
                    <a:gd name="T9" fmla="*/ 774700 h 4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5" h="488">
                      <a:moveTo>
                        <a:pt x="2" y="488"/>
                      </a:moveTo>
                      <a:lnTo>
                        <a:pt x="0" y="486"/>
                      </a:lnTo>
                      <a:lnTo>
                        <a:pt x="424" y="0"/>
                      </a:lnTo>
                      <a:lnTo>
                        <a:pt x="425" y="1"/>
                      </a:lnTo>
                      <a:lnTo>
                        <a:pt x="2" y="488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81597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</p:grpSp>
        <p:sp>
          <p:nvSpPr>
            <p:cNvPr id="15" name="Freeform 10"/>
            <p:cNvSpPr/>
            <p:nvPr/>
          </p:nvSpPr>
          <p:spPr bwMode="auto">
            <a:xfrm>
              <a:off x="3707027" y="2819029"/>
              <a:ext cx="682223" cy="1210210"/>
            </a:xfrm>
            <a:custGeom>
              <a:gdLst>
                <a:gd name="T0" fmla="*/ 3175 w 314"/>
                <a:gd name="T1" fmla="*/ 884238 h 557"/>
                <a:gd name="T2" fmla="*/ 0 w 314"/>
                <a:gd name="T3" fmla="*/ 884238 h 557"/>
                <a:gd name="T4" fmla="*/ 495300 w 314"/>
                <a:gd name="T5" fmla="*/ 0 h 557"/>
                <a:gd name="T6" fmla="*/ 498475 w 314"/>
                <a:gd name="T7" fmla="*/ 1588 h 557"/>
                <a:gd name="T8" fmla="*/ 3175 w 314"/>
                <a:gd name="T9" fmla="*/ 884238 h 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557">
                  <a:moveTo>
                    <a:pt x="2" y="557"/>
                  </a:moveTo>
                  <a:lnTo>
                    <a:pt x="0" y="557"/>
                  </a:lnTo>
                  <a:lnTo>
                    <a:pt x="312" y="0"/>
                  </a:lnTo>
                  <a:lnTo>
                    <a:pt x="314" y="1"/>
                  </a:lnTo>
                  <a:lnTo>
                    <a:pt x="2" y="557"/>
                  </a:ln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6" name="Oval 951"/>
          <p:cNvSpPr>
            <a:spLocks noChangeArrowheads="1"/>
          </p:cNvSpPr>
          <p:nvPr/>
        </p:nvSpPr>
        <p:spPr bwMode="auto">
          <a:xfrm>
            <a:off x="2230842" y="2674700"/>
            <a:ext cx="1049407" cy="1045082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Oval 952"/>
          <p:cNvSpPr>
            <a:spLocks noChangeArrowheads="1"/>
          </p:cNvSpPr>
          <p:nvPr/>
        </p:nvSpPr>
        <p:spPr bwMode="auto">
          <a:xfrm>
            <a:off x="933482" y="2574427"/>
            <a:ext cx="775649" cy="775664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Oval 953"/>
          <p:cNvSpPr>
            <a:spLocks noChangeArrowheads="1"/>
          </p:cNvSpPr>
          <p:nvPr/>
        </p:nvSpPr>
        <p:spPr bwMode="auto">
          <a:xfrm>
            <a:off x="3401651" y="3823746"/>
            <a:ext cx="469300" cy="469309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" name="Oval 954"/>
          <p:cNvSpPr>
            <a:spLocks noChangeArrowheads="1"/>
          </p:cNvSpPr>
          <p:nvPr/>
        </p:nvSpPr>
        <p:spPr bwMode="auto">
          <a:xfrm>
            <a:off x="2619485" y="905773"/>
            <a:ext cx="921218" cy="919064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Oval 955"/>
          <p:cNvSpPr>
            <a:spLocks noChangeArrowheads="1"/>
          </p:cNvSpPr>
          <p:nvPr/>
        </p:nvSpPr>
        <p:spPr bwMode="auto">
          <a:xfrm>
            <a:off x="2054588" y="3815055"/>
            <a:ext cx="258550" cy="260727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1" name="Oval 956"/>
          <p:cNvSpPr>
            <a:spLocks noChangeArrowheads="1"/>
          </p:cNvSpPr>
          <p:nvPr/>
        </p:nvSpPr>
        <p:spPr bwMode="auto">
          <a:xfrm>
            <a:off x="3862259" y="2398437"/>
            <a:ext cx="919046" cy="916891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" name="Oval 957"/>
          <p:cNvSpPr>
            <a:spLocks noChangeArrowheads="1"/>
          </p:cNvSpPr>
          <p:nvPr/>
        </p:nvSpPr>
        <p:spPr bwMode="auto">
          <a:xfrm>
            <a:off x="2024169" y="2100772"/>
            <a:ext cx="417155" cy="417164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3" name="Oval 952"/>
          <p:cNvSpPr>
            <a:spLocks noChangeArrowheads="1"/>
          </p:cNvSpPr>
          <p:nvPr/>
        </p:nvSpPr>
        <p:spPr bwMode="auto">
          <a:xfrm>
            <a:off x="5325971" y="2543158"/>
            <a:ext cx="279320" cy="279596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4" name="Oval 952"/>
          <p:cNvSpPr>
            <a:spLocks noChangeArrowheads="1"/>
          </p:cNvSpPr>
          <p:nvPr/>
        </p:nvSpPr>
        <p:spPr bwMode="auto">
          <a:xfrm>
            <a:off x="5325971" y="2935963"/>
            <a:ext cx="279320" cy="279596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" name="Oval 952"/>
          <p:cNvSpPr>
            <a:spLocks noChangeArrowheads="1"/>
          </p:cNvSpPr>
          <p:nvPr/>
        </p:nvSpPr>
        <p:spPr bwMode="auto">
          <a:xfrm>
            <a:off x="5325971" y="3344008"/>
            <a:ext cx="279320" cy="279596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6" name="Oval 952"/>
          <p:cNvSpPr>
            <a:spLocks noChangeArrowheads="1"/>
          </p:cNvSpPr>
          <p:nvPr/>
        </p:nvSpPr>
        <p:spPr bwMode="auto">
          <a:xfrm>
            <a:off x="5325971" y="3752055"/>
            <a:ext cx="279320" cy="279596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" name="Rectangle 971"/>
          <p:cNvSpPr/>
          <p:nvPr/>
        </p:nvSpPr>
        <p:spPr>
          <a:xfrm>
            <a:off x="4516935" y="900870"/>
            <a:ext cx="3545339" cy="491878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8159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altLang="zh-CN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8" name="Rectangle 972"/>
          <p:cNvSpPr/>
          <p:nvPr/>
        </p:nvSpPr>
        <p:spPr>
          <a:xfrm>
            <a:off x="6289607" y="1466326"/>
            <a:ext cx="1727704" cy="4183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altLang="zh-CN" sz="4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TextBox 974"/>
          <p:cNvSpPr txBox="1">
            <a:spLocks noChangeArrowheads="1"/>
          </p:cNvSpPr>
          <p:nvPr/>
        </p:nvSpPr>
        <p:spPr bwMode="auto">
          <a:xfrm>
            <a:off x="2635301" y="1145581"/>
            <a:ext cx="906091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4975"/>
                <a:tab pos="3314700"/>
                <a:tab pos="4752975"/>
                <a:tab pos="6372225"/>
              </a:tabLst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Roboto Condensed" pitchFamily="2" charset="0"/>
              </a:rPr>
              <a:t>2015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Roboto Condensed" pitchFamily="2" charset="0"/>
            </a:endParaRPr>
          </a:p>
        </p:txBody>
      </p:sp>
      <p:sp>
        <p:nvSpPr>
          <p:cNvPr id="30" name="TextBox 975"/>
          <p:cNvSpPr txBox="1">
            <a:spLocks noChangeArrowheads="1"/>
          </p:cNvSpPr>
          <p:nvPr/>
        </p:nvSpPr>
        <p:spPr bwMode="auto">
          <a:xfrm>
            <a:off x="3895655" y="2656750"/>
            <a:ext cx="910179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4975"/>
                <a:tab pos="3314700"/>
                <a:tab pos="4752975"/>
                <a:tab pos="6372225"/>
              </a:tabLst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Roboto Condensed" pitchFamily="2" charset="0"/>
              </a:rPr>
              <a:t>2016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Roboto Condensed" pitchFamily="2" charset="0"/>
            </a:endParaRPr>
          </a:p>
        </p:txBody>
      </p:sp>
      <p:sp>
        <p:nvSpPr>
          <p:cNvPr id="31" name="TextBox 976"/>
          <p:cNvSpPr txBox="1">
            <a:spLocks noChangeArrowheads="1"/>
          </p:cNvSpPr>
          <p:nvPr/>
        </p:nvSpPr>
        <p:spPr bwMode="auto">
          <a:xfrm>
            <a:off x="974360" y="2786082"/>
            <a:ext cx="753487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4975"/>
                <a:tab pos="3314700"/>
                <a:tab pos="4752975"/>
                <a:tab pos="6372225"/>
              </a:tabLst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Roboto Condensed" pitchFamily="2" charset="0"/>
              </a:rPr>
              <a:t>2014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Roboto Condensed" pitchFamily="2" charset="0"/>
            </a:endParaRPr>
          </a:p>
        </p:txBody>
      </p:sp>
      <p:sp>
        <p:nvSpPr>
          <p:cNvPr id="32" name="TextBox 977"/>
          <p:cNvSpPr txBox="1">
            <a:spLocks noChangeArrowheads="1"/>
          </p:cNvSpPr>
          <p:nvPr/>
        </p:nvSpPr>
        <p:spPr bwMode="auto">
          <a:xfrm>
            <a:off x="2266544" y="2980827"/>
            <a:ext cx="105052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4975"/>
                <a:tab pos="3314700"/>
                <a:tab pos="4752975"/>
                <a:tab pos="6372225"/>
              </a:tabLst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Roboto Condensed" pitchFamily="2" charset="0"/>
              </a:rPr>
              <a:t>2017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Roboto Condensed" pitchFamily="2" charset="0"/>
            </a:endParaRPr>
          </a:p>
        </p:txBody>
      </p:sp>
      <p:sp>
        <p:nvSpPr>
          <p:cNvPr id="3" name="TextBox 28"/>
          <p:cNvSpPr txBox="1"/>
          <p:nvPr/>
        </p:nvSpPr>
        <p:spPr>
          <a:xfrm>
            <a:off x="5605290" y="2490186"/>
            <a:ext cx="2512019" cy="387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Text Placeholder 2"/>
          <p:cNvSpPr txBox="1"/>
          <p:nvPr/>
        </p:nvSpPr>
        <p:spPr bwMode="auto">
          <a:xfrm>
            <a:off x="6334082" y="1548942"/>
            <a:ext cx="1523692" cy="2684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Corbel" panose="020b0503020204020204" pitchFamily="34" charset="0"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添加会议副标题</a:t>
            </a: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5" name="TextBox 30"/>
          <p:cNvSpPr txBox="1"/>
          <p:nvPr/>
        </p:nvSpPr>
        <p:spPr>
          <a:xfrm>
            <a:off x="5605290" y="2898231"/>
            <a:ext cx="2512019" cy="387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" name="TextBox 31"/>
          <p:cNvSpPr txBox="1"/>
          <p:nvPr/>
        </p:nvSpPr>
        <p:spPr>
          <a:xfrm>
            <a:off x="5605290" y="3306276"/>
            <a:ext cx="2512019" cy="387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2"/>
          <p:cNvSpPr txBox="1"/>
          <p:nvPr/>
        </p:nvSpPr>
        <p:spPr>
          <a:xfrm>
            <a:off x="5605290" y="3714322"/>
            <a:ext cx="2512019" cy="3873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3089" p14:dur="9">
        <p:comb dir="vert"/>
      </p:transition>
    </mc:Choice>
    <mc:Fallback>
      <p:transition advTm="3089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8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8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7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7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7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" grpId="0"/>
      <p:bldP spid="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Round Same Side Corner Rectangle 21"/>
          <p:cNvSpPr/>
          <p:nvPr/>
        </p:nvSpPr>
        <p:spPr>
          <a:xfrm rot="16200000" flipH="1">
            <a:off x="3706053" y="-602433"/>
            <a:ext cx="1728787" cy="6263881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noAutofit/>
          </a:bodyPr>
          <a:lstStyle/>
          <a:p>
            <a:pPr algn="ctr"/>
            <a:endParaRPr lang="bg-BG" sz="1350">
              <a:gradFill>
                <a:gsLst>
                  <a:gs pos="5000">
                    <a:srgbClr val="FF0000"/>
                  </a:gs>
                  <a:gs pos="25000">
                    <a:srgbClr val="FFC000"/>
                  </a:gs>
                  <a:gs pos="53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endParaRPr>
          </a:p>
        </p:txBody>
      </p:sp>
      <p:sp>
        <p:nvSpPr>
          <p:cNvPr id="32" name="Round Same Side Corner Rectangle 7"/>
          <p:cNvSpPr/>
          <p:nvPr/>
        </p:nvSpPr>
        <p:spPr>
          <a:xfrm rot="16200000" flipH="1">
            <a:off x="3796682" y="-496651"/>
            <a:ext cx="1551468" cy="6052317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defTabSz="950595">
              <a:defRPr/>
            </a:pPr>
            <a:endParaRPr lang="bg-BG" sz="1425">
              <a:gradFill>
                <a:gsLst>
                  <a:gs pos="5000">
                    <a:srgbClr val="FF0000"/>
                  </a:gs>
                  <a:gs pos="25000">
                    <a:srgbClr val="FFC000"/>
                  </a:gs>
                  <a:gs pos="53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endParaRPr>
          </a:p>
        </p:txBody>
      </p:sp>
      <p:sp>
        <p:nvSpPr>
          <p:cNvPr id="33" name="标题 4"/>
          <p:cNvSpPr txBox="1"/>
          <p:nvPr/>
        </p:nvSpPr>
        <p:spPr>
          <a:xfrm>
            <a:off x="2844738" y="2019086"/>
            <a:ext cx="4107540" cy="854456"/>
          </a:xfrm>
          <a:prstGeom prst="rect">
            <a:avLst/>
          </a:prstGeom>
        </p:spPr>
        <p:txBody>
          <a:bodyPr vert="horz" lIns="91404" tIns="45702" rIns="91404" bIns="457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565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5100" b="1" kern="3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明兰_UI_TC" pitchFamily="2" charset="-122"/>
              </a:rPr>
              <a:t>工作成绩展示</a:t>
            </a:r>
            <a:endParaRPr lang="zh-CN" altLang="en-US" sz="5100" b="1" kern="3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明兰_UI_TC" pitchFamily="2" charset="-122"/>
            </a:endParaRPr>
          </a:p>
        </p:txBody>
      </p:sp>
      <p:sp>
        <p:nvSpPr>
          <p:cNvPr id="34" name="文本框 8"/>
          <p:cNvSpPr txBox="1"/>
          <p:nvPr/>
        </p:nvSpPr>
        <p:spPr>
          <a:xfrm>
            <a:off x="3944683" y="1936974"/>
            <a:ext cx="1430188" cy="274320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zh-CN" altLang="en-US" sz="1200" b="1" spc="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工作总结</a:t>
            </a:r>
            <a:endParaRPr lang="zh-CN" altLang="en-US" sz="1200" b="1" spc="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432712" y="2075504"/>
            <a:ext cx="1482834" cy="0"/>
          </a:xfrm>
          <a:prstGeom prst="line">
            <a:avLst/>
          </a:prstGeom>
          <a:ln w="6350">
            <a:solidFill>
              <a:srgbClr val="C00000"/>
            </a:solidFill>
            <a:prstDash val="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341795" y="2075504"/>
            <a:ext cx="1482834" cy="0"/>
          </a:xfrm>
          <a:prstGeom prst="line">
            <a:avLst/>
          </a:prstGeom>
          <a:ln w="6350">
            <a:solidFill>
              <a:srgbClr val="C00000"/>
            </a:solidFill>
            <a:prstDash val="dash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2096091" y="2191008"/>
            <a:ext cx="970764" cy="777313"/>
            <a:chOff x="2431278" y="2108424"/>
            <a:chExt cx="970890" cy="777133"/>
          </a:xfrm>
        </p:grpSpPr>
        <p:sp>
          <p:nvSpPr>
            <p:cNvPr id="38" name="椭圆 37"/>
            <p:cNvSpPr/>
            <p:nvPr/>
          </p:nvSpPr>
          <p:spPr>
            <a:xfrm>
              <a:off x="2585913" y="2162254"/>
              <a:ext cx="669475" cy="669475"/>
            </a:xfrm>
            <a:prstGeom prst="ellipse">
              <a:avLst/>
            </a:prstGeom>
            <a:gradFill>
              <a:gsLst>
                <a:gs pos="89000">
                  <a:srgbClr val="C00000"/>
                </a:gs>
                <a:gs pos="35000">
                  <a:srgbClr val="FF3300"/>
                </a:gs>
              </a:gsLst>
              <a:lin ang="5400000" scaled="1"/>
            </a:gradFill>
            <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</a:gra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标题 4"/>
            <p:cNvSpPr txBox="1"/>
            <p:nvPr/>
          </p:nvSpPr>
          <p:spPr>
            <a:xfrm>
              <a:off x="2431278" y="2108424"/>
              <a:ext cx="970890" cy="77713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ct val="20000"/>
                </a:spcBef>
              </a:pPr>
              <a:r>
                <a:rPr lang="en-US" altLang="zh-CN" sz="360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  <a:cs typeface="+mn-cs"/>
                </a:rPr>
                <a:t>  02</a:t>
              </a:r>
              <a:endParaRPr lang="zh-CN" altLang="en-US" sz="36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134"/>
            <a:ext cx="9144000" cy="1517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510"/>
            <a:ext cx="9144000" cy="11765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499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/>
          <a:stretch>
            <a:fillRect/>
          </a:stretch>
        </p:blipFill>
        <p:spPr>
          <a:xfrm>
            <a:off x="99060" y="249915"/>
            <a:ext cx="1687549" cy="24792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129" y="-49932"/>
            <a:ext cx="1894871" cy="335550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2901" p14:dur="9">
        <p:comb dir="vert"/>
      </p:transition>
    </mc:Choice>
    <mc:Fallback>
      <p:transition advTm="2901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9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" y="-20959"/>
            <a:ext cx="483615" cy="1297021"/>
          </a:xfrm>
          <a:prstGeom prst="rect">
            <a:avLst/>
          </a:prstGeom>
        </p:spPr>
      </p:pic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37185" y="246503"/>
            <a:ext cx="277854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工作成绩展示</a:t>
            </a: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48204" y="535364"/>
            <a:ext cx="2000250" cy="2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728" rIns="91455" bIns="4572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This is a good space for a short subtitle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0" name="Oval 7"/>
          <p:cNvSpPr>
            <a:spLocks noChangeArrowheads="1"/>
          </p:cNvSpPr>
          <p:nvPr/>
        </p:nvSpPr>
        <p:spPr bwMode="auto">
          <a:xfrm>
            <a:off x="3199439" y="990006"/>
            <a:ext cx="2940651" cy="2949102"/>
          </a:xfrm>
          <a:prstGeom prst="ellipse">
            <a:avLst/>
          </a:prstGeom>
          <a:noFill/>
          <a:ln w="12700" cap="flat">
            <a:solidFill>
              <a:srgbClr val="C00000">
                <a:alpha val="76000"/>
              </a:srgb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2" tIns="34285" rIns="68572" bIns="34285" numCol="1" anchor="t" anchorCtr="0" compatLnSpc="1"/>
          <a:lstStyle/>
          <a:p>
            <a:endParaRPr lang="zh-CN" altLang="en-US" sz="101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Freeform 34"/>
          <p:cNvSpPr/>
          <p:nvPr/>
        </p:nvSpPr>
        <p:spPr bwMode="auto">
          <a:xfrm>
            <a:off x="3559433" y="1356795"/>
            <a:ext cx="1021736" cy="1029479"/>
          </a:xfrm>
          <a:custGeom>
            <a:gdLst>
              <a:gd name="T0" fmla="*/ 33 w 66"/>
              <a:gd name="T1" fmla="*/ 0 h 66"/>
              <a:gd name="T2" fmla="*/ 66 w 66"/>
              <a:gd name="T3" fmla="*/ 33 h 66"/>
              <a:gd name="T4" fmla="*/ 64 w 66"/>
              <a:gd name="T5" fmla="*/ 46 h 66"/>
              <a:gd name="T6" fmla="*/ 50 w 66"/>
              <a:gd name="T7" fmla="*/ 36 h 66"/>
              <a:gd name="T8" fmla="*/ 50 w 66"/>
              <a:gd name="T9" fmla="*/ 33 h 66"/>
              <a:gd name="T10" fmla="*/ 33 w 66"/>
              <a:gd name="T11" fmla="*/ 16 h 66"/>
              <a:gd name="T12" fmla="*/ 16 w 66"/>
              <a:gd name="T13" fmla="*/ 33 h 66"/>
              <a:gd name="T14" fmla="*/ 33 w 66"/>
              <a:gd name="T15" fmla="*/ 50 h 66"/>
              <a:gd name="T16" fmla="*/ 34 w 66"/>
              <a:gd name="T17" fmla="*/ 50 h 66"/>
              <a:gd name="T18" fmla="*/ 34 w 66"/>
              <a:gd name="T19" fmla="*/ 51 h 66"/>
              <a:gd name="T20" fmla="*/ 42 w 66"/>
              <a:gd name="T21" fmla="*/ 65 h 66"/>
              <a:gd name="T22" fmla="*/ 33 w 66"/>
              <a:gd name="T23" fmla="*/ 66 h 66"/>
              <a:gd name="T24" fmla="*/ 0 w 66"/>
              <a:gd name="T25" fmla="*/ 33 h 66"/>
              <a:gd name="T26" fmla="*/ 33 w 66"/>
              <a:gd name="T27" fmla="*/ 0 h 6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66">
                <a:moveTo>
                  <a:pt x="33" y="0"/>
                </a:moveTo>
                <a:cubicBezTo>
                  <a:pt x="51" y="0"/>
                  <a:pt x="66" y="15"/>
                  <a:pt x="66" y="33"/>
                </a:cubicBezTo>
                <a:cubicBezTo>
                  <a:pt x="66" y="38"/>
                  <a:pt x="66" y="42"/>
                  <a:pt x="64" y="46"/>
                </a:cubicBezTo>
                <a:cubicBezTo>
                  <a:pt x="62" y="40"/>
                  <a:pt x="56" y="36"/>
                  <a:pt x="50" y="36"/>
                </a:cubicBezTo>
                <a:cubicBezTo>
                  <a:pt x="50" y="35"/>
                  <a:pt x="50" y="34"/>
                  <a:pt x="50" y="33"/>
                </a:cubicBezTo>
                <a:cubicBezTo>
                  <a:pt x="50" y="24"/>
                  <a:pt x="42" y="16"/>
                  <a:pt x="33" y="16"/>
                </a:cubicBezTo>
                <a:cubicBezTo>
                  <a:pt x="24" y="16"/>
                  <a:pt x="16" y="24"/>
                  <a:pt x="16" y="33"/>
                </a:cubicBezTo>
                <a:cubicBezTo>
                  <a:pt x="16" y="42"/>
                  <a:pt x="24" y="50"/>
                  <a:pt x="33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1"/>
                  <a:pt x="34" y="51"/>
                </a:cubicBezTo>
                <a:cubicBezTo>
                  <a:pt x="34" y="57"/>
                  <a:pt x="37" y="63"/>
                  <a:pt x="42" y="65"/>
                </a:cubicBezTo>
                <a:cubicBezTo>
                  <a:pt x="39" y="66"/>
                  <a:pt x="36" y="66"/>
                  <a:pt x="33" y="66"/>
                </a:cubicBezTo>
                <a:cubicBezTo>
                  <a:pt x="15" y="66"/>
                  <a:pt x="0" y="51"/>
                  <a:pt x="0" y="33"/>
                </a:cubicBez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4" cap="flat">
            <a:noFill/>
            <a:prstDash val="solid"/>
            <a:miter lim="800000"/>
          </a:ln>
        </p:spPr>
        <p:txBody>
          <a:bodyPr vert="horz" wrap="square" lIns="68572" tIns="34285" rIns="68572" bIns="34285" numCol="1" anchor="t" anchorCtr="0" compatLnSpc="1"/>
          <a:lstStyle/>
          <a:p>
            <a:endParaRPr lang="zh-CN" altLang="en-US" sz="101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Freeform 35"/>
          <p:cNvSpPr/>
          <p:nvPr/>
        </p:nvSpPr>
        <p:spPr bwMode="auto">
          <a:xfrm>
            <a:off x="3555146" y="2526786"/>
            <a:ext cx="1021736" cy="1037217"/>
          </a:xfrm>
          <a:custGeom>
            <a:gdLst>
              <a:gd name="T0" fmla="*/ 33 w 66"/>
              <a:gd name="T1" fmla="*/ 67 h 67"/>
              <a:gd name="T2" fmla="*/ 66 w 66"/>
              <a:gd name="T3" fmla="*/ 33 h 67"/>
              <a:gd name="T4" fmla="*/ 64 w 66"/>
              <a:gd name="T5" fmla="*/ 20 h 67"/>
              <a:gd name="T6" fmla="*/ 50 w 66"/>
              <a:gd name="T7" fmla="*/ 30 h 67"/>
              <a:gd name="T8" fmla="*/ 50 w 66"/>
              <a:gd name="T9" fmla="*/ 33 h 67"/>
              <a:gd name="T10" fmla="*/ 33 w 66"/>
              <a:gd name="T11" fmla="*/ 50 h 67"/>
              <a:gd name="T12" fmla="*/ 16 w 66"/>
              <a:gd name="T13" fmla="*/ 33 h 67"/>
              <a:gd name="T14" fmla="*/ 33 w 66"/>
              <a:gd name="T15" fmla="*/ 17 h 67"/>
              <a:gd name="T16" fmla="*/ 34 w 66"/>
              <a:gd name="T17" fmla="*/ 17 h 67"/>
              <a:gd name="T18" fmla="*/ 34 w 66"/>
              <a:gd name="T19" fmla="*/ 15 h 67"/>
              <a:gd name="T20" fmla="*/ 42 w 66"/>
              <a:gd name="T21" fmla="*/ 1 h 67"/>
              <a:gd name="T22" fmla="*/ 33 w 66"/>
              <a:gd name="T23" fmla="*/ 0 h 67"/>
              <a:gd name="T24" fmla="*/ 0 w 66"/>
              <a:gd name="T25" fmla="*/ 33 h 67"/>
              <a:gd name="T26" fmla="*/ 33 w 66"/>
              <a:gd name="T27" fmla="*/ 67 h 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67">
                <a:moveTo>
                  <a:pt x="33" y="67"/>
                </a:moveTo>
                <a:cubicBezTo>
                  <a:pt x="51" y="67"/>
                  <a:pt x="66" y="52"/>
                  <a:pt x="66" y="33"/>
                </a:cubicBezTo>
                <a:cubicBezTo>
                  <a:pt x="66" y="29"/>
                  <a:pt x="66" y="24"/>
                  <a:pt x="64" y="20"/>
                </a:cubicBezTo>
                <a:cubicBezTo>
                  <a:pt x="62" y="26"/>
                  <a:pt x="56" y="30"/>
                  <a:pt x="50" y="30"/>
                </a:cubicBezTo>
                <a:cubicBezTo>
                  <a:pt x="50" y="31"/>
                  <a:pt x="50" y="32"/>
                  <a:pt x="50" y="33"/>
                </a:cubicBezTo>
                <a:cubicBezTo>
                  <a:pt x="50" y="43"/>
                  <a:pt x="42" y="50"/>
                  <a:pt x="33" y="50"/>
                </a:cubicBezTo>
                <a:cubicBezTo>
                  <a:pt x="24" y="50"/>
                  <a:pt x="16" y="43"/>
                  <a:pt x="16" y="33"/>
                </a:cubicBezTo>
                <a:cubicBezTo>
                  <a:pt x="16" y="24"/>
                  <a:pt x="24" y="17"/>
                  <a:pt x="33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6"/>
                  <a:pt x="34" y="16"/>
                  <a:pt x="34" y="15"/>
                </a:cubicBezTo>
                <a:cubicBezTo>
                  <a:pt x="34" y="9"/>
                  <a:pt x="37" y="4"/>
                  <a:pt x="42" y="1"/>
                </a:cubicBezTo>
                <a:cubicBezTo>
                  <a:pt x="39" y="0"/>
                  <a:pt x="36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52"/>
                  <a:pt x="15" y="67"/>
                  <a:pt x="33" y="67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4" cap="flat">
            <a:noFill/>
            <a:prstDash val="solid"/>
            <a:miter lim="800000"/>
          </a:ln>
        </p:spPr>
        <p:txBody>
          <a:bodyPr vert="horz" wrap="square" lIns="68572" tIns="34285" rIns="68572" bIns="34285" numCol="1" anchor="t" anchorCtr="0" compatLnSpc="1"/>
          <a:lstStyle/>
          <a:p>
            <a:endParaRPr lang="zh-CN" altLang="en-US" sz="101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Freeform 37"/>
          <p:cNvSpPr/>
          <p:nvPr/>
        </p:nvSpPr>
        <p:spPr bwMode="auto">
          <a:xfrm>
            <a:off x="4751455" y="1356795"/>
            <a:ext cx="1037217" cy="1029479"/>
          </a:xfrm>
          <a:custGeom>
            <a:gdLst>
              <a:gd name="T0" fmla="*/ 34 w 67"/>
              <a:gd name="T1" fmla="*/ 0 h 66"/>
              <a:gd name="T2" fmla="*/ 0 w 67"/>
              <a:gd name="T3" fmla="*/ 33 h 66"/>
              <a:gd name="T4" fmla="*/ 3 w 67"/>
              <a:gd name="T5" fmla="*/ 46 h 66"/>
              <a:gd name="T6" fmla="*/ 17 w 67"/>
              <a:gd name="T7" fmla="*/ 36 h 66"/>
              <a:gd name="T8" fmla="*/ 17 w 67"/>
              <a:gd name="T9" fmla="*/ 33 h 66"/>
              <a:gd name="T10" fmla="*/ 34 w 67"/>
              <a:gd name="T11" fmla="*/ 16 h 66"/>
              <a:gd name="T12" fmla="*/ 51 w 67"/>
              <a:gd name="T13" fmla="*/ 33 h 66"/>
              <a:gd name="T14" fmla="*/ 34 w 67"/>
              <a:gd name="T15" fmla="*/ 50 h 66"/>
              <a:gd name="T16" fmla="*/ 33 w 67"/>
              <a:gd name="T17" fmla="*/ 50 h 66"/>
              <a:gd name="T18" fmla="*/ 33 w 67"/>
              <a:gd name="T19" fmla="*/ 51 h 66"/>
              <a:gd name="T20" fmla="*/ 24 w 67"/>
              <a:gd name="T21" fmla="*/ 65 h 66"/>
              <a:gd name="T22" fmla="*/ 34 w 67"/>
              <a:gd name="T23" fmla="*/ 66 h 66"/>
              <a:gd name="T24" fmla="*/ 67 w 67"/>
              <a:gd name="T25" fmla="*/ 33 h 66"/>
              <a:gd name="T26" fmla="*/ 34 w 67"/>
              <a:gd name="T27" fmla="*/ 0 h 6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66">
                <a:moveTo>
                  <a:pt x="34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38"/>
                  <a:pt x="1" y="42"/>
                  <a:pt x="3" y="46"/>
                </a:cubicBezTo>
                <a:cubicBezTo>
                  <a:pt x="5" y="40"/>
                  <a:pt x="11" y="36"/>
                  <a:pt x="17" y="36"/>
                </a:cubicBezTo>
                <a:cubicBezTo>
                  <a:pt x="17" y="35"/>
                  <a:pt x="17" y="34"/>
                  <a:pt x="17" y="33"/>
                </a:cubicBezTo>
                <a:cubicBezTo>
                  <a:pt x="17" y="24"/>
                  <a:pt x="24" y="16"/>
                  <a:pt x="34" y="16"/>
                </a:cubicBezTo>
                <a:cubicBezTo>
                  <a:pt x="43" y="16"/>
                  <a:pt x="51" y="24"/>
                  <a:pt x="51" y="33"/>
                </a:cubicBezTo>
                <a:cubicBezTo>
                  <a:pt x="51" y="42"/>
                  <a:pt x="43" y="50"/>
                  <a:pt x="34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1"/>
                  <a:pt x="33" y="51"/>
                </a:cubicBezTo>
                <a:cubicBezTo>
                  <a:pt x="33" y="57"/>
                  <a:pt x="29" y="63"/>
                  <a:pt x="24" y="65"/>
                </a:cubicBezTo>
                <a:cubicBezTo>
                  <a:pt x="27" y="66"/>
                  <a:pt x="30" y="66"/>
                  <a:pt x="34" y="66"/>
                </a:cubicBezTo>
                <a:cubicBezTo>
                  <a:pt x="52" y="66"/>
                  <a:pt x="67" y="51"/>
                  <a:pt x="67" y="33"/>
                </a:cubicBezTo>
                <a:cubicBezTo>
                  <a:pt x="67" y="15"/>
                  <a:pt x="52" y="0"/>
                  <a:pt x="34" y="0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4" cap="flat">
            <a:noFill/>
            <a:prstDash val="solid"/>
            <a:miter lim="800000"/>
          </a:ln>
        </p:spPr>
        <p:txBody>
          <a:bodyPr vert="horz" wrap="square" lIns="68572" tIns="34285" rIns="68572" bIns="34285" numCol="1" anchor="t" anchorCtr="0" compatLnSpc="1"/>
          <a:lstStyle/>
          <a:p>
            <a:endParaRPr lang="zh-CN" altLang="en-US" sz="101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" name="Freeform 39"/>
          <p:cNvSpPr/>
          <p:nvPr/>
        </p:nvSpPr>
        <p:spPr bwMode="auto">
          <a:xfrm>
            <a:off x="4747169" y="2526786"/>
            <a:ext cx="1037217" cy="1037217"/>
          </a:xfrm>
          <a:custGeom>
            <a:gdLst>
              <a:gd name="T0" fmla="*/ 34 w 67"/>
              <a:gd name="T1" fmla="*/ 67 h 67"/>
              <a:gd name="T2" fmla="*/ 0 w 67"/>
              <a:gd name="T3" fmla="*/ 33 h 67"/>
              <a:gd name="T4" fmla="*/ 3 w 67"/>
              <a:gd name="T5" fmla="*/ 20 h 67"/>
              <a:gd name="T6" fmla="*/ 17 w 67"/>
              <a:gd name="T7" fmla="*/ 30 h 67"/>
              <a:gd name="T8" fmla="*/ 17 w 67"/>
              <a:gd name="T9" fmla="*/ 33 h 67"/>
              <a:gd name="T10" fmla="*/ 34 w 67"/>
              <a:gd name="T11" fmla="*/ 50 h 67"/>
              <a:gd name="T12" fmla="*/ 51 w 67"/>
              <a:gd name="T13" fmla="*/ 33 h 67"/>
              <a:gd name="T14" fmla="*/ 34 w 67"/>
              <a:gd name="T15" fmla="*/ 17 h 67"/>
              <a:gd name="T16" fmla="*/ 33 w 67"/>
              <a:gd name="T17" fmla="*/ 17 h 67"/>
              <a:gd name="T18" fmla="*/ 33 w 67"/>
              <a:gd name="T19" fmla="*/ 15 h 67"/>
              <a:gd name="T20" fmla="*/ 24 w 67"/>
              <a:gd name="T21" fmla="*/ 1 h 67"/>
              <a:gd name="T22" fmla="*/ 34 w 67"/>
              <a:gd name="T23" fmla="*/ 0 h 67"/>
              <a:gd name="T24" fmla="*/ 67 w 67"/>
              <a:gd name="T25" fmla="*/ 33 h 67"/>
              <a:gd name="T26" fmla="*/ 34 w 67"/>
              <a:gd name="T27" fmla="*/ 67 h 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67">
                <a:moveTo>
                  <a:pt x="34" y="67"/>
                </a:moveTo>
                <a:cubicBezTo>
                  <a:pt x="15" y="67"/>
                  <a:pt x="0" y="52"/>
                  <a:pt x="0" y="33"/>
                </a:cubicBezTo>
                <a:cubicBezTo>
                  <a:pt x="0" y="29"/>
                  <a:pt x="1" y="24"/>
                  <a:pt x="3" y="20"/>
                </a:cubicBezTo>
                <a:cubicBezTo>
                  <a:pt x="5" y="26"/>
                  <a:pt x="11" y="30"/>
                  <a:pt x="17" y="30"/>
                </a:cubicBezTo>
                <a:cubicBezTo>
                  <a:pt x="17" y="31"/>
                  <a:pt x="17" y="32"/>
                  <a:pt x="17" y="33"/>
                </a:cubicBezTo>
                <a:cubicBezTo>
                  <a:pt x="17" y="43"/>
                  <a:pt x="24" y="50"/>
                  <a:pt x="34" y="50"/>
                </a:cubicBezTo>
                <a:cubicBezTo>
                  <a:pt x="43" y="50"/>
                  <a:pt x="51" y="43"/>
                  <a:pt x="51" y="33"/>
                </a:cubicBezTo>
                <a:cubicBezTo>
                  <a:pt x="51" y="24"/>
                  <a:pt x="43" y="17"/>
                  <a:pt x="34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6"/>
                  <a:pt x="33" y="16"/>
                  <a:pt x="33" y="15"/>
                </a:cubicBezTo>
                <a:cubicBezTo>
                  <a:pt x="33" y="9"/>
                  <a:pt x="29" y="4"/>
                  <a:pt x="24" y="1"/>
                </a:cubicBezTo>
                <a:cubicBezTo>
                  <a:pt x="27" y="0"/>
                  <a:pt x="30" y="0"/>
                  <a:pt x="34" y="0"/>
                </a:cubicBezTo>
                <a:cubicBezTo>
                  <a:pt x="52" y="0"/>
                  <a:pt x="67" y="15"/>
                  <a:pt x="67" y="33"/>
                </a:cubicBezTo>
                <a:cubicBezTo>
                  <a:pt x="67" y="52"/>
                  <a:pt x="52" y="67"/>
                  <a:pt x="34" y="67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2700000" scaled="0"/>
          </a:gradFill>
          <a:ln w="4" cap="flat">
            <a:noFill/>
            <a:prstDash val="solid"/>
            <a:miter lim="800000"/>
          </a:ln>
        </p:spPr>
        <p:txBody>
          <a:bodyPr vert="horz" wrap="square" lIns="68572" tIns="34285" rIns="68572" bIns="34285" numCol="1" anchor="t" anchorCtr="0" compatLnSpc="1"/>
          <a:lstStyle/>
          <a:p>
            <a:endParaRPr lang="zh-CN" altLang="en-US" sz="101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5" name="组合 154"/>
          <p:cNvGrpSpPr/>
          <p:nvPr/>
        </p:nvGrpSpPr>
        <p:grpSpPr>
          <a:xfrm>
            <a:off x="4112454" y="1969479"/>
            <a:ext cx="468278" cy="402503"/>
            <a:chOff x="5481877" y="3723806"/>
            <a:chExt cx="624371" cy="536669"/>
          </a:xfrm>
        </p:grpSpPr>
        <p:sp>
          <p:nvSpPr>
            <p:cNvPr id="156" name="Oval 32"/>
            <p:cNvSpPr>
              <a:spLocks noChangeArrowheads="1"/>
            </p:cNvSpPr>
            <p:nvPr/>
          </p:nvSpPr>
          <p:spPr bwMode="auto">
            <a:xfrm>
              <a:off x="5481877" y="3723806"/>
              <a:ext cx="536669" cy="5366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Oval 33"/>
            <p:cNvSpPr>
              <a:spLocks noChangeArrowheads="1"/>
            </p:cNvSpPr>
            <p:nvPr/>
          </p:nvSpPr>
          <p:spPr bwMode="auto">
            <a:xfrm>
              <a:off x="5481877" y="3723806"/>
              <a:ext cx="536669" cy="536669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4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523450" y="3768333"/>
              <a:ext cx="582798" cy="49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pc="-113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pc="-113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4809092" y="1969483"/>
            <a:ext cx="456685" cy="405951"/>
            <a:chOff x="6410728" y="3723806"/>
            <a:chExt cx="608913" cy="541266"/>
          </a:xfrm>
        </p:grpSpPr>
        <p:sp>
          <p:nvSpPr>
            <p:cNvPr id="160" name="Oval 38"/>
            <p:cNvSpPr>
              <a:spLocks noChangeArrowheads="1"/>
            </p:cNvSpPr>
            <p:nvPr/>
          </p:nvSpPr>
          <p:spPr bwMode="auto">
            <a:xfrm>
              <a:off x="6410728" y="3723806"/>
              <a:ext cx="536669" cy="536669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4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436843" y="3774007"/>
              <a:ext cx="582798" cy="49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pc="-113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zh-CN" spc="-113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4809092" y="2557750"/>
            <a:ext cx="456685" cy="402502"/>
            <a:chOff x="6410728" y="4508169"/>
            <a:chExt cx="608913" cy="536669"/>
          </a:xfrm>
        </p:grpSpPr>
        <p:sp>
          <p:nvSpPr>
            <p:cNvPr id="163" name="Oval 40"/>
            <p:cNvSpPr>
              <a:spLocks noChangeArrowheads="1"/>
            </p:cNvSpPr>
            <p:nvPr/>
          </p:nvSpPr>
          <p:spPr bwMode="auto">
            <a:xfrm>
              <a:off x="6410728" y="4508169"/>
              <a:ext cx="536669" cy="536669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4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6843" y="4545670"/>
              <a:ext cx="582798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pc="-113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zh-CN" spc="-113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4112453" y="2557750"/>
            <a:ext cx="464429" cy="402502"/>
            <a:chOff x="5481877" y="4508169"/>
            <a:chExt cx="619238" cy="536669"/>
          </a:xfrm>
        </p:grpSpPr>
        <p:sp>
          <p:nvSpPr>
            <p:cNvPr id="166" name="Oval 36"/>
            <p:cNvSpPr>
              <a:spLocks noChangeArrowheads="1"/>
            </p:cNvSpPr>
            <p:nvPr/>
          </p:nvSpPr>
          <p:spPr bwMode="auto">
            <a:xfrm>
              <a:off x="5481877" y="4508169"/>
              <a:ext cx="536669" cy="536669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4" cap="flat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518317" y="4545670"/>
              <a:ext cx="582798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pc="-113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en-US" altLang="zh-CN" spc="-113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6693851" y="1659811"/>
            <a:ext cx="1674186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</a:t>
            </a:r>
            <a:endParaRPr lang="zh-CN" altLang="en-US" sz="9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670464" y="1323270"/>
            <a:ext cx="926323" cy="346075"/>
          </a:xfrm>
          <a:prstGeom prst="rect">
            <a:avLst/>
          </a:prstGeom>
          <a:noFill/>
        </p:spPr>
        <p:txBody>
          <a:bodyPr wrap="square" lIns="68572" tIns="0" rIns="68572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  <a:endParaRPr lang="zh-CN" altLang="en-US" sz="1500">
              <a:solidFill>
                <a:srgbClr val="CA0810"/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grpSp>
        <p:nvGrpSpPr>
          <p:cNvPr id="170" name="组合 169"/>
          <p:cNvGrpSpPr/>
          <p:nvPr/>
        </p:nvGrpSpPr>
        <p:grpSpPr>
          <a:xfrm flipH="1">
            <a:off x="5965623" y="1491586"/>
            <a:ext cx="672809" cy="349229"/>
            <a:chOff x="10968080" y="2834540"/>
            <a:chExt cx="1020324" cy="465639"/>
          </a:xfrm>
        </p:grpSpPr>
        <p:grpSp>
          <p:nvGrpSpPr>
            <p:cNvPr id="171" name="组合 170"/>
            <p:cNvGrpSpPr/>
            <p:nvPr/>
          </p:nvGrpSpPr>
          <p:grpSpPr>
            <a:xfrm flipH="1" flipV="1">
              <a:off x="10968082" y="3062876"/>
              <a:ext cx="1020322" cy="129707"/>
              <a:chOff x="3407502" y="4686698"/>
              <a:chExt cx="1055154" cy="60148"/>
            </a:xfrm>
          </p:grpSpPr>
          <p:cxnSp>
            <p:nvCxnSpPr>
              <p:cNvPr id="175" name="直接连接符 174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组合 171"/>
            <p:cNvGrpSpPr/>
            <p:nvPr/>
          </p:nvGrpSpPr>
          <p:grpSpPr>
            <a:xfrm>
              <a:off x="10968080" y="2834540"/>
              <a:ext cx="45720" cy="465639"/>
              <a:chOff x="3034140" y="2463978"/>
              <a:chExt cx="45720" cy="465639"/>
            </a:xfrm>
          </p:grpSpPr>
          <p:cxnSp>
            <p:nvCxnSpPr>
              <p:cNvPr id="173" name="直接连接符 172"/>
              <p:cNvCxnSpPr/>
              <p:nvPr/>
            </p:nvCxnSpPr>
            <p:spPr>
              <a:xfrm flipH="1"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椭圆 173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77" name="组合 176"/>
          <p:cNvGrpSpPr/>
          <p:nvPr/>
        </p:nvGrpSpPr>
        <p:grpSpPr>
          <a:xfrm flipH="1" flipV="1">
            <a:off x="5925371" y="3214772"/>
            <a:ext cx="672809" cy="349230"/>
            <a:chOff x="10968080" y="2834540"/>
            <a:chExt cx="1020324" cy="465639"/>
          </a:xfrm>
        </p:grpSpPr>
        <p:grpSp>
          <p:nvGrpSpPr>
            <p:cNvPr id="178" name="组合 177"/>
            <p:cNvGrpSpPr/>
            <p:nvPr/>
          </p:nvGrpSpPr>
          <p:grpSpPr>
            <a:xfrm flipH="1" flipV="1">
              <a:off x="10968082" y="3062876"/>
              <a:ext cx="1020322" cy="129707"/>
              <a:chOff x="3407502" y="4686698"/>
              <a:chExt cx="1055154" cy="60148"/>
            </a:xfrm>
          </p:grpSpPr>
          <p:cxnSp>
            <p:nvCxnSpPr>
              <p:cNvPr id="182" name="直接连接符 181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组合 178"/>
            <p:cNvGrpSpPr/>
            <p:nvPr/>
          </p:nvGrpSpPr>
          <p:grpSpPr>
            <a:xfrm>
              <a:off x="10968080" y="2834540"/>
              <a:ext cx="45720" cy="465639"/>
              <a:chOff x="3034140" y="2463978"/>
              <a:chExt cx="45720" cy="465639"/>
            </a:xfrm>
          </p:grpSpPr>
          <p:cxnSp>
            <p:nvCxnSpPr>
              <p:cNvPr id="180" name="直接连接符 179"/>
              <p:cNvCxnSpPr/>
              <p:nvPr/>
            </p:nvCxnSpPr>
            <p:spPr>
              <a:xfrm flipH="1"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椭圆 180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84" name="TextBox 183"/>
          <p:cNvSpPr txBox="1"/>
          <p:nvPr/>
        </p:nvSpPr>
        <p:spPr>
          <a:xfrm>
            <a:off x="6703505" y="3375184"/>
            <a:ext cx="1674186" cy="426085"/>
          </a:xfrm>
          <a:prstGeom prst="rect">
            <a:avLst/>
          </a:prstGeom>
          <a:noFill/>
        </p:spPr>
        <p:txBody>
          <a:bodyPr wrap="square" lIns="68572" tIns="34285" rIns="68572" bIns="342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</a:t>
            </a:r>
            <a:endParaRPr lang="zh-CN" altLang="en-US" sz="9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649500" y="3038643"/>
            <a:ext cx="926323" cy="346075"/>
          </a:xfrm>
          <a:prstGeom prst="rect">
            <a:avLst/>
          </a:prstGeom>
          <a:noFill/>
        </p:spPr>
        <p:txBody>
          <a:bodyPr wrap="square" lIns="68572" tIns="0" rIns="68572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500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添加标题</a:t>
            </a:r>
            <a:endParaRPr lang="zh-CN" altLang="en-US" sz="1500">
              <a:solidFill>
                <a:srgbClr val="CA0810"/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grpSp>
        <p:nvGrpSpPr>
          <p:cNvPr id="186" name="组合 185"/>
          <p:cNvGrpSpPr/>
          <p:nvPr/>
        </p:nvGrpSpPr>
        <p:grpSpPr>
          <a:xfrm>
            <a:off x="2663037" y="1439922"/>
            <a:ext cx="765244" cy="2124085"/>
            <a:chOff x="3549319" y="3017729"/>
            <a:chExt cx="1020324" cy="2832113"/>
          </a:xfrm>
        </p:grpSpPr>
        <p:grpSp>
          <p:nvGrpSpPr>
            <p:cNvPr id="187" name="组合 186"/>
            <p:cNvGrpSpPr/>
            <p:nvPr/>
          </p:nvGrpSpPr>
          <p:grpSpPr>
            <a:xfrm flipH="1" flipV="1">
              <a:off x="3549321" y="3246065"/>
              <a:ext cx="1020322" cy="129707"/>
              <a:chOff x="3407502" y="4686698"/>
              <a:chExt cx="1055154" cy="60148"/>
            </a:xfrm>
          </p:grpSpPr>
          <p:cxnSp>
            <p:nvCxnSpPr>
              <p:cNvPr id="198" name="直接连接符 197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组合 187"/>
            <p:cNvGrpSpPr/>
            <p:nvPr/>
          </p:nvGrpSpPr>
          <p:grpSpPr>
            <a:xfrm>
              <a:off x="3549319" y="3017729"/>
              <a:ext cx="45720" cy="465639"/>
              <a:chOff x="3034140" y="2463978"/>
              <a:chExt cx="45720" cy="465639"/>
            </a:xfrm>
          </p:grpSpPr>
          <p:cxnSp>
            <p:nvCxnSpPr>
              <p:cNvPr id="196" name="直接连接符 195"/>
              <p:cNvCxnSpPr/>
              <p:nvPr/>
            </p:nvCxnSpPr>
            <p:spPr>
              <a:xfrm flipH="1"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椭圆 196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solidFill>
                <a:srgbClr val="00A4A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89" name="组合 188"/>
            <p:cNvGrpSpPr/>
            <p:nvPr/>
          </p:nvGrpSpPr>
          <p:grpSpPr>
            <a:xfrm flipV="1">
              <a:off x="3572178" y="5384202"/>
              <a:ext cx="994721" cy="465640"/>
              <a:chOff x="10968080" y="2834540"/>
              <a:chExt cx="1020324" cy="465639"/>
            </a:xfrm>
          </p:grpSpPr>
          <p:grpSp>
            <p:nvGrpSpPr>
              <p:cNvPr id="190" name="组合 189"/>
              <p:cNvGrpSpPr/>
              <p:nvPr/>
            </p:nvGrpSpPr>
            <p:grpSpPr>
              <a:xfrm flipH="1" flipV="1">
                <a:off x="10968082" y="3062876"/>
                <a:ext cx="1020322" cy="129707"/>
                <a:chOff x="3407502" y="4686698"/>
                <a:chExt cx="1055154" cy="60148"/>
              </a:xfrm>
            </p:grpSpPr>
            <p:cxnSp>
              <p:nvCxnSpPr>
                <p:cNvPr id="194" name="直接连接符 193"/>
                <p:cNvCxnSpPr/>
                <p:nvPr/>
              </p:nvCxnSpPr>
              <p:spPr>
                <a:xfrm>
                  <a:off x="3407502" y="4686698"/>
                  <a:ext cx="140752" cy="60148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接连接符 194"/>
                <p:cNvCxnSpPr/>
                <p:nvPr/>
              </p:nvCxnSpPr>
              <p:spPr>
                <a:xfrm>
                  <a:off x="3548256" y="4746846"/>
                  <a:ext cx="9144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组合 190"/>
              <p:cNvGrpSpPr/>
              <p:nvPr/>
            </p:nvGrpSpPr>
            <p:grpSpPr>
              <a:xfrm>
                <a:off x="10968080" y="2834540"/>
                <a:ext cx="45720" cy="465639"/>
                <a:chOff x="3034140" y="2463978"/>
                <a:chExt cx="45720" cy="465639"/>
              </a:xfrm>
            </p:grpSpPr>
            <p:cxnSp>
              <p:nvCxnSpPr>
                <p:cNvPr id="192" name="直接连接符 191"/>
                <p:cNvCxnSpPr/>
                <p:nvPr/>
              </p:nvCxnSpPr>
              <p:spPr>
                <a:xfrm flipH="1">
                  <a:off x="3058867" y="2463978"/>
                  <a:ext cx="0" cy="465639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椭圆 192"/>
                <p:cNvSpPr/>
                <p:nvPr/>
              </p:nvSpPr>
              <p:spPr>
                <a:xfrm>
                  <a:off x="3034140" y="2666319"/>
                  <a:ext cx="45720" cy="45720"/>
                </a:xfrm>
                <a:prstGeom prst="ellipse">
                  <a:avLst/>
                </a:prstGeom>
                <a:solidFill>
                  <a:srgbClr val="00CC66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  <p:grpSp>
        <p:nvGrpSpPr>
          <p:cNvPr id="200" name="组合 199"/>
          <p:cNvGrpSpPr/>
          <p:nvPr/>
        </p:nvGrpSpPr>
        <p:grpSpPr>
          <a:xfrm>
            <a:off x="941000" y="1238808"/>
            <a:ext cx="1674495" cy="2587024"/>
            <a:chOff x="1253273" y="2749583"/>
            <a:chExt cx="2232660" cy="3449365"/>
          </a:xfrm>
        </p:grpSpPr>
        <p:sp>
          <p:nvSpPr>
            <p:cNvPr id="201" name="TextBox 200"/>
            <p:cNvSpPr txBox="1"/>
            <p:nvPr/>
          </p:nvSpPr>
          <p:spPr>
            <a:xfrm>
              <a:off x="1253273" y="3197136"/>
              <a:ext cx="2232248" cy="60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</a:t>
              </a:r>
              <a:endPara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869646" y="2749583"/>
              <a:ext cx="1616287" cy="461433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500">
                  <a:solidFill>
                    <a:srgbClr val="CA0810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00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253273" y="5598661"/>
              <a:ext cx="2232248" cy="60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</a:t>
              </a:r>
              <a:endPara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869646" y="5150729"/>
              <a:ext cx="1616287" cy="461433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500">
                  <a:solidFill>
                    <a:srgbClr val="CA0810"/>
                  </a:solidFill>
                  <a:latin typeface="微软雅黑" panose="020b0503020204020204" charset="-122"/>
                  <a:ea typeface="微软雅黑" panose="020b0503020204020204" charset="-122"/>
                  <a:cs typeface="华文黑体" pitchFamily="2" charset="-122"/>
                </a:rPr>
                <a:t>添加标题</a:t>
              </a:r>
              <a:endParaRPr lang="zh-CN" altLang="en-US" sz="1500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endParaRPr>
            </a:p>
          </p:txBody>
        </p:sp>
      </p:grpSp>
      <p:sp>
        <p:nvSpPr>
          <p:cNvPr id="205" name="矩形 204"/>
          <p:cNvSpPr/>
          <p:nvPr/>
        </p:nvSpPr>
        <p:spPr>
          <a:xfrm>
            <a:off x="4553661" y="2353375"/>
            <a:ext cx="232213" cy="185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5" rIns="68572" bIns="34285" rtlCol="0" anchor="ctr"/>
          <a:lstStyle/>
          <a:p>
            <a:pPr algn="ctr"/>
            <a:endParaRPr lang="zh-CN" altLang="en-US" sz="1015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4"/>
          <a:stretch>
            <a:fillRect/>
          </a:stretch>
        </p:blipFill>
        <p:spPr>
          <a:xfrm>
            <a:off x="0" y="4248912"/>
            <a:ext cx="9143244" cy="894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1545" p14:dur="9">
        <p:comb dir="vert"/>
      </p:transition>
    </mc:Choice>
    <mc:Fallback>
      <p:transition advTm="1545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3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4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301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801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301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3" grpId="0" animBg="1"/>
      <p:bldP spid="154" grpId="0" animBg="1"/>
      <p:bldP spid="168" grpId="0"/>
      <p:bldP spid="169" grpId="0"/>
      <p:bldP spid="184" grpId="0"/>
      <p:bldP spid="185" grpId="0"/>
      <p:bldP spid="205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PowerPoint 演示文稿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259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51">
      <vt:lpstr>Arial</vt:lpstr>
      <vt:lpstr>Calibri Light</vt:lpstr>
      <vt:lpstr>Calibri</vt:lpstr>
      <vt:lpstr>Lato Regular</vt:lpstr>
      <vt:lpstr>Lato Hairline</vt:lpstr>
      <vt:lpstr>Lato Light</vt:lpstr>
      <vt:lpstr>方正兰亭大黑_GBK</vt:lpstr>
      <vt:lpstr>汉仪中隶书简</vt:lpstr>
      <vt:lpstr>微软雅黑</vt:lpstr>
      <vt:lpstr>明兰_UI_TC</vt:lpstr>
      <vt:lpstr>Impact</vt:lpstr>
      <vt:lpstr>宋体</vt:lpstr>
      <vt:lpstr>Roboto Condensed</vt:lpstr>
      <vt:lpstr>Open Sans</vt:lpstr>
      <vt:lpstr>MS PGothic</vt:lpstr>
      <vt:lpstr>Corbel</vt:lpstr>
      <vt:lpstr>华文黑体</vt:lpstr>
      <vt:lpstr>方正黑体简体</vt:lpstr>
      <vt:lpstr>Source Sans Pro ExtraLight</vt:lpstr>
      <vt:lpstr>Aparajita</vt:lpstr>
      <vt:lpstr>Gill Sans</vt:lpstr>
      <vt:lpstr>隶书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17</cp:revision>
  <dcterms:created xsi:type="dcterms:W3CDTF">2017-07-25T02:42:00Z</dcterms:created>
  <dcterms:modified xsi:type="dcterms:W3CDTF">2023-05-08T05:23:08Z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