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43" r:id="rId8"/>
  </p:sldMasterIdLst>
  <p:notesMasterIdLst>
    <p:notesMasterId r:id="rId9"/>
  </p:notesMasterIdLst>
  <p:sldIdLst>
    <p:sldId id="280" r:id="rId10"/>
    <p:sldId id="257" r:id="rId11"/>
    <p:sldId id="277" r:id="rId12"/>
    <p:sldId id="282" r:id="rId13"/>
    <p:sldId id="287" r:id="rId14"/>
    <p:sldId id="259" r:id="rId15"/>
    <p:sldId id="261" r:id="rId16"/>
    <p:sldId id="256" r:id="rId17"/>
    <p:sldId id="263" r:id="rId18"/>
    <p:sldId id="264" r:id="rId19"/>
    <p:sldId id="283" r:id="rId20"/>
    <p:sldId id="266" r:id="rId21"/>
    <p:sldId id="296" r:id="rId22"/>
    <p:sldId id="269" r:id="rId23"/>
    <p:sldId id="293" r:id="rId24"/>
    <p:sldId id="273" r:id="rId25"/>
    <p:sldId id="274" r:id="rId26"/>
    <p:sldId id="284" r:id="rId27"/>
    <p:sldId id="289" r:id="rId28"/>
    <p:sldId id="297" r:id="rId29"/>
    <p:sldId id="294" r:id="rId30"/>
    <p:sldId id="295" r:id="rId31"/>
    <p:sldId id="298" r:id="rId32"/>
    <p:sldId id="285" r:id="rId33"/>
    <p:sldId id="291" r:id="rId34"/>
    <p:sldId id="275" r:id="rId35"/>
    <p:sldId id="290" r:id="rId36"/>
    <p:sldId id="288" r:id="rId37"/>
    <p:sldId id="292" r:id="rId38"/>
    <p:sldId id="276" r:id="rId39"/>
    <p:sldId id="315" r:id="rId40"/>
    <p:sldId id="343" r:id="rId41"/>
  </p:sldIdLst>
  <p:sldSz cx="9144000" cy="5143500" type="screen16x9"/>
  <p:notesSz cx="6858000" cy="9144000"/>
  <p:embeddedFontLst>
    <p:embeddedFont>
      <p:font typeface="微软雅黑" panose="020B0503020204020204" pitchFamily="34" charset="-122"/>
      <p:regular r:id="rId43"/>
    </p:embeddedFont>
    <p:embeddedFont>
      <p:font typeface="ADELE" panose="02000000000000000000" pitchFamily="2" charset="0"/>
      <p:regular r:id="rId44"/>
    </p:embeddedFont>
    <p:embeddedFont>
      <p:font typeface="Calibri" panose="020F0502020204030204" pitchFamily="34" charset="0"/>
      <p:regular r:id="rId45"/>
      <p:bold r:id="rId46"/>
      <p:italic r:id="rId47"/>
      <p:boldItalic r:id="rId48"/>
    </p:embeddedFont>
    <p:embeddedFont>
      <p:font typeface="Impact" panose="020B0806030902050204" pitchFamily="34" charset="0"/>
      <p:regular r:id="rId49"/>
    </p:embeddedFont>
    <p:embeddedFont>
      <p:font typeface="Agency FB" panose="020B0503020202020204" pitchFamily="34" charset="0"/>
      <p:regular r:id="rId50"/>
      <p:bold r:id="rId51"/>
    </p:embeddedFont>
  </p:embeddedFontLst>
  <p:custDataLst>
    <p:tags r:id="rId42"/>
  </p:custDataLst>
  <p:defaultTextStyle>
    <a:defPPr>
      <a:defRPr lang="zh-CN"/>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66" autoAdjust="0"/>
  </p:normalViewPr>
  <p:slideViewPr>
    <p:cSldViewPr snapToGrid="0">
      <p:cViewPr varScale="1">
        <p:scale>
          <a:sx n="137" d="100"/>
          <a:sy n="137" d="100"/>
        </p:scale>
        <p:origin x="864" y="114"/>
      </p:cViewPr>
      <p:guideLst>
        <p:guide pos="2880"/>
        <p:guide orient="horz" pos="162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1.xml" /><Relationship Id="rId11" Type="http://schemas.openxmlformats.org/officeDocument/2006/relationships/slide" Target="slides/slide2.xml" /><Relationship Id="rId12" Type="http://schemas.openxmlformats.org/officeDocument/2006/relationships/slide" Target="slides/slide3.xml" /><Relationship Id="rId13" Type="http://schemas.openxmlformats.org/officeDocument/2006/relationships/slide" Target="slides/slide4.xml" /><Relationship Id="rId14" Type="http://schemas.openxmlformats.org/officeDocument/2006/relationships/slide" Target="slides/slide5.xml" /><Relationship Id="rId15" Type="http://schemas.openxmlformats.org/officeDocument/2006/relationships/slide" Target="slides/slide6.xml" /><Relationship Id="rId16" Type="http://schemas.openxmlformats.org/officeDocument/2006/relationships/slide" Target="slides/slide7.xml" /><Relationship Id="rId17" Type="http://schemas.openxmlformats.org/officeDocument/2006/relationships/slide" Target="slides/slide8.xml" /><Relationship Id="rId18" Type="http://schemas.openxmlformats.org/officeDocument/2006/relationships/slide" Target="slides/slide9.xml" /><Relationship Id="rId19" Type="http://schemas.openxmlformats.org/officeDocument/2006/relationships/slide" Target="slides/slide10.xml" /><Relationship Id="rId2" Type="http://schemas.openxmlformats.org/officeDocument/2006/relationships/slideMaster" Target="slideMasters/slideMaster2.xml" /><Relationship Id="rId20" Type="http://schemas.openxmlformats.org/officeDocument/2006/relationships/slide" Target="slides/slide11.xml" /><Relationship Id="rId21" Type="http://schemas.openxmlformats.org/officeDocument/2006/relationships/slide" Target="slides/slide12.xml" /><Relationship Id="rId22" Type="http://schemas.openxmlformats.org/officeDocument/2006/relationships/slide" Target="slides/slide13.xml" /><Relationship Id="rId23" Type="http://schemas.openxmlformats.org/officeDocument/2006/relationships/slide" Target="slides/slide14.xml" /><Relationship Id="rId24" Type="http://schemas.openxmlformats.org/officeDocument/2006/relationships/slide" Target="slides/slide15.xml" /><Relationship Id="rId25" Type="http://schemas.openxmlformats.org/officeDocument/2006/relationships/slide" Target="slides/slide16.xml" /><Relationship Id="rId26" Type="http://schemas.openxmlformats.org/officeDocument/2006/relationships/slide" Target="slides/slide17.xml" /><Relationship Id="rId27" Type="http://schemas.openxmlformats.org/officeDocument/2006/relationships/slide" Target="slides/slide18.xml" /><Relationship Id="rId28" Type="http://schemas.openxmlformats.org/officeDocument/2006/relationships/slide" Target="slides/slide19.xml" /><Relationship Id="rId29" Type="http://schemas.openxmlformats.org/officeDocument/2006/relationships/slide" Target="slides/slide20.xml" /><Relationship Id="rId3" Type="http://schemas.openxmlformats.org/officeDocument/2006/relationships/slideMaster" Target="slideMasters/slideMaster3.xml" /><Relationship Id="rId30" Type="http://schemas.openxmlformats.org/officeDocument/2006/relationships/slide" Target="slides/slide21.xml" /><Relationship Id="rId31" Type="http://schemas.openxmlformats.org/officeDocument/2006/relationships/slide" Target="slides/slide22.xml" /><Relationship Id="rId32" Type="http://schemas.openxmlformats.org/officeDocument/2006/relationships/slide" Target="slides/slide23.xml" /><Relationship Id="rId33" Type="http://schemas.openxmlformats.org/officeDocument/2006/relationships/slide" Target="slides/slide24.xml" /><Relationship Id="rId34" Type="http://schemas.openxmlformats.org/officeDocument/2006/relationships/slide" Target="slides/slide25.xml" /><Relationship Id="rId35" Type="http://schemas.openxmlformats.org/officeDocument/2006/relationships/slide" Target="slides/slide26.xml" /><Relationship Id="rId36" Type="http://schemas.openxmlformats.org/officeDocument/2006/relationships/slide" Target="slides/slide27.xml" /><Relationship Id="rId37" Type="http://schemas.openxmlformats.org/officeDocument/2006/relationships/slide" Target="slides/slide28.xml" /><Relationship Id="rId38" Type="http://schemas.openxmlformats.org/officeDocument/2006/relationships/slide" Target="slides/slide29.xml" /><Relationship Id="rId39" Type="http://schemas.openxmlformats.org/officeDocument/2006/relationships/slide" Target="slides/slide30.xml" /><Relationship Id="rId4" Type="http://schemas.openxmlformats.org/officeDocument/2006/relationships/slideMaster" Target="slideMasters/slideMaster4.xml" /><Relationship Id="rId40" Type="http://schemas.openxmlformats.org/officeDocument/2006/relationships/slide" Target="slides/slide31.xml" /><Relationship Id="rId41" Type="http://schemas.openxmlformats.org/officeDocument/2006/relationships/slide" Target="slides/slide32.xml" /><Relationship Id="rId42" Type="http://schemas.openxmlformats.org/officeDocument/2006/relationships/tags" Target="tags/tag63.xml" /><Relationship Id="rId43" Type="http://schemas.openxmlformats.org/officeDocument/2006/relationships/font" Target="fonts/font1.fntdata" /><Relationship Id="rId44" Type="http://schemas.openxmlformats.org/officeDocument/2006/relationships/font" Target="fonts/font2.fntdata" /><Relationship Id="rId45" Type="http://schemas.openxmlformats.org/officeDocument/2006/relationships/font" Target="fonts/font3.fntdata" /><Relationship Id="rId46" Type="http://schemas.openxmlformats.org/officeDocument/2006/relationships/font" Target="fonts/font4.fntdata" /><Relationship Id="rId47" Type="http://schemas.openxmlformats.org/officeDocument/2006/relationships/font" Target="fonts/font5.fntdata" /><Relationship Id="rId48" Type="http://schemas.openxmlformats.org/officeDocument/2006/relationships/font" Target="fonts/font6.fntdata" /><Relationship Id="rId49" Type="http://schemas.openxmlformats.org/officeDocument/2006/relationships/font" Target="fonts/font7.fntdata" /><Relationship Id="rId5" Type="http://schemas.openxmlformats.org/officeDocument/2006/relationships/slideMaster" Target="slideMasters/slideMaster5.xml" /><Relationship Id="rId50" Type="http://schemas.openxmlformats.org/officeDocument/2006/relationships/font" Target="fonts/font8.fntdata" /><Relationship Id="rId51" Type="http://schemas.openxmlformats.org/officeDocument/2006/relationships/font" Target="fonts/font9.fntdata"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notesMaster" Target="notesMasters/notesMaster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bwMode="auto">
      <p:bgPr>
        <a:solidFill>
          <a:schemeClr val="bg1"/>
        </a:solidFill>
        <a:effectLst/>
      </p:bgPr>
    </p:bg>
    <p:spTree>
      <p:nvGrpSpPr>
        <p:cNvPr id="1" name=""/>
        <p:cNvGrpSpPr/>
        <p:nvPr/>
      </p:nvGrpSpPr>
      <p:grpSpPr>
        <a:xfrm>
          <a:off x="0" y="0"/>
          <a:ext cx="0" cy="0"/>
        </a:xfrm>
      </p:grpSpPr>
      <p:sp>
        <p:nvSpPr>
          <p:cNvPr id="4403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atin typeface="Calibri" panose="020f0502020204030204" pitchFamily="34" charset="0"/>
                <a:ea typeface="宋体" panose="02010600030101010101" pitchFamily="2" charset="-122"/>
              </a:defRPr>
            </a:lvl1pPr>
          </a:lstStyle>
          <a:p>
            <a:pPr>
              <a:defRPr/>
            </a:pPr>
            <a:endParaRPr lang="zh-CN" altLang="en-US"/>
          </a:p>
        </p:txBody>
      </p:sp>
      <p:sp>
        <p:nvSpPr>
          <p:cNvPr id="4403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Calibri" panose="020f0502020204030204" pitchFamily="34" charset="0"/>
                <a:ea typeface="宋体" panose="02010600030101010101" pitchFamily="2" charset="-122"/>
              </a:defRPr>
            </a:lvl1pPr>
          </a:lstStyle>
          <a:p>
            <a:pPr>
              <a:defRPr/>
            </a:pPr>
            <a:fld id="{9B5248CC-BA40-4BEE-AD1A-6CB3EFFE67F3}" type="datetimeFigureOut">
              <a:rPr lang="zh-CN" altLang="en-US"/>
              <a:t/>
            </a:fld>
            <a:endParaRPr lang="zh-CN" altLang="en-US"/>
          </a:p>
        </p:txBody>
      </p:sp>
      <p:sp>
        <p:nvSpPr>
          <p:cNvPr id="4403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403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44038"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atin typeface="Calibri" panose="020f0502020204030204" pitchFamily="34" charset="0"/>
                <a:ea typeface="宋体" panose="02010600030101010101" pitchFamily="2" charset="-122"/>
              </a:defRPr>
            </a:lvl1pPr>
          </a:lstStyle>
          <a:p>
            <a:pPr>
              <a:defRPr/>
            </a:pPr>
            <a:endParaRPr lang="zh-CN" altLang="en-US"/>
          </a:p>
        </p:txBody>
      </p:sp>
      <p:sp>
        <p:nvSpPr>
          <p:cNvPr id="44039"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a:latin typeface="Calibri" panose="020f0502020204030204" pitchFamily="34" charset="0"/>
                <a:ea typeface="宋体" panose="02010600030101010101" pitchFamily="2" charset="-122"/>
              </a:defRPr>
            </a:lvl1pPr>
          </a:lstStyle>
          <a:p>
            <a:pPr>
              <a:defRPr/>
            </a:pPr>
            <a:fld id="{DB6B988D-2E80-431A-A035-2D65CE053D58}"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1pPr>
    <a:lvl2pPr marL="342900" algn="l" defTabSz="685800"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2pPr>
    <a:lvl3pPr marL="685800" algn="l" defTabSz="685800"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3pPr>
    <a:lvl4pPr marL="1028700" algn="l" defTabSz="685800"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4pPr>
    <a:lvl5pPr marL="1371600" algn="l" defTabSz="685800"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32</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6B988D-2E80-431A-A035-2D65CE053D58}"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8.xml" /></Relationships>
</file>

<file path=ppt/slideLayouts/_rels/slideLayout79.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8.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8.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20B199EC-DC6D-42E2-AD06-860124F61DAA}" type="datetimeFigureOut">
              <a:rPr lang="zh-CN" altLang="en-US"/>
              <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FA6160BE-28A1-448B-898C-644213474CFF}" type="slidenum">
              <a:rPr lang="zh-CN" altLang="en-US"/>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46286259-022F-457E-9655-B79F4FF0729A}" type="datetimeFigureOut">
              <a:rPr lang="zh-CN" altLang="en-US"/>
              <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07F36D2-B849-48EA-8EE9-C73D32BC11B8}" type="slidenum">
              <a:rPr lang="zh-CN" altLang="en-US"/>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932FF277-0258-4DC7-9A25-F99524A47144}" type="datetimeFigureOut">
              <a:rPr lang="zh-CN" altLang="en-US"/>
              <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2290448-C0F0-4FD3-8E4C-B387E8011268}" type="slidenum">
              <a:rPr lang="zh-CN" altLang="en-US"/>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D762F567-7990-442B-9A01-6B27F2BD315B}" type="datetimeFigureOut">
              <a:rPr lang="zh-CN" altLang="en-US"/>
              <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C168133B-AF9C-4130-A3B8-B551DD090484}" type="slidenum">
              <a:rPr lang="zh-CN" altLang="en-US"/>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8762889D-D3A4-4D7B-85A2-8594DE2D8F4B}" type="datetimeFigureOut">
              <a:rPr lang="zh-CN" altLang="en-US"/>
              <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8A3F4CDD-1896-421D-8F16-CD51130C21DC}" type="slidenum">
              <a:rPr lang="zh-CN" altLang="en-US"/>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253F77FB-0DF0-4CFD-AA2D-3FEE73BAC810}" type="datetimeFigureOut">
              <a:rPr lang="zh-CN" altLang="en-US"/>
              <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094D927C-EF31-4C3E-A630-91C923548099}" type="slidenum">
              <a:rPr lang="zh-CN" altLang="en-US"/>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39F69919-7A57-4FFC-B18C-24A1E81D79D1}" type="datetimeFigureOut">
              <a:rPr lang="zh-CN" altLang="en-US"/>
              <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3874B96A-1067-4993-92A6-D9F757B535EF}" type="slidenum">
              <a:rPr lang="zh-CN" altLang="en-US"/>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45AB4974-4726-4C57-AF49-44C7F4C6E1D9}" type="datetimeFigureOut">
              <a:rPr lang="zh-CN" altLang="en-US"/>
              <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92E85243-F0DC-4DB5-87A3-F559F6607D01}" type="slidenum">
              <a:rPr lang="zh-CN" altLang="en-US"/>
              <a:t/>
            </a:fld>
            <a:endParaRPr lang="zh-CN" alt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E55271E9-A60A-44EC-8D4F-A2DC90D3A906}" type="datetimeFigureOut">
              <a:rPr lang="zh-CN" altLang="en-US"/>
              <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39D11CB3-A42B-4AA6-8412-12931335B35B}" type="slidenum">
              <a:rPr lang="zh-CN" altLang="en-US"/>
              <a:t/>
            </a:fld>
            <a:endParaRPr lang="zh-CN" altLang="en-US"/>
          </a:p>
        </p:txBody>
      </p:sp>
    </p:spTree>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BFAB7A58-7098-4173-BCB0-91057A834CF2}" type="datetimeFigureOut">
              <a:rPr lang="zh-CN" altLang="en-US"/>
              <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D14F79C7-58F6-457F-BF92-6FEF2B14D845}" type="slidenum">
              <a:rPr lang="zh-CN" altLang="en-US"/>
              <a:t/>
            </a:fld>
            <a:endParaRPr lang="zh-CN" altLang="en-US"/>
          </a:p>
        </p:txBody>
      </p:sp>
    </p:spTree>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8339304A-D205-433F-9269-A1689D071A3C}" type="datetimeFigureOut">
              <a:rPr lang="zh-CN" altLang="en-US"/>
              <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95BCAFE-CC43-4DE1-9C79-F096F3BE0900}" type="slidenum">
              <a:rPr lang="zh-CN" altLang="en-US"/>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3"/>
          <p:cNvSpPr>
            <a:spLocks noGrp="1" noChangeArrowheads="1"/>
          </p:cNvSpPr>
          <p:nvPr>
            <p:ph type="dt" sz="half" idx="10"/>
          </p:nvPr>
        </p:nvSpPr>
        <p:spPr/>
        <p:txBody>
          <a:bodyPr/>
          <a:lstStyle>
            <a:lvl1pPr>
              <a:defRPr/>
            </a:lvl1pPr>
          </a:lstStyle>
          <a:p>
            <a:pPr>
              <a:defRPr/>
            </a:pPr>
            <a:fld id="{B2FC88F4-38BF-4767-9E5A-2BB42C0742E0}" type="datetimeFigureOut">
              <a:rPr lang="zh-CN" altLang="en-US"/>
              <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FF062B9B-E7BB-4D9D-8173-0641711B7274}" type="slidenum">
              <a:rPr lang="zh-CN" altLang="en-US"/>
              <a:t/>
            </a:fld>
            <a:endParaRPr lang="zh-CN" alt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5ACFDD1A-6C1A-4664-8C6F-FA4BBDA4E8C7}" type="datetimeFigureOut">
              <a:rPr lang="zh-CN" altLang="en-US"/>
              <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6C1759F5-5E8C-4CA2-929D-9E6EE7DE6F36}" type="slidenum">
              <a:rPr lang="zh-CN" altLang="en-US"/>
              <a:t/>
            </a:fld>
            <a:endParaRPr lang="zh-CN" altLang="en-US"/>
          </a:p>
        </p:txBody>
      </p:sp>
    </p:spTree>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52ED5094-2AD3-4CBA-A62A-CDE58B7DA22F}" type="datetimeFigureOut">
              <a:rPr lang="zh-CN" altLang="en-US"/>
              <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14DBC73D-86EB-48F7-92A8-1FCBE5AB0A5F}" type="slidenum">
              <a:rPr lang="zh-CN" altLang="en-US"/>
              <a:t/>
            </a:fld>
            <a:endParaRPr lang="zh-CN" altLang="en-US"/>
          </a:p>
        </p:txBody>
      </p:sp>
    </p:spTree>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4E841AC2-E723-43EB-8ED8-83B1FD80BFF4}" type="datetimeFigureOut">
              <a:rPr lang="zh-CN" altLang="en-US"/>
              <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159ED819-1667-49F2-BA0C-B78B2D5A9FB1}" type="slidenum">
              <a:rPr lang="zh-CN" altLang="en-US"/>
              <a:t/>
            </a:fld>
            <a:endParaRPr lang="zh-CN" altLang="en-US"/>
          </a:p>
        </p:txBody>
      </p:sp>
    </p:spTree>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3"/>
          <p:cNvSpPr>
            <a:spLocks noGrp="1" noChangeArrowheads="1"/>
          </p:cNvSpPr>
          <p:nvPr>
            <p:ph type="dt" sz="half" idx="10"/>
          </p:nvPr>
        </p:nvSpPr>
        <p:spPr/>
        <p:txBody>
          <a:bodyPr/>
          <a:lstStyle>
            <a:lvl1pPr>
              <a:defRPr/>
            </a:lvl1pPr>
          </a:lstStyle>
          <a:p>
            <a:pPr>
              <a:defRPr/>
            </a:pPr>
            <a:fld id="{480271FE-B1BD-4802-AB9D-FA1E3FD8B31C}" type="datetimeFigureOut">
              <a:rPr lang="zh-CN" altLang="en-US"/>
              <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6DC4235D-01AD-4805-9112-7676023A961D}" type="slidenum">
              <a:rPr lang="zh-CN" altLang="en-US"/>
              <a:t/>
            </a:fld>
            <a:endParaRPr lang="zh-CN" altLang="en-US"/>
          </a:p>
        </p:txBody>
      </p:sp>
    </p:spTree>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340E96D9-93C3-4845-8528-34E6E6A953E6}" type="datetimeFigureOut">
              <a:rPr lang="zh-CN" altLang="en-US"/>
              <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443B04D8-DE7E-4370-AC19-3D3290B4371A}" type="slidenum">
              <a:rPr lang="zh-CN" altLang="en-US"/>
              <a:t/>
            </a:fld>
            <a:endParaRPr lang="zh-CN" altLang="en-US"/>
          </a:p>
        </p:txBody>
      </p:sp>
    </p:spTree>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912E1A53-4269-419F-B6FE-27BBD7A32B77}" type="datetimeFigureOut">
              <a:rPr lang="zh-CN" altLang="en-US"/>
              <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23473EDB-071A-4F0B-B65E-93BA3D4BF9FE}" type="slidenum">
              <a:rPr lang="zh-CN" altLang="en-US"/>
              <a:t/>
            </a:fld>
            <a:endParaRPr lang="zh-CN" altLang="en-US"/>
          </a:p>
        </p:txBody>
      </p:sp>
    </p:spTree>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5F0858A4-7DCC-47D6-901C-3B971C6F7B13}" type="datetimeFigureOut">
              <a:rPr lang="zh-CN" altLang="en-US"/>
              <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D76960D1-5EDE-45E4-A65C-ACD634D5EAE1}" type="slidenum">
              <a:rPr lang="zh-CN" altLang="en-US"/>
              <a:t/>
            </a:fld>
            <a:endParaRPr lang="zh-CN" altLang="en-US"/>
          </a:p>
        </p:txBody>
      </p:sp>
    </p:spTree>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A72ACC31-64CC-4541-A294-6987992A3D43}" type="datetimeFigureOut">
              <a:rPr lang="zh-CN" altLang="en-US"/>
              <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7ADD7E05-C0F5-4C1F-AEBB-A4FB658C3FF0}" type="slidenum">
              <a:rPr lang="zh-CN" altLang="en-US"/>
              <a:t/>
            </a:fld>
            <a:endParaRPr lang="zh-CN" altLang="en-US"/>
          </a:p>
        </p:txBody>
      </p:sp>
    </p:spTree>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2B55D348-92E2-4655-856A-73607720C152}" type="datetimeFigureOut">
              <a:rPr lang="zh-CN" altLang="en-US"/>
              <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EBF7973B-1790-4A05-B53F-EAB5C24BEB48}" type="slidenum">
              <a:rPr lang="zh-CN" altLang="en-US"/>
              <a:t/>
            </a:fld>
            <a:endParaRPr lang="zh-CN" alt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2578EA6B-320C-4CBA-B8BA-B6C7A91ADB0D}" type="datetimeFigureOut">
              <a:rPr lang="zh-CN" altLang="en-US"/>
              <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30126B4A-6EAE-476D-9F76-C1282D303443}" type="slidenum">
              <a:rPr lang="zh-CN" altLang="en-US"/>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image" Target="../media/image1.jpeg" /><Relationship Id="rId13"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image" Target="../media/image1.jpeg" /><Relationship Id="rId13"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image" Target="../media/image2.jpeg" /><Relationship Id="rId13"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78.xml" /><Relationship Id="rId10" Type="http://schemas.openxmlformats.org/officeDocument/2006/relationships/slideLayout" Target="../slideLayouts/slideLayout87.xml" /><Relationship Id="rId11" Type="http://schemas.openxmlformats.org/officeDocument/2006/relationships/slideLayout" Target="../slideLayouts/slideLayout88.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8.xml" /><Relationship Id="rId2" Type="http://schemas.openxmlformats.org/officeDocument/2006/relationships/slideLayout" Target="../slideLayouts/slideLayout79.xml" /><Relationship Id="rId3" Type="http://schemas.openxmlformats.org/officeDocument/2006/relationships/slideLayout" Target="../slideLayouts/slideLayout80.xml" /><Relationship Id="rId4" Type="http://schemas.openxmlformats.org/officeDocument/2006/relationships/slideLayout" Target="../slideLayouts/slideLayout81.xml" /><Relationship Id="rId5" Type="http://schemas.openxmlformats.org/officeDocument/2006/relationships/slideLayout" Target="../slideLayouts/slideLayout82.xml" /><Relationship Id="rId6" Type="http://schemas.openxmlformats.org/officeDocument/2006/relationships/slideLayout" Target="../slideLayouts/slideLayout83.xml" /><Relationship Id="rId7" Type="http://schemas.openxmlformats.org/officeDocument/2006/relationships/slideLayout" Target="../slideLayouts/slideLayout84.xml" /><Relationship Id="rId8" Type="http://schemas.openxmlformats.org/officeDocument/2006/relationships/slideLayout" Target="../slideLayouts/slideLayout85.xml" /><Relationship Id="rId9" Type="http://schemas.openxmlformats.org/officeDocument/2006/relationships/slideLayout" Target="../slideLayouts/slideLayout8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7F2EA"/>
        </a:solidFill>
        <a:effectLst/>
      </p:bgPr>
    </p:bg>
    <p:spTree>
      <p:nvGrpSpPr>
        <p:cNvPr id="1" name=""/>
        <p:cNvGrpSpPr/>
        <p:nvPr/>
      </p:nvGrpSpPr>
      <p:grpSpPr>
        <a:xfrm>
          <a:off x="0" y="0"/>
          <a:ext cx="0" cy="0"/>
        </a:xfrm>
      </p:grpSpPr>
      <p:sp>
        <p:nvSpPr>
          <p:cNvPr id="102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028"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900">
                <a:solidFill>
                  <a:srgbClr val="898989"/>
                </a:solidFill>
              </a:defRPr>
            </a:lvl1pPr>
          </a:lstStyle>
          <a:p>
            <a:pPr>
              <a:defRPr/>
            </a:pPr>
            <a:fld id="{41551D02-2274-4CE3-B2B1-98F35AA36E11}" type="datetimeFigureOut">
              <a:rPr lang="zh-CN" altLang="en-US"/>
              <a:t/>
            </a:fld>
            <a:endParaRPr lang="zh-CN" altLang="en-US"/>
          </a:p>
        </p:txBody>
      </p:sp>
      <p:sp>
        <p:nvSpPr>
          <p:cNvPr id="1029"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030"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900">
                <a:solidFill>
                  <a:srgbClr val="898989"/>
                </a:solidFill>
              </a:defRPr>
            </a:lvl1pPr>
          </a:lstStyle>
          <a:p>
            <a:pPr>
              <a:defRPr/>
            </a:pPr>
            <a:fld id="{39444A00-DF38-405C-B38A-11319709E707}"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7F2EA"/>
        </a:solidFill>
        <a:effectLst/>
      </p:bgPr>
    </p:bg>
    <p:spTree>
      <p:nvGrpSpPr>
        <p:cNvPr id="1" name=""/>
        <p:cNvGrpSpPr/>
        <p:nvPr/>
      </p:nvGrpSpPr>
      <p:grpSpPr>
        <a:xfrm>
          <a:off x="0" y="0"/>
          <a:ext cx="0" cy="0"/>
        </a:xfrm>
      </p:grpSpPr>
      <p:sp>
        <p:nvSpPr>
          <p:cNvPr id="512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512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7F2EA"/>
        </a:solidFill>
        <a:effectLst/>
      </p:bgPr>
    </p:bg>
    <p:spTree>
      <p:nvGrpSpPr>
        <p:cNvPr id="1" name=""/>
        <p:cNvGrpSpPr/>
        <p:nvPr/>
      </p:nvGrpSpPr>
      <p:grpSpPr>
        <a:xfrm>
          <a:off x="0" y="0"/>
          <a:ext cx="0" cy="0"/>
        </a:xfrm>
      </p:grpSpPr>
      <p:pic>
        <p:nvPicPr>
          <p:cNvPr id="6146" name="图片 6"/>
          <p:cNvPicPr>
            <a:picLocks noChangeAspect="1" noChangeArrowheads="1"/>
          </p:cNvPicPr>
          <p:nvPr userDrawn="1"/>
        </p:nvPicPr>
        <p:blipFill>
          <a:blip r:embed="rId12"/>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6148"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7F2EA"/>
        </a:solidFill>
        <a:effectLst/>
      </p:bgPr>
    </p:bg>
    <p:spTree>
      <p:nvGrpSpPr>
        <p:cNvPr id="1" name=""/>
        <p:cNvGrpSpPr/>
        <p:nvPr/>
      </p:nvGrpSpPr>
      <p:grpSpPr>
        <a:xfrm>
          <a:off x="0" y="0"/>
          <a:ext cx="0" cy="0"/>
        </a:xfrm>
      </p:grpSpPr>
      <p:pic>
        <p:nvPicPr>
          <p:cNvPr id="7170" name="图片 6"/>
          <p:cNvPicPr>
            <a:picLocks noChangeAspect="1" noChangeArrowheads="1"/>
          </p:cNvPicPr>
          <p:nvPr userDrawn="1"/>
        </p:nvPicPr>
        <p:blipFill>
          <a:blip r:embed="rId12"/>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7"/>
          <p:cNvSpPr>
            <a:spLocks noChangeArrowheads="1"/>
          </p:cNvSpPr>
          <p:nvPr userDrawn="1"/>
        </p:nvSpPr>
        <p:spPr bwMode="auto">
          <a:xfrm>
            <a:off x="0" y="0"/>
            <a:ext cx="9144000" cy="5141913"/>
          </a:xfrm>
          <a:prstGeom prst="rect">
            <a:avLst/>
          </a:prstGeom>
          <a:solidFill>
            <a:srgbClr val="F7F2EA">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717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717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7F2EA"/>
        </a:solidFill>
        <a:effectLst/>
      </p:bgPr>
    </p:bg>
    <p:spTree>
      <p:nvGrpSpPr>
        <p:cNvPr id="1" name=""/>
        <p:cNvGrpSpPr/>
        <p:nvPr/>
      </p:nvGrpSpPr>
      <p:grpSpPr>
        <a:xfrm>
          <a:off x="0" y="0"/>
          <a:ext cx="0" cy="0"/>
        </a:xfrm>
      </p:grpSpPr>
      <p:sp>
        <p:nvSpPr>
          <p:cNvPr id="819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819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7F2EA"/>
        </a:solidFill>
        <a:effectLst/>
      </p:bgPr>
    </p:bg>
    <p:spTree>
      <p:nvGrpSpPr>
        <p:cNvPr id="1" name=""/>
        <p:cNvGrpSpPr/>
        <p:nvPr/>
      </p:nvGrpSpPr>
      <p:grpSpPr>
        <a:xfrm>
          <a:off x="0" y="0"/>
          <a:ext cx="0" cy="0"/>
        </a:xfrm>
      </p:grpSpPr>
      <p:pic>
        <p:nvPicPr>
          <p:cNvPr id="9218" name="图片 6"/>
          <p:cNvPicPr>
            <a:picLocks noChangeAspect="1" noChangeArrowheads="1"/>
          </p:cNvPicPr>
          <p:nvPr userDrawn="1"/>
        </p:nvPicPr>
        <p:blipFill>
          <a:blip r:embed="rId12"/>
          <a:stretch>
            <a:fillRect/>
          </a:stretch>
        </p:blipFill>
        <p:spPr bwMode="auto">
          <a:xfrm>
            <a:off x="0" y="0"/>
            <a:ext cx="9144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9220"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7F2EA"/>
        </a:solidFill>
        <a:effectLst/>
      </p:bgPr>
    </p:bg>
    <p:spTree>
      <p:nvGrpSpPr>
        <p:cNvPr id="1" name=""/>
        <p:cNvGrpSpPr/>
        <p:nvPr/>
      </p:nvGrpSpPr>
      <p:grpSpPr>
        <a:xfrm>
          <a:off x="0" y="0"/>
          <a:ext cx="0" cy="0"/>
        </a:xfrm>
      </p:grpSpPr>
      <p:sp>
        <p:nvSpPr>
          <p:cNvPr id="1024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4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0244"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900">
                <a:solidFill>
                  <a:srgbClr val="898989"/>
                </a:solidFill>
              </a:defRPr>
            </a:lvl1pPr>
          </a:lstStyle>
          <a:p>
            <a:pPr>
              <a:defRPr/>
            </a:pPr>
            <a:fld id="{6E02647E-BCEE-48D3-A356-A98218BE916C}" type="datetimeFigureOut">
              <a:rPr lang="zh-CN" altLang="en-US"/>
              <a:t/>
            </a:fld>
            <a:endParaRPr lang="zh-CN" altLang="en-US"/>
          </a:p>
        </p:txBody>
      </p:sp>
      <p:sp>
        <p:nvSpPr>
          <p:cNvPr id="10245"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0246"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900">
                <a:solidFill>
                  <a:srgbClr val="898989"/>
                </a:solidFill>
              </a:defRPr>
            </a:lvl1pPr>
          </a:lstStyle>
          <a:p>
            <a:pPr>
              <a:defRPr/>
            </a:pPr>
            <a:fld id="{81BCC13D-6E87-4342-971D-141DEF28D5CE}"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notesSlide" Target="../notesSlides/notesSlide1.xml" /><Relationship Id="rId3" Type="http://schemas.openxmlformats.org/officeDocument/2006/relationships/image" Target="../media/image3.jpeg" /><Relationship Id="rId4" Type="http://schemas.openxmlformats.org/officeDocument/2006/relationships/image" Target="../media/image4.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11.xml" /><Relationship Id="rId3" Type="http://schemas.openxmlformats.org/officeDocument/2006/relationships/image" Target="../media/image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notesSlide" Target="../notesSlides/notesSlide12.xml" /><Relationship Id="rId3" Type="http://schemas.openxmlformats.org/officeDocument/2006/relationships/image" Target="../media/image1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3.xml" /><Relationship Id="rId3" Type="http://schemas.openxmlformats.org/officeDocument/2006/relationships/image" Target="../media/image1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14.xml" /><Relationship Id="rId3" Type="http://schemas.openxmlformats.org/officeDocument/2006/relationships/image" Target="../media/image1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15.xml" /><Relationship Id="rId3" Type="http://schemas.openxmlformats.org/officeDocument/2006/relationships/image" Target="../media/image15.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16.xml" /><Relationship Id="rId3" Type="http://schemas.openxmlformats.org/officeDocument/2006/relationships/image" Target="../media/image16.png" /><Relationship Id="rId4"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notesSlide" Target="../notesSlides/notesSlide18.xml" /><Relationship Id="rId3" Type="http://schemas.openxmlformats.org/officeDocument/2006/relationships/image" Target="../media/image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notesSlide" Target="../notesSlides/notesSlide19.xml" /><Relationship Id="rId3"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notesSlide" Target="../notesSlides/notesSlide2.xml" /><Relationship Id="rId3" Type="http://schemas.openxmlformats.org/officeDocument/2006/relationships/image" Target="../media/image5.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notesSlide" Target="../notesSlides/notesSlide20.xml" /><Relationship Id="rId3" Type="http://schemas.openxmlformats.org/officeDocument/2006/relationships/image" Target="../media/image13.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notesSlide" Target="../notesSlides/notesSlide21.xml" /><Relationship Id="rId3" Type="http://schemas.openxmlformats.org/officeDocument/2006/relationships/image" Target="../media/image18.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notesSlide" Target="../notesSlides/notesSlide22.xml" /><Relationship Id="rId3" Type="http://schemas.openxmlformats.org/officeDocument/2006/relationships/image" Target="../media/image19.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notesSlide" Target="../notesSlides/notesSlide23.xml" /><Relationship Id="rId3" Type="http://schemas.openxmlformats.org/officeDocument/2006/relationships/image" Target="../media/image20.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notesSlide" Target="../notesSlides/notesSlide24.xml" /><Relationship Id="rId3" Type="http://schemas.openxmlformats.org/officeDocument/2006/relationships/image" Target="../media/image6.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27.xml"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image" Target="../media/image23.jpeg" /><Relationship Id="rId6" Type="http://schemas.openxmlformats.org/officeDocument/2006/relationships/image" Target="../media/image24.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28.xml" /><Relationship Id="rId3" Type="http://schemas.openxmlformats.org/officeDocument/2006/relationships/image" Target="../media/image25.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notesSlide" Target="../notesSlides/notesSlide30.xml" /><Relationship Id="rId3" Type="http://schemas.openxmlformats.org/officeDocument/2006/relationships/image" Target="../media/image26.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3.xml" /><Relationship Id="rId10" Type="http://schemas.openxmlformats.org/officeDocument/2006/relationships/tags" Target="../tags/tag62.xml" /><Relationship Id="rId2" Type="http://schemas.openxmlformats.org/officeDocument/2006/relationships/notesSlide" Target="../notesSlides/notesSlide3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7.png" /><Relationship Id="rId8" Type="http://schemas.openxmlformats.org/officeDocument/2006/relationships/tags" Target="../tags/tag61.xml" /><Relationship Id="rId9" Type="http://schemas.openxmlformats.org/officeDocument/2006/relationships/image" Target="../media/image28.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84.xml" /><Relationship Id="rId10" Type="http://schemas.openxmlformats.org/officeDocument/2006/relationships/image" Target="../media/image2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notesSlide" Target="../notesSlides/notesSlide4.xml" /><Relationship Id="rId3"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notesSlide" Target="../notesSlides/notesSlide5.xml" /><Relationship Id="rId3"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1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37"/>
          <p:cNvPicPr>
            <a:picLocks noChangeAspect="1" noChangeArrowheads="1"/>
          </p:cNvPicPr>
          <p:nvPr/>
        </p:nvPicPr>
        <p:blipFill>
          <a:blip r:embed="rId3"/>
          <a:stretch>
            <a:fillRect/>
          </a:stretch>
        </p:blipFill>
        <p:spPr bwMode="auto">
          <a:xfrm>
            <a:off x="-16160"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6"/>
          <p:cNvSpPr>
            <a:spLocks noChangeArrowheads="1"/>
          </p:cNvSpPr>
          <p:nvPr/>
        </p:nvSpPr>
        <p:spPr bwMode="auto">
          <a:xfrm>
            <a:off x="2654301" y="2480837"/>
            <a:ext cx="6489700" cy="1599811"/>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 name="文本框 32"/>
          <p:cNvSpPr txBox="1">
            <a:spLocks noChangeArrowheads="1"/>
          </p:cNvSpPr>
          <p:nvPr/>
        </p:nvSpPr>
        <p:spPr bwMode="auto">
          <a:xfrm>
            <a:off x="3251201" y="2709438"/>
            <a:ext cx="58766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4400" b="1">
                <a:solidFill>
                  <a:srgbClr val="F7F2EA"/>
                </a:solidFill>
                <a:latin typeface="Impact" panose="020b0806030902050204" pitchFamily="34" charset="0"/>
              </a:rPr>
              <a:t>20XX </a:t>
            </a:r>
            <a:r>
              <a:rPr lang="zh-CN" altLang="en-US" sz="4400" b="1">
                <a:solidFill>
                  <a:srgbClr val="F7F2EA"/>
                </a:solidFill>
                <a:latin typeface="Impact" panose="020b0806030902050204" pitchFamily="34" charset="0"/>
              </a:rPr>
              <a:t>简约商务</a:t>
            </a:r>
            <a:r>
              <a:rPr lang="en-US" altLang="zh-CN" sz="4400" b="1">
                <a:solidFill>
                  <a:srgbClr val="F7F2EA"/>
                </a:solidFill>
                <a:latin typeface="Impact" panose="020b0806030902050204" pitchFamily="34" charset="0"/>
              </a:rPr>
              <a:t>PPT</a:t>
            </a:r>
            <a:r>
              <a:rPr lang="zh-CN" altLang="en-US" sz="4400" b="1">
                <a:solidFill>
                  <a:srgbClr val="F7F2EA"/>
                </a:solidFill>
                <a:latin typeface="Impact" panose="020b0806030902050204" pitchFamily="34" charset="0"/>
              </a:rPr>
              <a:t>模板</a:t>
            </a:r>
            <a:endParaRPr lang="zh-CN" altLang="en-US" sz="4400" b="1">
              <a:solidFill>
                <a:srgbClr val="F7F2EA"/>
              </a:solidFill>
              <a:latin typeface="Impact" panose="020b0806030902050204" pitchFamily="34" charset="0"/>
            </a:endParaRPr>
          </a:p>
        </p:txBody>
      </p:sp>
      <p:sp>
        <p:nvSpPr>
          <p:cNvPr id="15" name="文本框 12"/>
          <p:cNvSpPr txBox="1">
            <a:spLocks noChangeArrowheads="1"/>
          </p:cNvSpPr>
          <p:nvPr/>
        </p:nvSpPr>
        <p:spPr bwMode="auto">
          <a:xfrm>
            <a:off x="3328363" y="3547060"/>
            <a:ext cx="1219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buNone/>
            </a:pPr>
            <a:r>
              <a:rPr lang="zh-CN" altLang="en-US" sz="1200">
                <a:solidFill>
                  <a:schemeClr val="bg1">
                    <a:lumMod val="85000"/>
                  </a:schemeClr>
                </a:solidFill>
                <a:latin typeface="微软雅黑" panose="020b0503020204020204" pitchFamily="34" charset="-122"/>
              </a:rPr>
              <a:t>汇报人：</a:t>
            </a:r>
            <a:r>
              <a:rPr lang="en-US" altLang="zh-CN" sz="1200">
                <a:solidFill>
                  <a:schemeClr val="bg1">
                    <a:lumMod val="85000"/>
                  </a:schemeClr>
                </a:solidFill>
                <a:latin typeface="微软雅黑" panose="020b0503020204020204" pitchFamily="34" charset="-122"/>
              </a:rPr>
              <a:t>PPT</a:t>
            </a:r>
            <a:r>
              <a:rPr lang="zh-CN" altLang="en-US" sz="1200">
                <a:solidFill>
                  <a:schemeClr val="bg1">
                    <a:lumMod val="85000"/>
                  </a:schemeClr>
                </a:solidFill>
                <a:latin typeface="微软雅黑" panose="020b0503020204020204" pitchFamily="34" charset="-122"/>
              </a:rPr>
              <a:t>汇</a:t>
            </a:r>
            <a:endParaRPr lang="zh-CN" altLang="en-US" sz="1200">
              <a:solidFill>
                <a:schemeClr val="bg1">
                  <a:lumMod val="85000"/>
                </a:schemeClr>
              </a:solidFill>
              <a:latin typeface="微软雅黑" panose="020b0503020204020204" pitchFamily="34" charset="-122"/>
            </a:endParaRPr>
          </a:p>
        </p:txBody>
      </p:sp>
      <p:sp>
        <p:nvSpPr>
          <p:cNvPr id="16" name="矩形 15"/>
          <p:cNvSpPr/>
          <p:nvPr/>
        </p:nvSpPr>
        <p:spPr bwMode="auto">
          <a:xfrm>
            <a:off x="-1" y="2480837"/>
            <a:ext cx="2654301" cy="1599811"/>
          </a:xfrm>
          <a:prstGeom prst="rect">
            <a:avLst/>
          </a:prstGeom>
          <a:solidFill>
            <a:schemeClr val="bg1">
              <a:lumMod val="5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7" name="矩形 14"/>
          <p:cNvSpPr>
            <a:spLocks noChangeArrowheads="1"/>
          </p:cNvSpPr>
          <p:nvPr/>
        </p:nvSpPr>
        <p:spPr bwMode="auto">
          <a:xfrm>
            <a:off x="2654301" y="4029075"/>
            <a:ext cx="6489698" cy="111125"/>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8" name="矩形 14"/>
          <p:cNvSpPr>
            <a:spLocks noChangeArrowheads="1"/>
          </p:cNvSpPr>
          <p:nvPr/>
        </p:nvSpPr>
        <p:spPr bwMode="auto">
          <a:xfrm>
            <a:off x="0" y="4029075"/>
            <a:ext cx="2654301" cy="111125"/>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9" name="文本框 32"/>
          <p:cNvSpPr txBox="1">
            <a:spLocks noChangeArrowheads="1"/>
          </p:cNvSpPr>
          <p:nvPr/>
        </p:nvSpPr>
        <p:spPr bwMode="auto">
          <a:xfrm>
            <a:off x="0" y="2654829"/>
            <a:ext cx="2654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7200">
                <a:solidFill>
                  <a:srgbClr val="F7F2EA"/>
                </a:solidFill>
                <a:latin typeface="Impact" panose="020b0806030902050204" pitchFamily="34" charset="0"/>
              </a:rPr>
              <a:t>LOGO</a:t>
            </a:r>
            <a:endParaRPr lang="zh-CN" altLang="en-US" sz="7200">
              <a:solidFill>
                <a:srgbClr val="F7F2EA"/>
              </a:solidFill>
              <a:latin typeface="Impact" panose="020b0806030902050204" pitchFamily="34" charset="0"/>
            </a:endParaRPr>
          </a:p>
        </p:txBody>
      </p:sp>
      <p:pic>
        <p:nvPicPr>
          <p:cNvPr id="2" name="shaping of the world.mp3">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1314734" y="1890856"/>
            <a:ext cx="609600" cy="609600"/>
          </a:xfrm>
          <a:prstGeom prst="rect">
            <a:avLst/>
          </a:prstGeom>
        </p:spPr>
      </p:pic>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up)">
                                      <p:cBhvr>
                                        <p:cTn id="31" dur="500"/>
                                        <p:tgtEl>
                                          <p:spTgt spid="15"/>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3" grpId="0" animBg="1"/>
      <p:bldP spid="14" grpId="0"/>
      <p:bldP spid="15" grpId="0"/>
      <p:bldP spid="16" grpId="0" animBg="1"/>
      <p:bldP spid="17" grpId="0" animBg="1"/>
      <p:bldP spid="18" grpId="0" animBg="1"/>
      <p:bldP spid="1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2226" name="矩形 9"/>
          <p:cNvSpPr>
            <a:spLocks noChangeArrowheads="1"/>
          </p:cNvSpPr>
          <p:nvPr/>
        </p:nvSpPr>
        <p:spPr bwMode="auto">
          <a:xfrm>
            <a:off x="5930900" y="-1588"/>
            <a:ext cx="2908300" cy="3290888"/>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2228" name="矩形 15"/>
          <p:cNvSpPr>
            <a:spLocks noChangeArrowheads="1"/>
          </p:cNvSpPr>
          <p:nvPr/>
        </p:nvSpPr>
        <p:spPr bwMode="auto">
          <a:xfrm>
            <a:off x="6273800" y="1797050"/>
            <a:ext cx="22978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5" name="矩形 9"/>
          <p:cNvSpPr>
            <a:spLocks noChangeArrowheads="1"/>
          </p:cNvSpPr>
          <p:nvPr/>
        </p:nvSpPr>
        <p:spPr bwMode="auto">
          <a:xfrm>
            <a:off x="5930900" y="547288"/>
            <a:ext cx="2908300" cy="830997"/>
          </a:xfrm>
          <a:prstGeom prst="rect">
            <a:avLst/>
          </a:prstGeom>
          <a:solidFill>
            <a:schemeClr val="bg1">
              <a:lumMod val="5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6" name="矩形 9"/>
          <p:cNvSpPr>
            <a:spLocks noChangeArrowheads="1"/>
          </p:cNvSpPr>
          <p:nvPr/>
        </p:nvSpPr>
        <p:spPr bwMode="auto">
          <a:xfrm>
            <a:off x="0" y="2584450"/>
            <a:ext cx="4292600" cy="1938338"/>
          </a:xfrm>
          <a:prstGeom prst="rect">
            <a:avLst/>
          </a:prstGeom>
          <a:solidFill>
            <a:srgbClr val="8E0000">
              <a:alpha val="70000"/>
            </a:srgb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7" name="矩形 15"/>
          <p:cNvSpPr>
            <a:spLocks noChangeArrowheads="1"/>
          </p:cNvSpPr>
          <p:nvPr/>
        </p:nvSpPr>
        <p:spPr bwMode="auto">
          <a:xfrm>
            <a:off x="127000" y="3461901"/>
            <a:ext cx="365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8" name="文本框 12"/>
          <p:cNvSpPr txBox="1">
            <a:spLocks noChangeArrowheads="1"/>
          </p:cNvSpPr>
          <p:nvPr/>
        </p:nvSpPr>
        <p:spPr bwMode="auto">
          <a:xfrm>
            <a:off x="152400" y="2972494"/>
            <a:ext cx="3303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Tree>
  </p:cSld>
  <p:clrMapOvr>
    <a:masterClrMapping/>
  </p:clrMapOvr>
  <p:transition spd="slow" advClick="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2228"/>
                                        </p:tgtEl>
                                        <p:attrNameLst>
                                          <p:attrName>style.visibility</p:attrName>
                                        </p:attrNameLst>
                                      </p:cBhvr>
                                      <p:to>
                                        <p:strVal val="visible"/>
                                      </p:to>
                                    </p:set>
                                    <p:animEffect transition="in" filter="wipe(up)">
                                      <p:cBhvr>
                                        <p:cTn id="23" dur="500"/>
                                        <p:tgtEl>
                                          <p:spTgt spid="52228"/>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8" grpId="0"/>
      <p:bldP spid="5" grpId="0" animBg="1"/>
      <p:bldP spid="6" grpId="0" animBg="1"/>
      <p:bldP spid="7" grpId="0"/>
      <p:bldP spid="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7108" name="图片 26"/>
          <p:cNvPicPr>
            <a:picLocks noChangeAspect="1" noChangeArrowheads="1"/>
          </p:cNvPicPr>
          <p:nvPr/>
        </p:nvPicPr>
        <p:blipFill>
          <a:blip r:embed="rId3"/>
          <a:stretch>
            <a:fillRect/>
          </a:stretch>
        </p:blipFill>
        <p:spPr bwMode="auto">
          <a:xfrm>
            <a:off x="1815779" y="0"/>
            <a:ext cx="4930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3"/>
          <p:cNvSpPr>
            <a:spLocks noChangeArrowheads="1"/>
          </p:cNvSpPr>
          <p:nvPr/>
        </p:nvSpPr>
        <p:spPr bwMode="auto">
          <a:xfrm>
            <a:off x="6743699" y="0"/>
            <a:ext cx="2400299"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9" name="矩形 3"/>
          <p:cNvSpPr>
            <a:spLocks noChangeArrowheads="1"/>
          </p:cNvSpPr>
          <p:nvPr/>
        </p:nvSpPr>
        <p:spPr bwMode="auto">
          <a:xfrm>
            <a:off x="0" y="0"/>
            <a:ext cx="2413000"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0" name="矩形 3"/>
          <p:cNvSpPr>
            <a:spLocks noChangeArrowheads="1"/>
          </p:cNvSpPr>
          <p:nvPr/>
        </p:nvSpPr>
        <p:spPr bwMode="auto">
          <a:xfrm>
            <a:off x="2413000" y="1"/>
            <a:ext cx="4333554" cy="5155374"/>
          </a:xfrm>
          <a:prstGeom prst="rect">
            <a:avLst/>
          </a:prstGeom>
          <a:solidFill>
            <a:schemeClr val="bg1">
              <a:alpha val="3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6" name="菱形 3"/>
          <p:cNvSpPr>
            <a:spLocks noChangeArrowheads="1"/>
          </p:cNvSpPr>
          <p:nvPr/>
        </p:nvSpPr>
        <p:spPr bwMode="auto">
          <a:xfrm>
            <a:off x="3677030" y="1028800"/>
            <a:ext cx="1801812" cy="1803400"/>
          </a:xfrm>
          <a:prstGeom prst="diamond">
            <a:avLst/>
          </a:prstGeom>
          <a:noFill/>
          <a:ln w="38100">
            <a:solidFill>
              <a:srgbClr val="8E0000"/>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7" name="矩形 16"/>
          <p:cNvSpPr/>
          <p:nvPr/>
        </p:nvSpPr>
        <p:spPr>
          <a:xfrm>
            <a:off x="4129037" y="1390725"/>
            <a:ext cx="883575" cy="1015663"/>
          </a:xfrm>
          <a:prstGeom prst="rect">
            <a:avLst/>
          </a:prstGeom>
        </p:spPr>
        <p:txBody>
          <a:bodyPr wrap="none">
            <a:spAutoFit/>
          </a:bodyPr>
          <a:lstStyle/>
          <a:p>
            <a:pPr algn="ctr" defTabSz="914400" eaLnBrk="1" hangingPunct="1"/>
            <a:r>
              <a:rPr lang="en-US" altLang="zh-CN" sz="6000" b="1">
                <a:solidFill>
                  <a:srgbClr val="8E0000"/>
                </a:solidFill>
                <a:latin typeface="Agency FB" panose="020b0503020202020204" pitchFamily="34" charset="0"/>
              </a:rPr>
              <a:t>02</a:t>
            </a:r>
            <a:endParaRPr lang="en-US" altLang="zh-CN" sz="6000" b="1">
              <a:solidFill>
                <a:srgbClr val="8E0000"/>
              </a:solidFill>
              <a:latin typeface="Agency FB" panose="020b0503020202020204" pitchFamily="34" charset="0"/>
            </a:endParaRPr>
          </a:p>
        </p:txBody>
      </p:sp>
      <p:sp>
        <p:nvSpPr>
          <p:cNvPr id="18" name="矩形 22"/>
          <p:cNvSpPr>
            <a:spLocks noChangeArrowheads="1"/>
          </p:cNvSpPr>
          <p:nvPr/>
        </p:nvSpPr>
        <p:spPr bwMode="auto">
          <a:xfrm>
            <a:off x="3261405" y="3371678"/>
            <a:ext cx="2646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90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a:t>
            </a:r>
            <a:endParaRPr lang="zh-CN" altLang="zh-CN" sz="900">
              <a:solidFill>
                <a:schemeClr val="tx1">
                  <a:lumMod val="65000"/>
                  <a:lumOff val="35000"/>
                </a:schemeClr>
              </a:solidFill>
              <a:latin typeface="微软雅黑" panose="020b0503020204020204" pitchFamily="34" charset="-122"/>
            </a:endParaRPr>
          </a:p>
        </p:txBody>
      </p:sp>
      <p:sp>
        <p:nvSpPr>
          <p:cNvPr id="19" name="矩形 23"/>
          <p:cNvSpPr>
            <a:spLocks noChangeArrowheads="1"/>
          </p:cNvSpPr>
          <p:nvPr/>
        </p:nvSpPr>
        <p:spPr bwMode="auto">
          <a:xfrm>
            <a:off x="3261405" y="293471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zh-CN" altLang="en-US" sz="2400">
                <a:solidFill>
                  <a:schemeClr val="tx1">
                    <a:lumMod val="85000"/>
                    <a:lumOff val="15000"/>
                  </a:schemeClr>
                </a:solidFill>
                <a:latin typeface="微软雅黑" panose="020b0503020204020204" pitchFamily="34" charset="-122"/>
              </a:rPr>
              <a:t>点击输入标题文字</a:t>
            </a:r>
            <a:endParaRPr lang="en-US" altLang="zh-CN" sz="2400">
              <a:solidFill>
                <a:schemeClr val="tx1">
                  <a:lumMod val="85000"/>
                  <a:lumOff val="15000"/>
                </a:schemeClr>
              </a:solidFill>
              <a:latin typeface="微软雅黑" panose="020b0503020204020204" pitchFamily="34" charset="-122"/>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randombar(horizontal)">
                                      <p:cBhvr>
                                        <p:cTn id="17" dur="500"/>
                                        <p:tgtEl>
                                          <p:spTgt spid="4710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Vertical)">
                                      <p:cBhvr>
                                        <p:cTn id="25" dur="500"/>
                                        <p:tgtEl>
                                          <p:spTgt spid="16"/>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ppt_y</p:attrName>
                                        </p:attrNameLst>
                                      </p:cBhvr>
                                      <p:tavLst>
                                        <p:tav tm="0">
                                          <p:val>
                                            <p:strVal val="#ppt_y+#ppt_h*1.125000"/>
                                          </p:val>
                                        </p:tav>
                                        <p:tav tm="100000">
                                          <p:val>
                                            <p:strVal val="#ppt_y"/>
                                          </p:val>
                                        </p:tav>
                                      </p:tavLst>
                                    </p:anim>
                                    <p:animEffect transition="in" filter="wipe(up)">
                                      <p:cBhvr>
                                        <p:cTn id="38" dur="500"/>
                                        <p:tgtEl>
                                          <p:spTgt spid="19"/>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wipe(up)">
                                      <p:cBhvr>
                                        <p:cTn id="4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P spid="17" grpId="0"/>
      <p:bldP spid="1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3250" name="矩形 12"/>
          <p:cNvSpPr>
            <a:spLocks noChangeArrowheads="1"/>
          </p:cNvSpPr>
          <p:nvPr/>
        </p:nvSpPr>
        <p:spPr bwMode="auto">
          <a:xfrm>
            <a:off x="2259013" y="1919288"/>
            <a:ext cx="218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53251" name="矩形 13"/>
          <p:cNvSpPr>
            <a:spLocks noChangeArrowheads="1"/>
          </p:cNvSpPr>
          <p:nvPr/>
        </p:nvSpPr>
        <p:spPr bwMode="auto">
          <a:xfrm>
            <a:off x="2252663" y="3795713"/>
            <a:ext cx="218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53252" name="矩形 14"/>
          <p:cNvSpPr>
            <a:spLocks noChangeArrowheads="1"/>
          </p:cNvSpPr>
          <p:nvPr/>
        </p:nvSpPr>
        <p:spPr bwMode="auto">
          <a:xfrm>
            <a:off x="6381750" y="1933575"/>
            <a:ext cx="218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53253" name="矩形 16"/>
          <p:cNvSpPr>
            <a:spLocks noChangeArrowheads="1"/>
          </p:cNvSpPr>
          <p:nvPr/>
        </p:nvSpPr>
        <p:spPr bwMode="auto">
          <a:xfrm>
            <a:off x="6324600" y="3781425"/>
            <a:ext cx="218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grpSp>
        <p:nvGrpSpPr>
          <p:cNvPr id="53255" name="组合 2"/>
          <p:cNvGrpSpPr/>
          <p:nvPr/>
        </p:nvGrpSpPr>
        <p:grpSpPr>
          <a:xfrm>
            <a:off x="1447800" y="1533525"/>
            <a:ext cx="658813" cy="660400"/>
            <a:chExt cx="1258956" cy="1258956"/>
          </a:xfrm>
        </p:grpSpPr>
        <p:sp>
          <p:nvSpPr>
            <p:cNvPr id="53269" name="椭圆 1"/>
            <p:cNvSpPr>
              <a:spLocks noChangeArrowheads="1"/>
            </p:cNvSpPr>
            <p:nvPr/>
          </p:nvSpPr>
          <p:spPr bwMode="auto">
            <a:xfrm>
              <a:off x="0" y="0"/>
              <a:ext cx="1258956" cy="1258956"/>
            </a:xfrm>
            <a:prstGeom prst="ellipse">
              <a:avLst/>
            </a:prstGeom>
            <a:solidFill>
              <a:srgbClr val="8E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3270" name="Freeform 16"/>
            <p:cNvSpPr>
              <a:spLocks noEditPoints="1"/>
            </p:cNvSpPr>
            <p:nvPr/>
          </p:nvSpPr>
          <p:spPr bwMode="auto">
            <a:xfrm>
              <a:off x="291168" y="291168"/>
              <a:ext cx="676620" cy="676620"/>
            </a:xfrm>
            <a:custGeom>
              <a:gdLst>
                <a:gd name="T0" fmla="*/ 2147483646 w 200"/>
                <a:gd name="T1" fmla="*/ 0 h 200"/>
                <a:gd name="T2" fmla="*/ 2147483646 w 200"/>
                <a:gd name="T3" fmla="*/ 0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2147483646 h 200"/>
                <a:gd name="T72" fmla="*/ 2147483646 w 200"/>
                <a:gd name="T73" fmla="*/ 2147483646 h 200"/>
                <a:gd name="T74" fmla="*/ 2147483646 w 200"/>
                <a:gd name="T75" fmla="*/ 2147483646 h 200"/>
                <a:gd name="T76" fmla="*/ 2147483646 w 200"/>
                <a:gd name="T77" fmla="*/ 2147483646 h 200"/>
                <a:gd name="T78" fmla="*/ 2147483646 w 200"/>
                <a:gd name="T79" fmla="*/ 2147483646 h 200"/>
                <a:gd name="T80" fmla="*/ 2147483646 w 200"/>
                <a:gd name="T81" fmla="*/ 2147483646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F7F2E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3256" name="组合 3"/>
          <p:cNvGrpSpPr/>
          <p:nvPr/>
        </p:nvGrpSpPr>
        <p:grpSpPr>
          <a:xfrm>
            <a:off x="5573713" y="1533525"/>
            <a:ext cx="668337" cy="668338"/>
            <a:chExt cx="1258956" cy="1258956"/>
          </a:xfrm>
        </p:grpSpPr>
        <p:sp>
          <p:nvSpPr>
            <p:cNvPr id="53267" name="椭圆 7"/>
            <p:cNvSpPr>
              <a:spLocks noChangeArrowheads="1"/>
            </p:cNvSpPr>
            <p:nvPr/>
          </p:nvSpPr>
          <p:spPr bwMode="auto">
            <a:xfrm>
              <a:off x="0" y="0"/>
              <a:ext cx="1258956" cy="1258956"/>
            </a:xfrm>
            <a:prstGeom prst="ellipse">
              <a:avLst/>
            </a:prstGeom>
            <a:solidFill>
              <a:srgbClr val="8E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3268" name="Freeform 15"/>
            <p:cNvSpPr>
              <a:spLocks noEditPoints="1"/>
            </p:cNvSpPr>
            <p:nvPr/>
          </p:nvSpPr>
          <p:spPr bwMode="auto">
            <a:xfrm>
              <a:off x="262887" y="262887"/>
              <a:ext cx="733183" cy="733183"/>
            </a:xfrm>
            <a:custGeom>
              <a:gdLst>
                <a:gd name="T0" fmla="*/ 2147483646 w 192"/>
                <a:gd name="T1" fmla="*/ 0 h 192"/>
                <a:gd name="T2" fmla="*/ 0 w 192"/>
                <a:gd name="T3" fmla="*/ 2147483646 h 192"/>
                <a:gd name="T4" fmla="*/ 2147483646 w 192"/>
                <a:gd name="T5" fmla="*/ 2147483646 h 192"/>
                <a:gd name="T6" fmla="*/ 2147483646 w 192"/>
                <a:gd name="T7" fmla="*/ 2147483646 h 192"/>
                <a:gd name="T8" fmla="*/ 2147483646 w 192"/>
                <a:gd name="T9" fmla="*/ 0 h 192"/>
                <a:gd name="T10" fmla="*/ 2147483646 w 192"/>
                <a:gd name="T11" fmla="*/ 2147483646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2147483646 w 192"/>
                <a:gd name="T23" fmla="*/ 2147483646 h 192"/>
                <a:gd name="T24" fmla="*/ 2147483646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2147483646 w 192"/>
                <a:gd name="T47" fmla="*/ 2147483646 h 192"/>
                <a:gd name="T48" fmla="*/ 2147483646 w 192"/>
                <a:gd name="T49" fmla="*/ 2147483646 h 192"/>
                <a:gd name="T50" fmla="*/ 2147483646 w 192"/>
                <a:gd name="T51" fmla="*/ 2147483646 h 192"/>
                <a:gd name="T52" fmla="*/ 2147483646 w 192"/>
                <a:gd name="T53" fmla="*/ 2147483646 h 192"/>
                <a:gd name="T54" fmla="*/ 2147483646 w 192"/>
                <a:gd name="T55" fmla="*/ 2147483646 h 192"/>
                <a:gd name="T56" fmla="*/ 2147483646 w 192"/>
                <a:gd name="T57" fmla="*/ 2147483646 h 192"/>
                <a:gd name="T58" fmla="*/ 2147483646 w 192"/>
                <a:gd name="T59" fmla="*/ 2147483646 h 192"/>
                <a:gd name="T60" fmla="*/ 2147483646 w 192"/>
                <a:gd name="T61" fmla="*/ 2147483646 h 192"/>
                <a:gd name="T62" fmla="*/ 2147483646 w 192"/>
                <a:gd name="T63" fmla="*/ 2147483646 h 192"/>
                <a:gd name="T64" fmla="*/ 2147483646 w 192"/>
                <a:gd name="T65" fmla="*/ 2147483646 h 192"/>
                <a:gd name="T66" fmla="*/ 2147483646 w 192"/>
                <a:gd name="T67" fmla="*/ 2147483646 h 192"/>
                <a:gd name="T68" fmla="*/ 2147483646 w 192"/>
                <a:gd name="T69" fmla="*/ 2147483646 h 192"/>
                <a:gd name="T70" fmla="*/ 2147483646 w 192"/>
                <a:gd name="T71" fmla="*/ 2147483646 h 192"/>
                <a:gd name="T72" fmla="*/ 2147483646 w 192"/>
                <a:gd name="T73" fmla="*/ 2147483646 h 192"/>
                <a:gd name="T74" fmla="*/ 2147483646 w 192"/>
                <a:gd name="T75" fmla="*/ 2147483646 h 192"/>
                <a:gd name="T76" fmla="*/ 2147483646 w 192"/>
                <a:gd name="T77" fmla="*/ 2147483646 h 192"/>
                <a:gd name="T78" fmla="*/ 2147483646 w 192"/>
                <a:gd name="T79" fmla="*/ 2147483646 h 192"/>
                <a:gd name="T80" fmla="*/ 2147483646 w 192"/>
                <a:gd name="T81" fmla="*/ 2147483646 h 192"/>
                <a:gd name="T82" fmla="*/ 2147483646 w 192"/>
                <a:gd name="T83" fmla="*/ 2147483646 h 192"/>
                <a:gd name="T84" fmla="*/ 2147483646 w 192"/>
                <a:gd name="T85" fmla="*/ 2147483646 h 192"/>
                <a:gd name="T86" fmla="*/ 2147483646 w 192"/>
                <a:gd name="T87" fmla="*/ 2147483646 h 192"/>
                <a:gd name="T88" fmla="*/ 2147483646 w 192"/>
                <a:gd name="T89" fmla="*/ 2147483646 h 192"/>
                <a:gd name="T90" fmla="*/ 2147483646 w 192"/>
                <a:gd name="T91" fmla="*/ 2147483646 h 192"/>
                <a:gd name="T92" fmla="*/ 2147483646 w 192"/>
                <a:gd name="T93" fmla="*/ 2147483646 h 192"/>
                <a:gd name="T94" fmla="*/ 2147483646 w 192"/>
                <a:gd name="T95" fmla="*/ 2147483646 h 192"/>
                <a:gd name="T96" fmla="*/ 2147483646 w 192"/>
                <a:gd name="T97" fmla="*/ 2147483646 h 192"/>
                <a:gd name="T98" fmla="*/ 2147483646 w 192"/>
                <a:gd name="T99" fmla="*/ 2147483646 h 192"/>
                <a:gd name="T100" fmla="*/ 2147483646 w 192"/>
                <a:gd name="T101" fmla="*/ 2147483646 h 192"/>
                <a:gd name="T102" fmla="*/ 2147483646 w 192"/>
                <a:gd name="T103" fmla="*/ 2147483646 h 192"/>
                <a:gd name="T104" fmla="*/ 2147483646 w 192"/>
                <a:gd name="T105" fmla="*/ 2147483646 h 192"/>
                <a:gd name="T106" fmla="*/ 2147483646 w 192"/>
                <a:gd name="T107" fmla="*/ 2147483646 h 192"/>
                <a:gd name="T108" fmla="*/ 2147483646 w 192"/>
                <a:gd name="T109" fmla="*/ 2147483646 h 192"/>
                <a:gd name="T110" fmla="*/ 2147483646 w 192"/>
                <a:gd name="T111" fmla="*/ 2147483646 h 192"/>
                <a:gd name="T112" fmla="*/ 2147483646 w 192"/>
                <a:gd name="T113" fmla="*/ 2147483646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rgbClr val="F7F2E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3257" name="组合 4"/>
          <p:cNvGrpSpPr/>
          <p:nvPr/>
        </p:nvGrpSpPr>
        <p:grpSpPr>
          <a:xfrm>
            <a:off x="1447800" y="3427413"/>
            <a:ext cx="658813" cy="660400"/>
            <a:chExt cx="1258956" cy="1258956"/>
          </a:xfrm>
        </p:grpSpPr>
        <p:sp>
          <p:nvSpPr>
            <p:cNvPr id="53265" name="椭圆 6"/>
            <p:cNvSpPr>
              <a:spLocks noChangeArrowheads="1"/>
            </p:cNvSpPr>
            <p:nvPr/>
          </p:nvSpPr>
          <p:spPr bwMode="auto">
            <a:xfrm>
              <a:off x="0" y="0"/>
              <a:ext cx="1258956" cy="1258956"/>
            </a:xfrm>
            <a:prstGeom prst="ellipse">
              <a:avLst/>
            </a:prstGeom>
            <a:solidFill>
              <a:srgbClr val="8E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53266" name="组合 20"/>
            <p:cNvPicPr>
              <a:picLocks noChangeArrowheads="1"/>
            </p:cNvPicPr>
            <p:nvPr/>
          </p:nvPicPr>
          <p:blipFill>
            <a:blip r:embed="rId3"/>
            <a:stretch>
              <a:fillRect/>
            </a:stretch>
          </p:blipFill>
          <p:spPr bwMode="auto">
            <a:xfrm>
              <a:off x="180561" y="357470"/>
              <a:ext cx="896983" cy="54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258" name="组合 5"/>
          <p:cNvGrpSpPr/>
          <p:nvPr/>
        </p:nvGrpSpPr>
        <p:grpSpPr>
          <a:xfrm>
            <a:off x="5573713" y="3427413"/>
            <a:ext cx="668337" cy="668337"/>
            <a:chExt cx="1258956" cy="1258956"/>
          </a:xfrm>
        </p:grpSpPr>
        <p:sp>
          <p:nvSpPr>
            <p:cNvPr id="53263" name="椭圆 10"/>
            <p:cNvSpPr>
              <a:spLocks noChangeArrowheads="1"/>
            </p:cNvSpPr>
            <p:nvPr/>
          </p:nvSpPr>
          <p:spPr bwMode="auto">
            <a:xfrm>
              <a:off x="0" y="0"/>
              <a:ext cx="1258956" cy="1258956"/>
            </a:xfrm>
            <a:prstGeom prst="ellipse">
              <a:avLst/>
            </a:prstGeom>
            <a:solidFill>
              <a:srgbClr val="8E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3264" name="Freeform 27"/>
            <p:cNvSpPr>
              <a:spLocks noEditPoints="1"/>
            </p:cNvSpPr>
            <p:nvPr/>
          </p:nvSpPr>
          <p:spPr bwMode="auto">
            <a:xfrm>
              <a:off x="274672" y="273878"/>
              <a:ext cx="709613" cy="711200"/>
            </a:xfrm>
            <a:custGeom>
              <a:gdLst>
                <a:gd name="T0" fmla="*/ 2147483646 w 189"/>
                <a:gd name="T1" fmla="*/ 2147483646 h 189"/>
                <a:gd name="T2" fmla="*/ 2147483646 w 189"/>
                <a:gd name="T3" fmla="*/ 2147483646 h 189"/>
                <a:gd name="T4" fmla="*/ 2147483646 w 189"/>
                <a:gd name="T5" fmla="*/ 2147483646 h 189"/>
                <a:gd name="T6" fmla="*/ 2147483646 w 189"/>
                <a:gd name="T7" fmla="*/ 0 h 189"/>
                <a:gd name="T8" fmla="*/ 0 w 189"/>
                <a:gd name="T9" fmla="*/ 2147483646 h 189"/>
                <a:gd name="T10" fmla="*/ 2147483646 w 189"/>
                <a:gd name="T11" fmla="*/ 2147483646 h 189"/>
                <a:gd name="T12" fmla="*/ 2147483646 w 189"/>
                <a:gd name="T13" fmla="*/ 2147483646 h 189"/>
                <a:gd name="T14" fmla="*/ 2147483646 w 189"/>
                <a:gd name="T15" fmla="*/ 2147483646 h 189"/>
                <a:gd name="T16" fmla="*/ 2147483646 w 189"/>
                <a:gd name="T17" fmla="*/ 2147483646 h 189"/>
                <a:gd name="T18" fmla="*/ 2147483646 w 189"/>
                <a:gd name="T19" fmla="*/ 2147483646 h 189"/>
                <a:gd name="T20" fmla="*/ 2147483646 w 189"/>
                <a:gd name="T21" fmla="*/ 2147483646 h 189"/>
                <a:gd name="T22" fmla="*/ 2147483646 w 189"/>
                <a:gd name="T23" fmla="*/ 2147483646 h 189"/>
                <a:gd name="T24" fmla="*/ 2147483646 w 189"/>
                <a:gd name="T25" fmla="*/ 2147483646 h 189"/>
                <a:gd name="T26" fmla="*/ 2147483646 w 189"/>
                <a:gd name="T27" fmla="*/ 2147483646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189">
                  <a:moveTo>
                    <a:pt x="189" y="179"/>
                  </a:moveTo>
                  <a:cubicBezTo>
                    <a:pt x="134" y="125"/>
                    <a:pt x="134" y="125"/>
                    <a:pt x="134" y="125"/>
                  </a:cubicBezTo>
                  <a:cubicBezTo>
                    <a:pt x="145" y="112"/>
                    <a:pt x="152" y="95"/>
                    <a:pt x="152" y="76"/>
                  </a:cubicBezTo>
                  <a:cubicBezTo>
                    <a:pt x="152" y="34"/>
                    <a:pt x="118" y="0"/>
                    <a:pt x="76" y="0"/>
                  </a:cubicBezTo>
                  <a:cubicBezTo>
                    <a:pt x="34" y="0"/>
                    <a:pt x="0" y="34"/>
                    <a:pt x="0" y="76"/>
                  </a:cubicBezTo>
                  <a:cubicBezTo>
                    <a:pt x="0" y="118"/>
                    <a:pt x="34" y="152"/>
                    <a:pt x="76" y="152"/>
                  </a:cubicBezTo>
                  <a:cubicBezTo>
                    <a:pt x="94" y="152"/>
                    <a:pt x="111" y="146"/>
                    <a:pt x="125" y="135"/>
                  </a:cubicBezTo>
                  <a:cubicBezTo>
                    <a:pt x="179" y="189"/>
                    <a:pt x="179" y="189"/>
                    <a:pt x="179" y="189"/>
                  </a:cubicBezTo>
                  <a:lnTo>
                    <a:pt x="189" y="179"/>
                  </a:lnTo>
                  <a:close/>
                  <a:moveTo>
                    <a:pt x="8" y="76"/>
                  </a:moveTo>
                  <a:cubicBezTo>
                    <a:pt x="8" y="39"/>
                    <a:pt x="38" y="8"/>
                    <a:pt x="76" y="8"/>
                  </a:cubicBezTo>
                  <a:cubicBezTo>
                    <a:pt x="113" y="8"/>
                    <a:pt x="144" y="39"/>
                    <a:pt x="144" y="76"/>
                  </a:cubicBezTo>
                  <a:cubicBezTo>
                    <a:pt x="144" y="114"/>
                    <a:pt x="113" y="144"/>
                    <a:pt x="76" y="144"/>
                  </a:cubicBezTo>
                  <a:cubicBezTo>
                    <a:pt x="38" y="144"/>
                    <a:pt x="8" y="114"/>
                    <a:pt x="8" y="76"/>
                  </a:cubicBezTo>
                  <a:close/>
                </a:path>
              </a:pathLst>
            </a:custGeom>
            <a:solidFill>
              <a:srgbClr val="F7F2E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3259" name="矩形 25"/>
          <p:cNvSpPr>
            <a:spLocks noChangeArrowheads="1"/>
          </p:cNvSpPr>
          <p:nvPr/>
        </p:nvSpPr>
        <p:spPr bwMode="auto">
          <a:xfrm>
            <a:off x="2217738" y="1590675"/>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zh-CN" altLang="en-US" sz="1600">
                <a:solidFill>
                  <a:srgbClr val="EC5A5D"/>
                </a:solidFill>
                <a:latin typeface="+mn-ea"/>
                <a:ea typeface="+mn-ea"/>
              </a:rPr>
              <a:t>点击输入标题文字</a:t>
            </a:r>
            <a:endParaRPr lang="en-US" altLang="zh-CN" sz="1600">
              <a:solidFill>
                <a:srgbClr val="EC5A5D"/>
              </a:solidFill>
              <a:latin typeface="+mn-ea"/>
              <a:ea typeface="+mn-ea"/>
            </a:endParaRPr>
          </a:p>
        </p:txBody>
      </p:sp>
      <p:sp>
        <p:nvSpPr>
          <p:cNvPr id="53260" name="矩形 26"/>
          <p:cNvSpPr>
            <a:spLocks noChangeArrowheads="1"/>
          </p:cNvSpPr>
          <p:nvPr/>
        </p:nvSpPr>
        <p:spPr bwMode="auto">
          <a:xfrm>
            <a:off x="2247900" y="3471863"/>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600">
                <a:solidFill>
                  <a:srgbClr val="EC5A5D"/>
                </a:solidFill>
                <a:latin typeface="+mn-ea"/>
              </a:rPr>
              <a:t>点击输入标题文字</a:t>
            </a:r>
            <a:endParaRPr lang="en-US" altLang="zh-CN" sz="1600">
              <a:solidFill>
                <a:srgbClr val="EC5A5D"/>
              </a:solidFill>
              <a:latin typeface="+mn-ea"/>
            </a:endParaRPr>
          </a:p>
        </p:txBody>
      </p:sp>
      <p:sp>
        <p:nvSpPr>
          <p:cNvPr id="53261" name="矩形 27"/>
          <p:cNvSpPr>
            <a:spLocks noChangeArrowheads="1"/>
          </p:cNvSpPr>
          <p:nvPr/>
        </p:nvSpPr>
        <p:spPr bwMode="auto">
          <a:xfrm>
            <a:off x="6272213" y="3460750"/>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600">
                <a:solidFill>
                  <a:srgbClr val="EC5A5D"/>
                </a:solidFill>
                <a:latin typeface="+mn-ea"/>
              </a:rPr>
              <a:t>点击输入标题文字</a:t>
            </a:r>
            <a:endParaRPr lang="en-US" altLang="zh-CN" sz="1600">
              <a:solidFill>
                <a:srgbClr val="EC5A5D"/>
              </a:solidFill>
              <a:latin typeface="+mn-ea"/>
            </a:endParaRPr>
          </a:p>
        </p:txBody>
      </p:sp>
      <p:sp>
        <p:nvSpPr>
          <p:cNvPr id="53262" name="矩形 28"/>
          <p:cNvSpPr>
            <a:spLocks noChangeArrowheads="1"/>
          </p:cNvSpPr>
          <p:nvPr/>
        </p:nvSpPr>
        <p:spPr bwMode="auto">
          <a:xfrm>
            <a:off x="6381750" y="1579563"/>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600">
                <a:solidFill>
                  <a:srgbClr val="EC5A5D"/>
                </a:solidFill>
                <a:latin typeface="+mn-ea"/>
              </a:rPr>
              <a:t>点击输入标题文字</a:t>
            </a:r>
            <a:endParaRPr lang="en-US" altLang="zh-CN" sz="1600">
              <a:solidFill>
                <a:srgbClr val="EC5A5D"/>
              </a:solidFill>
              <a:latin typeface="+mn-ea"/>
            </a:endParaRPr>
          </a:p>
        </p:txBody>
      </p:sp>
      <p:sp>
        <p:nvSpPr>
          <p:cNvPr id="23" name="矩形 1"/>
          <p:cNvSpPr>
            <a:spLocks noChangeArrowheads="1"/>
          </p:cNvSpPr>
          <p:nvPr/>
        </p:nvSpPr>
        <p:spPr bwMode="auto">
          <a:xfrm>
            <a:off x="0" y="17463"/>
            <a:ext cx="3138488" cy="93894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4"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Tree>
  </p:cSld>
  <p:clrMapOvr>
    <a:masterClrMapping/>
  </p:clrMapOvr>
  <p:transition advClick="0">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3255"/>
                                        </p:tgtEl>
                                        <p:attrNameLst>
                                          <p:attrName>style.visibility</p:attrName>
                                        </p:attrNameLst>
                                      </p:cBhvr>
                                      <p:to>
                                        <p:strVal val="visible"/>
                                      </p:to>
                                    </p:set>
                                    <p:anim calcmode="lin" valueType="num">
                                      <p:cBhvr>
                                        <p:cTn id="17" dur="500" fill="hold"/>
                                        <p:tgtEl>
                                          <p:spTgt spid="53255"/>
                                        </p:tgtEl>
                                        <p:attrNameLst>
                                          <p:attrName>ppt_w</p:attrName>
                                        </p:attrNameLst>
                                      </p:cBhvr>
                                      <p:tavLst>
                                        <p:tav tm="0">
                                          <p:val>
                                            <p:fltVal val="0"/>
                                          </p:val>
                                        </p:tav>
                                        <p:tav tm="100000">
                                          <p:val>
                                            <p:strVal val="#ppt_w"/>
                                          </p:val>
                                        </p:tav>
                                      </p:tavLst>
                                    </p:anim>
                                    <p:anim calcmode="lin" valueType="num">
                                      <p:cBhvr>
                                        <p:cTn id="18" dur="500" fill="hold"/>
                                        <p:tgtEl>
                                          <p:spTgt spid="53255"/>
                                        </p:tgtEl>
                                        <p:attrNameLst>
                                          <p:attrName>ppt_h</p:attrName>
                                        </p:attrNameLst>
                                      </p:cBhvr>
                                      <p:tavLst>
                                        <p:tav tm="0">
                                          <p:val>
                                            <p:fltVal val="0"/>
                                          </p:val>
                                        </p:tav>
                                        <p:tav tm="100000">
                                          <p:val>
                                            <p:strVal val="#ppt_h"/>
                                          </p:val>
                                        </p:tav>
                                      </p:tavLst>
                                    </p:anim>
                                    <p:animEffect transition="in" filter="fade">
                                      <p:cBhvr>
                                        <p:cTn id="19" dur="500"/>
                                        <p:tgtEl>
                                          <p:spTgt spid="53255"/>
                                        </p:tgtEl>
                                      </p:cBhvr>
                                    </p:animEffect>
                                  </p:childTnLst>
                                </p:cTn>
                              </p:par>
                              <p:par>
                                <p:cTn id="20" presetID="53" presetClass="entr" presetSubtype="16" fill="hold" nodeType="withEffect">
                                  <p:stCondLst>
                                    <p:cond delay="0"/>
                                  </p:stCondLst>
                                  <p:childTnLst>
                                    <p:set>
                                      <p:cBhvr>
                                        <p:cTn id="21" dur="1" fill="hold">
                                          <p:stCondLst>
                                            <p:cond delay="0"/>
                                          </p:stCondLst>
                                        </p:cTn>
                                        <p:tgtEl>
                                          <p:spTgt spid="53257"/>
                                        </p:tgtEl>
                                        <p:attrNameLst>
                                          <p:attrName>style.visibility</p:attrName>
                                        </p:attrNameLst>
                                      </p:cBhvr>
                                      <p:to>
                                        <p:strVal val="visible"/>
                                      </p:to>
                                    </p:set>
                                    <p:anim calcmode="lin" valueType="num">
                                      <p:cBhvr>
                                        <p:cTn id="22" dur="500" fill="hold"/>
                                        <p:tgtEl>
                                          <p:spTgt spid="53257"/>
                                        </p:tgtEl>
                                        <p:attrNameLst>
                                          <p:attrName>ppt_w</p:attrName>
                                        </p:attrNameLst>
                                      </p:cBhvr>
                                      <p:tavLst>
                                        <p:tav tm="0">
                                          <p:val>
                                            <p:fltVal val="0"/>
                                          </p:val>
                                        </p:tav>
                                        <p:tav tm="100000">
                                          <p:val>
                                            <p:strVal val="#ppt_w"/>
                                          </p:val>
                                        </p:tav>
                                      </p:tavLst>
                                    </p:anim>
                                    <p:anim calcmode="lin" valueType="num">
                                      <p:cBhvr>
                                        <p:cTn id="23" dur="500" fill="hold"/>
                                        <p:tgtEl>
                                          <p:spTgt spid="53257"/>
                                        </p:tgtEl>
                                        <p:attrNameLst>
                                          <p:attrName>ppt_h</p:attrName>
                                        </p:attrNameLst>
                                      </p:cBhvr>
                                      <p:tavLst>
                                        <p:tav tm="0">
                                          <p:val>
                                            <p:fltVal val="0"/>
                                          </p:val>
                                        </p:tav>
                                        <p:tav tm="100000">
                                          <p:val>
                                            <p:strVal val="#ppt_h"/>
                                          </p:val>
                                        </p:tav>
                                      </p:tavLst>
                                    </p:anim>
                                    <p:animEffect transition="in" filter="fade">
                                      <p:cBhvr>
                                        <p:cTn id="24" dur="500"/>
                                        <p:tgtEl>
                                          <p:spTgt spid="53257"/>
                                        </p:tgtEl>
                                      </p:cBhvr>
                                    </p:animEffect>
                                  </p:childTnLst>
                                </p:cTn>
                              </p:par>
                              <p:par>
                                <p:cTn id="25" presetID="53" presetClass="entr" presetSubtype="16" fill="hold" nodeType="withEffect">
                                  <p:stCondLst>
                                    <p:cond delay="0"/>
                                  </p:stCondLst>
                                  <p:childTnLst>
                                    <p:set>
                                      <p:cBhvr>
                                        <p:cTn id="26" dur="1" fill="hold">
                                          <p:stCondLst>
                                            <p:cond delay="0"/>
                                          </p:stCondLst>
                                        </p:cTn>
                                        <p:tgtEl>
                                          <p:spTgt spid="53256"/>
                                        </p:tgtEl>
                                        <p:attrNameLst>
                                          <p:attrName>style.visibility</p:attrName>
                                        </p:attrNameLst>
                                      </p:cBhvr>
                                      <p:to>
                                        <p:strVal val="visible"/>
                                      </p:to>
                                    </p:set>
                                    <p:anim calcmode="lin" valueType="num">
                                      <p:cBhvr>
                                        <p:cTn id="27" dur="500" fill="hold"/>
                                        <p:tgtEl>
                                          <p:spTgt spid="53256"/>
                                        </p:tgtEl>
                                        <p:attrNameLst>
                                          <p:attrName>ppt_w</p:attrName>
                                        </p:attrNameLst>
                                      </p:cBhvr>
                                      <p:tavLst>
                                        <p:tav tm="0">
                                          <p:val>
                                            <p:fltVal val="0"/>
                                          </p:val>
                                        </p:tav>
                                        <p:tav tm="100000">
                                          <p:val>
                                            <p:strVal val="#ppt_w"/>
                                          </p:val>
                                        </p:tav>
                                      </p:tavLst>
                                    </p:anim>
                                    <p:anim calcmode="lin" valueType="num">
                                      <p:cBhvr>
                                        <p:cTn id="28" dur="500" fill="hold"/>
                                        <p:tgtEl>
                                          <p:spTgt spid="53256"/>
                                        </p:tgtEl>
                                        <p:attrNameLst>
                                          <p:attrName>ppt_h</p:attrName>
                                        </p:attrNameLst>
                                      </p:cBhvr>
                                      <p:tavLst>
                                        <p:tav tm="0">
                                          <p:val>
                                            <p:fltVal val="0"/>
                                          </p:val>
                                        </p:tav>
                                        <p:tav tm="100000">
                                          <p:val>
                                            <p:strVal val="#ppt_h"/>
                                          </p:val>
                                        </p:tav>
                                      </p:tavLst>
                                    </p:anim>
                                    <p:animEffect transition="in" filter="fade">
                                      <p:cBhvr>
                                        <p:cTn id="29" dur="500"/>
                                        <p:tgtEl>
                                          <p:spTgt spid="53256"/>
                                        </p:tgtEl>
                                      </p:cBhvr>
                                    </p:animEffect>
                                  </p:childTnLst>
                                </p:cTn>
                              </p:par>
                              <p:par>
                                <p:cTn id="30" presetID="53" presetClass="entr" presetSubtype="16" fill="hold" nodeType="withEffect">
                                  <p:stCondLst>
                                    <p:cond delay="0"/>
                                  </p:stCondLst>
                                  <p:childTnLst>
                                    <p:set>
                                      <p:cBhvr>
                                        <p:cTn id="31" dur="1" fill="hold">
                                          <p:stCondLst>
                                            <p:cond delay="0"/>
                                          </p:stCondLst>
                                        </p:cTn>
                                        <p:tgtEl>
                                          <p:spTgt spid="53258"/>
                                        </p:tgtEl>
                                        <p:attrNameLst>
                                          <p:attrName>style.visibility</p:attrName>
                                        </p:attrNameLst>
                                      </p:cBhvr>
                                      <p:to>
                                        <p:strVal val="visible"/>
                                      </p:to>
                                    </p:set>
                                    <p:anim calcmode="lin" valueType="num">
                                      <p:cBhvr>
                                        <p:cTn id="32" dur="500" fill="hold"/>
                                        <p:tgtEl>
                                          <p:spTgt spid="53258"/>
                                        </p:tgtEl>
                                        <p:attrNameLst>
                                          <p:attrName>ppt_w</p:attrName>
                                        </p:attrNameLst>
                                      </p:cBhvr>
                                      <p:tavLst>
                                        <p:tav tm="0">
                                          <p:val>
                                            <p:fltVal val="0"/>
                                          </p:val>
                                        </p:tav>
                                        <p:tav tm="100000">
                                          <p:val>
                                            <p:strVal val="#ppt_w"/>
                                          </p:val>
                                        </p:tav>
                                      </p:tavLst>
                                    </p:anim>
                                    <p:anim calcmode="lin" valueType="num">
                                      <p:cBhvr>
                                        <p:cTn id="33" dur="500" fill="hold"/>
                                        <p:tgtEl>
                                          <p:spTgt spid="53258"/>
                                        </p:tgtEl>
                                        <p:attrNameLst>
                                          <p:attrName>ppt_h</p:attrName>
                                        </p:attrNameLst>
                                      </p:cBhvr>
                                      <p:tavLst>
                                        <p:tav tm="0">
                                          <p:val>
                                            <p:fltVal val="0"/>
                                          </p:val>
                                        </p:tav>
                                        <p:tav tm="100000">
                                          <p:val>
                                            <p:strVal val="#ppt_h"/>
                                          </p:val>
                                        </p:tav>
                                      </p:tavLst>
                                    </p:anim>
                                    <p:animEffect transition="in" filter="fade">
                                      <p:cBhvr>
                                        <p:cTn id="34" dur="500"/>
                                        <p:tgtEl>
                                          <p:spTgt spid="53258"/>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53259"/>
                                        </p:tgtEl>
                                        <p:attrNameLst>
                                          <p:attrName>style.visibility</p:attrName>
                                        </p:attrNameLst>
                                      </p:cBhvr>
                                      <p:to>
                                        <p:strVal val="visible"/>
                                      </p:to>
                                    </p:set>
                                    <p:anim calcmode="lin" valueType="num">
                                      <p:cBhvr additive="base">
                                        <p:cTn id="39" dur="500"/>
                                        <p:tgtEl>
                                          <p:spTgt spid="53259"/>
                                        </p:tgtEl>
                                        <p:attrNameLst>
                                          <p:attrName>ppt_y</p:attrName>
                                        </p:attrNameLst>
                                      </p:cBhvr>
                                      <p:tavLst>
                                        <p:tav tm="0">
                                          <p:val>
                                            <p:strVal val="#ppt_y-#ppt_h*1.125000"/>
                                          </p:val>
                                        </p:tav>
                                        <p:tav tm="100000">
                                          <p:val>
                                            <p:strVal val="#ppt_y"/>
                                          </p:val>
                                        </p:tav>
                                      </p:tavLst>
                                    </p:anim>
                                    <p:animEffect transition="in" filter="wipe(down)">
                                      <p:cBhvr>
                                        <p:cTn id="40" dur="500"/>
                                        <p:tgtEl>
                                          <p:spTgt spid="53259"/>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53262"/>
                                        </p:tgtEl>
                                        <p:attrNameLst>
                                          <p:attrName>style.visibility</p:attrName>
                                        </p:attrNameLst>
                                      </p:cBhvr>
                                      <p:to>
                                        <p:strVal val="visible"/>
                                      </p:to>
                                    </p:set>
                                    <p:anim calcmode="lin" valueType="num">
                                      <p:cBhvr additive="base">
                                        <p:cTn id="43" dur="500"/>
                                        <p:tgtEl>
                                          <p:spTgt spid="53262"/>
                                        </p:tgtEl>
                                        <p:attrNameLst>
                                          <p:attrName>ppt_y</p:attrName>
                                        </p:attrNameLst>
                                      </p:cBhvr>
                                      <p:tavLst>
                                        <p:tav tm="0">
                                          <p:val>
                                            <p:strVal val="#ppt_y-#ppt_h*1.125000"/>
                                          </p:val>
                                        </p:tav>
                                        <p:tav tm="100000">
                                          <p:val>
                                            <p:strVal val="#ppt_y"/>
                                          </p:val>
                                        </p:tav>
                                      </p:tavLst>
                                    </p:anim>
                                    <p:animEffect transition="in" filter="wipe(down)">
                                      <p:cBhvr>
                                        <p:cTn id="44" dur="500"/>
                                        <p:tgtEl>
                                          <p:spTgt spid="53262"/>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53250"/>
                                        </p:tgtEl>
                                        <p:attrNameLst>
                                          <p:attrName>style.visibility</p:attrName>
                                        </p:attrNameLst>
                                      </p:cBhvr>
                                      <p:to>
                                        <p:strVal val="visible"/>
                                      </p:to>
                                    </p:set>
                                    <p:anim calcmode="lin" valueType="num">
                                      <p:cBhvr additive="base">
                                        <p:cTn id="47" dur="500"/>
                                        <p:tgtEl>
                                          <p:spTgt spid="53250"/>
                                        </p:tgtEl>
                                        <p:attrNameLst>
                                          <p:attrName>ppt_y</p:attrName>
                                        </p:attrNameLst>
                                      </p:cBhvr>
                                      <p:tavLst>
                                        <p:tav tm="0">
                                          <p:val>
                                            <p:strVal val="#ppt_y+#ppt_h*1.125000"/>
                                          </p:val>
                                        </p:tav>
                                        <p:tav tm="100000">
                                          <p:val>
                                            <p:strVal val="#ppt_y"/>
                                          </p:val>
                                        </p:tav>
                                      </p:tavLst>
                                    </p:anim>
                                    <p:animEffect transition="in" filter="wipe(up)">
                                      <p:cBhvr>
                                        <p:cTn id="48" dur="500"/>
                                        <p:tgtEl>
                                          <p:spTgt spid="53250"/>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3252"/>
                                        </p:tgtEl>
                                        <p:attrNameLst>
                                          <p:attrName>style.visibility</p:attrName>
                                        </p:attrNameLst>
                                      </p:cBhvr>
                                      <p:to>
                                        <p:strVal val="visible"/>
                                      </p:to>
                                    </p:set>
                                    <p:anim calcmode="lin" valueType="num">
                                      <p:cBhvr additive="base">
                                        <p:cTn id="51" dur="500"/>
                                        <p:tgtEl>
                                          <p:spTgt spid="53252"/>
                                        </p:tgtEl>
                                        <p:attrNameLst>
                                          <p:attrName>ppt_y</p:attrName>
                                        </p:attrNameLst>
                                      </p:cBhvr>
                                      <p:tavLst>
                                        <p:tav tm="0">
                                          <p:val>
                                            <p:strVal val="#ppt_y+#ppt_h*1.125000"/>
                                          </p:val>
                                        </p:tav>
                                        <p:tav tm="100000">
                                          <p:val>
                                            <p:strVal val="#ppt_y"/>
                                          </p:val>
                                        </p:tav>
                                      </p:tavLst>
                                    </p:anim>
                                    <p:animEffect transition="in" filter="wipe(up)">
                                      <p:cBhvr>
                                        <p:cTn id="52" dur="500"/>
                                        <p:tgtEl>
                                          <p:spTgt spid="53252"/>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53260"/>
                                        </p:tgtEl>
                                        <p:attrNameLst>
                                          <p:attrName>style.visibility</p:attrName>
                                        </p:attrNameLst>
                                      </p:cBhvr>
                                      <p:to>
                                        <p:strVal val="visible"/>
                                      </p:to>
                                    </p:set>
                                    <p:anim calcmode="lin" valueType="num">
                                      <p:cBhvr additive="base">
                                        <p:cTn id="57" dur="500"/>
                                        <p:tgtEl>
                                          <p:spTgt spid="53260"/>
                                        </p:tgtEl>
                                        <p:attrNameLst>
                                          <p:attrName>ppt_y</p:attrName>
                                        </p:attrNameLst>
                                      </p:cBhvr>
                                      <p:tavLst>
                                        <p:tav tm="0">
                                          <p:val>
                                            <p:strVal val="#ppt_y-#ppt_h*1.125000"/>
                                          </p:val>
                                        </p:tav>
                                        <p:tav tm="100000">
                                          <p:val>
                                            <p:strVal val="#ppt_y"/>
                                          </p:val>
                                        </p:tav>
                                      </p:tavLst>
                                    </p:anim>
                                    <p:animEffect transition="in" filter="wipe(down)">
                                      <p:cBhvr>
                                        <p:cTn id="58" dur="500"/>
                                        <p:tgtEl>
                                          <p:spTgt spid="53260"/>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53261"/>
                                        </p:tgtEl>
                                        <p:attrNameLst>
                                          <p:attrName>style.visibility</p:attrName>
                                        </p:attrNameLst>
                                      </p:cBhvr>
                                      <p:to>
                                        <p:strVal val="visible"/>
                                      </p:to>
                                    </p:set>
                                    <p:anim calcmode="lin" valueType="num">
                                      <p:cBhvr additive="base">
                                        <p:cTn id="61" dur="500"/>
                                        <p:tgtEl>
                                          <p:spTgt spid="53261"/>
                                        </p:tgtEl>
                                        <p:attrNameLst>
                                          <p:attrName>ppt_y</p:attrName>
                                        </p:attrNameLst>
                                      </p:cBhvr>
                                      <p:tavLst>
                                        <p:tav tm="0">
                                          <p:val>
                                            <p:strVal val="#ppt_y-#ppt_h*1.125000"/>
                                          </p:val>
                                        </p:tav>
                                        <p:tav tm="100000">
                                          <p:val>
                                            <p:strVal val="#ppt_y"/>
                                          </p:val>
                                        </p:tav>
                                      </p:tavLst>
                                    </p:anim>
                                    <p:animEffect transition="in" filter="wipe(down)">
                                      <p:cBhvr>
                                        <p:cTn id="62" dur="500"/>
                                        <p:tgtEl>
                                          <p:spTgt spid="53261"/>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53253"/>
                                        </p:tgtEl>
                                        <p:attrNameLst>
                                          <p:attrName>style.visibility</p:attrName>
                                        </p:attrNameLst>
                                      </p:cBhvr>
                                      <p:to>
                                        <p:strVal val="visible"/>
                                      </p:to>
                                    </p:set>
                                    <p:anim calcmode="lin" valueType="num">
                                      <p:cBhvr additive="base">
                                        <p:cTn id="65" dur="500"/>
                                        <p:tgtEl>
                                          <p:spTgt spid="53253"/>
                                        </p:tgtEl>
                                        <p:attrNameLst>
                                          <p:attrName>ppt_y</p:attrName>
                                        </p:attrNameLst>
                                      </p:cBhvr>
                                      <p:tavLst>
                                        <p:tav tm="0">
                                          <p:val>
                                            <p:strVal val="#ppt_y+#ppt_h*1.125000"/>
                                          </p:val>
                                        </p:tav>
                                        <p:tav tm="100000">
                                          <p:val>
                                            <p:strVal val="#ppt_y"/>
                                          </p:val>
                                        </p:tav>
                                      </p:tavLst>
                                    </p:anim>
                                    <p:animEffect transition="in" filter="wipe(up)">
                                      <p:cBhvr>
                                        <p:cTn id="66" dur="500"/>
                                        <p:tgtEl>
                                          <p:spTgt spid="53253"/>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53251"/>
                                        </p:tgtEl>
                                        <p:attrNameLst>
                                          <p:attrName>style.visibility</p:attrName>
                                        </p:attrNameLst>
                                      </p:cBhvr>
                                      <p:to>
                                        <p:strVal val="visible"/>
                                      </p:to>
                                    </p:set>
                                    <p:anim calcmode="lin" valueType="num">
                                      <p:cBhvr additive="base">
                                        <p:cTn id="69" dur="500"/>
                                        <p:tgtEl>
                                          <p:spTgt spid="53251"/>
                                        </p:tgtEl>
                                        <p:attrNameLst>
                                          <p:attrName>ppt_y</p:attrName>
                                        </p:attrNameLst>
                                      </p:cBhvr>
                                      <p:tavLst>
                                        <p:tav tm="0">
                                          <p:val>
                                            <p:strVal val="#ppt_y+#ppt_h*1.125000"/>
                                          </p:val>
                                        </p:tav>
                                        <p:tav tm="100000">
                                          <p:val>
                                            <p:strVal val="#ppt_y"/>
                                          </p:val>
                                        </p:tav>
                                      </p:tavLst>
                                    </p:anim>
                                    <p:animEffect transition="in" filter="wipe(up)">
                                      <p:cBhvr>
                                        <p:cTn id="70"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p:bldP spid="53252" grpId="0"/>
      <p:bldP spid="53253" grpId="0"/>
      <p:bldP spid="53259" grpId="0"/>
      <p:bldP spid="53260" grpId="0"/>
      <p:bldP spid="53261" grpId="0"/>
      <p:bldP spid="53262" grpId="0"/>
      <p:bldP spid="23" grpId="0" animBg="1"/>
      <p:bldP spid="2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6322" name="图片 1"/>
          <p:cNvPicPr>
            <a:picLocks noChangeAspect="1" noChangeArrowheads="1"/>
          </p:cNvPicPr>
          <p:nvPr/>
        </p:nvPicPr>
        <p:blipFill>
          <a:blip r:embed="rId3"/>
          <a:srcRect l="-2"/>
          <a:stretch>
            <a:fillRect/>
          </a:stretch>
        </p:blipFill>
        <p:spPr bwMode="auto">
          <a:xfrm>
            <a:off x="0" y="1160485"/>
            <a:ext cx="4622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矩形 2"/>
          <p:cNvSpPr>
            <a:spLocks noChangeArrowheads="1"/>
          </p:cNvSpPr>
          <p:nvPr/>
        </p:nvSpPr>
        <p:spPr bwMode="auto">
          <a:xfrm>
            <a:off x="4622800" y="1160485"/>
            <a:ext cx="4521200" cy="2752725"/>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6325" name="矩形 19"/>
          <p:cNvSpPr>
            <a:spLocks noChangeArrowheads="1"/>
          </p:cNvSpPr>
          <p:nvPr/>
        </p:nvSpPr>
        <p:spPr bwMode="auto">
          <a:xfrm>
            <a:off x="5209664" y="2704551"/>
            <a:ext cx="34623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56326" name="矩形 20"/>
          <p:cNvSpPr>
            <a:spLocks noChangeArrowheads="1"/>
          </p:cNvSpPr>
          <p:nvPr/>
        </p:nvSpPr>
        <p:spPr bwMode="auto">
          <a:xfrm>
            <a:off x="5209664" y="1575838"/>
            <a:ext cx="34623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56327" name="矩形 21"/>
          <p:cNvSpPr>
            <a:spLocks noChangeArrowheads="1"/>
          </p:cNvSpPr>
          <p:nvPr/>
        </p:nvSpPr>
        <p:spPr bwMode="auto">
          <a:xfrm>
            <a:off x="2351316" y="4154175"/>
            <a:ext cx="619891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56328" name="矩形 22"/>
          <p:cNvSpPr>
            <a:spLocks noChangeArrowheads="1"/>
          </p:cNvSpPr>
          <p:nvPr/>
        </p:nvSpPr>
        <p:spPr bwMode="auto">
          <a:xfrm>
            <a:off x="550625" y="4020625"/>
            <a:ext cx="18261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zh-CN" altLang="en-US" sz="3200">
                <a:solidFill>
                  <a:srgbClr val="625045"/>
                </a:solidFill>
                <a:latin typeface="微软雅黑" panose="020b0503020204020204" pitchFamily="34" charset="-122"/>
              </a:rPr>
              <a:t>点击输入</a:t>
            </a:r>
            <a:endParaRPr lang="en-US" altLang="zh-CN" sz="3200">
              <a:solidFill>
                <a:srgbClr val="625045"/>
              </a:solidFill>
              <a:latin typeface="微软雅黑" panose="020b0503020204020204" pitchFamily="34" charset="-122"/>
            </a:endParaRPr>
          </a:p>
          <a:p>
            <a:pPr defTabSz="914400" eaLnBrk="1" hangingPunct="1">
              <a:lnSpc>
                <a:spcPct val="100000"/>
              </a:lnSpc>
              <a:spcBef>
                <a:spcPct val="0"/>
              </a:spcBef>
              <a:buFont typeface="Arial" panose="020b0604020202020204" pitchFamily="34" charset="0"/>
              <a:buNone/>
            </a:pPr>
            <a:r>
              <a:rPr lang="zh-CN" altLang="en-US" sz="3200">
                <a:solidFill>
                  <a:srgbClr val="625045"/>
                </a:solidFill>
                <a:latin typeface="微软雅黑" panose="020b0503020204020204" pitchFamily="34" charset="-122"/>
              </a:rPr>
              <a:t>标题文字</a:t>
            </a:r>
            <a:endParaRPr lang="en-US" altLang="zh-CN" sz="3200">
              <a:solidFill>
                <a:srgbClr val="625045"/>
              </a:solidFill>
              <a:latin typeface="微软雅黑" panose="020b0503020204020204" pitchFamily="34" charset="-122"/>
            </a:endParaRPr>
          </a:p>
        </p:txBody>
      </p:sp>
      <p:sp>
        <p:nvSpPr>
          <p:cNvPr id="9" name="矩形 1"/>
          <p:cNvSpPr>
            <a:spLocks noChangeArrowheads="1"/>
          </p:cNvSpPr>
          <p:nvPr/>
        </p:nvSpPr>
        <p:spPr bwMode="auto">
          <a:xfrm>
            <a:off x="0" y="17463"/>
            <a:ext cx="3138488" cy="93894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0"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11" name="矩形 14"/>
          <p:cNvSpPr>
            <a:spLocks noChangeArrowheads="1"/>
          </p:cNvSpPr>
          <p:nvPr/>
        </p:nvSpPr>
        <p:spPr bwMode="auto">
          <a:xfrm>
            <a:off x="4622799" y="3919891"/>
            <a:ext cx="4521199" cy="111125"/>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2" name="矩形 14"/>
          <p:cNvSpPr>
            <a:spLocks noChangeArrowheads="1"/>
          </p:cNvSpPr>
          <p:nvPr/>
        </p:nvSpPr>
        <p:spPr bwMode="auto">
          <a:xfrm>
            <a:off x="0" y="3919891"/>
            <a:ext cx="4622799" cy="111125"/>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6322"/>
                                        </p:tgtEl>
                                        <p:attrNameLst>
                                          <p:attrName>style.visibility</p:attrName>
                                        </p:attrNameLst>
                                      </p:cBhvr>
                                      <p:to>
                                        <p:strVal val="visible"/>
                                      </p:to>
                                    </p:set>
                                    <p:animEffect transition="in" filter="randombar(horizontal)">
                                      <p:cBhvr>
                                        <p:cTn id="17" dur="500"/>
                                        <p:tgtEl>
                                          <p:spTgt spid="5632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6323"/>
                                        </p:tgtEl>
                                        <p:attrNameLst>
                                          <p:attrName>style.visibility</p:attrName>
                                        </p:attrNameLst>
                                      </p:cBhvr>
                                      <p:to>
                                        <p:strVal val="visible"/>
                                      </p:to>
                                    </p:set>
                                    <p:anim calcmode="lin" valueType="num">
                                      <p:cBhvr additive="base">
                                        <p:cTn id="22" dur="500" fill="hold"/>
                                        <p:tgtEl>
                                          <p:spTgt spid="56323"/>
                                        </p:tgtEl>
                                        <p:attrNameLst>
                                          <p:attrName>ppt_x</p:attrName>
                                        </p:attrNameLst>
                                      </p:cBhvr>
                                      <p:tavLst>
                                        <p:tav tm="0">
                                          <p:val>
                                            <p:strVal val="1+#ppt_w/2"/>
                                          </p:val>
                                        </p:tav>
                                        <p:tav tm="100000">
                                          <p:val>
                                            <p:strVal val="#ppt_x"/>
                                          </p:val>
                                        </p:tav>
                                      </p:tavLst>
                                    </p:anim>
                                    <p:anim calcmode="lin" valueType="num">
                                      <p:cBhvr additive="base">
                                        <p:cTn id="23" dur="500" fill="hold"/>
                                        <p:tgtEl>
                                          <p:spTgt spid="5632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56326"/>
                                        </p:tgtEl>
                                        <p:attrNameLst>
                                          <p:attrName>style.visibility</p:attrName>
                                        </p:attrNameLst>
                                      </p:cBhvr>
                                      <p:to>
                                        <p:strVal val="visible"/>
                                      </p:to>
                                    </p:set>
                                    <p:anim calcmode="lin" valueType="num">
                                      <p:cBhvr additive="base">
                                        <p:cTn id="28" dur="500"/>
                                        <p:tgtEl>
                                          <p:spTgt spid="56326"/>
                                        </p:tgtEl>
                                        <p:attrNameLst>
                                          <p:attrName>ppt_y</p:attrName>
                                        </p:attrNameLst>
                                      </p:cBhvr>
                                      <p:tavLst>
                                        <p:tav tm="0">
                                          <p:val>
                                            <p:strVal val="#ppt_y-#ppt_h*1.125000"/>
                                          </p:val>
                                        </p:tav>
                                        <p:tav tm="100000">
                                          <p:val>
                                            <p:strVal val="#ppt_y"/>
                                          </p:val>
                                        </p:tav>
                                      </p:tavLst>
                                    </p:anim>
                                    <p:animEffect transition="in" filter="wipe(down)">
                                      <p:cBhvr>
                                        <p:cTn id="29" dur="500"/>
                                        <p:tgtEl>
                                          <p:spTgt spid="56326"/>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56325"/>
                                        </p:tgtEl>
                                        <p:attrNameLst>
                                          <p:attrName>style.visibility</p:attrName>
                                        </p:attrNameLst>
                                      </p:cBhvr>
                                      <p:to>
                                        <p:strVal val="visible"/>
                                      </p:to>
                                    </p:set>
                                    <p:anim calcmode="lin" valueType="num">
                                      <p:cBhvr additive="base">
                                        <p:cTn id="32" dur="500"/>
                                        <p:tgtEl>
                                          <p:spTgt spid="56325"/>
                                        </p:tgtEl>
                                        <p:attrNameLst>
                                          <p:attrName>ppt_y</p:attrName>
                                        </p:attrNameLst>
                                      </p:cBhvr>
                                      <p:tavLst>
                                        <p:tav tm="0">
                                          <p:val>
                                            <p:strVal val="#ppt_y-#ppt_h*1.125000"/>
                                          </p:val>
                                        </p:tav>
                                        <p:tav tm="100000">
                                          <p:val>
                                            <p:strVal val="#ppt_y"/>
                                          </p:val>
                                        </p:tav>
                                      </p:tavLst>
                                    </p:anim>
                                    <p:animEffect transition="in" filter="wipe(down)">
                                      <p:cBhvr>
                                        <p:cTn id="33" dur="500"/>
                                        <p:tgtEl>
                                          <p:spTgt spid="56325"/>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6328"/>
                                        </p:tgtEl>
                                        <p:attrNameLst>
                                          <p:attrName>style.visibility</p:attrName>
                                        </p:attrNameLst>
                                      </p:cBhvr>
                                      <p:to>
                                        <p:strVal val="visible"/>
                                      </p:to>
                                    </p:set>
                                    <p:anim calcmode="lin" valueType="num">
                                      <p:cBhvr>
                                        <p:cTn id="48" dur="500" fill="hold"/>
                                        <p:tgtEl>
                                          <p:spTgt spid="56328"/>
                                        </p:tgtEl>
                                        <p:attrNameLst>
                                          <p:attrName>ppt_w</p:attrName>
                                        </p:attrNameLst>
                                      </p:cBhvr>
                                      <p:tavLst>
                                        <p:tav tm="0">
                                          <p:val>
                                            <p:fltVal val="0"/>
                                          </p:val>
                                        </p:tav>
                                        <p:tav tm="100000">
                                          <p:val>
                                            <p:strVal val="#ppt_w"/>
                                          </p:val>
                                        </p:tav>
                                      </p:tavLst>
                                    </p:anim>
                                    <p:anim calcmode="lin" valueType="num">
                                      <p:cBhvr>
                                        <p:cTn id="49" dur="500" fill="hold"/>
                                        <p:tgtEl>
                                          <p:spTgt spid="56328"/>
                                        </p:tgtEl>
                                        <p:attrNameLst>
                                          <p:attrName>ppt_h</p:attrName>
                                        </p:attrNameLst>
                                      </p:cBhvr>
                                      <p:tavLst>
                                        <p:tav tm="0">
                                          <p:val>
                                            <p:fltVal val="0"/>
                                          </p:val>
                                        </p:tav>
                                        <p:tav tm="100000">
                                          <p:val>
                                            <p:strVal val="#ppt_h"/>
                                          </p:val>
                                        </p:tav>
                                      </p:tavLst>
                                    </p:anim>
                                    <p:animEffect transition="in" filter="fade">
                                      <p:cBhvr>
                                        <p:cTn id="50" dur="500"/>
                                        <p:tgtEl>
                                          <p:spTgt spid="56328"/>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6327"/>
                                        </p:tgtEl>
                                        <p:attrNameLst>
                                          <p:attrName>style.visibility</p:attrName>
                                        </p:attrNameLst>
                                      </p:cBhvr>
                                      <p:to>
                                        <p:strVal val="visible"/>
                                      </p:to>
                                    </p:set>
                                    <p:anim calcmode="lin" valueType="num">
                                      <p:cBhvr additive="base">
                                        <p:cTn id="55" dur="500" fill="hold"/>
                                        <p:tgtEl>
                                          <p:spTgt spid="56327"/>
                                        </p:tgtEl>
                                        <p:attrNameLst>
                                          <p:attrName>ppt_x</p:attrName>
                                        </p:attrNameLst>
                                      </p:cBhvr>
                                      <p:tavLst>
                                        <p:tav tm="0">
                                          <p:val>
                                            <p:strVal val="#ppt_x"/>
                                          </p:val>
                                        </p:tav>
                                        <p:tav tm="100000">
                                          <p:val>
                                            <p:strVal val="#ppt_x"/>
                                          </p:val>
                                        </p:tav>
                                      </p:tavLst>
                                    </p:anim>
                                    <p:anim calcmode="lin" valueType="num">
                                      <p:cBhvr additive="base">
                                        <p:cTn id="56" dur="500" fill="hold"/>
                                        <p:tgtEl>
                                          <p:spTgt spid="563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5" grpId="0"/>
      <p:bldP spid="56326" grpId="0"/>
      <p:bldP spid="56327" grpId="0"/>
      <p:bldP spid="56328" grpId="0"/>
      <p:bldP spid="9" grpId="0" animBg="1"/>
      <p:bldP spid="10" grpId="0"/>
      <p:bldP spid="11" grpId="0" animBg="1"/>
      <p:bldP spid="12"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7346" name="图片 11"/>
          <p:cNvPicPr>
            <a:picLocks noChangeAspect="1" noChangeArrowheads="1"/>
          </p:cNvPicPr>
          <p:nvPr/>
        </p:nvPicPr>
        <p:blipFill>
          <a:blip r:embed="rId3"/>
          <a:stretch>
            <a:fillRect/>
          </a:stretch>
        </p:blipFill>
        <p:spPr bwMode="auto">
          <a:xfrm>
            <a:off x="3786188" y="0"/>
            <a:ext cx="5210175"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矩形 6"/>
          <p:cNvSpPr>
            <a:spLocks noChangeArrowheads="1"/>
          </p:cNvSpPr>
          <p:nvPr/>
        </p:nvSpPr>
        <p:spPr bwMode="auto">
          <a:xfrm>
            <a:off x="315913" y="0"/>
            <a:ext cx="3316287"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7348" name="文本框 12"/>
          <p:cNvSpPr txBox="1">
            <a:spLocks noChangeArrowheads="1"/>
          </p:cNvSpPr>
          <p:nvPr/>
        </p:nvSpPr>
        <p:spPr bwMode="auto">
          <a:xfrm>
            <a:off x="328613" y="2437788"/>
            <a:ext cx="3303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57349" name="矩形 13"/>
          <p:cNvSpPr>
            <a:spLocks noChangeArrowheads="1"/>
          </p:cNvSpPr>
          <p:nvPr/>
        </p:nvSpPr>
        <p:spPr bwMode="auto">
          <a:xfrm>
            <a:off x="495300" y="2827338"/>
            <a:ext cx="29591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6" name="矩形 9"/>
          <p:cNvSpPr>
            <a:spLocks noChangeArrowheads="1"/>
          </p:cNvSpPr>
          <p:nvPr/>
        </p:nvSpPr>
        <p:spPr bwMode="auto">
          <a:xfrm>
            <a:off x="315913" y="481536"/>
            <a:ext cx="3316287" cy="830997"/>
          </a:xfrm>
          <a:prstGeom prst="rect">
            <a:avLst/>
          </a:prstGeom>
          <a:solidFill>
            <a:schemeClr val="bg1">
              <a:lumMod val="5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10" name="矩形 6"/>
          <p:cNvSpPr>
            <a:spLocks noChangeArrowheads="1"/>
          </p:cNvSpPr>
          <p:nvPr/>
        </p:nvSpPr>
        <p:spPr bwMode="auto">
          <a:xfrm>
            <a:off x="5692776" y="3886518"/>
            <a:ext cx="3316287" cy="1256982"/>
          </a:xfrm>
          <a:prstGeom prst="rect">
            <a:avLst/>
          </a:prstGeom>
          <a:solidFill>
            <a:srgbClr val="8E0000">
              <a:alpha val="50000"/>
            </a:srgb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1" name="矩形 13"/>
          <p:cNvSpPr>
            <a:spLocks noChangeArrowheads="1"/>
          </p:cNvSpPr>
          <p:nvPr/>
        </p:nvSpPr>
        <p:spPr bwMode="auto">
          <a:xfrm>
            <a:off x="6037263" y="4446350"/>
            <a:ext cx="2959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a:t>
            </a:r>
            <a:r>
              <a:rPr lang="en-US" altLang="zh-CN" sz="1000">
                <a:solidFill>
                  <a:schemeClr val="bg1">
                    <a:lumMod val="95000"/>
                  </a:schemeClr>
                </a:solidFill>
                <a:latin typeface="微软雅黑" panose="020b0503020204020204" pitchFamily="34" charset="-122"/>
              </a:rPr>
              <a:t>.</a:t>
            </a:r>
            <a:endParaRPr lang="zh-CN" altLang="zh-CN" sz="1000">
              <a:solidFill>
                <a:schemeClr val="bg1">
                  <a:lumMod val="95000"/>
                </a:schemeClr>
              </a:solidFill>
              <a:latin typeface="微软雅黑" panose="020b0503020204020204" pitchFamily="34" charset="-122"/>
            </a:endParaRPr>
          </a:p>
        </p:txBody>
      </p:sp>
      <p:sp>
        <p:nvSpPr>
          <p:cNvPr id="12" name="文本框 12"/>
          <p:cNvSpPr txBox="1">
            <a:spLocks noChangeArrowheads="1"/>
          </p:cNvSpPr>
          <p:nvPr/>
        </p:nvSpPr>
        <p:spPr bwMode="auto">
          <a:xfrm>
            <a:off x="5692776" y="4038918"/>
            <a:ext cx="3303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Tree>
  </p:cSld>
  <p:clrMapOvr>
    <a:masterClrMapping/>
  </p:clrMapOvr>
  <p:transition advClick="0">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arn(outHorizontal)">
                                      <p:cBhvr>
                                        <p:cTn id="7" dur="500"/>
                                        <p:tgtEl>
                                          <p:spTgt spid="5734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7348"/>
                                        </p:tgtEl>
                                        <p:attrNameLst>
                                          <p:attrName>style.visibility</p:attrName>
                                        </p:attrNameLst>
                                      </p:cBhvr>
                                      <p:to>
                                        <p:strVal val="visible"/>
                                      </p:to>
                                    </p:set>
                                    <p:anim calcmode="lin" valueType="num">
                                      <p:cBhvr additive="base">
                                        <p:cTn id="24" dur="500" fill="hold"/>
                                        <p:tgtEl>
                                          <p:spTgt spid="57348"/>
                                        </p:tgtEl>
                                        <p:attrNameLst>
                                          <p:attrName>ppt_x</p:attrName>
                                        </p:attrNameLst>
                                      </p:cBhvr>
                                      <p:tavLst>
                                        <p:tav tm="0">
                                          <p:val>
                                            <p:strVal val="0-#ppt_w/2"/>
                                          </p:val>
                                        </p:tav>
                                        <p:tav tm="100000">
                                          <p:val>
                                            <p:strVal val="#ppt_x"/>
                                          </p:val>
                                        </p:tav>
                                      </p:tavLst>
                                    </p:anim>
                                    <p:anim calcmode="lin" valueType="num">
                                      <p:cBhvr additive="base">
                                        <p:cTn id="25" dur="500" fill="hold"/>
                                        <p:tgtEl>
                                          <p:spTgt spid="5734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7349"/>
                                        </p:tgtEl>
                                        <p:attrNameLst>
                                          <p:attrName>style.visibility</p:attrName>
                                        </p:attrNameLst>
                                      </p:cBhvr>
                                      <p:to>
                                        <p:strVal val="visible"/>
                                      </p:to>
                                    </p:set>
                                    <p:anim calcmode="lin" valueType="num">
                                      <p:cBhvr additive="base">
                                        <p:cTn id="28" dur="500" fill="hold"/>
                                        <p:tgtEl>
                                          <p:spTgt spid="57349"/>
                                        </p:tgtEl>
                                        <p:attrNameLst>
                                          <p:attrName>ppt_x</p:attrName>
                                        </p:attrNameLst>
                                      </p:cBhvr>
                                      <p:tavLst>
                                        <p:tav tm="0">
                                          <p:val>
                                            <p:strVal val="0-#ppt_w/2"/>
                                          </p:val>
                                        </p:tav>
                                        <p:tav tm="100000">
                                          <p:val>
                                            <p:strVal val="#ppt_x"/>
                                          </p:val>
                                        </p:tav>
                                      </p:tavLst>
                                    </p:anim>
                                    <p:anim calcmode="lin" valueType="num">
                                      <p:cBhvr additive="base">
                                        <p:cTn id="29" dur="500" fill="hold"/>
                                        <p:tgtEl>
                                          <p:spTgt spid="5734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7346"/>
                                        </p:tgtEl>
                                        <p:attrNameLst>
                                          <p:attrName>style.visibility</p:attrName>
                                        </p:attrNameLst>
                                      </p:cBhvr>
                                      <p:to>
                                        <p:strVal val="visible"/>
                                      </p:to>
                                    </p:set>
                                    <p:animEffect transition="in" filter="randombar(horizontal)">
                                      <p:cBhvr>
                                        <p:cTn id="42"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P spid="57348" grpId="0"/>
      <p:bldP spid="57349" grpId="0"/>
      <p:bldP spid="6" grpId="0" animBg="1"/>
      <p:bldP spid="10" grpId="0" animBg="1"/>
      <p:bldP spid="11" grpId="0"/>
      <p:bldP spid="1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7346" name="图片 11"/>
          <p:cNvPicPr>
            <a:picLocks noChangeAspect="1" noChangeArrowheads="1"/>
          </p:cNvPicPr>
          <p:nvPr/>
        </p:nvPicPr>
        <p:blipFill>
          <a:blip r:embed="rId3"/>
          <a:stretch>
            <a:fillRect/>
          </a:stretch>
        </p:blipFill>
        <p:spPr bwMode="auto">
          <a:xfrm>
            <a:off x="0" y="1898929"/>
            <a:ext cx="9144000" cy="263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9"/>
          <p:cNvSpPr>
            <a:spLocks noChangeArrowheads="1"/>
          </p:cNvSpPr>
          <p:nvPr/>
        </p:nvSpPr>
        <p:spPr bwMode="auto">
          <a:xfrm>
            <a:off x="0" y="1396472"/>
            <a:ext cx="9144000" cy="821861"/>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 name="矩形 11"/>
          <p:cNvSpPr>
            <a:spLocks noChangeArrowheads="1"/>
          </p:cNvSpPr>
          <p:nvPr/>
        </p:nvSpPr>
        <p:spPr bwMode="auto">
          <a:xfrm>
            <a:off x="783771" y="1777279"/>
            <a:ext cx="6940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体题数字标题数字等。</a:t>
            </a:r>
            <a:endParaRPr lang="zh-CN" altLang="zh-CN" sz="1000">
              <a:solidFill>
                <a:schemeClr val="bg1">
                  <a:lumMod val="95000"/>
                </a:schemeClr>
              </a:solidFill>
              <a:latin typeface="微软雅黑" panose="020b0503020204020204" pitchFamily="34" charset="-122"/>
            </a:endParaRPr>
          </a:p>
        </p:txBody>
      </p:sp>
      <p:sp>
        <p:nvSpPr>
          <p:cNvPr id="15" name="文本框 12"/>
          <p:cNvSpPr txBox="1">
            <a:spLocks noChangeArrowheads="1"/>
          </p:cNvSpPr>
          <p:nvPr/>
        </p:nvSpPr>
        <p:spPr bwMode="auto">
          <a:xfrm>
            <a:off x="237465" y="1406741"/>
            <a:ext cx="2940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16" name="矩形 9"/>
          <p:cNvSpPr>
            <a:spLocks noChangeArrowheads="1"/>
          </p:cNvSpPr>
          <p:nvPr/>
        </p:nvSpPr>
        <p:spPr bwMode="auto">
          <a:xfrm>
            <a:off x="0" y="4190701"/>
            <a:ext cx="9144000" cy="821861"/>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7" name="矩形 11"/>
          <p:cNvSpPr>
            <a:spLocks noChangeArrowheads="1"/>
          </p:cNvSpPr>
          <p:nvPr/>
        </p:nvSpPr>
        <p:spPr bwMode="auto">
          <a:xfrm>
            <a:off x="742827" y="4571508"/>
            <a:ext cx="6940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体题数字标题数字等。</a:t>
            </a:r>
            <a:endParaRPr lang="zh-CN" altLang="zh-CN" sz="1000">
              <a:solidFill>
                <a:schemeClr val="bg1">
                  <a:lumMod val="95000"/>
                </a:schemeClr>
              </a:solidFill>
              <a:latin typeface="微软雅黑" panose="020b0503020204020204" pitchFamily="34" charset="-122"/>
            </a:endParaRPr>
          </a:p>
        </p:txBody>
      </p:sp>
      <p:sp>
        <p:nvSpPr>
          <p:cNvPr id="18" name="文本框 12"/>
          <p:cNvSpPr txBox="1">
            <a:spLocks noChangeArrowheads="1"/>
          </p:cNvSpPr>
          <p:nvPr/>
        </p:nvSpPr>
        <p:spPr bwMode="auto">
          <a:xfrm>
            <a:off x="237465" y="4200970"/>
            <a:ext cx="2940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19" name="矩形 1"/>
          <p:cNvSpPr>
            <a:spLocks noChangeArrowheads="1"/>
          </p:cNvSpPr>
          <p:nvPr/>
        </p:nvSpPr>
        <p:spPr bwMode="auto">
          <a:xfrm>
            <a:off x="0" y="5588"/>
            <a:ext cx="3138488" cy="93894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0"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21" name="矩形 14"/>
          <p:cNvSpPr>
            <a:spLocks noChangeArrowheads="1"/>
          </p:cNvSpPr>
          <p:nvPr/>
        </p:nvSpPr>
        <p:spPr bwMode="auto">
          <a:xfrm>
            <a:off x="0" y="4110964"/>
            <a:ext cx="9143999" cy="107034"/>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3" name="矩形 14"/>
          <p:cNvSpPr>
            <a:spLocks noChangeArrowheads="1"/>
          </p:cNvSpPr>
          <p:nvPr/>
        </p:nvSpPr>
        <p:spPr bwMode="auto">
          <a:xfrm>
            <a:off x="-1" y="2208875"/>
            <a:ext cx="9143999" cy="107034"/>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Tree>
  </p:cSld>
  <p:clrMapOvr>
    <a:masterClrMapping/>
  </p:clrMapOvr>
  <p:transition advClick="0">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up)">
                                      <p:cBhvr>
                                        <p:cTn id="28" dur="500"/>
                                        <p:tgtEl>
                                          <p:spTgt spid="15"/>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ppt_y</p:attrName>
                                        </p:attrNameLst>
                                      </p:cBhvr>
                                      <p:tavLst>
                                        <p:tav tm="0">
                                          <p:val>
                                            <p:strVal val="#ppt_y+#ppt_h*1.125000"/>
                                          </p:val>
                                        </p:tav>
                                        <p:tav tm="100000">
                                          <p:val>
                                            <p:strVal val="#ppt_y"/>
                                          </p:val>
                                        </p:tav>
                                      </p:tavLst>
                                    </p:anim>
                                    <p:animEffect transition="in" filter="wipe(up)">
                                      <p:cBhvr>
                                        <p:cTn id="36" dur="500"/>
                                        <p:tgtEl>
                                          <p:spTgt spid="1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up)">
                                      <p:cBhvr>
                                        <p:cTn id="40" dur="500"/>
                                        <p:tgtEl>
                                          <p:spTgt spid="17"/>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outVertical)">
                                      <p:cBhvr>
                                        <p:cTn id="45" dur="500"/>
                                        <p:tgtEl>
                                          <p:spTgt spid="23"/>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outVertical)">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animBg="1"/>
      <p:bldP spid="17" grpId="0"/>
      <p:bldP spid="18" grpId="0"/>
      <p:bldP spid="19" grpId="0" animBg="1"/>
      <p:bldP spid="20" grpId="0"/>
      <p:bldP spid="21" grpId="0" animBg="1"/>
      <p:bldP spid="23"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solidFill>
          <a:srgbClr val="8E0000"/>
        </a:solidFill>
        <a:effectLst/>
      </p:bgPr>
    </p:bg>
    <p:spTree>
      <p:nvGrpSpPr>
        <p:cNvPr id="1" name=""/>
        <p:cNvGrpSpPr/>
        <p:nvPr/>
      </p:nvGrpSpPr>
      <p:grpSpPr>
        <a:xfrm>
          <a:off x="0" y="0"/>
          <a:ext cx="0" cy="0"/>
        </a:xfrm>
      </p:grpSpPr>
      <p:sp>
        <p:nvSpPr>
          <p:cNvPr id="59397" name="矩形 10"/>
          <p:cNvSpPr>
            <a:spLocks noChangeArrowheads="1"/>
          </p:cNvSpPr>
          <p:nvPr/>
        </p:nvSpPr>
        <p:spPr bwMode="auto">
          <a:xfrm>
            <a:off x="6220124" y="1465650"/>
            <a:ext cx="19816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2" name="矩形 1"/>
          <p:cNvSpPr/>
          <p:nvPr/>
        </p:nvSpPr>
        <p:spPr>
          <a:xfrm>
            <a:off x="6220124" y="3059555"/>
            <a:ext cx="1981639" cy="1323439"/>
          </a:xfrm>
          <a:prstGeom prst="rect">
            <a:avLst/>
          </a:prstGeom>
        </p:spPr>
        <p:txBody>
          <a:bodyPr wrap="square">
            <a:spAutoFit/>
          </a:body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10" name="矩形 1"/>
          <p:cNvSpPr>
            <a:spLocks noChangeArrowheads="1"/>
          </p:cNvSpPr>
          <p:nvPr/>
        </p:nvSpPr>
        <p:spPr bwMode="auto">
          <a:xfrm>
            <a:off x="0" y="5588"/>
            <a:ext cx="3138488" cy="938947"/>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1"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grpSp>
        <p:nvGrpSpPr>
          <p:cNvPr id="3" name="组合 2"/>
          <p:cNvGrpSpPr/>
          <p:nvPr/>
        </p:nvGrpSpPr>
        <p:grpSpPr>
          <a:xfrm>
            <a:off x="1248213" y="1513231"/>
            <a:ext cx="4428197" cy="3267971"/>
            <a:chOff x="1248213" y="1513231"/>
            <a:chExt cx="4428197" cy="3267971"/>
          </a:xfrm>
        </p:grpSpPr>
        <p:grpSp>
          <p:nvGrpSpPr>
            <p:cNvPr id="59394" name="组合 4"/>
            <p:cNvGrpSpPr/>
            <p:nvPr/>
          </p:nvGrpSpPr>
          <p:grpSpPr>
            <a:xfrm>
              <a:off x="1248213" y="1513231"/>
              <a:ext cx="4428197" cy="3267971"/>
              <a:chExt cx="6362473" cy="4696449"/>
            </a:xfrm>
          </p:grpSpPr>
          <p:pic>
            <p:nvPicPr>
              <p:cNvPr id="59398" name="图片 1"/>
              <p:cNvPicPr>
                <a:picLocks noChangeAspect="1" noChangeArrowheads="1"/>
              </p:cNvPicPr>
              <p:nvPr/>
            </p:nvPicPr>
            <p:blipFill>
              <a:blip r:embed="rId3"/>
              <a:stretch>
                <a:fillRect/>
              </a:stretch>
            </p:blipFill>
            <p:spPr bwMode="auto">
              <a:xfrm>
                <a:off x="0" y="0"/>
                <a:ext cx="6362473" cy="469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矩形 2"/>
              <p:cNvSpPr>
                <a:spLocks noChangeArrowheads="1"/>
              </p:cNvSpPr>
              <p:nvPr/>
            </p:nvSpPr>
            <p:spPr bwMode="auto">
              <a:xfrm>
                <a:off x="849140" y="272686"/>
                <a:ext cx="5207712" cy="3095071"/>
              </a:xfrm>
              <a:prstGeom prst="rect">
                <a:avLst/>
              </a:prstGeom>
              <a:solidFill>
                <a:srgbClr val="F7F2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grpSp>
        <p:pic>
          <p:nvPicPr>
            <p:cNvPr id="12" name="图片 1"/>
            <p:cNvPicPr>
              <a:picLocks noChangeAspect="1" noChangeArrowheads="1"/>
            </p:cNvPicPr>
            <p:nvPr/>
          </p:nvPicPr>
          <p:blipFill>
            <a:blip r:embed="rId4"/>
            <a:srcRect l="-2"/>
            <a:stretch>
              <a:fillRect/>
            </a:stretch>
          </p:blipFill>
          <p:spPr bwMode="auto">
            <a:xfrm>
              <a:off x="1859814" y="1715676"/>
              <a:ext cx="3616588" cy="2146996"/>
            </a:xfrm>
            <a:prstGeom prst="rect">
              <a:avLst/>
            </a:prstGeom>
            <a:noFill/>
            <a:ln w="952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pic>
      </p:grpSp>
    </p:spTree>
  </p:cSld>
  <p:clrMapOvr>
    <a:masterClrMapping/>
  </p:clrMapOvr>
  <p:transition advClick="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9397"/>
                                        </p:tgtEl>
                                        <p:attrNameLst>
                                          <p:attrName>style.visibility</p:attrName>
                                        </p:attrNameLst>
                                      </p:cBhvr>
                                      <p:to>
                                        <p:strVal val="visible"/>
                                      </p:to>
                                    </p:set>
                                    <p:anim calcmode="lin" valueType="num">
                                      <p:cBhvr additive="base">
                                        <p:cTn id="24" dur="500" fill="hold"/>
                                        <p:tgtEl>
                                          <p:spTgt spid="59397"/>
                                        </p:tgtEl>
                                        <p:attrNameLst>
                                          <p:attrName>ppt_x</p:attrName>
                                        </p:attrNameLst>
                                      </p:cBhvr>
                                      <p:tavLst>
                                        <p:tav tm="0">
                                          <p:val>
                                            <p:strVal val="1+#ppt_w/2"/>
                                          </p:val>
                                        </p:tav>
                                        <p:tav tm="100000">
                                          <p:val>
                                            <p:strVal val="#ppt_x"/>
                                          </p:val>
                                        </p:tav>
                                      </p:tavLst>
                                    </p:anim>
                                    <p:anim calcmode="lin" valueType="num">
                                      <p:cBhvr additive="base">
                                        <p:cTn id="25" dur="500" fill="hold"/>
                                        <p:tgtEl>
                                          <p:spTgt spid="5939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2" grpId="0"/>
      <p:bldP spid="10" grpId="0" animBg="1"/>
      <p:bldP spid="11"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1442" name="矩形 9"/>
          <p:cNvSpPr>
            <a:spLocks noChangeArrowheads="1"/>
          </p:cNvSpPr>
          <p:nvPr/>
        </p:nvSpPr>
        <p:spPr bwMode="auto">
          <a:xfrm>
            <a:off x="5513388" y="-1588"/>
            <a:ext cx="3325812" cy="4308476"/>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61444" name="矩形 11"/>
          <p:cNvSpPr>
            <a:spLocks noChangeArrowheads="1"/>
          </p:cNvSpPr>
          <p:nvPr/>
        </p:nvSpPr>
        <p:spPr bwMode="auto">
          <a:xfrm>
            <a:off x="5775325" y="2571750"/>
            <a:ext cx="27867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5" name="矩形 9"/>
          <p:cNvSpPr>
            <a:spLocks noChangeArrowheads="1"/>
          </p:cNvSpPr>
          <p:nvPr/>
        </p:nvSpPr>
        <p:spPr bwMode="auto">
          <a:xfrm>
            <a:off x="5513388" y="459738"/>
            <a:ext cx="3325812" cy="830997"/>
          </a:xfrm>
          <a:prstGeom prst="rect">
            <a:avLst/>
          </a:prstGeom>
          <a:solidFill>
            <a:schemeClr val="bg1">
              <a:lumMod val="5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6" name="文本框 12"/>
          <p:cNvSpPr txBox="1">
            <a:spLocks noChangeArrowheads="1"/>
          </p:cNvSpPr>
          <p:nvPr/>
        </p:nvSpPr>
        <p:spPr bwMode="auto">
          <a:xfrm>
            <a:off x="5513388" y="2202418"/>
            <a:ext cx="3303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Tree>
  </p:cSld>
  <p:clrMapOvr>
    <a:masterClrMapping/>
  </p:clrMapOvr>
  <p:transition advClick="0">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ppt_x"/>
                                          </p:val>
                                        </p:tav>
                                        <p:tav tm="100000">
                                          <p:val>
                                            <p:strVal val="#ppt_x"/>
                                          </p:val>
                                        </p:tav>
                                      </p:tavLst>
                                    </p:anim>
                                    <p:anim calcmode="lin" valueType="num">
                                      <p:cBhvr additive="base">
                                        <p:cTn id="8" dur="500" fill="hold"/>
                                        <p:tgtEl>
                                          <p:spTgt spid="614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down)">
                                      <p:cBhvr>
                                        <p:cTn id="20" dur="500"/>
                                        <p:tgtEl>
                                          <p:spTgt spid="6"/>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61444"/>
                                        </p:tgtEl>
                                        <p:attrNameLst>
                                          <p:attrName>style.visibility</p:attrName>
                                        </p:attrNameLst>
                                      </p:cBhvr>
                                      <p:to>
                                        <p:strVal val="visible"/>
                                      </p:to>
                                    </p:set>
                                    <p:anim calcmode="lin" valueType="num">
                                      <p:cBhvr additive="base">
                                        <p:cTn id="23" dur="500"/>
                                        <p:tgtEl>
                                          <p:spTgt spid="61444"/>
                                        </p:tgtEl>
                                        <p:attrNameLst>
                                          <p:attrName>ppt_y</p:attrName>
                                        </p:attrNameLst>
                                      </p:cBhvr>
                                      <p:tavLst>
                                        <p:tav tm="0">
                                          <p:val>
                                            <p:strVal val="#ppt_y+#ppt_h*1.125000"/>
                                          </p:val>
                                        </p:tav>
                                        <p:tav tm="100000">
                                          <p:val>
                                            <p:strVal val="#ppt_y"/>
                                          </p:val>
                                        </p:tav>
                                      </p:tavLst>
                                    </p:anim>
                                    <p:animEffect transition="in" filter="wipe(up)">
                                      <p:cBhvr>
                                        <p:cTn id="24"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4" grpId="0"/>
      <p:bldP spid="5" grpId="0" animBg="1"/>
      <p:bldP spid="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7108" name="图片 26"/>
          <p:cNvPicPr>
            <a:picLocks noChangeAspect="1" noChangeArrowheads="1"/>
          </p:cNvPicPr>
          <p:nvPr/>
        </p:nvPicPr>
        <p:blipFill>
          <a:blip r:embed="rId3"/>
          <a:stretch>
            <a:fillRect/>
          </a:stretch>
        </p:blipFill>
        <p:spPr bwMode="auto">
          <a:xfrm>
            <a:off x="1815779" y="0"/>
            <a:ext cx="4930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3"/>
          <p:cNvSpPr>
            <a:spLocks noChangeArrowheads="1"/>
          </p:cNvSpPr>
          <p:nvPr/>
        </p:nvSpPr>
        <p:spPr bwMode="auto">
          <a:xfrm>
            <a:off x="6743699" y="0"/>
            <a:ext cx="2400299"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9" name="矩形 3"/>
          <p:cNvSpPr>
            <a:spLocks noChangeArrowheads="1"/>
          </p:cNvSpPr>
          <p:nvPr/>
        </p:nvSpPr>
        <p:spPr bwMode="auto">
          <a:xfrm>
            <a:off x="0" y="0"/>
            <a:ext cx="2413000"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0" name="矩形 3"/>
          <p:cNvSpPr>
            <a:spLocks noChangeArrowheads="1"/>
          </p:cNvSpPr>
          <p:nvPr/>
        </p:nvSpPr>
        <p:spPr bwMode="auto">
          <a:xfrm>
            <a:off x="2413000" y="1"/>
            <a:ext cx="4333554" cy="5155374"/>
          </a:xfrm>
          <a:prstGeom prst="rect">
            <a:avLst/>
          </a:prstGeom>
          <a:solidFill>
            <a:schemeClr val="bg1">
              <a:alpha val="3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6" name="菱形 3"/>
          <p:cNvSpPr>
            <a:spLocks noChangeArrowheads="1"/>
          </p:cNvSpPr>
          <p:nvPr/>
        </p:nvSpPr>
        <p:spPr bwMode="auto">
          <a:xfrm>
            <a:off x="3677030" y="1028800"/>
            <a:ext cx="1801812" cy="1803400"/>
          </a:xfrm>
          <a:prstGeom prst="diamond">
            <a:avLst/>
          </a:prstGeom>
          <a:noFill/>
          <a:ln w="38100">
            <a:solidFill>
              <a:srgbClr val="8E0000"/>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7" name="矩形 16"/>
          <p:cNvSpPr/>
          <p:nvPr/>
        </p:nvSpPr>
        <p:spPr>
          <a:xfrm>
            <a:off x="4121823" y="1390725"/>
            <a:ext cx="898003" cy="1015663"/>
          </a:xfrm>
          <a:prstGeom prst="rect">
            <a:avLst/>
          </a:prstGeom>
        </p:spPr>
        <p:txBody>
          <a:bodyPr wrap="none">
            <a:spAutoFit/>
          </a:bodyPr>
          <a:lstStyle/>
          <a:p>
            <a:pPr algn="ctr" defTabSz="914400" eaLnBrk="1" hangingPunct="1"/>
            <a:r>
              <a:rPr lang="en-US" altLang="zh-CN" sz="6000" b="1">
                <a:solidFill>
                  <a:srgbClr val="8E0000"/>
                </a:solidFill>
                <a:latin typeface="Agency FB" panose="020b0503020202020204" pitchFamily="34" charset="0"/>
              </a:rPr>
              <a:t>03</a:t>
            </a:r>
            <a:endParaRPr lang="en-US" altLang="zh-CN" sz="6000" b="1">
              <a:solidFill>
                <a:srgbClr val="8E0000"/>
              </a:solidFill>
              <a:latin typeface="Agency FB" panose="020b0503020202020204" pitchFamily="34" charset="0"/>
            </a:endParaRPr>
          </a:p>
        </p:txBody>
      </p:sp>
      <p:sp>
        <p:nvSpPr>
          <p:cNvPr id="18" name="矩形 22"/>
          <p:cNvSpPr>
            <a:spLocks noChangeArrowheads="1"/>
          </p:cNvSpPr>
          <p:nvPr/>
        </p:nvSpPr>
        <p:spPr bwMode="auto">
          <a:xfrm>
            <a:off x="3261405" y="3371678"/>
            <a:ext cx="2646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90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a:t>
            </a:r>
            <a:endParaRPr lang="zh-CN" altLang="zh-CN" sz="900">
              <a:solidFill>
                <a:schemeClr val="tx1">
                  <a:lumMod val="65000"/>
                  <a:lumOff val="35000"/>
                </a:schemeClr>
              </a:solidFill>
              <a:latin typeface="微软雅黑" panose="020b0503020204020204" pitchFamily="34" charset="-122"/>
            </a:endParaRPr>
          </a:p>
        </p:txBody>
      </p:sp>
      <p:sp>
        <p:nvSpPr>
          <p:cNvPr id="19" name="矩形 23"/>
          <p:cNvSpPr>
            <a:spLocks noChangeArrowheads="1"/>
          </p:cNvSpPr>
          <p:nvPr/>
        </p:nvSpPr>
        <p:spPr bwMode="auto">
          <a:xfrm>
            <a:off x="3261405" y="293471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zh-CN" altLang="en-US" sz="2400">
                <a:solidFill>
                  <a:schemeClr val="tx1">
                    <a:lumMod val="85000"/>
                    <a:lumOff val="15000"/>
                  </a:schemeClr>
                </a:solidFill>
                <a:latin typeface="微软雅黑" panose="020b0503020204020204" pitchFamily="34" charset="-122"/>
              </a:rPr>
              <a:t>点击输入标题文字</a:t>
            </a:r>
            <a:endParaRPr lang="en-US" altLang="zh-CN" sz="2400">
              <a:solidFill>
                <a:schemeClr val="tx1">
                  <a:lumMod val="85000"/>
                  <a:lumOff val="15000"/>
                </a:schemeClr>
              </a:solidFill>
              <a:latin typeface="微软雅黑" panose="020b0503020204020204" pitchFamily="34" charset="-122"/>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randombar(horizontal)">
                                      <p:cBhvr>
                                        <p:cTn id="17" dur="500"/>
                                        <p:tgtEl>
                                          <p:spTgt spid="4710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Vertical)">
                                      <p:cBhvr>
                                        <p:cTn id="25" dur="500"/>
                                        <p:tgtEl>
                                          <p:spTgt spid="16"/>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ppt_y</p:attrName>
                                        </p:attrNameLst>
                                      </p:cBhvr>
                                      <p:tavLst>
                                        <p:tav tm="0">
                                          <p:val>
                                            <p:strVal val="#ppt_y+#ppt_h*1.125000"/>
                                          </p:val>
                                        </p:tav>
                                        <p:tav tm="100000">
                                          <p:val>
                                            <p:strVal val="#ppt_y"/>
                                          </p:val>
                                        </p:tav>
                                      </p:tavLst>
                                    </p:anim>
                                    <p:animEffect transition="in" filter="wipe(up)">
                                      <p:cBhvr>
                                        <p:cTn id="38" dur="500"/>
                                        <p:tgtEl>
                                          <p:spTgt spid="19"/>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wipe(up)">
                                      <p:cBhvr>
                                        <p:cTn id="4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P spid="17" grpId="0"/>
      <p:bldP spid="1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7106" name="矩形 3"/>
          <p:cNvSpPr>
            <a:spLocks noChangeArrowheads="1"/>
          </p:cNvSpPr>
          <p:nvPr/>
        </p:nvSpPr>
        <p:spPr bwMode="auto">
          <a:xfrm>
            <a:off x="0" y="0"/>
            <a:ext cx="9144000"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7109" name="矩形 28"/>
          <p:cNvSpPr>
            <a:spLocks noChangeArrowheads="1"/>
          </p:cNvSpPr>
          <p:nvPr/>
        </p:nvSpPr>
        <p:spPr bwMode="auto">
          <a:xfrm>
            <a:off x="641350" y="1881188"/>
            <a:ext cx="29591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50000"/>
              </a:lnSpc>
              <a:buNone/>
            </a:pPr>
            <a:r>
              <a:rPr lang="zh-CN" altLang="en-US" sz="1000">
                <a:solidFill>
                  <a:schemeClr val="bg1">
                    <a:lumMod val="85000"/>
                  </a:schemeClr>
                </a:solidFill>
                <a:latin typeface="微软雅黑" panose="020b0503020204020204" pitchFamily="34" charset="-122"/>
              </a:rPr>
              <a:t>标题数字等都可以通过点击和重新输入进行更改，顶部“开始”面板中可以对字体题数字标题数字等都可以通过点击。</a:t>
            </a:r>
            <a:endParaRPr lang="zh-CN" altLang="zh-CN" sz="1000">
              <a:solidFill>
                <a:schemeClr val="bg1">
                  <a:lumMod val="85000"/>
                </a:schemeClr>
              </a:solidFill>
              <a:latin typeface="微软雅黑" panose="020b0503020204020204" pitchFamily="34" charset="-122"/>
            </a:endParaRPr>
          </a:p>
        </p:txBody>
      </p:sp>
      <p:sp>
        <p:nvSpPr>
          <p:cNvPr id="6" name="矩形 9"/>
          <p:cNvSpPr>
            <a:spLocks noChangeArrowheads="1"/>
          </p:cNvSpPr>
          <p:nvPr/>
        </p:nvSpPr>
        <p:spPr bwMode="auto">
          <a:xfrm>
            <a:off x="1" y="564787"/>
            <a:ext cx="2451100" cy="830997"/>
          </a:xfrm>
          <a:prstGeom prst="rect">
            <a:avLst/>
          </a:prstGeom>
          <a:solidFill>
            <a:schemeClr val="bg1">
              <a:lumMod val="5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pic>
        <p:nvPicPr>
          <p:cNvPr id="7" name="图片 11"/>
          <p:cNvPicPr>
            <a:picLocks noChangeAspect="1" noChangeArrowheads="1"/>
          </p:cNvPicPr>
          <p:nvPr/>
        </p:nvPicPr>
        <p:blipFill>
          <a:blip r:embed="rId3"/>
          <a:stretch>
            <a:fillRect/>
          </a:stretch>
        </p:blipFill>
        <p:spPr bwMode="auto">
          <a:xfrm>
            <a:off x="3786188" y="0"/>
            <a:ext cx="5357812"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28"/>
          <p:cNvSpPr>
            <a:spLocks noChangeArrowheads="1"/>
          </p:cNvSpPr>
          <p:nvPr/>
        </p:nvSpPr>
        <p:spPr bwMode="auto">
          <a:xfrm>
            <a:off x="641350" y="3024188"/>
            <a:ext cx="29591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50000"/>
              </a:lnSpc>
              <a:buNone/>
            </a:pPr>
            <a:r>
              <a:rPr lang="zh-CN" altLang="en-US" sz="1000">
                <a:solidFill>
                  <a:schemeClr val="bg1">
                    <a:lumMod val="85000"/>
                  </a:schemeClr>
                </a:solidFill>
                <a:latin typeface="微软雅黑" panose="020b0503020204020204" pitchFamily="34" charset="-122"/>
              </a:rPr>
              <a:t>标题数字等都可以通过点击和重新输入进行更改，顶部“开始”面板中可以对字体题数字标题数字等都可以通过点击。</a:t>
            </a:r>
            <a:endParaRPr lang="zh-CN" altLang="zh-CN" sz="1000">
              <a:solidFill>
                <a:schemeClr val="bg1">
                  <a:lumMod val="85000"/>
                </a:schemeClr>
              </a:solidFill>
              <a:latin typeface="微软雅黑" panose="020b0503020204020204" pitchFamily="34" charset="-122"/>
            </a:endParaRPr>
          </a:p>
        </p:txBody>
      </p:sp>
      <p:cxnSp>
        <p:nvCxnSpPr>
          <p:cNvPr id="11" name="直接连接符 3"/>
          <p:cNvCxnSpPr>
            <a:cxnSpLocks noChangeShapeType="1"/>
          </p:cNvCxnSpPr>
          <p:nvPr/>
        </p:nvCxnSpPr>
        <p:spPr bwMode="auto">
          <a:xfrm flipV="1">
            <a:off x="666750" y="2662843"/>
            <a:ext cx="2571750" cy="3175"/>
          </a:xfrm>
          <a:prstGeom prst="line">
            <a:avLst/>
          </a:prstGeom>
          <a:noFill/>
          <a:ln w="3175">
            <a:solidFill>
              <a:srgbClr val="F7F2EA"/>
            </a:solidFill>
            <a:round/>
          </a:ln>
          <a:extLst>
            <a:ext uri="{909E8E84-426E-40DD-AFC4-6F175D3DCCD1}">
              <a14:hiddenFill xmlns:a14="http://schemas.microsoft.com/office/drawing/2010/main">
                <a:noFill/>
              </a14:hiddenFill>
            </a:ext>
          </a:extLst>
        </p:spPr>
      </p:cxnSp>
      <p:cxnSp>
        <p:nvCxnSpPr>
          <p:cNvPr id="12" name="直接连接符 3"/>
          <p:cNvCxnSpPr>
            <a:cxnSpLocks noChangeShapeType="1"/>
          </p:cNvCxnSpPr>
          <p:nvPr/>
        </p:nvCxnSpPr>
        <p:spPr bwMode="auto">
          <a:xfrm flipV="1">
            <a:off x="666750" y="3809018"/>
            <a:ext cx="2571750" cy="3175"/>
          </a:xfrm>
          <a:prstGeom prst="line">
            <a:avLst/>
          </a:prstGeom>
          <a:noFill/>
          <a:ln w="3175">
            <a:solidFill>
              <a:srgbClr val="F7F2EA"/>
            </a:solidFill>
            <a:round/>
          </a:ln>
          <a:extLst>
            <a:ext uri="{909E8E84-426E-40DD-AFC4-6F175D3DCCD1}">
              <a14:hiddenFill xmlns:a14="http://schemas.microsoft.com/office/drawing/2010/main">
                <a:noFill/>
              </a14:hiddenFill>
            </a:ext>
          </a:extLst>
        </p:spPr>
      </p:cxnSp>
      <p:sp>
        <p:nvSpPr>
          <p:cNvPr id="13" name="矩形 28"/>
          <p:cNvSpPr>
            <a:spLocks noChangeArrowheads="1"/>
          </p:cNvSpPr>
          <p:nvPr/>
        </p:nvSpPr>
        <p:spPr bwMode="auto">
          <a:xfrm>
            <a:off x="625475" y="4078288"/>
            <a:ext cx="29591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50000"/>
              </a:lnSpc>
              <a:buNone/>
            </a:pPr>
            <a:r>
              <a:rPr lang="zh-CN" altLang="en-US" sz="1000">
                <a:solidFill>
                  <a:schemeClr val="bg1">
                    <a:lumMod val="85000"/>
                  </a:schemeClr>
                </a:solidFill>
                <a:latin typeface="微软雅黑" panose="020b0503020204020204" pitchFamily="34" charset="-122"/>
              </a:rPr>
              <a:t>标题数字等都可以通过点击和重新输入进行更改，顶部“开始”面板中可以对字体题数字标题数字等都可以通过点击。</a:t>
            </a:r>
            <a:endParaRPr lang="zh-CN" altLang="zh-CN" sz="1000">
              <a:solidFill>
                <a:schemeClr val="bg1">
                  <a:lumMod val="85000"/>
                </a:schemeClr>
              </a:solidFill>
              <a:latin typeface="微软雅黑" panose="020b0503020204020204" pitchFamily="34" charset="-122"/>
            </a:endParaRPr>
          </a:p>
        </p:txBody>
      </p:sp>
      <p:cxnSp>
        <p:nvCxnSpPr>
          <p:cNvPr id="14" name="直接连接符 3"/>
          <p:cNvCxnSpPr>
            <a:cxnSpLocks noChangeShapeType="1"/>
          </p:cNvCxnSpPr>
          <p:nvPr/>
        </p:nvCxnSpPr>
        <p:spPr bwMode="auto">
          <a:xfrm flipV="1">
            <a:off x="650875" y="4863118"/>
            <a:ext cx="2571750" cy="3175"/>
          </a:xfrm>
          <a:prstGeom prst="line">
            <a:avLst/>
          </a:prstGeom>
          <a:noFill/>
          <a:ln w="3175">
            <a:solidFill>
              <a:srgbClr val="F7F2EA"/>
            </a:solidFill>
            <a:round/>
          </a:ln>
          <a:extLst>
            <a:ext uri="{909E8E84-426E-40DD-AFC4-6F175D3DCCD1}">
              <a14:hiddenFill xmlns:a14="http://schemas.microsoft.com/office/drawing/2010/main">
                <a:noFill/>
              </a14:hiddenFill>
            </a:ext>
          </a:extLst>
        </p:spPr>
      </p:cxnSp>
      <p:sp>
        <p:nvSpPr>
          <p:cNvPr id="3" name="菱形 2"/>
          <p:cNvSpPr/>
          <p:nvPr/>
        </p:nvSpPr>
        <p:spPr bwMode="auto">
          <a:xfrm>
            <a:off x="234950" y="2133600"/>
            <a:ext cx="279400" cy="279400"/>
          </a:xfrm>
          <a:prstGeom prst="diamond">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6" name="菱形 15"/>
          <p:cNvSpPr/>
          <p:nvPr/>
        </p:nvSpPr>
        <p:spPr bwMode="auto">
          <a:xfrm>
            <a:off x="234950" y="3276903"/>
            <a:ext cx="279400" cy="279400"/>
          </a:xfrm>
          <a:prstGeom prst="diamond">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7" name="菱形 16"/>
          <p:cNvSpPr/>
          <p:nvPr/>
        </p:nvSpPr>
        <p:spPr bwMode="auto">
          <a:xfrm>
            <a:off x="234950" y="4331003"/>
            <a:ext cx="279400" cy="279400"/>
          </a:xfrm>
          <a:prstGeom prst="diamond">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7109"/>
                                        </p:tgtEl>
                                        <p:attrNameLst>
                                          <p:attrName>style.visibility</p:attrName>
                                        </p:attrNameLst>
                                      </p:cBhvr>
                                      <p:to>
                                        <p:strVal val="visible"/>
                                      </p:to>
                                    </p:set>
                                    <p:anim calcmode="lin" valueType="num">
                                      <p:cBhvr additive="base">
                                        <p:cTn id="35" dur="500" fill="hold"/>
                                        <p:tgtEl>
                                          <p:spTgt spid="47109"/>
                                        </p:tgtEl>
                                        <p:attrNameLst>
                                          <p:attrName>ppt_x</p:attrName>
                                        </p:attrNameLst>
                                      </p:cBhvr>
                                      <p:tavLst>
                                        <p:tav tm="0">
                                          <p:val>
                                            <p:strVal val="1+#ppt_w/2"/>
                                          </p:val>
                                        </p:tav>
                                        <p:tav tm="100000">
                                          <p:val>
                                            <p:strVal val="#ppt_x"/>
                                          </p:val>
                                        </p:tav>
                                      </p:tavLst>
                                    </p:anim>
                                    <p:anim calcmode="lin" valueType="num">
                                      <p:cBhvr additive="base">
                                        <p:cTn id="36" dur="500" fill="hold"/>
                                        <p:tgtEl>
                                          <p:spTgt spid="4710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p:stCondLst>
                              <p:cond delay="0"/>
                            </p:stCondLst>
                            <p:childTnLst>
                              <p:par>
                                <p:cTn id="47" presetID="16" presetClass="entr" presetSubtype="37"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outVertical)">
                                      <p:cBhvr>
                                        <p:cTn id="52" dur="500"/>
                                        <p:tgtEl>
                                          <p:spTgt spid="12"/>
                                        </p:tgtEl>
                                      </p:cBhvr>
                                    </p:animEffect>
                                  </p:childTnLst>
                                </p:cTn>
                              </p:par>
                              <p:par>
                                <p:cTn id="53" presetID="16" presetClass="entr" presetSubtype="37"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outVertic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6" grpId="0" animBg="1"/>
      <p:bldP spid="10" grpId="0"/>
      <p:bldP spid="13" grpId="0"/>
      <p:bldP spid="3"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1"/>
          <p:cNvPicPr>
            <a:picLocks noChangeAspect="1" noChangeArrowheads="1"/>
          </p:cNvPicPr>
          <p:nvPr/>
        </p:nvPicPr>
        <p:blipFill>
          <a:blip r:embed="rId3"/>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3"/>
          <p:cNvSpPr>
            <a:spLocks noChangeArrowheads="1"/>
          </p:cNvSpPr>
          <p:nvPr/>
        </p:nvSpPr>
        <p:spPr bwMode="auto">
          <a:xfrm>
            <a:off x="0" y="1"/>
            <a:ext cx="9144000" cy="5155374"/>
          </a:xfrm>
          <a:prstGeom prst="rect">
            <a:avLst/>
          </a:prstGeom>
          <a:solidFill>
            <a:schemeClr val="bg1">
              <a:alpha val="3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2" name="矩形 9"/>
          <p:cNvSpPr>
            <a:spLocks noChangeArrowheads="1"/>
          </p:cNvSpPr>
          <p:nvPr/>
        </p:nvSpPr>
        <p:spPr bwMode="auto">
          <a:xfrm>
            <a:off x="1030288" y="-1588"/>
            <a:ext cx="3325812" cy="4308476"/>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 name="矩形 14"/>
          <p:cNvSpPr>
            <a:spLocks noChangeArrowheads="1"/>
          </p:cNvSpPr>
          <p:nvPr/>
        </p:nvSpPr>
        <p:spPr bwMode="auto">
          <a:xfrm>
            <a:off x="1030288" y="4256088"/>
            <a:ext cx="3325812" cy="176212"/>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8" name="矩形 15"/>
          <p:cNvSpPr>
            <a:spLocks noChangeArrowheads="1"/>
          </p:cNvSpPr>
          <p:nvPr/>
        </p:nvSpPr>
        <p:spPr bwMode="auto">
          <a:xfrm>
            <a:off x="1253300" y="2660650"/>
            <a:ext cx="2899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9" name="矩形 9"/>
          <p:cNvSpPr>
            <a:spLocks noChangeArrowheads="1"/>
          </p:cNvSpPr>
          <p:nvPr/>
        </p:nvSpPr>
        <p:spPr bwMode="auto">
          <a:xfrm>
            <a:off x="1030288" y="890188"/>
            <a:ext cx="3325812" cy="1292662"/>
          </a:xfrm>
          <a:prstGeom prst="rect">
            <a:avLst/>
          </a:prstGeom>
          <a:solidFill>
            <a:schemeClr val="bg1">
              <a:lumMod val="5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5400">
                <a:solidFill>
                  <a:srgbClr val="F7F2EA"/>
                </a:solidFill>
                <a:latin typeface="+mn-ea"/>
                <a:ea typeface="+mn-ea"/>
              </a:rPr>
              <a:t>前言</a:t>
            </a:r>
            <a:endParaRPr lang="en-US" altLang="zh-CN" sz="5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en-US" altLang="zh-CN" sz="2400">
                <a:solidFill>
                  <a:srgbClr val="F7F2EA"/>
                </a:solidFill>
                <a:latin typeface="+mn-ea"/>
                <a:ea typeface="+mn-ea"/>
              </a:rPr>
              <a:t>QIANYAN</a:t>
            </a:r>
            <a:endParaRPr lang="en-US" altLang="zh-CN" sz="2400">
              <a:solidFill>
                <a:srgbClr val="F7F2EA"/>
              </a:solidFill>
              <a:latin typeface="+mn-ea"/>
              <a:ea typeface="+mn-ea"/>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5" grpId="0" animBg="1"/>
      <p:bldP spid="8" grpId="0"/>
      <p:bldP spid="9"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56322" name="图片 1"/>
          <p:cNvPicPr>
            <a:picLocks noChangeAspect="1" noChangeArrowheads="1"/>
          </p:cNvPicPr>
          <p:nvPr/>
        </p:nvPicPr>
        <p:blipFill>
          <a:blip r:embed="rId3"/>
          <a:srcRect l="26864" r="9743"/>
          <a:stretch>
            <a:fillRect/>
          </a:stretch>
        </p:blipFill>
        <p:spPr bwMode="auto">
          <a:xfrm>
            <a:off x="1692330" y="1242373"/>
            <a:ext cx="2930469"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矩形 21"/>
          <p:cNvSpPr>
            <a:spLocks noChangeArrowheads="1"/>
          </p:cNvSpPr>
          <p:nvPr/>
        </p:nvSpPr>
        <p:spPr bwMode="auto">
          <a:xfrm>
            <a:off x="2351316" y="4277007"/>
            <a:ext cx="61989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标题数字等都可以通过点击和重新输入进行更改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56328" name="矩形 22"/>
          <p:cNvSpPr>
            <a:spLocks noChangeArrowheads="1"/>
          </p:cNvSpPr>
          <p:nvPr/>
        </p:nvSpPr>
        <p:spPr bwMode="auto">
          <a:xfrm>
            <a:off x="741697" y="4198049"/>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zh-CN" altLang="en-US" sz="2400">
                <a:solidFill>
                  <a:srgbClr val="625045"/>
                </a:solidFill>
                <a:latin typeface="微软雅黑" panose="020b0503020204020204" pitchFamily="34" charset="-122"/>
              </a:rPr>
              <a:t>点击输入</a:t>
            </a:r>
            <a:endParaRPr lang="en-US" altLang="zh-CN" sz="2400">
              <a:solidFill>
                <a:srgbClr val="625045"/>
              </a:solidFill>
              <a:latin typeface="微软雅黑" panose="020b0503020204020204" pitchFamily="34" charset="-122"/>
            </a:endParaRPr>
          </a:p>
          <a:p>
            <a:pPr defTabSz="914400" eaLnBrk="1" hangingPunct="1">
              <a:lnSpc>
                <a:spcPct val="100000"/>
              </a:lnSpc>
              <a:spcBef>
                <a:spcPct val="0"/>
              </a:spcBef>
              <a:buFont typeface="Arial" panose="020b0604020202020204" pitchFamily="34" charset="0"/>
              <a:buNone/>
            </a:pPr>
            <a:r>
              <a:rPr lang="zh-CN" altLang="en-US" sz="2400">
                <a:solidFill>
                  <a:srgbClr val="625045"/>
                </a:solidFill>
                <a:latin typeface="微软雅黑" panose="020b0503020204020204" pitchFamily="34" charset="-122"/>
              </a:rPr>
              <a:t>标题文字</a:t>
            </a:r>
            <a:endParaRPr lang="en-US" altLang="zh-CN" sz="2400">
              <a:solidFill>
                <a:srgbClr val="625045"/>
              </a:solidFill>
              <a:latin typeface="微软雅黑" panose="020b0503020204020204" pitchFamily="34" charset="-122"/>
            </a:endParaRPr>
          </a:p>
        </p:txBody>
      </p:sp>
      <p:sp>
        <p:nvSpPr>
          <p:cNvPr id="9" name="矩形 1"/>
          <p:cNvSpPr>
            <a:spLocks noChangeArrowheads="1"/>
          </p:cNvSpPr>
          <p:nvPr/>
        </p:nvSpPr>
        <p:spPr bwMode="auto">
          <a:xfrm>
            <a:off x="0" y="17463"/>
            <a:ext cx="3138488" cy="93894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0"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11" name="矩形 14"/>
          <p:cNvSpPr>
            <a:spLocks noChangeArrowheads="1"/>
          </p:cNvSpPr>
          <p:nvPr/>
        </p:nvSpPr>
        <p:spPr bwMode="auto">
          <a:xfrm>
            <a:off x="4554559" y="4000668"/>
            <a:ext cx="2260599" cy="100734"/>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2" name="矩形 14"/>
          <p:cNvSpPr>
            <a:spLocks noChangeArrowheads="1"/>
          </p:cNvSpPr>
          <p:nvPr/>
        </p:nvSpPr>
        <p:spPr bwMode="auto">
          <a:xfrm>
            <a:off x="1" y="3995473"/>
            <a:ext cx="2210936" cy="111124"/>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3" name="矩形 2"/>
          <p:cNvSpPr>
            <a:spLocks noChangeArrowheads="1"/>
          </p:cNvSpPr>
          <p:nvPr/>
        </p:nvSpPr>
        <p:spPr bwMode="auto">
          <a:xfrm>
            <a:off x="0" y="1242373"/>
            <a:ext cx="2210937" cy="2752725"/>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14" name="图片 1"/>
          <p:cNvPicPr>
            <a:picLocks noChangeAspect="1" noChangeArrowheads="1"/>
          </p:cNvPicPr>
          <p:nvPr/>
        </p:nvPicPr>
        <p:blipFill>
          <a:blip r:embed="rId3"/>
          <a:srcRect l="26864" r="9743"/>
          <a:stretch>
            <a:fillRect/>
          </a:stretch>
        </p:blipFill>
        <p:spPr bwMode="auto">
          <a:xfrm>
            <a:off x="6213529" y="1242373"/>
            <a:ext cx="2930469" cy="275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2"/>
          <p:cNvSpPr>
            <a:spLocks noChangeArrowheads="1"/>
          </p:cNvSpPr>
          <p:nvPr/>
        </p:nvSpPr>
        <p:spPr bwMode="auto">
          <a:xfrm>
            <a:off x="4554560" y="1242373"/>
            <a:ext cx="2260598" cy="2752725"/>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6" name="矩形 14"/>
          <p:cNvSpPr>
            <a:spLocks noChangeArrowheads="1"/>
          </p:cNvSpPr>
          <p:nvPr/>
        </p:nvSpPr>
        <p:spPr bwMode="auto">
          <a:xfrm>
            <a:off x="6815158" y="4000668"/>
            <a:ext cx="2328839" cy="112236"/>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7" name="矩形 14"/>
          <p:cNvSpPr>
            <a:spLocks noChangeArrowheads="1"/>
          </p:cNvSpPr>
          <p:nvPr/>
        </p:nvSpPr>
        <p:spPr bwMode="auto">
          <a:xfrm>
            <a:off x="2210937" y="4000668"/>
            <a:ext cx="2343623" cy="112236"/>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8" name="矩形 11"/>
          <p:cNvSpPr>
            <a:spLocks noChangeArrowheads="1"/>
          </p:cNvSpPr>
          <p:nvPr/>
        </p:nvSpPr>
        <p:spPr bwMode="auto">
          <a:xfrm>
            <a:off x="117802" y="2134178"/>
            <a:ext cx="192936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19" name="文本框 12"/>
          <p:cNvSpPr txBox="1">
            <a:spLocks noChangeArrowheads="1"/>
          </p:cNvSpPr>
          <p:nvPr/>
        </p:nvSpPr>
        <p:spPr bwMode="auto">
          <a:xfrm>
            <a:off x="-5030" y="1655662"/>
            <a:ext cx="2215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20" name="矩形 11"/>
          <p:cNvSpPr>
            <a:spLocks noChangeArrowheads="1"/>
          </p:cNvSpPr>
          <p:nvPr/>
        </p:nvSpPr>
        <p:spPr bwMode="auto">
          <a:xfrm>
            <a:off x="4699707" y="2134178"/>
            <a:ext cx="192936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21" name="文本框 12"/>
          <p:cNvSpPr txBox="1">
            <a:spLocks noChangeArrowheads="1"/>
          </p:cNvSpPr>
          <p:nvPr/>
        </p:nvSpPr>
        <p:spPr bwMode="auto">
          <a:xfrm>
            <a:off x="4576875" y="1655662"/>
            <a:ext cx="2215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6322"/>
                                        </p:tgtEl>
                                        <p:attrNameLst>
                                          <p:attrName>style.visibility</p:attrName>
                                        </p:attrNameLst>
                                      </p:cBhvr>
                                      <p:to>
                                        <p:strVal val="visible"/>
                                      </p:to>
                                    </p:set>
                                    <p:anim calcmode="lin" valueType="num">
                                      <p:cBhvr additive="base">
                                        <p:cTn id="17" dur="500" fill="hold"/>
                                        <p:tgtEl>
                                          <p:spTgt spid="56322"/>
                                        </p:tgtEl>
                                        <p:attrNameLst>
                                          <p:attrName>ppt_x</p:attrName>
                                        </p:attrNameLst>
                                      </p:cBhvr>
                                      <p:tavLst>
                                        <p:tav tm="0">
                                          <p:val>
                                            <p:strVal val="#ppt_x"/>
                                          </p:val>
                                        </p:tav>
                                        <p:tav tm="100000">
                                          <p:val>
                                            <p:strVal val="#ppt_x"/>
                                          </p:val>
                                        </p:tav>
                                      </p:tavLst>
                                    </p:anim>
                                    <p:anim calcmode="lin" valueType="num">
                                      <p:cBhvr additive="base">
                                        <p:cTn id="18" dur="500" fill="hold"/>
                                        <p:tgtEl>
                                          <p:spTgt spid="56322"/>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par>
                    <p:cTn id="67" fill="hold" nodeType="clickPar">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6328"/>
                                        </p:tgtEl>
                                        <p:attrNameLst>
                                          <p:attrName>style.visibility</p:attrName>
                                        </p:attrNameLst>
                                      </p:cBhvr>
                                      <p:to>
                                        <p:strVal val="visible"/>
                                      </p:to>
                                    </p:set>
                                    <p:anim calcmode="lin" valueType="num">
                                      <p:cBhvr>
                                        <p:cTn id="71" dur="500" fill="hold"/>
                                        <p:tgtEl>
                                          <p:spTgt spid="56328"/>
                                        </p:tgtEl>
                                        <p:attrNameLst>
                                          <p:attrName>ppt_w</p:attrName>
                                        </p:attrNameLst>
                                      </p:cBhvr>
                                      <p:tavLst>
                                        <p:tav tm="0">
                                          <p:val>
                                            <p:fltVal val="0"/>
                                          </p:val>
                                        </p:tav>
                                        <p:tav tm="100000">
                                          <p:val>
                                            <p:strVal val="#ppt_w"/>
                                          </p:val>
                                        </p:tav>
                                      </p:tavLst>
                                    </p:anim>
                                    <p:anim calcmode="lin" valueType="num">
                                      <p:cBhvr>
                                        <p:cTn id="72" dur="500" fill="hold"/>
                                        <p:tgtEl>
                                          <p:spTgt spid="56328"/>
                                        </p:tgtEl>
                                        <p:attrNameLst>
                                          <p:attrName>ppt_h</p:attrName>
                                        </p:attrNameLst>
                                      </p:cBhvr>
                                      <p:tavLst>
                                        <p:tav tm="0">
                                          <p:val>
                                            <p:fltVal val="0"/>
                                          </p:val>
                                        </p:tav>
                                        <p:tav tm="100000">
                                          <p:val>
                                            <p:strVal val="#ppt_h"/>
                                          </p:val>
                                        </p:tav>
                                      </p:tavLst>
                                    </p:anim>
                                    <p:animEffect transition="in" filter="fade">
                                      <p:cBhvr>
                                        <p:cTn id="73" dur="500"/>
                                        <p:tgtEl>
                                          <p:spTgt spid="56328"/>
                                        </p:tgtEl>
                                      </p:cBhvr>
                                    </p:animEffect>
                                  </p:childTnLst>
                                </p:cTn>
                              </p:par>
                            </p:childTnLst>
                          </p:cTn>
                        </p:par>
                      </p:childTnLst>
                    </p:cTn>
                  </p:par>
                  <p:par>
                    <p:cTn id="74" fill="hold" nodeType="clickPar">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6327"/>
                                        </p:tgtEl>
                                        <p:attrNameLst>
                                          <p:attrName>style.visibility</p:attrName>
                                        </p:attrNameLst>
                                      </p:cBhvr>
                                      <p:to>
                                        <p:strVal val="visible"/>
                                      </p:to>
                                    </p:set>
                                    <p:animEffect transition="in" filter="wipe(left)">
                                      <p:cBhvr>
                                        <p:cTn id="78"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28" grpId="0"/>
      <p:bldP spid="9" grpId="0" animBg="1"/>
      <p:bldP spid="10" grpId="0"/>
      <p:bldP spid="11" grpId="0" animBg="1"/>
      <p:bldP spid="12" grpId="0" animBg="1"/>
      <p:bldP spid="13" grpId="0" animBg="1"/>
      <p:bldP spid="15" grpId="0" animBg="1"/>
      <p:bldP spid="16" grpId="0" animBg="1"/>
      <p:bldP spid="17"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0" name="矩形 3"/>
          <p:cNvSpPr>
            <a:spLocks noChangeArrowheads="1"/>
          </p:cNvSpPr>
          <p:nvPr/>
        </p:nvSpPr>
        <p:spPr bwMode="auto">
          <a:xfrm>
            <a:off x="5513389" y="990478"/>
            <a:ext cx="3325811" cy="2272409"/>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1" name="矩形 3"/>
          <p:cNvSpPr>
            <a:spLocks noChangeArrowheads="1"/>
          </p:cNvSpPr>
          <p:nvPr/>
        </p:nvSpPr>
        <p:spPr bwMode="auto">
          <a:xfrm>
            <a:off x="0" y="1236143"/>
            <a:ext cx="5513389" cy="209391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25" name="图片 11"/>
          <p:cNvPicPr>
            <a:picLocks noChangeAspect="1" noChangeArrowheads="1"/>
          </p:cNvPicPr>
          <p:nvPr/>
        </p:nvPicPr>
        <p:blipFill>
          <a:blip r:embed="rId3"/>
          <a:srcRect t="16903" b="12833"/>
          <a:stretch>
            <a:fillRect/>
          </a:stretch>
        </p:blipFill>
        <p:spPr bwMode="auto">
          <a:xfrm>
            <a:off x="5513389" y="1119012"/>
            <a:ext cx="3325812" cy="202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14"/>
          <p:cNvSpPr>
            <a:spLocks noChangeArrowheads="1"/>
          </p:cNvSpPr>
          <p:nvPr/>
        </p:nvSpPr>
        <p:spPr bwMode="auto">
          <a:xfrm>
            <a:off x="0" y="1134810"/>
            <a:ext cx="5513388" cy="107034"/>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9" name="矩形 14"/>
          <p:cNvSpPr>
            <a:spLocks noChangeArrowheads="1"/>
          </p:cNvSpPr>
          <p:nvPr/>
        </p:nvSpPr>
        <p:spPr bwMode="auto">
          <a:xfrm>
            <a:off x="0" y="3276535"/>
            <a:ext cx="5513388" cy="107034"/>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2" name="矩形 11"/>
          <p:cNvSpPr>
            <a:spLocks noChangeArrowheads="1"/>
          </p:cNvSpPr>
          <p:nvPr/>
        </p:nvSpPr>
        <p:spPr bwMode="auto">
          <a:xfrm>
            <a:off x="691018" y="2079586"/>
            <a:ext cx="42494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33" name="文本框 12"/>
          <p:cNvSpPr txBox="1">
            <a:spLocks noChangeArrowheads="1"/>
          </p:cNvSpPr>
          <p:nvPr/>
        </p:nvSpPr>
        <p:spPr bwMode="auto">
          <a:xfrm>
            <a:off x="772906" y="1655662"/>
            <a:ext cx="2714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34" name="矩形 11"/>
          <p:cNvSpPr>
            <a:spLocks noChangeArrowheads="1"/>
          </p:cNvSpPr>
          <p:nvPr/>
        </p:nvSpPr>
        <p:spPr bwMode="auto">
          <a:xfrm>
            <a:off x="759258" y="4123964"/>
            <a:ext cx="4515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a:t>
            </a:r>
            <a:endParaRPr lang="zh-CN" altLang="zh-CN" sz="1000">
              <a:solidFill>
                <a:schemeClr val="tx1">
                  <a:lumMod val="65000"/>
                  <a:lumOff val="35000"/>
                </a:schemeClr>
              </a:solidFill>
              <a:latin typeface="微软雅黑" panose="020b0503020204020204" pitchFamily="34" charset="-122"/>
            </a:endParaRPr>
          </a:p>
        </p:txBody>
      </p:sp>
      <p:sp>
        <p:nvSpPr>
          <p:cNvPr id="35" name="文本框 12"/>
          <p:cNvSpPr txBox="1">
            <a:spLocks noChangeArrowheads="1"/>
          </p:cNvSpPr>
          <p:nvPr/>
        </p:nvSpPr>
        <p:spPr bwMode="auto">
          <a:xfrm>
            <a:off x="759259" y="3795576"/>
            <a:ext cx="2714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800">
                <a:solidFill>
                  <a:schemeClr val="tx1">
                    <a:lumMod val="65000"/>
                    <a:lumOff val="35000"/>
                  </a:schemeClr>
                </a:solidFill>
                <a:latin typeface="微软雅黑" panose="020b0503020204020204" pitchFamily="34" charset="-122"/>
              </a:rPr>
              <a:t>点击输入标题文字</a:t>
            </a:r>
            <a:endParaRPr lang="en-US" altLang="zh-CN" sz="1800">
              <a:solidFill>
                <a:schemeClr val="tx1">
                  <a:lumMod val="65000"/>
                  <a:lumOff val="35000"/>
                </a:schemeClr>
              </a:solidFill>
              <a:latin typeface="微软雅黑" panose="020b0503020204020204" pitchFamily="34" charset="-122"/>
            </a:endParaRPr>
          </a:p>
        </p:txBody>
      </p:sp>
      <p:pic>
        <p:nvPicPr>
          <p:cNvPr id="37" name="图片 11"/>
          <p:cNvPicPr>
            <a:picLocks noChangeAspect="1" noChangeArrowheads="1"/>
          </p:cNvPicPr>
          <p:nvPr/>
        </p:nvPicPr>
        <p:blipFill>
          <a:blip r:embed="rId3"/>
          <a:srcRect t="20159" b="17933"/>
          <a:stretch>
            <a:fillRect/>
          </a:stretch>
        </p:blipFill>
        <p:spPr bwMode="auto">
          <a:xfrm>
            <a:off x="5506940" y="3276535"/>
            <a:ext cx="3332260" cy="1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14"/>
          <p:cNvSpPr>
            <a:spLocks noChangeArrowheads="1"/>
          </p:cNvSpPr>
          <p:nvPr/>
        </p:nvSpPr>
        <p:spPr bwMode="auto">
          <a:xfrm>
            <a:off x="5506940" y="5091056"/>
            <a:ext cx="3332260" cy="7974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9" name="矩形 9"/>
          <p:cNvSpPr>
            <a:spLocks noChangeArrowheads="1"/>
          </p:cNvSpPr>
          <p:nvPr/>
        </p:nvSpPr>
        <p:spPr bwMode="auto">
          <a:xfrm>
            <a:off x="0" y="173129"/>
            <a:ext cx="3325812" cy="830997"/>
          </a:xfrm>
          <a:prstGeom prst="rect">
            <a:avLst/>
          </a:prstGeom>
          <a:solidFill>
            <a:schemeClr val="bg1">
              <a:lumMod val="5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Tree>
  </p:cSld>
  <p:clrMapOvr>
    <a:masterClrMapping/>
  </p:clrMapOvr>
  <p:transition advClick="0">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0-#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0-#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500"/>
                                        <p:tgtEl>
                                          <p:spTgt spid="37"/>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0-#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7" grpId="0" animBg="1"/>
      <p:bldP spid="29" grpId="0" animBg="1"/>
      <p:bldP spid="32" grpId="0"/>
      <p:bldP spid="33" grpId="0"/>
      <p:bldP spid="34" grpId="0"/>
      <p:bldP spid="35" grpId="0"/>
      <p:bldP spid="38" grpId="0" animBg="1"/>
      <p:bldP spid="39"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6" name="图片 11"/>
          <p:cNvPicPr>
            <a:picLocks noChangeAspect="1" noChangeArrowheads="1"/>
          </p:cNvPicPr>
          <p:nvPr/>
        </p:nvPicPr>
        <p:blipFill>
          <a:blip r:embed="rId3"/>
          <a:srcRect l="19119" t="3626" r="23525"/>
          <a:stretch>
            <a:fillRect/>
          </a:stretch>
        </p:blipFill>
        <p:spPr bwMode="auto">
          <a:xfrm>
            <a:off x="723311" y="1580771"/>
            <a:ext cx="2333767" cy="247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noChangeArrowheads="1"/>
          </p:cNvPicPr>
          <p:nvPr/>
        </p:nvPicPr>
        <p:blipFill>
          <a:blip r:embed="rId3"/>
          <a:srcRect l="19119" r="23525" b="25384"/>
          <a:stretch>
            <a:fillRect/>
          </a:stretch>
        </p:blipFill>
        <p:spPr bwMode="auto">
          <a:xfrm>
            <a:off x="3391453" y="2975237"/>
            <a:ext cx="2333767" cy="191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1"/>
          <p:cNvPicPr>
            <a:picLocks noChangeAspect="1" noChangeArrowheads="1"/>
          </p:cNvPicPr>
          <p:nvPr/>
        </p:nvPicPr>
        <p:blipFill>
          <a:blip r:embed="rId3"/>
          <a:srcRect l="19119" t="4249" r="23525"/>
          <a:stretch>
            <a:fillRect/>
          </a:stretch>
        </p:blipFill>
        <p:spPr bwMode="auto">
          <a:xfrm>
            <a:off x="6086889" y="1487605"/>
            <a:ext cx="2333767" cy="24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3"/>
          <p:cNvSpPr>
            <a:spLocks noChangeArrowheads="1"/>
          </p:cNvSpPr>
          <p:nvPr/>
        </p:nvSpPr>
        <p:spPr bwMode="auto">
          <a:xfrm>
            <a:off x="723309" y="3589361"/>
            <a:ext cx="2333767" cy="129653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0" name="矩形 3"/>
          <p:cNvSpPr>
            <a:spLocks noChangeArrowheads="1"/>
          </p:cNvSpPr>
          <p:nvPr/>
        </p:nvSpPr>
        <p:spPr bwMode="auto">
          <a:xfrm>
            <a:off x="3382333" y="2019851"/>
            <a:ext cx="2333767" cy="1487658"/>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1" name="矩形 3"/>
          <p:cNvSpPr>
            <a:spLocks noChangeArrowheads="1"/>
          </p:cNvSpPr>
          <p:nvPr/>
        </p:nvSpPr>
        <p:spPr bwMode="auto">
          <a:xfrm>
            <a:off x="6086888" y="3589361"/>
            <a:ext cx="2333767" cy="129653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2" name="矩形 3"/>
          <p:cNvSpPr>
            <a:spLocks noChangeArrowheads="1"/>
          </p:cNvSpPr>
          <p:nvPr/>
        </p:nvSpPr>
        <p:spPr bwMode="auto">
          <a:xfrm>
            <a:off x="723308" y="1501253"/>
            <a:ext cx="2333767" cy="53225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3" name="矩形 3"/>
          <p:cNvSpPr>
            <a:spLocks noChangeArrowheads="1"/>
          </p:cNvSpPr>
          <p:nvPr/>
        </p:nvSpPr>
        <p:spPr bwMode="auto">
          <a:xfrm>
            <a:off x="3391452" y="1487627"/>
            <a:ext cx="2333767" cy="53225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 name="矩形 3"/>
          <p:cNvSpPr>
            <a:spLocks noChangeArrowheads="1"/>
          </p:cNvSpPr>
          <p:nvPr/>
        </p:nvSpPr>
        <p:spPr bwMode="auto">
          <a:xfrm>
            <a:off x="6086889" y="1487627"/>
            <a:ext cx="2333767" cy="53225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5" name="矩形 14"/>
          <p:cNvSpPr>
            <a:spLocks noChangeArrowheads="1"/>
          </p:cNvSpPr>
          <p:nvPr/>
        </p:nvSpPr>
        <p:spPr bwMode="auto">
          <a:xfrm>
            <a:off x="723314" y="3789333"/>
            <a:ext cx="23337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可以通过点击顶部“开始”面字体题数字标题数字等。</a:t>
            </a:r>
            <a:endParaRPr lang="zh-CN" altLang="zh-CN" sz="1000">
              <a:solidFill>
                <a:schemeClr val="bg1">
                  <a:lumMod val="95000"/>
                </a:schemeClr>
              </a:solidFill>
              <a:latin typeface="微软雅黑" panose="020b0503020204020204" pitchFamily="34" charset="-122"/>
            </a:endParaRPr>
          </a:p>
        </p:txBody>
      </p:sp>
      <p:sp>
        <p:nvSpPr>
          <p:cNvPr id="16" name="文本框 12"/>
          <p:cNvSpPr txBox="1">
            <a:spLocks noChangeArrowheads="1"/>
          </p:cNvSpPr>
          <p:nvPr/>
        </p:nvSpPr>
        <p:spPr bwMode="auto">
          <a:xfrm>
            <a:off x="723308" y="1580772"/>
            <a:ext cx="2333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17" name="文本框 12"/>
          <p:cNvSpPr txBox="1">
            <a:spLocks noChangeArrowheads="1"/>
          </p:cNvSpPr>
          <p:nvPr/>
        </p:nvSpPr>
        <p:spPr bwMode="auto">
          <a:xfrm>
            <a:off x="3382332" y="1580772"/>
            <a:ext cx="2333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18" name="文本框 12"/>
          <p:cNvSpPr txBox="1">
            <a:spLocks noChangeArrowheads="1"/>
          </p:cNvSpPr>
          <p:nvPr/>
        </p:nvSpPr>
        <p:spPr bwMode="auto">
          <a:xfrm>
            <a:off x="6086889" y="1580772"/>
            <a:ext cx="2333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19" name="矩形 18"/>
          <p:cNvSpPr>
            <a:spLocks noChangeArrowheads="1"/>
          </p:cNvSpPr>
          <p:nvPr/>
        </p:nvSpPr>
        <p:spPr bwMode="auto">
          <a:xfrm>
            <a:off x="3391451" y="2173960"/>
            <a:ext cx="23337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可以通过点击顶部“开始”面字体题数字标题数字等。</a:t>
            </a:r>
            <a:endParaRPr lang="zh-CN" altLang="zh-CN" sz="1000">
              <a:solidFill>
                <a:schemeClr val="bg1">
                  <a:lumMod val="95000"/>
                </a:schemeClr>
              </a:solidFill>
              <a:latin typeface="微软雅黑" panose="020b0503020204020204" pitchFamily="34" charset="-122"/>
            </a:endParaRPr>
          </a:p>
        </p:txBody>
      </p:sp>
      <p:sp>
        <p:nvSpPr>
          <p:cNvPr id="20" name="矩形 19"/>
          <p:cNvSpPr>
            <a:spLocks noChangeArrowheads="1"/>
          </p:cNvSpPr>
          <p:nvPr/>
        </p:nvSpPr>
        <p:spPr bwMode="auto">
          <a:xfrm>
            <a:off x="6086889" y="3757093"/>
            <a:ext cx="23337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可以通过点击顶部“开始”面字体题数字标题数字等。</a:t>
            </a:r>
            <a:endParaRPr lang="zh-CN" altLang="zh-CN" sz="1000">
              <a:solidFill>
                <a:schemeClr val="bg1">
                  <a:lumMod val="95000"/>
                </a:schemeClr>
              </a:solidFill>
              <a:latin typeface="微软雅黑" panose="020b0503020204020204" pitchFamily="34" charset="-122"/>
            </a:endParaRPr>
          </a:p>
        </p:txBody>
      </p:sp>
      <p:sp>
        <p:nvSpPr>
          <p:cNvPr id="21" name="矩形 14"/>
          <p:cNvSpPr>
            <a:spLocks noChangeArrowheads="1"/>
          </p:cNvSpPr>
          <p:nvPr/>
        </p:nvSpPr>
        <p:spPr bwMode="auto">
          <a:xfrm>
            <a:off x="720996" y="3513210"/>
            <a:ext cx="2336079" cy="107034"/>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2" name="矩形 14"/>
          <p:cNvSpPr>
            <a:spLocks noChangeArrowheads="1"/>
          </p:cNvSpPr>
          <p:nvPr/>
        </p:nvSpPr>
        <p:spPr bwMode="auto">
          <a:xfrm>
            <a:off x="3391453" y="3502763"/>
            <a:ext cx="2336079" cy="107034"/>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3" name="矩形 14"/>
          <p:cNvSpPr>
            <a:spLocks noChangeArrowheads="1"/>
          </p:cNvSpPr>
          <p:nvPr/>
        </p:nvSpPr>
        <p:spPr bwMode="auto">
          <a:xfrm>
            <a:off x="6084576" y="3513210"/>
            <a:ext cx="2336079" cy="107034"/>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4" name="矩形 1"/>
          <p:cNvSpPr>
            <a:spLocks noChangeArrowheads="1"/>
          </p:cNvSpPr>
          <p:nvPr/>
        </p:nvSpPr>
        <p:spPr bwMode="auto">
          <a:xfrm>
            <a:off x="0" y="17463"/>
            <a:ext cx="3138488" cy="93894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5"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Tree>
  </p:cSld>
  <p:clrMapOvr>
    <a:masterClrMapping/>
  </p:clrMapOvr>
  <p:transition advClick="0">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0-#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randombar(horizontal)">
                                      <p:cBhvr>
                                        <p:cTn id="67" dur="500"/>
                                        <p:tgtEl>
                                          <p:spTgt spid="6"/>
                                        </p:tgtEl>
                                      </p:cBhvr>
                                    </p:animEffect>
                                  </p:childTnLst>
                                </p:cTn>
                              </p:par>
                              <p:par>
                                <p:cTn id="68" presetID="14" presetClass="entr" presetSubtype="1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randombar(horizontal)">
                                      <p:cBhvr>
                                        <p:cTn id="70" dur="500"/>
                                        <p:tgtEl>
                                          <p:spTgt spid="7"/>
                                        </p:tgtEl>
                                      </p:cBhvr>
                                    </p:animEffect>
                                  </p:childTnLst>
                                </p:cTn>
                              </p:par>
                              <p:par>
                                <p:cTn id="71" presetID="14" presetClass="entr" presetSubtype="1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randombar(horizontal)">
                                      <p:cBhvr>
                                        <p:cTn id="73" dur="500"/>
                                        <p:tgtEl>
                                          <p:spTgt spid="8"/>
                                        </p:tgtEl>
                                      </p:cBhvr>
                                    </p:animEffect>
                                  </p:childTnLst>
                                </p:cTn>
                              </p:par>
                            </p:childTnLst>
                          </p:cTn>
                        </p:par>
                      </p:childTnLst>
                    </p:cTn>
                  </p:par>
                  <p:par>
                    <p:cTn id="74" fill="hold" nodeType="clickPar">
                      <p:stCondLst>
                        <p:cond delay="indefinite"/>
                      </p:stCondLst>
                      <p:childTnLst>
                        <p:par>
                          <p:cTn id="75" fill="hold">
                            <p:stCondLst>
                              <p:cond delay="0"/>
                            </p:stCondLst>
                            <p:childTnLst>
                              <p:par>
                                <p:cTn id="76" presetID="16" presetClass="entr" presetSubtype="37"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arn(outVertical)">
                                      <p:cBhvr>
                                        <p:cTn id="78" dur="500"/>
                                        <p:tgtEl>
                                          <p:spTgt spid="21"/>
                                        </p:tgtEl>
                                      </p:cBhvr>
                                    </p:animEffect>
                                  </p:childTnLst>
                                </p:cTn>
                              </p:par>
                              <p:par>
                                <p:cTn id="79" presetID="16" presetClass="entr" presetSubtype="37"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arn(outVertical)">
                                      <p:cBhvr>
                                        <p:cTn id="81" dur="500"/>
                                        <p:tgtEl>
                                          <p:spTgt spid="22"/>
                                        </p:tgtEl>
                                      </p:cBhvr>
                                    </p:animEffect>
                                  </p:childTnLst>
                                </p:cTn>
                              </p:par>
                              <p:par>
                                <p:cTn id="82" presetID="16" presetClass="entr" presetSubtype="37"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arn(outVertical)">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animBg="1"/>
      <p:bldP spid="22" grpId="0" animBg="1"/>
      <p:bldP spid="23" grpId="0" animBg="1"/>
      <p:bldP spid="24" grpId="0" animBg="1"/>
      <p:bldP spid="2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4" name="矩形 1"/>
          <p:cNvSpPr>
            <a:spLocks noChangeArrowheads="1"/>
          </p:cNvSpPr>
          <p:nvPr/>
        </p:nvSpPr>
        <p:spPr bwMode="auto">
          <a:xfrm>
            <a:off x="0" y="17463"/>
            <a:ext cx="3138488" cy="93894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5"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36" name="矩形 1"/>
          <p:cNvSpPr>
            <a:spLocks noChangeArrowheads="1"/>
          </p:cNvSpPr>
          <p:nvPr/>
        </p:nvSpPr>
        <p:spPr bwMode="auto">
          <a:xfrm>
            <a:off x="-2" y="2688609"/>
            <a:ext cx="9144001" cy="2538483"/>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7" name="菱形 36"/>
          <p:cNvSpPr/>
          <p:nvPr/>
        </p:nvSpPr>
        <p:spPr bwMode="auto">
          <a:xfrm>
            <a:off x="654830" y="1453480"/>
            <a:ext cx="2497540" cy="2497540"/>
          </a:xfrm>
          <a:prstGeom prst="diamond">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8" name="菱形 37"/>
          <p:cNvSpPr/>
          <p:nvPr/>
        </p:nvSpPr>
        <p:spPr bwMode="auto">
          <a:xfrm>
            <a:off x="708232" y="1511392"/>
            <a:ext cx="2381717" cy="2381717"/>
          </a:xfrm>
          <a:prstGeom prst="diamond">
            <a:avLst/>
          </a:prstGeom>
          <a:blipFill dpi="0" rotWithShape="0">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9" name="菱形 38"/>
          <p:cNvSpPr/>
          <p:nvPr/>
        </p:nvSpPr>
        <p:spPr bwMode="auto">
          <a:xfrm>
            <a:off x="3395490" y="1453480"/>
            <a:ext cx="2497540" cy="2497540"/>
          </a:xfrm>
          <a:prstGeom prst="diamond">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0" name="菱形 39"/>
          <p:cNvSpPr/>
          <p:nvPr/>
        </p:nvSpPr>
        <p:spPr bwMode="auto">
          <a:xfrm>
            <a:off x="3448892" y="1511392"/>
            <a:ext cx="2381717" cy="2381717"/>
          </a:xfrm>
          <a:prstGeom prst="diamond">
            <a:avLst/>
          </a:prstGeom>
          <a:blipFill dpi="0" rotWithShape="0">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1" name="菱形 40"/>
          <p:cNvSpPr/>
          <p:nvPr/>
        </p:nvSpPr>
        <p:spPr bwMode="auto">
          <a:xfrm>
            <a:off x="6116210" y="1453480"/>
            <a:ext cx="2497540" cy="2497540"/>
          </a:xfrm>
          <a:prstGeom prst="diamond">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2" name="菱形 41"/>
          <p:cNvSpPr/>
          <p:nvPr/>
        </p:nvSpPr>
        <p:spPr bwMode="auto">
          <a:xfrm>
            <a:off x="6169612" y="1511392"/>
            <a:ext cx="2381717" cy="2381717"/>
          </a:xfrm>
          <a:prstGeom prst="diamond">
            <a:avLst/>
          </a:prstGeom>
          <a:blipFill dpi="0" rotWithShape="0">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3" name="矩形 11"/>
          <p:cNvSpPr>
            <a:spLocks noChangeArrowheads="1"/>
          </p:cNvSpPr>
          <p:nvPr/>
        </p:nvSpPr>
        <p:spPr bwMode="auto">
          <a:xfrm>
            <a:off x="691018" y="4399746"/>
            <a:ext cx="3730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44" name="文本框 12"/>
          <p:cNvSpPr txBox="1">
            <a:spLocks noChangeArrowheads="1"/>
          </p:cNvSpPr>
          <p:nvPr/>
        </p:nvSpPr>
        <p:spPr bwMode="auto">
          <a:xfrm>
            <a:off x="772906" y="3975822"/>
            <a:ext cx="2382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45" name="矩形 11"/>
          <p:cNvSpPr>
            <a:spLocks noChangeArrowheads="1"/>
          </p:cNvSpPr>
          <p:nvPr/>
        </p:nvSpPr>
        <p:spPr bwMode="auto">
          <a:xfrm>
            <a:off x="4773968" y="4399746"/>
            <a:ext cx="3730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46" name="文本框 12"/>
          <p:cNvSpPr txBox="1">
            <a:spLocks noChangeArrowheads="1"/>
          </p:cNvSpPr>
          <p:nvPr/>
        </p:nvSpPr>
        <p:spPr bwMode="auto">
          <a:xfrm>
            <a:off x="5920400" y="3975822"/>
            <a:ext cx="2382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Tree>
  </p:cSld>
  <p:clrMapOvr>
    <a:masterClrMapping/>
  </p:clrMapOvr>
  <p:transition advClick="0">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7" grpId="0" animBg="1"/>
      <p:bldP spid="38" grpId="0" animBg="1"/>
      <p:bldP spid="39" grpId="0" animBg="1"/>
      <p:bldP spid="40" grpId="0" animBg="1"/>
      <p:bldP spid="41" grpId="0" animBg="1"/>
      <p:bldP spid="42" grpId="0" animBg="1"/>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7108" name="图片 26"/>
          <p:cNvPicPr>
            <a:picLocks noChangeAspect="1" noChangeArrowheads="1"/>
          </p:cNvPicPr>
          <p:nvPr/>
        </p:nvPicPr>
        <p:blipFill>
          <a:blip r:embed="rId3"/>
          <a:stretch>
            <a:fillRect/>
          </a:stretch>
        </p:blipFill>
        <p:spPr bwMode="auto">
          <a:xfrm>
            <a:off x="1815779" y="0"/>
            <a:ext cx="4930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3"/>
          <p:cNvSpPr>
            <a:spLocks noChangeArrowheads="1"/>
          </p:cNvSpPr>
          <p:nvPr/>
        </p:nvSpPr>
        <p:spPr bwMode="auto">
          <a:xfrm>
            <a:off x="6743699" y="0"/>
            <a:ext cx="2400299"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9" name="矩形 3"/>
          <p:cNvSpPr>
            <a:spLocks noChangeArrowheads="1"/>
          </p:cNvSpPr>
          <p:nvPr/>
        </p:nvSpPr>
        <p:spPr bwMode="auto">
          <a:xfrm>
            <a:off x="0" y="0"/>
            <a:ext cx="2413000"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0" name="矩形 3"/>
          <p:cNvSpPr>
            <a:spLocks noChangeArrowheads="1"/>
          </p:cNvSpPr>
          <p:nvPr/>
        </p:nvSpPr>
        <p:spPr bwMode="auto">
          <a:xfrm>
            <a:off x="2413000" y="1"/>
            <a:ext cx="4333554" cy="5155374"/>
          </a:xfrm>
          <a:prstGeom prst="rect">
            <a:avLst/>
          </a:prstGeom>
          <a:solidFill>
            <a:schemeClr val="bg1">
              <a:alpha val="3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6" name="菱形 3"/>
          <p:cNvSpPr>
            <a:spLocks noChangeArrowheads="1"/>
          </p:cNvSpPr>
          <p:nvPr/>
        </p:nvSpPr>
        <p:spPr bwMode="auto">
          <a:xfrm>
            <a:off x="3677030" y="1028800"/>
            <a:ext cx="1801812" cy="1803400"/>
          </a:xfrm>
          <a:prstGeom prst="diamond">
            <a:avLst/>
          </a:prstGeom>
          <a:noFill/>
          <a:ln w="38100">
            <a:solidFill>
              <a:srgbClr val="8E0000"/>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7" name="矩形 16"/>
          <p:cNvSpPr/>
          <p:nvPr/>
        </p:nvSpPr>
        <p:spPr>
          <a:xfrm>
            <a:off x="4124228" y="1390725"/>
            <a:ext cx="893194" cy="1015663"/>
          </a:xfrm>
          <a:prstGeom prst="rect">
            <a:avLst/>
          </a:prstGeom>
        </p:spPr>
        <p:txBody>
          <a:bodyPr wrap="none">
            <a:spAutoFit/>
          </a:bodyPr>
          <a:lstStyle/>
          <a:p>
            <a:pPr algn="ctr" defTabSz="914400" eaLnBrk="1" hangingPunct="1"/>
            <a:r>
              <a:rPr lang="en-US" altLang="zh-CN" sz="6000" b="1">
                <a:solidFill>
                  <a:srgbClr val="8E0000"/>
                </a:solidFill>
                <a:latin typeface="Agency FB" panose="020b0503020202020204" pitchFamily="34" charset="0"/>
              </a:rPr>
              <a:t>04</a:t>
            </a:r>
            <a:endParaRPr lang="en-US" altLang="zh-CN" sz="6000" b="1">
              <a:solidFill>
                <a:srgbClr val="8E0000"/>
              </a:solidFill>
              <a:latin typeface="Agency FB" panose="020b0503020202020204" pitchFamily="34" charset="0"/>
            </a:endParaRPr>
          </a:p>
        </p:txBody>
      </p:sp>
      <p:sp>
        <p:nvSpPr>
          <p:cNvPr id="18" name="矩形 22"/>
          <p:cNvSpPr>
            <a:spLocks noChangeArrowheads="1"/>
          </p:cNvSpPr>
          <p:nvPr/>
        </p:nvSpPr>
        <p:spPr bwMode="auto">
          <a:xfrm>
            <a:off x="3261405" y="3371678"/>
            <a:ext cx="2646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90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a:t>
            </a:r>
            <a:endParaRPr lang="zh-CN" altLang="zh-CN" sz="900">
              <a:solidFill>
                <a:schemeClr val="tx1">
                  <a:lumMod val="65000"/>
                  <a:lumOff val="35000"/>
                </a:schemeClr>
              </a:solidFill>
              <a:latin typeface="微软雅黑" panose="020b0503020204020204" pitchFamily="34" charset="-122"/>
            </a:endParaRPr>
          </a:p>
        </p:txBody>
      </p:sp>
      <p:sp>
        <p:nvSpPr>
          <p:cNvPr id="19" name="矩形 23"/>
          <p:cNvSpPr>
            <a:spLocks noChangeArrowheads="1"/>
          </p:cNvSpPr>
          <p:nvPr/>
        </p:nvSpPr>
        <p:spPr bwMode="auto">
          <a:xfrm>
            <a:off x="3261405" y="293471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zh-CN" altLang="en-US" sz="2400">
                <a:solidFill>
                  <a:schemeClr val="tx1">
                    <a:lumMod val="85000"/>
                    <a:lumOff val="15000"/>
                  </a:schemeClr>
                </a:solidFill>
                <a:latin typeface="微软雅黑" panose="020b0503020204020204" pitchFamily="34" charset="-122"/>
              </a:rPr>
              <a:t>点击输入标题文字</a:t>
            </a:r>
            <a:endParaRPr lang="en-US" altLang="zh-CN" sz="2400">
              <a:solidFill>
                <a:schemeClr val="tx1">
                  <a:lumMod val="85000"/>
                  <a:lumOff val="15000"/>
                </a:schemeClr>
              </a:solidFill>
              <a:latin typeface="微软雅黑" panose="020b0503020204020204" pitchFamily="34" charset="-122"/>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randombar(horizontal)">
                                      <p:cBhvr>
                                        <p:cTn id="17" dur="500"/>
                                        <p:tgtEl>
                                          <p:spTgt spid="4710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Vertical)">
                                      <p:cBhvr>
                                        <p:cTn id="25" dur="500"/>
                                        <p:tgtEl>
                                          <p:spTgt spid="16"/>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ppt_y</p:attrName>
                                        </p:attrNameLst>
                                      </p:cBhvr>
                                      <p:tavLst>
                                        <p:tav tm="0">
                                          <p:val>
                                            <p:strVal val="#ppt_y+#ppt_h*1.125000"/>
                                          </p:val>
                                        </p:tav>
                                        <p:tav tm="100000">
                                          <p:val>
                                            <p:strVal val="#ppt_y"/>
                                          </p:val>
                                        </p:tav>
                                      </p:tavLst>
                                    </p:anim>
                                    <p:animEffect transition="in" filter="wipe(up)">
                                      <p:cBhvr>
                                        <p:cTn id="38" dur="500"/>
                                        <p:tgtEl>
                                          <p:spTgt spid="19"/>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wipe(up)">
                                      <p:cBhvr>
                                        <p:cTn id="4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P spid="17" grpId="0"/>
      <p:bldP spid="1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1442" name="矩形 9"/>
          <p:cNvSpPr>
            <a:spLocks noChangeArrowheads="1"/>
          </p:cNvSpPr>
          <p:nvPr/>
        </p:nvSpPr>
        <p:spPr bwMode="auto">
          <a:xfrm>
            <a:off x="2654300" y="3594100"/>
            <a:ext cx="2908300" cy="1562616"/>
          </a:xfrm>
          <a:prstGeom prst="rect">
            <a:avLst/>
          </a:prstGeom>
          <a:solidFill>
            <a:srgbClr val="8E0000">
              <a:alpha val="70000"/>
            </a:srgb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61444" name="矩形 11"/>
          <p:cNvSpPr>
            <a:spLocks noChangeArrowheads="1"/>
          </p:cNvSpPr>
          <p:nvPr/>
        </p:nvSpPr>
        <p:spPr bwMode="auto">
          <a:xfrm>
            <a:off x="2662237" y="4058166"/>
            <a:ext cx="278678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字体题数字标题数字等。</a:t>
            </a:r>
            <a:endParaRPr lang="zh-CN" altLang="zh-CN" sz="1000">
              <a:solidFill>
                <a:schemeClr val="bg1">
                  <a:lumMod val="95000"/>
                </a:schemeClr>
              </a:solidFill>
              <a:latin typeface="微软雅黑" panose="020b0503020204020204" pitchFamily="34" charset="-122"/>
            </a:endParaRPr>
          </a:p>
        </p:txBody>
      </p:sp>
      <p:sp>
        <p:nvSpPr>
          <p:cNvPr id="6" name="文本框 12"/>
          <p:cNvSpPr txBox="1">
            <a:spLocks noChangeArrowheads="1"/>
          </p:cNvSpPr>
          <p:nvPr/>
        </p:nvSpPr>
        <p:spPr bwMode="auto">
          <a:xfrm>
            <a:off x="2654301" y="3676134"/>
            <a:ext cx="2908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7" name="矩形 9"/>
          <p:cNvSpPr>
            <a:spLocks noChangeArrowheads="1"/>
          </p:cNvSpPr>
          <p:nvPr/>
        </p:nvSpPr>
        <p:spPr bwMode="auto">
          <a:xfrm>
            <a:off x="5943600" y="1689100"/>
            <a:ext cx="3200400" cy="1587500"/>
          </a:xfrm>
          <a:prstGeom prst="rect">
            <a:avLst/>
          </a:prstGeom>
          <a:solidFill>
            <a:srgbClr val="8E0000">
              <a:alpha val="70000"/>
            </a:srgb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8" name="矩形 11"/>
          <p:cNvSpPr>
            <a:spLocks noChangeArrowheads="1"/>
          </p:cNvSpPr>
          <p:nvPr/>
        </p:nvSpPr>
        <p:spPr bwMode="auto">
          <a:xfrm>
            <a:off x="6181725" y="2190750"/>
            <a:ext cx="278678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体题数字标题数字等。</a:t>
            </a:r>
            <a:endParaRPr lang="zh-CN" altLang="zh-CN" sz="1000">
              <a:solidFill>
                <a:schemeClr val="bg1">
                  <a:lumMod val="95000"/>
                </a:schemeClr>
              </a:solidFill>
              <a:latin typeface="微软雅黑" panose="020b0503020204020204" pitchFamily="34" charset="-122"/>
            </a:endParaRPr>
          </a:p>
        </p:txBody>
      </p:sp>
      <p:sp>
        <p:nvSpPr>
          <p:cNvPr id="9" name="文本框 12"/>
          <p:cNvSpPr txBox="1">
            <a:spLocks noChangeArrowheads="1"/>
          </p:cNvSpPr>
          <p:nvPr/>
        </p:nvSpPr>
        <p:spPr bwMode="auto">
          <a:xfrm>
            <a:off x="6080125" y="1783318"/>
            <a:ext cx="2940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10" name="矩形 9"/>
          <p:cNvSpPr>
            <a:spLocks noChangeArrowheads="1"/>
          </p:cNvSpPr>
          <p:nvPr/>
        </p:nvSpPr>
        <p:spPr bwMode="auto">
          <a:xfrm>
            <a:off x="425449" y="0"/>
            <a:ext cx="3114242" cy="2870200"/>
          </a:xfrm>
          <a:prstGeom prst="rect">
            <a:avLst/>
          </a:prstGeom>
          <a:solidFill>
            <a:srgbClr val="8E0000">
              <a:alpha val="70000"/>
            </a:srgb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1" name="矩形 9"/>
          <p:cNvSpPr>
            <a:spLocks noChangeArrowheads="1"/>
          </p:cNvSpPr>
          <p:nvPr/>
        </p:nvSpPr>
        <p:spPr bwMode="auto">
          <a:xfrm>
            <a:off x="425448" y="370837"/>
            <a:ext cx="3114242" cy="830997"/>
          </a:xfrm>
          <a:prstGeom prst="rect">
            <a:avLst/>
          </a:prstGeom>
          <a:solidFill>
            <a:schemeClr val="bg1">
              <a:lumMod val="5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12" name="矩形 11"/>
          <p:cNvSpPr>
            <a:spLocks noChangeArrowheads="1"/>
          </p:cNvSpPr>
          <p:nvPr/>
        </p:nvSpPr>
        <p:spPr bwMode="auto">
          <a:xfrm>
            <a:off x="575107" y="1848644"/>
            <a:ext cx="278678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字体题数字标题数字等。</a:t>
            </a:r>
            <a:endParaRPr lang="zh-CN" altLang="zh-CN" sz="1000">
              <a:solidFill>
                <a:schemeClr val="bg1">
                  <a:lumMod val="95000"/>
                </a:schemeClr>
              </a:solidFill>
              <a:latin typeface="微软雅黑" panose="020b0503020204020204" pitchFamily="34" charset="-122"/>
            </a:endParaRPr>
          </a:p>
        </p:txBody>
      </p:sp>
      <p:sp>
        <p:nvSpPr>
          <p:cNvPr id="13" name="文本框 12"/>
          <p:cNvSpPr txBox="1">
            <a:spLocks noChangeArrowheads="1"/>
          </p:cNvSpPr>
          <p:nvPr/>
        </p:nvSpPr>
        <p:spPr bwMode="auto">
          <a:xfrm>
            <a:off x="425448" y="1517412"/>
            <a:ext cx="31142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Tree>
  </p:cSld>
  <p:clrMapOvr>
    <a:masterClrMapping/>
  </p:clrMapOvr>
  <p:transition advClick="0">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2"/>
                                        </p:tgtEl>
                                        <p:attrNameLst>
                                          <p:attrName>style.visibility</p:attrName>
                                        </p:attrNameLst>
                                      </p:cBhvr>
                                      <p:to>
                                        <p:strVal val="visible"/>
                                      </p:to>
                                    </p:set>
                                    <p:anim calcmode="lin" valueType="num">
                                      <p:cBhvr additive="base">
                                        <p:cTn id="19" dur="500" fill="hold"/>
                                        <p:tgtEl>
                                          <p:spTgt spid="61442"/>
                                        </p:tgtEl>
                                        <p:attrNameLst>
                                          <p:attrName>ppt_x</p:attrName>
                                        </p:attrNameLst>
                                      </p:cBhvr>
                                      <p:tavLst>
                                        <p:tav tm="0">
                                          <p:val>
                                            <p:strVal val="#ppt_x"/>
                                          </p:val>
                                        </p:tav>
                                        <p:tav tm="100000">
                                          <p:val>
                                            <p:strVal val="#ppt_x"/>
                                          </p:val>
                                        </p:tav>
                                      </p:tavLst>
                                    </p:anim>
                                    <p:anim calcmode="lin" valueType="num">
                                      <p:cBhvr additive="base">
                                        <p:cTn id="20" dur="500" fill="hold"/>
                                        <p:tgtEl>
                                          <p:spTgt spid="61442"/>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down)">
                                      <p:cBhvr>
                                        <p:cTn id="30" dur="500"/>
                                        <p:tgtEl>
                                          <p:spTgt spid="13"/>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ppt_y</p:attrName>
                                        </p:attrNameLst>
                                      </p:cBhvr>
                                      <p:tavLst>
                                        <p:tav tm="0">
                                          <p:val>
                                            <p:strVal val="#ppt_y+#ppt_h*1.125000"/>
                                          </p:val>
                                        </p:tav>
                                        <p:tav tm="100000">
                                          <p:val>
                                            <p:strVal val="#ppt_y"/>
                                          </p:val>
                                        </p:tav>
                                      </p:tavLst>
                                    </p:anim>
                                    <p:animEffect transition="in" filter="wipe(up)">
                                      <p:cBhvr>
                                        <p:cTn id="34" dur="500"/>
                                        <p:tgtEl>
                                          <p:spTgt spid="12"/>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down)">
                                      <p:cBhvr>
                                        <p:cTn id="38" dur="500"/>
                                        <p:tgtEl>
                                          <p:spTgt spid="9"/>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ppt_y</p:attrName>
                                        </p:attrNameLst>
                                      </p:cBhvr>
                                      <p:tavLst>
                                        <p:tav tm="0">
                                          <p:val>
                                            <p:strVal val="#ppt_y+#ppt_h*1.125000"/>
                                          </p:val>
                                        </p:tav>
                                        <p:tav tm="100000">
                                          <p:val>
                                            <p:strVal val="#ppt_y"/>
                                          </p:val>
                                        </p:tav>
                                      </p:tavLst>
                                    </p:anim>
                                    <p:animEffect transition="in" filter="wipe(up)">
                                      <p:cBhvr>
                                        <p:cTn id="42" dur="500"/>
                                        <p:tgtEl>
                                          <p:spTgt spid="8"/>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p:tgtEl>
                                          <p:spTgt spid="6"/>
                                        </p:tgtEl>
                                        <p:attrNameLst>
                                          <p:attrName>ppt_y</p:attrName>
                                        </p:attrNameLst>
                                      </p:cBhvr>
                                      <p:tavLst>
                                        <p:tav tm="0">
                                          <p:val>
                                            <p:strVal val="#ppt_y-#ppt_h*1.125000"/>
                                          </p:val>
                                        </p:tav>
                                        <p:tav tm="100000">
                                          <p:val>
                                            <p:strVal val="#ppt_y"/>
                                          </p:val>
                                        </p:tav>
                                      </p:tavLst>
                                    </p:anim>
                                    <p:animEffect transition="in" filter="wipe(down)">
                                      <p:cBhvr>
                                        <p:cTn id="46" dur="500"/>
                                        <p:tgtEl>
                                          <p:spTgt spid="6"/>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61444"/>
                                        </p:tgtEl>
                                        <p:attrNameLst>
                                          <p:attrName>style.visibility</p:attrName>
                                        </p:attrNameLst>
                                      </p:cBhvr>
                                      <p:to>
                                        <p:strVal val="visible"/>
                                      </p:to>
                                    </p:set>
                                    <p:anim calcmode="lin" valueType="num">
                                      <p:cBhvr additive="base">
                                        <p:cTn id="49" dur="500"/>
                                        <p:tgtEl>
                                          <p:spTgt spid="61444"/>
                                        </p:tgtEl>
                                        <p:attrNameLst>
                                          <p:attrName>ppt_y</p:attrName>
                                        </p:attrNameLst>
                                      </p:cBhvr>
                                      <p:tavLst>
                                        <p:tav tm="0">
                                          <p:val>
                                            <p:strVal val="#ppt_y+#ppt_h*1.125000"/>
                                          </p:val>
                                        </p:tav>
                                        <p:tav tm="100000">
                                          <p:val>
                                            <p:strVal val="#ppt_y"/>
                                          </p:val>
                                        </p:tav>
                                      </p:tavLst>
                                    </p:anim>
                                    <p:animEffect transition="in" filter="wipe(up)">
                                      <p:cBhvr>
                                        <p:cTn id="50"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4" grpId="0"/>
      <p:bldP spid="6" grpId="0"/>
      <p:bldP spid="7" grpId="0" animBg="1"/>
      <p:bldP spid="8" grpId="0"/>
      <p:bldP spid="9" grpId="0"/>
      <p:bldP spid="10" grpId="0" animBg="1"/>
      <p:bldP spid="11" grpId="0" animBg="1"/>
      <p:bldP spid="12" grpId="0"/>
      <p:bldP spid="13"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3492" name="任意多边形 11"/>
          <p:cNvSpPr/>
          <p:nvPr/>
        </p:nvSpPr>
        <p:spPr bwMode="auto">
          <a:xfrm>
            <a:off x="373063" y="1258888"/>
            <a:ext cx="6667500" cy="1946275"/>
          </a:xfrm>
          <a:custGeom>
            <a:gdLst>
              <a:gd name="T0" fmla="*/ 0 w 6666271"/>
              <a:gd name="T1" fmla="*/ 1945251 h 1946787"/>
              <a:gd name="T2" fmla="*/ 855880 w 6666271"/>
              <a:gd name="T3" fmla="*/ 1630868 h 1946787"/>
              <a:gd name="T4" fmla="*/ 2616826 w 6666271"/>
              <a:gd name="T5" fmla="*/ 913680 h 1946787"/>
              <a:gd name="T6" fmla="*/ 4495828 w 6666271"/>
              <a:gd name="T7" fmla="*/ 1336132 h 1946787"/>
              <a:gd name="T8" fmla="*/ 6069859 w 6666271"/>
              <a:gd name="T9" fmla="*/ 196489 h 1946787"/>
              <a:gd name="T10" fmla="*/ 6669958 w 6666271"/>
              <a:gd name="T11" fmla="*/ 0 h 1946787"/>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6666271" h="1946787">
                <a:moveTo>
                  <a:pt x="0" y="1946787"/>
                </a:moveTo>
                <a:lnTo>
                  <a:pt x="855406" y="1632155"/>
                </a:lnTo>
                <a:lnTo>
                  <a:pt x="2615380" y="914400"/>
                </a:lnTo>
                <a:lnTo>
                  <a:pt x="4493342" y="1337187"/>
                </a:lnTo>
                <a:lnTo>
                  <a:pt x="6066503" y="196645"/>
                </a:lnTo>
                <a:lnTo>
                  <a:pt x="6666271" y="0"/>
                </a:lnTo>
              </a:path>
            </a:pathLst>
          </a:custGeom>
          <a:noFill/>
          <a:ln w="12700" cap="flat" cmpd="sng">
            <a:solidFill>
              <a:srgbClr val="62504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3493" name="椭圆 12"/>
          <p:cNvSpPr>
            <a:spLocks noChangeArrowheads="1"/>
          </p:cNvSpPr>
          <p:nvPr/>
        </p:nvSpPr>
        <p:spPr bwMode="auto">
          <a:xfrm>
            <a:off x="1066800" y="2719388"/>
            <a:ext cx="280988" cy="279400"/>
          </a:xfrm>
          <a:prstGeom prst="ellipse">
            <a:avLst/>
          </a:prstGeom>
          <a:solidFill>
            <a:srgbClr val="8E0000"/>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endParaRPr lang="zh-CN" altLang="en-US" sz="1800">
              <a:solidFill>
                <a:srgbClr val="625045"/>
              </a:solidFill>
            </a:endParaRPr>
          </a:p>
        </p:txBody>
      </p:sp>
      <p:sp>
        <p:nvSpPr>
          <p:cNvPr id="63494" name="椭圆 13"/>
          <p:cNvSpPr>
            <a:spLocks noChangeArrowheads="1"/>
          </p:cNvSpPr>
          <p:nvPr/>
        </p:nvSpPr>
        <p:spPr bwMode="auto">
          <a:xfrm>
            <a:off x="4705350" y="2419350"/>
            <a:ext cx="279400" cy="279400"/>
          </a:xfrm>
          <a:prstGeom prst="ellipse">
            <a:avLst/>
          </a:prstGeom>
          <a:solidFill>
            <a:srgbClr val="8E0000"/>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endParaRPr lang="zh-CN" altLang="en-US" sz="1800">
              <a:solidFill>
                <a:srgbClr val="625045"/>
              </a:solidFill>
            </a:endParaRPr>
          </a:p>
        </p:txBody>
      </p:sp>
      <p:sp>
        <p:nvSpPr>
          <p:cNvPr id="63495" name="椭圆 19"/>
          <p:cNvSpPr>
            <a:spLocks noChangeArrowheads="1"/>
          </p:cNvSpPr>
          <p:nvPr/>
        </p:nvSpPr>
        <p:spPr bwMode="auto">
          <a:xfrm>
            <a:off x="6305550" y="1336675"/>
            <a:ext cx="279400" cy="280988"/>
          </a:xfrm>
          <a:prstGeom prst="ellipse">
            <a:avLst/>
          </a:prstGeom>
          <a:solidFill>
            <a:srgbClr val="8E0000"/>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3496" name="矩形 3"/>
          <p:cNvSpPr>
            <a:spLocks noChangeArrowheads="1"/>
          </p:cNvSpPr>
          <p:nvPr/>
        </p:nvSpPr>
        <p:spPr bwMode="auto">
          <a:xfrm>
            <a:off x="893763" y="3108325"/>
            <a:ext cx="6270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625045"/>
                </a:solidFill>
                <a:latin typeface="微软雅黑" panose="020b0503020204020204" pitchFamily="34" charset="-122"/>
                <a:sym typeface="微软雅黑" panose="020b0503020204020204" pitchFamily="34" charset="-122"/>
              </a:rPr>
              <a:t>2013</a:t>
            </a:r>
            <a:endParaRPr lang="zh-CN" altLang="en-US" sz="1400" b="1">
              <a:solidFill>
                <a:srgbClr val="625045"/>
              </a:solidFill>
              <a:latin typeface="微软雅黑" panose="020b0503020204020204" pitchFamily="34" charset="-122"/>
              <a:sym typeface="微软雅黑" panose="020b0503020204020204" pitchFamily="34" charset="-122"/>
            </a:endParaRPr>
          </a:p>
        </p:txBody>
      </p:sp>
      <p:sp>
        <p:nvSpPr>
          <p:cNvPr id="63497" name="矩形 21"/>
          <p:cNvSpPr>
            <a:spLocks noChangeArrowheads="1"/>
          </p:cNvSpPr>
          <p:nvPr/>
        </p:nvSpPr>
        <p:spPr bwMode="auto">
          <a:xfrm>
            <a:off x="434975" y="3537545"/>
            <a:ext cx="17176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63498" name="矩形 3"/>
          <p:cNvSpPr>
            <a:spLocks noChangeArrowheads="1"/>
          </p:cNvSpPr>
          <p:nvPr/>
        </p:nvSpPr>
        <p:spPr bwMode="auto">
          <a:xfrm>
            <a:off x="2684463" y="2446338"/>
            <a:ext cx="6270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625045"/>
                </a:solidFill>
                <a:latin typeface="微软雅黑" panose="020b0503020204020204" pitchFamily="34" charset="-122"/>
                <a:sym typeface="微软雅黑" panose="020b0503020204020204" pitchFamily="34" charset="-122"/>
              </a:rPr>
              <a:t>2014</a:t>
            </a:r>
            <a:endParaRPr lang="zh-CN" altLang="en-US" sz="1400" b="1">
              <a:solidFill>
                <a:srgbClr val="625045"/>
              </a:solidFill>
              <a:latin typeface="微软雅黑" panose="020b0503020204020204" pitchFamily="34" charset="-122"/>
              <a:sym typeface="微软雅黑" panose="020b0503020204020204" pitchFamily="34" charset="-122"/>
            </a:endParaRPr>
          </a:p>
        </p:txBody>
      </p:sp>
      <p:sp>
        <p:nvSpPr>
          <p:cNvPr id="63499" name="矩形 23"/>
          <p:cNvSpPr>
            <a:spLocks noChangeArrowheads="1"/>
          </p:cNvSpPr>
          <p:nvPr/>
        </p:nvSpPr>
        <p:spPr bwMode="auto">
          <a:xfrm>
            <a:off x="2152650" y="2842220"/>
            <a:ext cx="18938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63500" name="矩形 3"/>
          <p:cNvSpPr>
            <a:spLocks noChangeArrowheads="1"/>
          </p:cNvSpPr>
          <p:nvPr/>
        </p:nvSpPr>
        <p:spPr bwMode="auto">
          <a:xfrm>
            <a:off x="4578350" y="2835275"/>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625045"/>
                </a:solidFill>
                <a:latin typeface="微软雅黑" panose="020b0503020204020204" pitchFamily="34" charset="-122"/>
                <a:sym typeface="微软雅黑" panose="020b0503020204020204" pitchFamily="34" charset="-122"/>
              </a:rPr>
              <a:t>20XX</a:t>
            </a:r>
            <a:endParaRPr lang="zh-CN" altLang="en-US" sz="1400" b="1">
              <a:solidFill>
                <a:srgbClr val="625045"/>
              </a:solidFill>
              <a:latin typeface="微软雅黑" panose="020b0503020204020204" pitchFamily="34" charset="-122"/>
              <a:sym typeface="微软雅黑" panose="020b0503020204020204" pitchFamily="34" charset="-122"/>
            </a:endParaRPr>
          </a:p>
        </p:txBody>
      </p:sp>
      <p:sp>
        <p:nvSpPr>
          <p:cNvPr id="63501" name="矩形 25"/>
          <p:cNvSpPr>
            <a:spLocks noChangeArrowheads="1"/>
          </p:cNvSpPr>
          <p:nvPr/>
        </p:nvSpPr>
        <p:spPr bwMode="auto">
          <a:xfrm>
            <a:off x="4046538" y="3231157"/>
            <a:ext cx="18938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63502" name="矩形 3"/>
          <p:cNvSpPr>
            <a:spLocks noChangeArrowheads="1"/>
          </p:cNvSpPr>
          <p:nvPr/>
        </p:nvSpPr>
        <p:spPr bwMode="auto">
          <a:xfrm>
            <a:off x="6170613" y="1763713"/>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625045"/>
                </a:solidFill>
                <a:latin typeface="微软雅黑" panose="020b0503020204020204" pitchFamily="34" charset="-122"/>
                <a:sym typeface="微软雅黑" panose="020b0503020204020204" pitchFamily="34" charset="-122"/>
              </a:rPr>
              <a:t>20XX</a:t>
            </a:r>
            <a:endParaRPr lang="zh-CN" altLang="en-US" sz="1400" b="1">
              <a:solidFill>
                <a:srgbClr val="625045"/>
              </a:solidFill>
              <a:latin typeface="微软雅黑" panose="020b0503020204020204" pitchFamily="34" charset="-122"/>
              <a:sym typeface="微软雅黑" panose="020b0503020204020204" pitchFamily="34" charset="-122"/>
            </a:endParaRPr>
          </a:p>
        </p:txBody>
      </p:sp>
      <p:sp>
        <p:nvSpPr>
          <p:cNvPr id="63503" name="矩形 27"/>
          <p:cNvSpPr>
            <a:spLocks noChangeArrowheads="1"/>
          </p:cNvSpPr>
          <p:nvPr/>
        </p:nvSpPr>
        <p:spPr bwMode="auto">
          <a:xfrm>
            <a:off x="5638800" y="2159595"/>
            <a:ext cx="18938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63504" name="椭圆 28"/>
          <p:cNvSpPr>
            <a:spLocks noChangeArrowheads="1"/>
          </p:cNvSpPr>
          <p:nvPr/>
        </p:nvSpPr>
        <p:spPr bwMode="auto">
          <a:xfrm>
            <a:off x="2859088" y="2030413"/>
            <a:ext cx="279400" cy="279400"/>
          </a:xfrm>
          <a:prstGeom prst="ellipse">
            <a:avLst/>
          </a:prstGeom>
          <a:solidFill>
            <a:srgbClr val="8E0000"/>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endParaRPr lang="zh-CN" altLang="en-US" sz="1800">
              <a:solidFill>
                <a:srgbClr val="625045"/>
              </a:solidFill>
            </a:endParaRPr>
          </a:p>
        </p:txBody>
      </p:sp>
      <p:sp>
        <p:nvSpPr>
          <p:cNvPr id="18" name="矩形 1"/>
          <p:cNvSpPr>
            <a:spLocks noChangeArrowheads="1"/>
          </p:cNvSpPr>
          <p:nvPr/>
        </p:nvSpPr>
        <p:spPr bwMode="auto">
          <a:xfrm>
            <a:off x="0" y="17463"/>
            <a:ext cx="3138488" cy="93894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9"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grpSp>
        <p:nvGrpSpPr>
          <p:cNvPr id="6" name="组合 5"/>
          <p:cNvGrpSpPr/>
          <p:nvPr/>
        </p:nvGrpSpPr>
        <p:grpSpPr>
          <a:xfrm>
            <a:off x="7186797" y="54013"/>
            <a:ext cx="997527" cy="1223287"/>
            <a:chOff x="7315200" y="413425"/>
            <a:chExt cx="997527" cy="1223287"/>
          </a:xfrm>
        </p:grpSpPr>
        <p:sp>
          <p:nvSpPr>
            <p:cNvPr id="2" name="流程图: 资料带 1"/>
            <p:cNvSpPr/>
            <p:nvPr/>
          </p:nvSpPr>
          <p:spPr bwMode="auto">
            <a:xfrm>
              <a:off x="7327075" y="413425"/>
              <a:ext cx="985652" cy="740899"/>
            </a:xfrm>
            <a:prstGeom prst="flowChartPunchedTape">
              <a:avLst/>
            </a:prstGeom>
            <a:solidFill>
              <a:srgbClr val="8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cxnSp>
          <p:nvCxnSpPr>
            <p:cNvPr id="4" name="直接连接符 3"/>
            <p:cNvCxnSpPr/>
            <p:nvPr/>
          </p:nvCxnSpPr>
          <p:spPr bwMode="auto">
            <a:xfrm flipH="1">
              <a:off x="7315200" y="498811"/>
              <a:ext cx="0" cy="1137901"/>
            </a:xfrm>
            <a:prstGeom prst="line">
              <a:avLst/>
            </a:prstGeom>
            <a:solidFill>
              <a:schemeClr val="accent1"/>
            </a:solidFill>
            <a:ln w="28575" cap="flat" cmpd="sng" algn="ctr">
              <a:solidFill>
                <a:srgbClr val="8E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 name="椭圆 19"/>
          <p:cNvSpPr>
            <a:spLocks noChangeArrowheads="1"/>
          </p:cNvSpPr>
          <p:nvPr/>
        </p:nvSpPr>
        <p:spPr bwMode="auto">
          <a:xfrm>
            <a:off x="7058972" y="1152013"/>
            <a:ext cx="279400" cy="280988"/>
          </a:xfrm>
          <a:prstGeom prst="ellipse">
            <a:avLst/>
          </a:prstGeom>
          <a:solidFill>
            <a:srgbClr val="8E0000"/>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wipe(down)">
                                      <p:cBhvr>
                                        <p:cTn id="17" dur="500"/>
                                        <p:tgtEl>
                                          <p:spTgt spid="6349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3493"/>
                                        </p:tgtEl>
                                        <p:attrNameLst>
                                          <p:attrName>style.visibility</p:attrName>
                                        </p:attrNameLst>
                                      </p:cBhvr>
                                      <p:to>
                                        <p:strVal val="visible"/>
                                      </p:to>
                                    </p:set>
                                    <p:anim calcmode="lin" valueType="num">
                                      <p:cBhvr>
                                        <p:cTn id="22" dur="500" fill="hold"/>
                                        <p:tgtEl>
                                          <p:spTgt spid="63493"/>
                                        </p:tgtEl>
                                        <p:attrNameLst>
                                          <p:attrName>ppt_w</p:attrName>
                                        </p:attrNameLst>
                                      </p:cBhvr>
                                      <p:tavLst>
                                        <p:tav tm="0">
                                          <p:val>
                                            <p:fltVal val="0"/>
                                          </p:val>
                                        </p:tav>
                                        <p:tav tm="100000">
                                          <p:val>
                                            <p:strVal val="#ppt_w"/>
                                          </p:val>
                                        </p:tav>
                                      </p:tavLst>
                                    </p:anim>
                                    <p:anim calcmode="lin" valueType="num">
                                      <p:cBhvr>
                                        <p:cTn id="23" dur="500" fill="hold"/>
                                        <p:tgtEl>
                                          <p:spTgt spid="63493"/>
                                        </p:tgtEl>
                                        <p:attrNameLst>
                                          <p:attrName>ppt_h</p:attrName>
                                        </p:attrNameLst>
                                      </p:cBhvr>
                                      <p:tavLst>
                                        <p:tav tm="0">
                                          <p:val>
                                            <p:fltVal val="0"/>
                                          </p:val>
                                        </p:tav>
                                        <p:tav tm="100000">
                                          <p:val>
                                            <p:strVal val="#ppt_h"/>
                                          </p:val>
                                        </p:tav>
                                      </p:tavLst>
                                    </p:anim>
                                    <p:animEffect transition="in" filter="fade">
                                      <p:cBhvr>
                                        <p:cTn id="24" dur="500"/>
                                        <p:tgtEl>
                                          <p:spTgt spid="6349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3504"/>
                                        </p:tgtEl>
                                        <p:attrNameLst>
                                          <p:attrName>style.visibility</p:attrName>
                                        </p:attrNameLst>
                                      </p:cBhvr>
                                      <p:to>
                                        <p:strVal val="visible"/>
                                      </p:to>
                                    </p:set>
                                    <p:anim calcmode="lin" valueType="num">
                                      <p:cBhvr>
                                        <p:cTn id="27" dur="500" fill="hold"/>
                                        <p:tgtEl>
                                          <p:spTgt spid="63504"/>
                                        </p:tgtEl>
                                        <p:attrNameLst>
                                          <p:attrName>ppt_w</p:attrName>
                                        </p:attrNameLst>
                                      </p:cBhvr>
                                      <p:tavLst>
                                        <p:tav tm="0">
                                          <p:val>
                                            <p:fltVal val="0"/>
                                          </p:val>
                                        </p:tav>
                                        <p:tav tm="100000">
                                          <p:val>
                                            <p:strVal val="#ppt_w"/>
                                          </p:val>
                                        </p:tav>
                                      </p:tavLst>
                                    </p:anim>
                                    <p:anim calcmode="lin" valueType="num">
                                      <p:cBhvr>
                                        <p:cTn id="28" dur="500" fill="hold"/>
                                        <p:tgtEl>
                                          <p:spTgt spid="63504"/>
                                        </p:tgtEl>
                                        <p:attrNameLst>
                                          <p:attrName>ppt_h</p:attrName>
                                        </p:attrNameLst>
                                      </p:cBhvr>
                                      <p:tavLst>
                                        <p:tav tm="0">
                                          <p:val>
                                            <p:fltVal val="0"/>
                                          </p:val>
                                        </p:tav>
                                        <p:tav tm="100000">
                                          <p:val>
                                            <p:strVal val="#ppt_h"/>
                                          </p:val>
                                        </p:tav>
                                      </p:tavLst>
                                    </p:anim>
                                    <p:animEffect transition="in" filter="fade">
                                      <p:cBhvr>
                                        <p:cTn id="29" dur="500"/>
                                        <p:tgtEl>
                                          <p:spTgt spid="6350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3494"/>
                                        </p:tgtEl>
                                        <p:attrNameLst>
                                          <p:attrName>style.visibility</p:attrName>
                                        </p:attrNameLst>
                                      </p:cBhvr>
                                      <p:to>
                                        <p:strVal val="visible"/>
                                      </p:to>
                                    </p:set>
                                    <p:anim calcmode="lin" valueType="num">
                                      <p:cBhvr>
                                        <p:cTn id="32" dur="500" fill="hold"/>
                                        <p:tgtEl>
                                          <p:spTgt spid="63494"/>
                                        </p:tgtEl>
                                        <p:attrNameLst>
                                          <p:attrName>ppt_w</p:attrName>
                                        </p:attrNameLst>
                                      </p:cBhvr>
                                      <p:tavLst>
                                        <p:tav tm="0">
                                          <p:val>
                                            <p:fltVal val="0"/>
                                          </p:val>
                                        </p:tav>
                                        <p:tav tm="100000">
                                          <p:val>
                                            <p:strVal val="#ppt_w"/>
                                          </p:val>
                                        </p:tav>
                                      </p:tavLst>
                                    </p:anim>
                                    <p:anim calcmode="lin" valueType="num">
                                      <p:cBhvr>
                                        <p:cTn id="33" dur="500" fill="hold"/>
                                        <p:tgtEl>
                                          <p:spTgt spid="63494"/>
                                        </p:tgtEl>
                                        <p:attrNameLst>
                                          <p:attrName>ppt_h</p:attrName>
                                        </p:attrNameLst>
                                      </p:cBhvr>
                                      <p:tavLst>
                                        <p:tav tm="0">
                                          <p:val>
                                            <p:fltVal val="0"/>
                                          </p:val>
                                        </p:tav>
                                        <p:tav tm="100000">
                                          <p:val>
                                            <p:strVal val="#ppt_h"/>
                                          </p:val>
                                        </p:tav>
                                      </p:tavLst>
                                    </p:anim>
                                    <p:animEffect transition="in" filter="fade">
                                      <p:cBhvr>
                                        <p:cTn id="34" dur="500"/>
                                        <p:tgtEl>
                                          <p:spTgt spid="6349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3495"/>
                                        </p:tgtEl>
                                        <p:attrNameLst>
                                          <p:attrName>style.visibility</p:attrName>
                                        </p:attrNameLst>
                                      </p:cBhvr>
                                      <p:to>
                                        <p:strVal val="visible"/>
                                      </p:to>
                                    </p:set>
                                    <p:anim calcmode="lin" valueType="num">
                                      <p:cBhvr>
                                        <p:cTn id="37" dur="500" fill="hold"/>
                                        <p:tgtEl>
                                          <p:spTgt spid="63495"/>
                                        </p:tgtEl>
                                        <p:attrNameLst>
                                          <p:attrName>ppt_w</p:attrName>
                                        </p:attrNameLst>
                                      </p:cBhvr>
                                      <p:tavLst>
                                        <p:tav tm="0">
                                          <p:val>
                                            <p:fltVal val="0"/>
                                          </p:val>
                                        </p:tav>
                                        <p:tav tm="100000">
                                          <p:val>
                                            <p:strVal val="#ppt_w"/>
                                          </p:val>
                                        </p:tav>
                                      </p:tavLst>
                                    </p:anim>
                                    <p:anim calcmode="lin" valueType="num">
                                      <p:cBhvr>
                                        <p:cTn id="38" dur="500" fill="hold"/>
                                        <p:tgtEl>
                                          <p:spTgt spid="63495"/>
                                        </p:tgtEl>
                                        <p:attrNameLst>
                                          <p:attrName>ppt_h</p:attrName>
                                        </p:attrNameLst>
                                      </p:cBhvr>
                                      <p:tavLst>
                                        <p:tav tm="0">
                                          <p:val>
                                            <p:fltVal val="0"/>
                                          </p:val>
                                        </p:tav>
                                        <p:tav tm="100000">
                                          <p:val>
                                            <p:strVal val="#ppt_h"/>
                                          </p:val>
                                        </p:tav>
                                      </p:tavLst>
                                    </p:anim>
                                    <p:animEffect transition="in" filter="fade">
                                      <p:cBhvr>
                                        <p:cTn id="39" dur="500"/>
                                        <p:tgtEl>
                                          <p:spTgt spid="6349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3496"/>
                                        </p:tgtEl>
                                        <p:attrNameLst>
                                          <p:attrName>style.visibility</p:attrName>
                                        </p:attrNameLst>
                                      </p:cBhvr>
                                      <p:to>
                                        <p:strVal val="visible"/>
                                      </p:to>
                                    </p:set>
                                    <p:anim calcmode="lin" valueType="num">
                                      <p:cBhvr>
                                        <p:cTn id="55" dur="500" fill="hold"/>
                                        <p:tgtEl>
                                          <p:spTgt spid="63496"/>
                                        </p:tgtEl>
                                        <p:attrNameLst>
                                          <p:attrName>ppt_w</p:attrName>
                                        </p:attrNameLst>
                                      </p:cBhvr>
                                      <p:tavLst>
                                        <p:tav tm="0">
                                          <p:val>
                                            <p:fltVal val="0"/>
                                          </p:val>
                                        </p:tav>
                                        <p:tav tm="100000">
                                          <p:val>
                                            <p:strVal val="#ppt_w"/>
                                          </p:val>
                                        </p:tav>
                                      </p:tavLst>
                                    </p:anim>
                                    <p:anim calcmode="lin" valueType="num">
                                      <p:cBhvr>
                                        <p:cTn id="56" dur="500" fill="hold"/>
                                        <p:tgtEl>
                                          <p:spTgt spid="63496"/>
                                        </p:tgtEl>
                                        <p:attrNameLst>
                                          <p:attrName>ppt_h</p:attrName>
                                        </p:attrNameLst>
                                      </p:cBhvr>
                                      <p:tavLst>
                                        <p:tav tm="0">
                                          <p:val>
                                            <p:fltVal val="0"/>
                                          </p:val>
                                        </p:tav>
                                        <p:tav tm="100000">
                                          <p:val>
                                            <p:strVal val="#ppt_h"/>
                                          </p:val>
                                        </p:tav>
                                      </p:tavLst>
                                    </p:anim>
                                    <p:animEffect transition="in" filter="fade">
                                      <p:cBhvr>
                                        <p:cTn id="57" dur="500"/>
                                        <p:tgtEl>
                                          <p:spTgt spid="6349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3498"/>
                                        </p:tgtEl>
                                        <p:attrNameLst>
                                          <p:attrName>style.visibility</p:attrName>
                                        </p:attrNameLst>
                                      </p:cBhvr>
                                      <p:to>
                                        <p:strVal val="visible"/>
                                      </p:to>
                                    </p:set>
                                    <p:anim calcmode="lin" valueType="num">
                                      <p:cBhvr>
                                        <p:cTn id="60" dur="500" fill="hold"/>
                                        <p:tgtEl>
                                          <p:spTgt spid="63498"/>
                                        </p:tgtEl>
                                        <p:attrNameLst>
                                          <p:attrName>ppt_w</p:attrName>
                                        </p:attrNameLst>
                                      </p:cBhvr>
                                      <p:tavLst>
                                        <p:tav tm="0">
                                          <p:val>
                                            <p:fltVal val="0"/>
                                          </p:val>
                                        </p:tav>
                                        <p:tav tm="100000">
                                          <p:val>
                                            <p:strVal val="#ppt_w"/>
                                          </p:val>
                                        </p:tav>
                                      </p:tavLst>
                                    </p:anim>
                                    <p:anim calcmode="lin" valueType="num">
                                      <p:cBhvr>
                                        <p:cTn id="61" dur="500" fill="hold"/>
                                        <p:tgtEl>
                                          <p:spTgt spid="63498"/>
                                        </p:tgtEl>
                                        <p:attrNameLst>
                                          <p:attrName>ppt_h</p:attrName>
                                        </p:attrNameLst>
                                      </p:cBhvr>
                                      <p:tavLst>
                                        <p:tav tm="0">
                                          <p:val>
                                            <p:fltVal val="0"/>
                                          </p:val>
                                        </p:tav>
                                        <p:tav tm="100000">
                                          <p:val>
                                            <p:strVal val="#ppt_h"/>
                                          </p:val>
                                        </p:tav>
                                      </p:tavLst>
                                    </p:anim>
                                    <p:animEffect transition="in" filter="fade">
                                      <p:cBhvr>
                                        <p:cTn id="62" dur="500"/>
                                        <p:tgtEl>
                                          <p:spTgt spid="6349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3500"/>
                                        </p:tgtEl>
                                        <p:attrNameLst>
                                          <p:attrName>style.visibility</p:attrName>
                                        </p:attrNameLst>
                                      </p:cBhvr>
                                      <p:to>
                                        <p:strVal val="visible"/>
                                      </p:to>
                                    </p:set>
                                    <p:anim calcmode="lin" valueType="num">
                                      <p:cBhvr>
                                        <p:cTn id="65" dur="500" fill="hold"/>
                                        <p:tgtEl>
                                          <p:spTgt spid="63500"/>
                                        </p:tgtEl>
                                        <p:attrNameLst>
                                          <p:attrName>ppt_w</p:attrName>
                                        </p:attrNameLst>
                                      </p:cBhvr>
                                      <p:tavLst>
                                        <p:tav tm="0">
                                          <p:val>
                                            <p:fltVal val="0"/>
                                          </p:val>
                                        </p:tav>
                                        <p:tav tm="100000">
                                          <p:val>
                                            <p:strVal val="#ppt_w"/>
                                          </p:val>
                                        </p:tav>
                                      </p:tavLst>
                                    </p:anim>
                                    <p:anim calcmode="lin" valueType="num">
                                      <p:cBhvr>
                                        <p:cTn id="66" dur="500" fill="hold"/>
                                        <p:tgtEl>
                                          <p:spTgt spid="63500"/>
                                        </p:tgtEl>
                                        <p:attrNameLst>
                                          <p:attrName>ppt_h</p:attrName>
                                        </p:attrNameLst>
                                      </p:cBhvr>
                                      <p:tavLst>
                                        <p:tav tm="0">
                                          <p:val>
                                            <p:fltVal val="0"/>
                                          </p:val>
                                        </p:tav>
                                        <p:tav tm="100000">
                                          <p:val>
                                            <p:strVal val="#ppt_h"/>
                                          </p:val>
                                        </p:tav>
                                      </p:tavLst>
                                    </p:anim>
                                    <p:animEffect transition="in" filter="fade">
                                      <p:cBhvr>
                                        <p:cTn id="67" dur="500"/>
                                        <p:tgtEl>
                                          <p:spTgt spid="6350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3502"/>
                                        </p:tgtEl>
                                        <p:attrNameLst>
                                          <p:attrName>style.visibility</p:attrName>
                                        </p:attrNameLst>
                                      </p:cBhvr>
                                      <p:to>
                                        <p:strVal val="visible"/>
                                      </p:to>
                                    </p:set>
                                    <p:anim calcmode="lin" valueType="num">
                                      <p:cBhvr>
                                        <p:cTn id="70" dur="500" fill="hold"/>
                                        <p:tgtEl>
                                          <p:spTgt spid="63502"/>
                                        </p:tgtEl>
                                        <p:attrNameLst>
                                          <p:attrName>ppt_w</p:attrName>
                                        </p:attrNameLst>
                                      </p:cBhvr>
                                      <p:tavLst>
                                        <p:tav tm="0">
                                          <p:val>
                                            <p:fltVal val="0"/>
                                          </p:val>
                                        </p:tav>
                                        <p:tav tm="100000">
                                          <p:val>
                                            <p:strVal val="#ppt_w"/>
                                          </p:val>
                                        </p:tav>
                                      </p:tavLst>
                                    </p:anim>
                                    <p:anim calcmode="lin" valueType="num">
                                      <p:cBhvr>
                                        <p:cTn id="71" dur="500" fill="hold"/>
                                        <p:tgtEl>
                                          <p:spTgt spid="63502"/>
                                        </p:tgtEl>
                                        <p:attrNameLst>
                                          <p:attrName>ppt_h</p:attrName>
                                        </p:attrNameLst>
                                      </p:cBhvr>
                                      <p:tavLst>
                                        <p:tav tm="0">
                                          <p:val>
                                            <p:fltVal val="0"/>
                                          </p:val>
                                        </p:tav>
                                        <p:tav tm="100000">
                                          <p:val>
                                            <p:strVal val="#ppt_h"/>
                                          </p:val>
                                        </p:tav>
                                      </p:tavLst>
                                    </p:anim>
                                    <p:animEffect transition="in" filter="fade">
                                      <p:cBhvr>
                                        <p:cTn id="72" dur="500"/>
                                        <p:tgtEl>
                                          <p:spTgt spid="63502"/>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63497"/>
                                        </p:tgtEl>
                                        <p:attrNameLst>
                                          <p:attrName>style.visibility</p:attrName>
                                        </p:attrNameLst>
                                      </p:cBhvr>
                                      <p:to>
                                        <p:strVal val="visible"/>
                                      </p:to>
                                    </p:set>
                                    <p:animEffect transition="in" filter="wipe(up)">
                                      <p:cBhvr>
                                        <p:cTn id="77" dur="500"/>
                                        <p:tgtEl>
                                          <p:spTgt spid="63497"/>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63499"/>
                                        </p:tgtEl>
                                        <p:attrNameLst>
                                          <p:attrName>style.visibility</p:attrName>
                                        </p:attrNameLst>
                                      </p:cBhvr>
                                      <p:to>
                                        <p:strVal val="visible"/>
                                      </p:to>
                                    </p:set>
                                    <p:animEffect transition="in" filter="wipe(up)">
                                      <p:cBhvr>
                                        <p:cTn id="80" dur="500"/>
                                        <p:tgtEl>
                                          <p:spTgt spid="63499"/>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63501"/>
                                        </p:tgtEl>
                                        <p:attrNameLst>
                                          <p:attrName>style.visibility</p:attrName>
                                        </p:attrNameLst>
                                      </p:cBhvr>
                                      <p:to>
                                        <p:strVal val="visible"/>
                                      </p:to>
                                    </p:set>
                                    <p:animEffect transition="in" filter="wipe(up)">
                                      <p:cBhvr>
                                        <p:cTn id="83" dur="500"/>
                                        <p:tgtEl>
                                          <p:spTgt spid="63501"/>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63503"/>
                                        </p:tgtEl>
                                        <p:attrNameLst>
                                          <p:attrName>style.visibility</p:attrName>
                                        </p:attrNameLst>
                                      </p:cBhvr>
                                      <p:to>
                                        <p:strVal val="visible"/>
                                      </p:to>
                                    </p:set>
                                    <p:animEffect transition="in" filter="wipe(up)">
                                      <p:cBhvr>
                                        <p:cTn id="86" dur="500"/>
                                        <p:tgtEl>
                                          <p:spTgt spid="63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P spid="63494" grpId="0" animBg="1"/>
      <p:bldP spid="63495" grpId="0" animBg="1"/>
      <p:bldP spid="63496" grpId="0"/>
      <p:bldP spid="63497" grpId="0"/>
      <p:bldP spid="63498" grpId="0"/>
      <p:bldP spid="63499" grpId="0"/>
      <p:bldP spid="63500" grpId="0"/>
      <p:bldP spid="63501" grpId="0"/>
      <p:bldP spid="63502" grpId="0"/>
      <p:bldP spid="63503" grpId="0"/>
      <p:bldP spid="63504" grpId="0" animBg="1"/>
      <p:bldP spid="18" grpId="0" animBg="1"/>
      <p:bldP spid="19" grpId="0"/>
      <p:bldP spid="26"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矩形 1"/>
          <p:cNvSpPr>
            <a:spLocks noChangeArrowheads="1"/>
          </p:cNvSpPr>
          <p:nvPr/>
        </p:nvSpPr>
        <p:spPr bwMode="auto">
          <a:xfrm>
            <a:off x="0" y="17463"/>
            <a:ext cx="3138488" cy="93894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9"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pic>
        <p:nvPicPr>
          <p:cNvPr id="21" name="图片 11"/>
          <p:cNvPicPr>
            <a:picLocks noChangeAspect="1" noChangeArrowheads="1"/>
          </p:cNvPicPr>
          <p:nvPr/>
        </p:nvPicPr>
        <p:blipFill>
          <a:blip r:embed="rId3"/>
          <a:stretch>
            <a:fillRect/>
          </a:stretch>
        </p:blipFill>
        <p:spPr bwMode="auto">
          <a:xfrm>
            <a:off x="6362700" y="1231901"/>
            <a:ext cx="1473200" cy="166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bwMode="auto">
          <a:xfrm>
            <a:off x="4064000" y="1231901"/>
            <a:ext cx="2235200" cy="1666204"/>
          </a:xfrm>
          <a:prstGeom prst="rect">
            <a:avLst/>
          </a:prstGeom>
          <a:solidFill>
            <a:srgbClr val="8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pic>
        <p:nvPicPr>
          <p:cNvPr id="23" name="图片 1"/>
          <p:cNvPicPr>
            <a:picLocks noChangeAspect="1" noChangeArrowheads="1"/>
          </p:cNvPicPr>
          <p:nvPr/>
        </p:nvPicPr>
        <p:blipFill>
          <a:blip r:embed="rId4"/>
          <a:srcRect l="-2"/>
          <a:stretch>
            <a:fillRect/>
          </a:stretch>
        </p:blipFill>
        <p:spPr bwMode="auto">
          <a:xfrm>
            <a:off x="1193800" y="1231902"/>
            <a:ext cx="2806700" cy="166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7"/>
          <p:cNvPicPr>
            <a:picLocks noChangeAspect="1" noChangeArrowheads="1"/>
          </p:cNvPicPr>
          <p:nvPr/>
        </p:nvPicPr>
        <p:blipFill>
          <a:blip r:embed="rId5"/>
          <a:stretch>
            <a:fillRect/>
          </a:stretch>
        </p:blipFill>
        <p:spPr bwMode="auto">
          <a:xfrm>
            <a:off x="3517900" y="2971800"/>
            <a:ext cx="4305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bwMode="auto">
          <a:xfrm>
            <a:off x="2584450" y="2971800"/>
            <a:ext cx="882650" cy="1752600"/>
          </a:xfrm>
          <a:prstGeom prst="rect">
            <a:avLst/>
          </a:prstGeom>
          <a:solidFill>
            <a:srgbClr val="8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pic>
        <p:nvPicPr>
          <p:cNvPr id="27" name="图片 1"/>
          <p:cNvPicPr>
            <a:picLocks noChangeAspect="1" noChangeArrowheads="1"/>
          </p:cNvPicPr>
          <p:nvPr/>
        </p:nvPicPr>
        <p:blipFill>
          <a:blip r:embed="rId6"/>
          <a:stretch>
            <a:fillRect/>
          </a:stretch>
        </p:blipFill>
        <p:spPr bwMode="auto">
          <a:xfrm flipH="1">
            <a:off x="1193800" y="2971800"/>
            <a:ext cx="134619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12"/>
          <p:cNvSpPr txBox="1">
            <a:spLocks noChangeArrowheads="1"/>
          </p:cNvSpPr>
          <p:nvPr/>
        </p:nvSpPr>
        <p:spPr bwMode="auto">
          <a:xfrm>
            <a:off x="4152900" y="1396389"/>
            <a:ext cx="2044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微软雅黑" panose="020b0503020204020204" pitchFamily="34" charset="-122"/>
              </a:rPr>
              <a:t>点击输入标题文字</a:t>
            </a:r>
            <a:endParaRPr lang="en-US" altLang="zh-CN" sz="1800">
              <a:solidFill>
                <a:schemeClr val="bg1">
                  <a:lumMod val="95000"/>
                </a:schemeClr>
              </a:solidFill>
              <a:latin typeface="微软雅黑" panose="020b0503020204020204" pitchFamily="34" charset="-122"/>
            </a:endParaRPr>
          </a:p>
        </p:txBody>
      </p:sp>
      <p:sp>
        <p:nvSpPr>
          <p:cNvPr id="5" name="矩形 4"/>
          <p:cNvSpPr/>
          <p:nvPr/>
        </p:nvSpPr>
        <p:spPr>
          <a:xfrm>
            <a:off x="4286250" y="1796475"/>
            <a:ext cx="1778000" cy="861774"/>
          </a:xfrm>
          <a:prstGeom prst="rect">
            <a:avLst/>
          </a:prstGeom>
        </p:spPr>
        <p:txBody>
          <a:bodyPr wrap="square">
            <a:spAutoFit/>
          </a:bodyPr>
          <a:lstStyle/>
          <a:p>
            <a:pPr>
              <a:lnSpc>
                <a:spcPct val="100000"/>
              </a:lnSpc>
              <a:buNone/>
            </a:pPr>
            <a:r>
              <a:rPr lang="zh-CN" altLang="en-US" sz="1000">
                <a:solidFill>
                  <a:schemeClr val="bg1"/>
                </a:solidFill>
                <a:latin typeface="微软雅黑" panose="020b0503020204020204" pitchFamily="34" charset="-122"/>
              </a:rPr>
              <a:t>标题数字等都可以通过点击和重新输入进行更改，顶部“开始”面板中可以对字体题数字标题数字等都可以通过点击和重新输入进行板。</a:t>
            </a:r>
            <a:endParaRPr lang="zh-CN" altLang="zh-CN" sz="1000">
              <a:solidFill>
                <a:schemeClr val="bg1"/>
              </a:solidFill>
              <a:latin typeface="微软雅黑" panose="020b0503020204020204" pitchFamily="34" charset="-122"/>
            </a:endParaRPr>
          </a:p>
        </p:txBody>
      </p:sp>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randombar(horizontal)">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 grpId="0" animBg="1"/>
      <p:bldP spid="25" grpId="0" animBg="1"/>
      <p:bldP spid="28" grpId="0"/>
      <p:bldP spid="5"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1"/>
          <p:cNvSpPr>
            <a:spLocks noChangeArrowheads="1"/>
          </p:cNvSpPr>
          <p:nvPr/>
        </p:nvSpPr>
        <p:spPr bwMode="auto">
          <a:xfrm>
            <a:off x="0" y="5588"/>
            <a:ext cx="3138488" cy="93894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1"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4" name="等腰三角形 3"/>
          <p:cNvSpPr/>
          <p:nvPr/>
        </p:nvSpPr>
        <p:spPr bwMode="auto">
          <a:xfrm>
            <a:off x="3530600" y="1223935"/>
            <a:ext cx="1943100" cy="1760565"/>
          </a:xfrm>
          <a:prstGeom prst="triangle">
            <a:avLst/>
          </a:prstGeom>
          <a:solidFill>
            <a:srgbClr val="8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2" name="等腰三角形 11"/>
          <p:cNvSpPr/>
          <p:nvPr/>
        </p:nvSpPr>
        <p:spPr bwMode="auto">
          <a:xfrm flipV="1">
            <a:off x="3530600" y="3136899"/>
            <a:ext cx="1943100" cy="1760565"/>
          </a:xfrm>
          <a:prstGeom prst="triangle">
            <a:avLst/>
          </a:prstGeom>
          <a:blipFill dpi="0" rotWithShape="0">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3" name="等腰三角形 12"/>
          <p:cNvSpPr/>
          <p:nvPr/>
        </p:nvSpPr>
        <p:spPr bwMode="auto">
          <a:xfrm>
            <a:off x="2425700" y="3175000"/>
            <a:ext cx="1943100" cy="1760565"/>
          </a:xfrm>
          <a:prstGeom prst="triangle">
            <a:avLst/>
          </a:prstGeom>
          <a:solidFill>
            <a:srgbClr val="8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4" name="等腰三角形 13"/>
          <p:cNvSpPr/>
          <p:nvPr/>
        </p:nvSpPr>
        <p:spPr bwMode="auto">
          <a:xfrm>
            <a:off x="4648200" y="3175000"/>
            <a:ext cx="1943100" cy="1760565"/>
          </a:xfrm>
          <a:prstGeom prst="triangle">
            <a:avLst/>
          </a:prstGeom>
          <a:solidFill>
            <a:srgbClr val="8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5" name="矩形 4"/>
          <p:cNvSpPr/>
          <p:nvPr/>
        </p:nvSpPr>
        <p:spPr>
          <a:xfrm>
            <a:off x="347662" y="2145724"/>
            <a:ext cx="2909888" cy="1169551"/>
          </a:xfrm>
          <a:prstGeom prst="rect">
            <a:avLst/>
          </a:prstGeom>
        </p:spPr>
        <p:txBody>
          <a:bodyPr wrap="square">
            <a:spAutoFit/>
          </a:bodyPr>
          <a:lstStyle/>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a:t>
            </a:r>
            <a:endParaRPr lang="en-US" altLang="zh-CN" sz="1000">
              <a:solidFill>
                <a:schemeClr val="bg2">
                  <a:lumMod val="25000"/>
                </a:schemeClr>
              </a:solidFill>
              <a:latin typeface="微软雅黑" panose="020b0503020204020204" pitchFamily="34" charset="-122"/>
            </a:endParaRPr>
          </a:p>
          <a:p>
            <a:pPr>
              <a:lnSpc>
                <a:spcPct val="100000"/>
              </a:lnSpc>
              <a:buNone/>
            </a:pPr>
            <a:r>
              <a:rPr lang="zh-CN" altLang="en-US" sz="1000">
                <a:solidFill>
                  <a:schemeClr val="bg2">
                    <a:lumMod val="25000"/>
                  </a:schemeClr>
                </a:solidFill>
                <a:latin typeface="微软雅黑" panose="020b0503020204020204" pitchFamily="34" charset="-122"/>
              </a:rPr>
              <a:t>顶部“开始”面板中可以对字体题数字</a:t>
            </a:r>
            <a:endParaRPr lang="en-US" altLang="zh-CN" sz="1000">
              <a:solidFill>
                <a:schemeClr val="bg2">
                  <a:lumMod val="25000"/>
                </a:schemeClr>
              </a:solidFill>
              <a:latin typeface="微软雅黑" panose="020b0503020204020204" pitchFamily="34" charset="-122"/>
            </a:endParaRPr>
          </a:p>
          <a:p>
            <a:pPr>
              <a:lnSpc>
                <a:spcPct val="100000"/>
              </a:lnSpc>
              <a:buNone/>
            </a:pPr>
            <a:r>
              <a:rPr lang="zh-CN" altLang="en-US" sz="1000">
                <a:solidFill>
                  <a:schemeClr val="bg2">
                    <a:lumMod val="25000"/>
                  </a:schemeClr>
                </a:solidFill>
                <a:latin typeface="微软雅黑" panose="020b0503020204020204" pitchFamily="34" charset="-122"/>
              </a:rPr>
              <a:t>标题数字等都可以通过点击和</a:t>
            </a:r>
            <a:endParaRPr lang="en-US" altLang="zh-CN" sz="1000">
              <a:solidFill>
                <a:schemeClr val="bg2">
                  <a:lumMod val="25000"/>
                </a:schemeClr>
              </a:solidFill>
              <a:latin typeface="微软雅黑" panose="020b0503020204020204" pitchFamily="34" charset="-122"/>
            </a:endParaRPr>
          </a:p>
          <a:p>
            <a:pPr>
              <a:lnSpc>
                <a:spcPct val="100000"/>
              </a:lnSpc>
              <a:buNone/>
            </a:pPr>
            <a:r>
              <a:rPr lang="zh-CN" altLang="en-US" sz="1000">
                <a:solidFill>
                  <a:schemeClr val="bg2">
                    <a:lumMod val="25000"/>
                  </a:schemeClr>
                </a:solidFill>
                <a:latin typeface="微软雅黑" panose="020b0503020204020204" pitchFamily="34" charset="-122"/>
              </a:rPr>
              <a:t>重新输入进行板中可以</a:t>
            </a:r>
            <a:endParaRPr lang="en-US" altLang="zh-CN" sz="1000">
              <a:solidFill>
                <a:schemeClr val="bg2">
                  <a:lumMod val="25000"/>
                </a:schemeClr>
              </a:solidFill>
              <a:latin typeface="微软雅黑" panose="020b0503020204020204" pitchFamily="34" charset="-122"/>
            </a:endParaRPr>
          </a:p>
          <a:p>
            <a:pPr>
              <a:lnSpc>
                <a:spcPct val="100000"/>
              </a:lnSpc>
              <a:buNone/>
            </a:pPr>
            <a:r>
              <a:rPr lang="zh-CN" altLang="en-US" sz="1000">
                <a:solidFill>
                  <a:schemeClr val="bg2">
                    <a:lumMod val="25000"/>
                  </a:schemeClr>
                </a:solidFill>
                <a:latin typeface="微软雅黑" panose="020b0503020204020204" pitchFamily="34" charset="-122"/>
              </a:rPr>
              <a:t>对字体题数字标题</a:t>
            </a:r>
            <a:endParaRPr lang="en-US" altLang="zh-CN" sz="1000">
              <a:solidFill>
                <a:schemeClr val="bg2">
                  <a:lumMod val="25000"/>
                </a:schemeClr>
              </a:solidFill>
              <a:latin typeface="微软雅黑" panose="020b0503020204020204" pitchFamily="34" charset="-122"/>
            </a:endParaRPr>
          </a:p>
          <a:p>
            <a:pPr>
              <a:lnSpc>
                <a:spcPct val="100000"/>
              </a:lnSpc>
              <a:buNone/>
            </a:pPr>
            <a:r>
              <a:rPr lang="zh-CN" altLang="en-US" sz="1000">
                <a:solidFill>
                  <a:schemeClr val="bg2">
                    <a:lumMod val="25000"/>
                  </a:schemeClr>
                </a:solidFill>
                <a:latin typeface="微软雅黑" panose="020b0503020204020204" pitchFamily="34" charset="-122"/>
              </a:rPr>
              <a:t>数字等都可以</a:t>
            </a:r>
            <a:endParaRPr lang="en-US" altLang="zh-CN" sz="1000">
              <a:solidFill>
                <a:schemeClr val="bg2">
                  <a:lumMod val="25000"/>
                </a:schemeClr>
              </a:solidFill>
              <a:latin typeface="微软雅黑" panose="020b0503020204020204" pitchFamily="34" charset="-122"/>
            </a:endParaRPr>
          </a:p>
          <a:p>
            <a:pPr>
              <a:lnSpc>
                <a:spcPct val="100000"/>
              </a:lnSpc>
              <a:buNone/>
            </a:pPr>
            <a:r>
              <a:rPr lang="zh-CN" altLang="en-US" sz="1000">
                <a:solidFill>
                  <a:schemeClr val="bg2">
                    <a:lumMod val="25000"/>
                  </a:schemeClr>
                </a:solidFill>
                <a:latin typeface="微软雅黑" panose="020b0503020204020204" pitchFamily="34" charset="-122"/>
              </a:rPr>
              <a:t>通过点击</a:t>
            </a:r>
            <a:endParaRPr lang="en-US" altLang="zh-CN" sz="1000">
              <a:solidFill>
                <a:schemeClr val="bg2">
                  <a:lumMod val="25000"/>
                </a:schemeClr>
              </a:solidFill>
              <a:latin typeface="微软雅黑" panose="020b0503020204020204" pitchFamily="34" charset="-122"/>
            </a:endParaRPr>
          </a:p>
        </p:txBody>
      </p:sp>
      <p:sp>
        <p:nvSpPr>
          <p:cNvPr id="16" name="矩形 15"/>
          <p:cNvSpPr/>
          <p:nvPr/>
        </p:nvSpPr>
        <p:spPr>
          <a:xfrm>
            <a:off x="5776912" y="2158423"/>
            <a:ext cx="2909888" cy="1169551"/>
          </a:xfrm>
          <a:prstGeom prst="rect">
            <a:avLst/>
          </a:prstGeom>
        </p:spPr>
        <p:txBody>
          <a:bodyPr wrap="square">
            <a:spAutoFit/>
          </a:bodyPr>
          <a:lstStyle/>
          <a:p>
            <a:pPr algn="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a:t>
            </a:r>
            <a:endParaRPr lang="en-US" altLang="zh-CN" sz="1000">
              <a:solidFill>
                <a:schemeClr val="bg2">
                  <a:lumMod val="25000"/>
                </a:schemeClr>
              </a:solidFill>
              <a:latin typeface="微软雅黑" panose="020b0503020204020204" pitchFamily="34" charset="-122"/>
            </a:endParaRPr>
          </a:p>
          <a:p>
            <a:pPr algn="r">
              <a:lnSpc>
                <a:spcPct val="100000"/>
              </a:lnSpc>
              <a:buNone/>
            </a:pPr>
            <a:r>
              <a:rPr lang="zh-CN" altLang="en-US" sz="1000">
                <a:solidFill>
                  <a:schemeClr val="bg2">
                    <a:lumMod val="25000"/>
                  </a:schemeClr>
                </a:solidFill>
                <a:latin typeface="微软雅黑" panose="020b0503020204020204" pitchFamily="34" charset="-122"/>
              </a:rPr>
              <a:t>顶部“开始”面板中可以对字体题数字</a:t>
            </a:r>
            <a:endParaRPr lang="en-US" altLang="zh-CN" sz="1000">
              <a:solidFill>
                <a:schemeClr val="bg2">
                  <a:lumMod val="25000"/>
                </a:schemeClr>
              </a:solidFill>
              <a:latin typeface="微软雅黑" panose="020b0503020204020204" pitchFamily="34" charset="-122"/>
            </a:endParaRPr>
          </a:p>
          <a:p>
            <a:pPr algn="r">
              <a:lnSpc>
                <a:spcPct val="100000"/>
              </a:lnSpc>
              <a:buNone/>
            </a:pPr>
            <a:r>
              <a:rPr lang="zh-CN" altLang="en-US" sz="1000">
                <a:solidFill>
                  <a:schemeClr val="bg2">
                    <a:lumMod val="25000"/>
                  </a:schemeClr>
                </a:solidFill>
                <a:latin typeface="微软雅黑" panose="020b0503020204020204" pitchFamily="34" charset="-122"/>
              </a:rPr>
              <a:t>标题数字等都可以通过点击和</a:t>
            </a:r>
            <a:endParaRPr lang="en-US" altLang="zh-CN" sz="1000">
              <a:solidFill>
                <a:schemeClr val="bg2">
                  <a:lumMod val="25000"/>
                </a:schemeClr>
              </a:solidFill>
              <a:latin typeface="微软雅黑" panose="020b0503020204020204" pitchFamily="34" charset="-122"/>
            </a:endParaRPr>
          </a:p>
          <a:p>
            <a:pPr algn="r">
              <a:lnSpc>
                <a:spcPct val="100000"/>
              </a:lnSpc>
              <a:buNone/>
            </a:pPr>
            <a:r>
              <a:rPr lang="zh-CN" altLang="en-US" sz="1000">
                <a:solidFill>
                  <a:schemeClr val="bg2">
                    <a:lumMod val="25000"/>
                  </a:schemeClr>
                </a:solidFill>
                <a:latin typeface="微软雅黑" panose="020b0503020204020204" pitchFamily="34" charset="-122"/>
              </a:rPr>
              <a:t>重新输入进行板中可以</a:t>
            </a:r>
            <a:endParaRPr lang="en-US" altLang="zh-CN" sz="1000">
              <a:solidFill>
                <a:schemeClr val="bg2">
                  <a:lumMod val="25000"/>
                </a:schemeClr>
              </a:solidFill>
              <a:latin typeface="微软雅黑" panose="020b0503020204020204" pitchFamily="34" charset="-122"/>
            </a:endParaRPr>
          </a:p>
          <a:p>
            <a:pPr algn="r">
              <a:lnSpc>
                <a:spcPct val="100000"/>
              </a:lnSpc>
              <a:buNone/>
            </a:pPr>
            <a:r>
              <a:rPr lang="zh-CN" altLang="en-US" sz="1000">
                <a:solidFill>
                  <a:schemeClr val="bg2">
                    <a:lumMod val="25000"/>
                  </a:schemeClr>
                </a:solidFill>
                <a:latin typeface="微软雅黑" panose="020b0503020204020204" pitchFamily="34" charset="-122"/>
              </a:rPr>
              <a:t>对字体题数字标题</a:t>
            </a:r>
            <a:endParaRPr lang="en-US" altLang="zh-CN" sz="1000">
              <a:solidFill>
                <a:schemeClr val="bg2">
                  <a:lumMod val="25000"/>
                </a:schemeClr>
              </a:solidFill>
              <a:latin typeface="微软雅黑" panose="020b0503020204020204" pitchFamily="34" charset="-122"/>
            </a:endParaRPr>
          </a:p>
          <a:p>
            <a:pPr algn="r">
              <a:lnSpc>
                <a:spcPct val="100000"/>
              </a:lnSpc>
              <a:buNone/>
            </a:pPr>
            <a:r>
              <a:rPr lang="zh-CN" altLang="en-US" sz="1000">
                <a:solidFill>
                  <a:schemeClr val="bg2">
                    <a:lumMod val="25000"/>
                  </a:schemeClr>
                </a:solidFill>
                <a:latin typeface="微软雅黑" panose="020b0503020204020204" pitchFamily="34" charset="-122"/>
              </a:rPr>
              <a:t>数字等都可以</a:t>
            </a:r>
            <a:endParaRPr lang="en-US" altLang="zh-CN" sz="1000">
              <a:solidFill>
                <a:schemeClr val="bg2">
                  <a:lumMod val="25000"/>
                </a:schemeClr>
              </a:solidFill>
              <a:latin typeface="微软雅黑" panose="020b0503020204020204" pitchFamily="34" charset="-122"/>
            </a:endParaRPr>
          </a:p>
          <a:p>
            <a:pPr algn="r">
              <a:lnSpc>
                <a:spcPct val="100000"/>
              </a:lnSpc>
              <a:buNone/>
            </a:pPr>
            <a:r>
              <a:rPr lang="zh-CN" altLang="en-US" sz="1000">
                <a:solidFill>
                  <a:schemeClr val="bg2">
                    <a:lumMod val="25000"/>
                  </a:schemeClr>
                </a:solidFill>
                <a:latin typeface="微软雅黑" panose="020b0503020204020204" pitchFamily="34" charset="-122"/>
              </a:rPr>
              <a:t>通过点击</a:t>
            </a:r>
            <a:endParaRPr lang="en-US" altLang="zh-CN" sz="1000">
              <a:solidFill>
                <a:schemeClr val="bg2">
                  <a:lumMod val="25000"/>
                </a:schemeClr>
              </a:solidFill>
              <a:latin typeface="微软雅黑" panose="020b0503020204020204" pitchFamily="34" charset="-122"/>
            </a:endParaRPr>
          </a:p>
        </p:txBody>
      </p:sp>
      <p:sp>
        <p:nvSpPr>
          <p:cNvPr id="6" name="矩形 5"/>
          <p:cNvSpPr/>
          <p:nvPr/>
        </p:nvSpPr>
        <p:spPr>
          <a:xfrm>
            <a:off x="284162" y="3979183"/>
            <a:ext cx="1608138" cy="707886"/>
          </a:xfrm>
          <a:prstGeom prst="rect">
            <a:avLst/>
          </a:prstGeom>
        </p:spPr>
        <p:txBody>
          <a:bodyPr wrap="square">
            <a:spAutoFit/>
          </a:bodyPr>
          <a:lstStyle/>
          <a:p>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a:t>
            </a:r>
            <a:endParaRPr lang="zh-CN" altLang="en-US" sz="1000"/>
          </a:p>
        </p:txBody>
      </p:sp>
      <p:sp>
        <p:nvSpPr>
          <p:cNvPr id="18" name="矩形 17"/>
          <p:cNvSpPr/>
          <p:nvPr/>
        </p:nvSpPr>
        <p:spPr>
          <a:xfrm>
            <a:off x="7077868" y="3979183"/>
            <a:ext cx="1608138" cy="707886"/>
          </a:xfrm>
          <a:prstGeom prst="rect">
            <a:avLst/>
          </a:prstGeom>
        </p:spPr>
        <p:txBody>
          <a:bodyPr wrap="square">
            <a:spAutoFit/>
          </a:bodyPr>
          <a:lstStyle/>
          <a:p>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a:t>
            </a:r>
            <a:endParaRPr lang="zh-CN" altLang="en-US" sz="1000"/>
          </a:p>
        </p:txBody>
      </p:sp>
      <p:sp>
        <p:nvSpPr>
          <p:cNvPr id="19" name="文本框 12"/>
          <p:cNvSpPr txBox="1">
            <a:spLocks noChangeArrowheads="1"/>
          </p:cNvSpPr>
          <p:nvPr/>
        </p:nvSpPr>
        <p:spPr bwMode="auto">
          <a:xfrm>
            <a:off x="381000" y="1721574"/>
            <a:ext cx="2044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800">
                <a:solidFill>
                  <a:schemeClr val="tx1">
                    <a:lumMod val="85000"/>
                    <a:lumOff val="15000"/>
                  </a:schemeClr>
                </a:solidFill>
                <a:latin typeface="微软雅黑" panose="020b0503020204020204" pitchFamily="34" charset="-122"/>
              </a:rPr>
              <a:t>点击输入标题文字</a:t>
            </a:r>
            <a:endParaRPr lang="en-US" altLang="zh-CN" sz="1800">
              <a:solidFill>
                <a:schemeClr val="tx1">
                  <a:lumMod val="85000"/>
                  <a:lumOff val="15000"/>
                </a:schemeClr>
              </a:solidFill>
              <a:latin typeface="微软雅黑" panose="020b0503020204020204" pitchFamily="34" charset="-122"/>
            </a:endParaRPr>
          </a:p>
        </p:txBody>
      </p:sp>
      <p:sp>
        <p:nvSpPr>
          <p:cNvPr id="20" name="文本框 12"/>
          <p:cNvSpPr txBox="1">
            <a:spLocks noChangeArrowheads="1"/>
          </p:cNvSpPr>
          <p:nvPr/>
        </p:nvSpPr>
        <p:spPr bwMode="auto">
          <a:xfrm>
            <a:off x="381000" y="3609851"/>
            <a:ext cx="2044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800">
                <a:solidFill>
                  <a:schemeClr val="tx1">
                    <a:lumMod val="85000"/>
                    <a:lumOff val="15000"/>
                  </a:schemeClr>
                </a:solidFill>
                <a:latin typeface="微软雅黑" panose="020b0503020204020204" pitchFamily="34" charset="-122"/>
              </a:rPr>
              <a:t>点击输入标题文字</a:t>
            </a:r>
            <a:endParaRPr lang="en-US" altLang="zh-CN" sz="1800">
              <a:solidFill>
                <a:schemeClr val="tx1">
                  <a:lumMod val="85000"/>
                  <a:lumOff val="15000"/>
                </a:schemeClr>
              </a:solidFill>
              <a:latin typeface="微软雅黑" panose="020b0503020204020204" pitchFamily="34" charset="-122"/>
            </a:endParaRPr>
          </a:p>
        </p:txBody>
      </p:sp>
      <p:sp>
        <p:nvSpPr>
          <p:cNvPr id="21" name="文本框 12"/>
          <p:cNvSpPr txBox="1">
            <a:spLocks noChangeArrowheads="1"/>
          </p:cNvSpPr>
          <p:nvPr/>
        </p:nvSpPr>
        <p:spPr bwMode="auto">
          <a:xfrm>
            <a:off x="6591300" y="1738291"/>
            <a:ext cx="2044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r" defTabSz="914400" eaLnBrk="1" hangingPunct="1">
              <a:lnSpc>
                <a:spcPct val="100000"/>
              </a:lnSpc>
              <a:spcBef>
                <a:spcPct val="0"/>
              </a:spcBef>
              <a:buNone/>
            </a:pPr>
            <a:r>
              <a:rPr lang="zh-CN" altLang="en-US" sz="1800">
                <a:solidFill>
                  <a:schemeClr val="tx1">
                    <a:lumMod val="85000"/>
                    <a:lumOff val="15000"/>
                  </a:schemeClr>
                </a:solidFill>
                <a:latin typeface="微软雅黑" panose="020b0503020204020204" pitchFamily="34" charset="-122"/>
              </a:rPr>
              <a:t>点击输入标题文字</a:t>
            </a:r>
            <a:endParaRPr lang="en-US" altLang="zh-CN" sz="1800">
              <a:solidFill>
                <a:schemeClr val="tx1">
                  <a:lumMod val="85000"/>
                  <a:lumOff val="15000"/>
                </a:schemeClr>
              </a:solidFill>
              <a:latin typeface="微软雅黑" panose="020b0503020204020204" pitchFamily="34" charset="-122"/>
            </a:endParaRPr>
          </a:p>
        </p:txBody>
      </p:sp>
      <p:sp>
        <p:nvSpPr>
          <p:cNvPr id="22" name="文本框 12"/>
          <p:cNvSpPr txBox="1">
            <a:spLocks noChangeArrowheads="1"/>
          </p:cNvSpPr>
          <p:nvPr/>
        </p:nvSpPr>
        <p:spPr bwMode="auto">
          <a:xfrm>
            <a:off x="6591300" y="3626568"/>
            <a:ext cx="2044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r" defTabSz="914400" eaLnBrk="1" hangingPunct="1">
              <a:lnSpc>
                <a:spcPct val="100000"/>
              </a:lnSpc>
              <a:spcBef>
                <a:spcPct val="0"/>
              </a:spcBef>
              <a:buNone/>
            </a:pPr>
            <a:r>
              <a:rPr lang="zh-CN" altLang="en-US" sz="1800">
                <a:solidFill>
                  <a:schemeClr val="tx1">
                    <a:lumMod val="85000"/>
                    <a:lumOff val="15000"/>
                  </a:schemeClr>
                </a:solidFill>
                <a:latin typeface="微软雅黑" panose="020b0503020204020204" pitchFamily="34" charset="-122"/>
              </a:rPr>
              <a:t>点击输入标题文字</a:t>
            </a:r>
            <a:endParaRPr lang="en-US" altLang="zh-CN" sz="1800">
              <a:solidFill>
                <a:schemeClr val="tx1">
                  <a:lumMod val="85000"/>
                  <a:lumOff val="15000"/>
                </a:schemeClr>
              </a:solidFill>
              <a:latin typeface="微软雅黑" panose="020b0503020204020204" pitchFamily="34" charset="-122"/>
            </a:endParaRPr>
          </a:p>
        </p:txBody>
      </p:sp>
    </p:spTree>
  </p:cSld>
  <p:clrMapOvr>
    <a:masterClrMapping/>
  </p:clrMapOvr>
  <p:transition advClick="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1+#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0-#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0-#ppt_w/2"/>
                                          </p:val>
                                        </p:tav>
                                        <p:tav tm="100000">
                                          <p:val>
                                            <p:strVal val="#ppt_x"/>
                                          </p:val>
                                        </p:tav>
                                      </p:tavLst>
                                    </p:anim>
                                    <p:anim calcmode="lin" valueType="num">
                                      <p:cBhvr additive="base">
                                        <p:cTn id="58" dur="500" fill="hold"/>
                                        <p:tgtEl>
                                          <p:spTgt spid="6"/>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1+#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1+#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4" grpId="0" animBg="1"/>
      <p:bldP spid="12" grpId="0" animBg="1"/>
      <p:bldP spid="13" grpId="0" animBg="1"/>
      <p:bldP spid="14" grpId="0" animBg="1"/>
      <p:bldP spid="5" grpId="0"/>
      <p:bldP spid="16" grpId="0"/>
      <p:bldP spid="6" grpId="0"/>
      <p:bldP spid="18"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1"/>
          <p:cNvSpPr>
            <a:spLocks noChangeArrowheads="1"/>
          </p:cNvSpPr>
          <p:nvPr/>
        </p:nvSpPr>
        <p:spPr bwMode="auto">
          <a:xfrm>
            <a:off x="0" y="5588"/>
            <a:ext cx="3138488" cy="938947"/>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1"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2" name="椭圆 1"/>
          <p:cNvSpPr/>
          <p:nvPr/>
        </p:nvSpPr>
        <p:spPr bwMode="auto">
          <a:xfrm>
            <a:off x="709684" y="1741208"/>
            <a:ext cx="2428804" cy="1274947"/>
          </a:xfrm>
          <a:prstGeom prst="ellipse">
            <a:avLst/>
          </a:prstGeom>
          <a:solidFill>
            <a:srgbClr val="8E0000"/>
          </a:solidFill>
          <a:ln w="571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1" name="椭圆 20"/>
          <p:cNvSpPr/>
          <p:nvPr/>
        </p:nvSpPr>
        <p:spPr bwMode="auto">
          <a:xfrm>
            <a:off x="3329617" y="1741208"/>
            <a:ext cx="2428804" cy="1274947"/>
          </a:xfrm>
          <a:prstGeom prst="ellipse">
            <a:avLst/>
          </a:prstGeom>
          <a:solidFill>
            <a:srgbClr val="8E0000"/>
          </a:solidFill>
          <a:ln w="571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2" name="椭圆 21"/>
          <p:cNvSpPr/>
          <p:nvPr/>
        </p:nvSpPr>
        <p:spPr bwMode="auto">
          <a:xfrm>
            <a:off x="5948661" y="1741208"/>
            <a:ext cx="2428804" cy="1274947"/>
          </a:xfrm>
          <a:prstGeom prst="ellipse">
            <a:avLst/>
          </a:prstGeom>
          <a:solidFill>
            <a:srgbClr val="8E0000"/>
          </a:solidFill>
          <a:ln w="571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9" name="矩形 48"/>
          <p:cNvSpPr/>
          <p:nvPr/>
        </p:nvSpPr>
        <p:spPr bwMode="auto">
          <a:xfrm>
            <a:off x="-10982" y="2345174"/>
            <a:ext cx="9154981" cy="1892784"/>
          </a:xfrm>
          <a:prstGeom prst="rect">
            <a:avLst/>
          </a:prstGeom>
          <a:solidFill>
            <a:srgbClr val="8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50" name="矩形 9"/>
          <p:cNvSpPr>
            <a:spLocks noChangeArrowheads="1"/>
          </p:cNvSpPr>
          <p:nvPr/>
        </p:nvSpPr>
        <p:spPr bwMode="auto">
          <a:xfrm>
            <a:off x="847616" y="2358387"/>
            <a:ext cx="2092422" cy="276999"/>
          </a:xfrm>
          <a:prstGeom prst="rect">
            <a:avLst/>
          </a:prstGeom>
          <a:no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1200" b="1">
                <a:solidFill>
                  <a:srgbClr val="F7F2EA"/>
                </a:solidFill>
                <a:latin typeface="+mn-ea"/>
                <a:ea typeface="+mn-ea"/>
              </a:rPr>
              <a:t>点击此处输入标题文字内容</a:t>
            </a:r>
            <a:endParaRPr lang="en-US" altLang="zh-CN" sz="1200" b="1">
              <a:solidFill>
                <a:srgbClr val="F7F2EA"/>
              </a:solidFill>
              <a:latin typeface="+mn-ea"/>
              <a:ea typeface="+mn-ea"/>
            </a:endParaRPr>
          </a:p>
        </p:txBody>
      </p:sp>
      <p:sp>
        <p:nvSpPr>
          <p:cNvPr id="51" name="矩形 23"/>
          <p:cNvSpPr>
            <a:spLocks noChangeArrowheads="1"/>
          </p:cNvSpPr>
          <p:nvPr/>
        </p:nvSpPr>
        <p:spPr bwMode="auto">
          <a:xfrm>
            <a:off x="990731" y="2681175"/>
            <a:ext cx="18938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a:t>
            </a:r>
            <a:endParaRPr lang="zh-CN" altLang="zh-CN" sz="1000">
              <a:solidFill>
                <a:schemeClr val="bg1">
                  <a:lumMod val="95000"/>
                </a:schemeClr>
              </a:solidFill>
              <a:latin typeface="微软雅黑" panose="020b0503020204020204" pitchFamily="34" charset="-122"/>
            </a:endParaRPr>
          </a:p>
        </p:txBody>
      </p:sp>
      <p:sp>
        <p:nvSpPr>
          <p:cNvPr id="52" name="矩形 9"/>
          <p:cNvSpPr>
            <a:spLocks noChangeArrowheads="1"/>
          </p:cNvSpPr>
          <p:nvPr/>
        </p:nvSpPr>
        <p:spPr bwMode="auto">
          <a:xfrm>
            <a:off x="3517460" y="2370691"/>
            <a:ext cx="2092422" cy="276999"/>
          </a:xfrm>
          <a:prstGeom prst="rect">
            <a:avLst/>
          </a:prstGeom>
          <a:no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1200">
                <a:solidFill>
                  <a:srgbClr val="F7F2EA"/>
                </a:solidFill>
                <a:latin typeface="+mn-ea"/>
                <a:ea typeface="+mn-ea"/>
              </a:rPr>
              <a:t>点击此处输入标题文字内容</a:t>
            </a:r>
            <a:endParaRPr lang="en-US" altLang="zh-CN" sz="1200">
              <a:solidFill>
                <a:srgbClr val="F7F2EA"/>
              </a:solidFill>
              <a:latin typeface="+mn-ea"/>
              <a:ea typeface="+mn-ea"/>
            </a:endParaRPr>
          </a:p>
        </p:txBody>
      </p:sp>
      <p:sp>
        <p:nvSpPr>
          <p:cNvPr id="53" name="矩形 9"/>
          <p:cNvSpPr>
            <a:spLocks noChangeArrowheads="1"/>
          </p:cNvSpPr>
          <p:nvPr/>
        </p:nvSpPr>
        <p:spPr bwMode="auto">
          <a:xfrm>
            <a:off x="6149203" y="2370689"/>
            <a:ext cx="2078133" cy="276999"/>
          </a:xfrm>
          <a:prstGeom prst="rect">
            <a:avLst/>
          </a:prstGeom>
          <a:no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1200">
                <a:solidFill>
                  <a:srgbClr val="F7F2EA"/>
                </a:solidFill>
                <a:latin typeface="+mn-ea"/>
                <a:ea typeface="+mn-ea"/>
              </a:rPr>
              <a:t>点击此处输入标题文字内容</a:t>
            </a:r>
            <a:endParaRPr lang="en-US" altLang="zh-CN" sz="1200">
              <a:solidFill>
                <a:srgbClr val="F7F2EA"/>
              </a:solidFill>
              <a:latin typeface="+mn-ea"/>
              <a:ea typeface="+mn-ea"/>
            </a:endParaRPr>
          </a:p>
        </p:txBody>
      </p:sp>
      <p:sp>
        <p:nvSpPr>
          <p:cNvPr id="54" name="矩形 23"/>
          <p:cNvSpPr>
            <a:spLocks noChangeArrowheads="1"/>
          </p:cNvSpPr>
          <p:nvPr/>
        </p:nvSpPr>
        <p:spPr bwMode="auto">
          <a:xfrm>
            <a:off x="3597075" y="2681175"/>
            <a:ext cx="18938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a:t>
            </a:r>
            <a:endParaRPr lang="zh-CN" altLang="zh-CN" sz="1000">
              <a:solidFill>
                <a:schemeClr val="bg1">
                  <a:lumMod val="95000"/>
                </a:schemeClr>
              </a:solidFill>
              <a:latin typeface="微软雅黑" panose="020b0503020204020204" pitchFamily="34" charset="-122"/>
            </a:endParaRPr>
          </a:p>
        </p:txBody>
      </p:sp>
      <p:sp>
        <p:nvSpPr>
          <p:cNvPr id="55" name="矩形 23"/>
          <p:cNvSpPr>
            <a:spLocks noChangeArrowheads="1"/>
          </p:cNvSpPr>
          <p:nvPr/>
        </p:nvSpPr>
        <p:spPr bwMode="auto">
          <a:xfrm>
            <a:off x="6216119" y="2681175"/>
            <a:ext cx="18938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a:t>
            </a:r>
            <a:endParaRPr lang="zh-CN" altLang="zh-CN" sz="1000">
              <a:solidFill>
                <a:schemeClr val="bg1">
                  <a:lumMod val="95000"/>
                </a:schemeClr>
              </a:solidFill>
              <a:latin typeface="微软雅黑" panose="020b0503020204020204" pitchFamily="34" charset="-122"/>
            </a:endParaRPr>
          </a:p>
        </p:txBody>
      </p:sp>
      <p:sp>
        <p:nvSpPr>
          <p:cNvPr id="56" name="矩形 55"/>
          <p:cNvSpPr/>
          <p:nvPr/>
        </p:nvSpPr>
        <p:spPr>
          <a:xfrm>
            <a:off x="1743092" y="1874552"/>
            <a:ext cx="365806" cy="400110"/>
          </a:xfrm>
          <a:prstGeom prst="rect">
            <a:avLst/>
          </a:prstGeom>
        </p:spPr>
        <p:txBody>
          <a:bodyPr wrap="none">
            <a:spAutoFit/>
          </a:bodyPr>
          <a:lstStyle/>
          <a:p>
            <a:pPr algn="ctr" defTabSz="914400" eaLnBrk="1" hangingPunct="1"/>
            <a:r>
              <a:rPr lang="en-US" altLang="zh-CN" sz="2000" b="1">
                <a:solidFill>
                  <a:srgbClr val="F7F2EA"/>
                </a:solidFill>
                <a:latin typeface="Agency FB" panose="020b0503020202020204" pitchFamily="34" charset="0"/>
              </a:rPr>
              <a:t>01</a:t>
            </a:r>
            <a:endParaRPr lang="en-US" altLang="zh-CN" sz="2000" b="1">
              <a:solidFill>
                <a:srgbClr val="F7F2EA"/>
              </a:solidFill>
              <a:latin typeface="Agency FB" panose="020b0503020202020204" pitchFamily="34" charset="0"/>
            </a:endParaRPr>
          </a:p>
        </p:txBody>
      </p:sp>
      <p:sp>
        <p:nvSpPr>
          <p:cNvPr id="57" name="矩形 56"/>
          <p:cNvSpPr/>
          <p:nvPr/>
        </p:nvSpPr>
        <p:spPr>
          <a:xfrm>
            <a:off x="4360067" y="1874552"/>
            <a:ext cx="418705" cy="400110"/>
          </a:xfrm>
          <a:prstGeom prst="rect">
            <a:avLst/>
          </a:prstGeom>
        </p:spPr>
        <p:txBody>
          <a:bodyPr wrap="none">
            <a:spAutoFit/>
          </a:bodyPr>
          <a:lstStyle/>
          <a:p>
            <a:pPr algn="ctr" defTabSz="914400" eaLnBrk="1" hangingPunct="1"/>
            <a:r>
              <a:rPr lang="en-US" altLang="zh-CN" sz="2000" b="1">
                <a:solidFill>
                  <a:srgbClr val="F7F2EA"/>
                </a:solidFill>
                <a:latin typeface="Agency FB" panose="020b0503020202020204" pitchFamily="34" charset="0"/>
              </a:rPr>
              <a:t>02</a:t>
            </a:r>
            <a:endParaRPr lang="en-US" altLang="zh-CN" sz="2000" b="1">
              <a:solidFill>
                <a:srgbClr val="F7F2EA"/>
              </a:solidFill>
              <a:latin typeface="Agency FB" panose="020b0503020202020204" pitchFamily="34" charset="0"/>
            </a:endParaRPr>
          </a:p>
        </p:txBody>
      </p:sp>
      <p:sp>
        <p:nvSpPr>
          <p:cNvPr id="58" name="矩形 57"/>
          <p:cNvSpPr/>
          <p:nvPr/>
        </p:nvSpPr>
        <p:spPr>
          <a:xfrm>
            <a:off x="6976706" y="1874552"/>
            <a:ext cx="423514" cy="400110"/>
          </a:xfrm>
          <a:prstGeom prst="rect">
            <a:avLst/>
          </a:prstGeom>
        </p:spPr>
        <p:txBody>
          <a:bodyPr wrap="none">
            <a:spAutoFit/>
          </a:bodyPr>
          <a:lstStyle/>
          <a:p>
            <a:pPr algn="ctr" defTabSz="914400" eaLnBrk="1" hangingPunct="1"/>
            <a:r>
              <a:rPr lang="en-US" altLang="zh-CN" sz="2000" b="1">
                <a:solidFill>
                  <a:srgbClr val="F7F2EA"/>
                </a:solidFill>
                <a:latin typeface="Agency FB" panose="020b0503020202020204" pitchFamily="34" charset="0"/>
              </a:rPr>
              <a:t>03</a:t>
            </a:r>
            <a:endParaRPr lang="en-US" altLang="zh-CN" sz="2000" b="1">
              <a:solidFill>
                <a:srgbClr val="F7F2EA"/>
              </a:solidFill>
              <a:latin typeface="Agency FB" panose="020b0503020202020204" pitchFamily="34" charset="0"/>
            </a:endParaRPr>
          </a:p>
        </p:txBody>
      </p:sp>
    </p:spTree>
  </p:cSld>
  <p:clrMapOvr>
    <a:masterClrMapping/>
  </p:clrMapOvr>
  <p:transition advClick="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ppt_x"/>
                                          </p:val>
                                        </p:tav>
                                        <p:tav tm="100000">
                                          <p:val>
                                            <p:strVal val="#ppt_x"/>
                                          </p:val>
                                        </p:tav>
                                      </p:tavLst>
                                    </p:anim>
                                    <p:anim calcmode="lin" valueType="num">
                                      <p:cBhvr additive="base">
                                        <p:cTn id="57" dur="500" fill="hold"/>
                                        <p:tgtEl>
                                          <p:spTgt spid="50"/>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500" fill="hold"/>
                                        <p:tgtEl>
                                          <p:spTgt spid="52"/>
                                        </p:tgtEl>
                                        <p:attrNameLst>
                                          <p:attrName>ppt_x</p:attrName>
                                        </p:attrNameLst>
                                      </p:cBhvr>
                                      <p:tavLst>
                                        <p:tav tm="0">
                                          <p:val>
                                            <p:strVal val="#ppt_x"/>
                                          </p:val>
                                        </p:tav>
                                        <p:tav tm="100000">
                                          <p:val>
                                            <p:strVal val="#ppt_x"/>
                                          </p:val>
                                        </p:tav>
                                      </p:tavLst>
                                    </p:anim>
                                    <p:anim calcmode="lin" valueType="num">
                                      <p:cBhvr additive="base">
                                        <p:cTn id="61" dur="500" fill="hold"/>
                                        <p:tgtEl>
                                          <p:spTgt spid="52"/>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ppt_x"/>
                                          </p:val>
                                        </p:tav>
                                        <p:tav tm="100000">
                                          <p:val>
                                            <p:strVal val="#ppt_x"/>
                                          </p:val>
                                        </p:tav>
                                      </p:tavLst>
                                    </p:anim>
                                    <p:anim calcmode="lin" valueType="num">
                                      <p:cBhvr additive="base">
                                        <p:cTn id="65" dur="500" fill="hold"/>
                                        <p:tgtEl>
                                          <p:spTgt spid="53"/>
                                        </p:tgtEl>
                                        <p:attrNameLst>
                                          <p:attrName>ppt_y</p:attrName>
                                        </p:attrNameLst>
                                      </p:cBhvr>
                                      <p:tavLst>
                                        <p:tav tm="0">
                                          <p:val>
                                            <p:strVal val="0-#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500" fill="hold"/>
                                        <p:tgtEl>
                                          <p:spTgt spid="51"/>
                                        </p:tgtEl>
                                        <p:attrNameLst>
                                          <p:attrName>ppt_x</p:attrName>
                                        </p:attrNameLst>
                                      </p:cBhvr>
                                      <p:tavLst>
                                        <p:tav tm="0">
                                          <p:val>
                                            <p:strVal val="#ppt_x"/>
                                          </p:val>
                                        </p:tav>
                                        <p:tav tm="100000">
                                          <p:val>
                                            <p:strVal val="#ppt_x"/>
                                          </p:val>
                                        </p:tav>
                                      </p:tavLst>
                                    </p:anim>
                                    <p:anim calcmode="lin" valueType="num">
                                      <p:cBhvr additive="base">
                                        <p:cTn id="69" dur="500" fill="hold"/>
                                        <p:tgtEl>
                                          <p:spTgt spid="5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ppt_x"/>
                                          </p:val>
                                        </p:tav>
                                        <p:tav tm="100000">
                                          <p:val>
                                            <p:strVal val="#ppt_x"/>
                                          </p:val>
                                        </p:tav>
                                      </p:tavLst>
                                    </p:anim>
                                    <p:anim calcmode="lin" valueType="num">
                                      <p:cBhvr additive="base">
                                        <p:cTn id="73" dur="500" fill="hold"/>
                                        <p:tgtEl>
                                          <p:spTgt spid="5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500" fill="hold"/>
                                        <p:tgtEl>
                                          <p:spTgt spid="55"/>
                                        </p:tgtEl>
                                        <p:attrNameLst>
                                          <p:attrName>ppt_x</p:attrName>
                                        </p:attrNameLst>
                                      </p:cBhvr>
                                      <p:tavLst>
                                        <p:tav tm="0">
                                          <p:val>
                                            <p:strVal val="#ppt_x"/>
                                          </p:val>
                                        </p:tav>
                                        <p:tav tm="100000">
                                          <p:val>
                                            <p:strVal val="#ppt_x"/>
                                          </p:val>
                                        </p:tav>
                                      </p:tavLst>
                                    </p:anim>
                                    <p:anim calcmode="lin" valueType="num">
                                      <p:cBhvr additive="base">
                                        <p:cTn id="77"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animBg="1"/>
      <p:bldP spid="21" grpId="0" animBg="1"/>
      <p:bldP spid="22" grpId="0" animBg="1"/>
      <p:bldP spid="49" grpId="0" animBg="1"/>
      <p:bldP spid="50" grpId="0"/>
      <p:bldP spid="51" grpId="0"/>
      <p:bldP spid="52" grpId="0"/>
      <p:bldP spid="53" grpId="0"/>
      <p:bldP spid="54" grpId="0"/>
      <p:bldP spid="55" grpId="0"/>
      <p:bldP spid="56" grpId="0"/>
      <p:bldP spid="57" grpId="0"/>
      <p:bldP spid="58"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989013" y="1648788"/>
            <a:ext cx="7165975" cy="1803400"/>
            <a:chOff x="989013" y="1648788"/>
            <a:chExt cx="7165975" cy="1803400"/>
          </a:xfrm>
        </p:grpSpPr>
        <p:sp>
          <p:nvSpPr>
            <p:cNvPr id="54293" name="菱形 3"/>
            <p:cNvSpPr>
              <a:spLocks noChangeArrowheads="1"/>
            </p:cNvSpPr>
            <p:nvPr/>
          </p:nvSpPr>
          <p:spPr bwMode="auto">
            <a:xfrm>
              <a:off x="989013" y="1648788"/>
              <a:ext cx="1801812" cy="1803400"/>
            </a:xfrm>
            <a:prstGeom prst="diamond">
              <a:avLst/>
            </a:prstGeom>
            <a:noFill/>
            <a:ln w="12700">
              <a:solidFill>
                <a:srgbClr val="8E0000"/>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4294" name="菱形 5"/>
            <p:cNvSpPr>
              <a:spLocks noChangeArrowheads="1"/>
            </p:cNvSpPr>
            <p:nvPr/>
          </p:nvSpPr>
          <p:spPr bwMode="auto">
            <a:xfrm>
              <a:off x="2776538" y="1648788"/>
              <a:ext cx="1803400" cy="1803400"/>
            </a:xfrm>
            <a:prstGeom prst="diamond">
              <a:avLst/>
            </a:prstGeom>
            <a:noFill/>
            <a:ln w="12700">
              <a:solidFill>
                <a:srgbClr val="8E0000"/>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4295" name="菱形 6"/>
            <p:cNvSpPr>
              <a:spLocks noChangeArrowheads="1"/>
            </p:cNvSpPr>
            <p:nvPr/>
          </p:nvSpPr>
          <p:spPr bwMode="auto">
            <a:xfrm>
              <a:off x="4564063" y="1648788"/>
              <a:ext cx="1803400" cy="1803400"/>
            </a:xfrm>
            <a:prstGeom prst="diamond">
              <a:avLst/>
            </a:prstGeom>
            <a:noFill/>
            <a:ln w="12700">
              <a:solidFill>
                <a:srgbClr val="8E0000"/>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4296" name="菱形 7"/>
            <p:cNvSpPr>
              <a:spLocks noChangeArrowheads="1"/>
            </p:cNvSpPr>
            <p:nvPr/>
          </p:nvSpPr>
          <p:spPr bwMode="auto">
            <a:xfrm>
              <a:off x="6353175" y="1648788"/>
              <a:ext cx="1801813" cy="1803400"/>
            </a:xfrm>
            <a:prstGeom prst="diamond">
              <a:avLst/>
            </a:prstGeom>
            <a:noFill/>
            <a:ln w="12700">
              <a:solidFill>
                <a:srgbClr val="8E0000"/>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cxnSp>
          <p:nvCxnSpPr>
            <p:cNvPr id="54279" name="直接连接符 13"/>
            <p:cNvCxnSpPr>
              <a:cxnSpLocks noChangeShapeType="1"/>
            </p:cNvCxnSpPr>
            <p:nvPr/>
          </p:nvCxnSpPr>
          <p:spPr bwMode="auto">
            <a:xfrm>
              <a:off x="1998663" y="1648788"/>
              <a:ext cx="725487" cy="727075"/>
            </a:xfrm>
            <a:prstGeom prst="line">
              <a:avLst/>
            </a:prstGeom>
            <a:noFill/>
            <a:ln w="3175">
              <a:solidFill>
                <a:srgbClr val="8E0000"/>
              </a:solidFill>
              <a:round/>
            </a:ln>
            <a:extLst>
              <a:ext uri="{909E8E84-426E-40DD-AFC4-6F175D3DCCD1}">
                <a14:hiddenFill xmlns:a14="http://schemas.microsoft.com/office/drawing/2010/main">
                  <a:noFill/>
                </a14:hiddenFill>
              </a:ext>
            </a:extLst>
          </p:spPr>
        </p:cxnSp>
        <p:cxnSp>
          <p:nvCxnSpPr>
            <p:cNvPr id="54280" name="直接连接符 15"/>
            <p:cNvCxnSpPr>
              <a:cxnSpLocks noChangeShapeType="1"/>
            </p:cNvCxnSpPr>
            <p:nvPr/>
          </p:nvCxnSpPr>
          <p:spPr bwMode="auto">
            <a:xfrm flipV="1">
              <a:off x="4564063" y="1648788"/>
              <a:ext cx="727075" cy="727075"/>
            </a:xfrm>
            <a:prstGeom prst="line">
              <a:avLst/>
            </a:prstGeom>
            <a:noFill/>
            <a:ln w="3175">
              <a:solidFill>
                <a:srgbClr val="8E0000"/>
              </a:solidFill>
              <a:round/>
            </a:ln>
            <a:extLst>
              <a:ext uri="{909E8E84-426E-40DD-AFC4-6F175D3DCCD1}">
                <a14:hiddenFill xmlns:a14="http://schemas.microsoft.com/office/drawing/2010/main">
                  <a:noFill/>
                </a14:hiddenFill>
              </a:ext>
            </a:extLst>
          </p:spPr>
        </p:cxnSp>
        <p:cxnSp>
          <p:nvCxnSpPr>
            <p:cNvPr id="54281" name="直接连接符 18"/>
            <p:cNvCxnSpPr>
              <a:cxnSpLocks noChangeShapeType="1"/>
            </p:cNvCxnSpPr>
            <p:nvPr/>
          </p:nvCxnSpPr>
          <p:spPr bwMode="auto">
            <a:xfrm>
              <a:off x="2847850" y="2723171"/>
              <a:ext cx="725488" cy="725488"/>
            </a:xfrm>
            <a:prstGeom prst="line">
              <a:avLst/>
            </a:prstGeom>
            <a:noFill/>
            <a:ln w="3175">
              <a:solidFill>
                <a:srgbClr val="8E0000"/>
              </a:solidFill>
              <a:round/>
            </a:ln>
            <a:extLst>
              <a:ext uri="{909E8E84-426E-40DD-AFC4-6F175D3DCCD1}">
                <a14:hiddenFill xmlns:a14="http://schemas.microsoft.com/office/drawing/2010/main">
                  <a:noFill/>
                </a14:hiddenFill>
              </a:ext>
            </a:extLst>
          </p:spPr>
        </p:cxnSp>
        <p:cxnSp>
          <p:nvCxnSpPr>
            <p:cNvPr id="54282" name="直接连接符 19"/>
            <p:cNvCxnSpPr>
              <a:cxnSpLocks noChangeShapeType="1"/>
            </p:cNvCxnSpPr>
            <p:nvPr/>
          </p:nvCxnSpPr>
          <p:spPr bwMode="auto">
            <a:xfrm>
              <a:off x="3838575" y="1648788"/>
              <a:ext cx="725488" cy="727075"/>
            </a:xfrm>
            <a:prstGeom prst="line">
              <a:avLst/>
            </a:prstGeom>
            <a:noFill/>
            <a:ln w="3175">
              <a:solidFill>
                <a:srgbClr val="8E0000"/>
              </a:solidFill>
              <a:round/>
            </a:ln>
            <a:extLst>
              <a:ext uri="{909E8E84-426E-40DD-AFC4-6F175D3DCCD1}">
                <a14:hiddenFill xmlns:a14="http://schemas.microsoft.com/office/drawing/2010/main">
                  <a:noFill/>
                </a14:hiddenFill>
              </a:ext>
            </a:extLst>
          </p:spPr>
        </p:cxnSp>
        <p:cxnSp>
          <p:nvCxnSpPr>
            <p:cNvPr id="54283" name="直接连接符 20"/>
            <p:cNvCxnSpPr>
              <a:cxnSpLocks noChangeShapeType="1"/>
            </p:cNvCxnSpPr>
            <p:nvPr/>
          </p:nvCxnSpPr>
          <p:spPr bwMode="auto">
            <a:xfrm flipV="1">
              <a:off x="5641976" y="2687218"/>
              <a:ext cx="725487" cy="725488"/>
            </a:xfrm>
            <a:prstGeom prst="line">
              <a:avLst/>
            </a:prstGeom>
            <a:noFill/>
            <a:ln w="3175">
              <a:solidFill>
                <a:srgbClr val="8E0000"/>
              </a:solidFill>
              <a:round/>
            </a:ln>
            <a:extLst>
              <a:ext uri="{909E8E84-426E-40DD-AFC4-6F175D3DCCD1}">
                <a14:hiddenFill xmlns:a14="http://schemas.microsoft.com/office/drawing/2010/main">
                  <a:noFill/>
                </a14:hiddenFill>
              </a:ext>
            </a:extLst>
          </p:spPr>
        </p:cxnSp>
        <p:cxnSp>
          <p:nvCxnSpPr>
            <p:cNvPr id="54284" name="直接连接符 21"/>
            <p:cNvCxnSpPr>
              <a:cxnSpLocks noChangeShapeType="1"/>
            </p:cNvCxnSpPr>
            <p:nvPr/>
          </p:nvCxnSpPr>
          <p:spPr bwMode="auto">
            <a:xfrm>
              <a:off x="6362701" y="2687218"/>
              <a:ext cx="727075" cy="725488"/>
            </a:xfrm>
            <a:prstGeom prst="line">
              <a:avLst/>
            </a:prstGeom>
            <a:noFill/>
            <a:ln w="3175">
              <a:solidFill>
                <a:srgbClr val="8E0000"/>
              </a:solidFill>
              <a:round/>
            </a:ln>
            <a:extLst>
              <a:ext uri="{909E8E84-426E-40DD-AFC4-6F175D3DCCD1}">
                <a14:hiddenFill xmlns:a14="http://schemas.microsoft.com/office/drawing/2010/main">
                  <a:noFill/>
                </a14:hiddenFill>
              </a:ext>
            </a:extLst>
          </p:spPr>
        </p:cxnSp>
      </p:grpSp>
      <p:sp>
        <p:nvSpPr>
          <p:cNvPr id="54285" name="矩形 22"/>
          <p:cNvSpPr>
            <a:spLocks noChangeArrowheads="1"/>
          </p:cNvSpPr>
          <p:nvPr/>
        </p:nvSpPr>
        <p:spPr bwMode="auto">
          <a:xfrm>
            <a:off x="870263" y="3895613"/>
            <a:ext cx="1811337"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buNone/>
            </a:pPr>
            <a:r>
              <a:rPr lang="zh-CN" altLang="en-US" sz="90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a:t>
            </a:r>
            <a:endParaRPr lang="zh-CN" altLang="zh-CN" sz="900">
              <a:solidFill>
                <a:schemeClr val="tx1">
                  <a:lumMod val="65000"/>
                  <a:lumOff val="35000"/>
                </a:schemeClr>
              </a:solidFill>
              <a:latin typeface="微软雅黑" panose="020b0503020204020204" pitchFamily="34" charset="-122"/>
            </a:endParaRPr>
          </a:p>
        </p:txBody>
      </p:sp>
      <p:sp>
        <p:nvSpPr>
          <p:cNvPr id="54286" name="矩形 23"/>
          <p:cNvSpPr>
            <a:spLocks noChangeArrowheads="1"/>
          </p:cNvSpPr>
          <p:nvPr/>
        </p:nvSpPr>
        <p:spPr bwMode="auto">
          <a:xfrm>
            <a:off x="1066288" y="3626456"/>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rPr>
              <a:t>点击输入标题文字</a:t>
            </a:r>
            <a:endParaRPr lang="en-US" altLang="zh-CN" sz="1400">
              <a:solidFill>
                <a:schemeClr val="tx1">
                  <a:lumMod val="85000"/>
                  <a:lumOff val="15000"/>
                </a:schemeClr>
              </a:solidFill>
              <a:latin typeface="微软雅黑" panose="020b0503020204020204" pitchFamily="34" charset="-122"/>
            </a:endParaRPr>
          </a:p>
        </p:txBody>
      </p:sp>
      <p:sp>
        <p:nvSpPr>
          <p:cNvPr id="54287" name="矩形 24"/>
          <p:cNvSpPr>
            <a:spLocks noChangeArrowheads="1"/>
          </p:cNvSpPr>
          <p:nvPr/>
        </p:nvSpPr>
        <p:spPr bwMode="auto">
          <a:xfrm>
            <a:off x="2805425" y="3895613"/>
            <a:ext cx="181133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buNone/>
            </a:pPr>
            <a:r>
              <a:rPr lang="zh-CN" altLang="en-US" sz="90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a:t>
            </a:r>
            <a:endParaRPr lang="zh-CN" altLang="zh-CN" sz="900">
              <a:solidFill>
                <a:schemeClr val="tx1">
                  <a:lumMod val="65000"/>
                  <a:lumOff val="35000"/>
                </a:schemeClr>
              </a:solidFill>
              <a:latin typeface="微软雅黑" panose="020b0503020204020204" pitchFamily="34" charset="-122"/>
            </a:endParaRPr>
          </a:p>
        </p:txBody>
      </p:sp>
      <p:sp>
        <p:nvSpPr>
          <p:cNvPr id="54288" name="矩形 25"/>
          <p:cNvSpPr>
            <a:spLocks noChangeArrowheads="1"/>
          </p:cNvSpPr>
          <p:nvPr/>
        </p:nvSpPr>
        <p:spPr bwMode="auto">
          <a:xfrm>
            <a:off x="2894575" y="3626456"/>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400">
                <a:solidFill>
                  <a:schemeClr val="tx1">
                    <a:lumMod val="85000"/>
                    <a:lumOff val="15000"/>
                  </a:schemeClr>
                </a:solidFill>
                <a:latin typeface="+mn-ea"/>
                <a:ea typeface="+mn-ea"/>
              </a:rPr>
              <a:t>点击输入标题文字</a:t>
            </a:r>
            <a:endParaRPr lang="en-US" altLang="zh-CN" sz="1400">
              <a:solidFill>
                <a:schemeClr val="tx1">
                  <a:lumMod val="85000"/>
                  <a:lumOff val="15000"/>
                </a:schemeClr>
              </a:solidFill>
              <a:latin typeface="+mn-ea"/>
              <a:ea typeface="+mn-ea"/>
            </a:endParaRPr>
          </a:p>
        </p:txBody>
      </p:sp>
      <p:sp>
        <p:nvSpPr>
          <p:cNvPr id="54289" name="矩形 26"/>
          <p:cNvSpPr>
            <a:spLocks noChangeArrowheads="1"/>
          </p:cNvSpPr>
          <p:nvPr/>
        </p:nvSpPr>
        <p:spPr bwMode="auto">
          <a:xfrm>
            <a:off x="4647625" y="3895613"/>
            <a:ext cx="181133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buNone/>
            </a:pPr>
            <a:r>
              <a:rPr lang="zh-CN" altLang="en-US" sz="90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a:t>
            </a:r>
            <a:endParaRPr lang="zh-CN" altLang="zh-CN" sz="900">
              <a:solidFill>
                <a:schemeClr val="tx1">
                  <a:lumMod val="65000"/>
                  <a:lumOff val="35000"/>
                </a:schemeClr>
              </a:solidFill>
              <a:latin typeface="微软雅黑" panose="020b0503020204020204" pitchFamily="34" charset="-122"/>
            </a:endParaRPr>
          </a:p>
        </p:txBody>
      </p:sp>
      <p:sp>
        <p:nvSpPr>
          <p:cNvPr id="54290" name="矩形 27"/>
          <p:cNvSpPr>
            <a:spLocks noChangeArrowheads="1"/>
          </p:cNvSpPr>
          <p:nvPr/>
        </p:nvSpPr>
        <p:spPr bwMode="auto">
          <a:xfrm>
            <a:off x="4677400" y="3626456"/>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400">
                <a:solidFill>
                  <a:schemeClr val="tx1">
                    <a:lumMod val="85000"/>
                    <a:lumOff val="15000"/>
                  </a:schemeClr>
                </a:solidFill>
                <a:latin typeface="+mn-ea"/>
                <a:ea typeface="+mn-ea"/>
              </a:rPr>
              <a:t>点击输入标题文字</a:t>
            </a:r>
            <a:endParaRPr lang="en-US" altLang="zh-CN" sz="1400">
              <a:solidFill>
                <a:schemeClr val="tx1">
                  <a:lumMod val="85000"/>
                  <a:lumOff val="15000"/>
                </a:schemeClr>
              </a:solidFill>
              <a:latin typeface="+mn-ea"/>
              <a:ea typeface="+mn-ea"/>
            </a:endParaRPr>
          </a:p>
        </p:txBody>
      </p:sp>
      <p:sp>
        <p:nvSpPr>
          <p:cNvPr id="54291" name="矩形 28"/>
          <p:cNvSpPr>
            <a:spLocks noChangeArrowheads="1"/>
          </p:cNvSpPr>
          <p:nvPr/>
        </p:nvSpPr>
        <p:spPr bwMode="auto">
          <a:xfrm>
            <a:off x="6454200" y="3895613"/>
            <a:ext cx="181133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50000"/>
              </a:lnSpc>
              <a:buNone/>
            </a:pPr>
            <a:r>
              <a:rPr lang="zh-CN" altLang="en-US" sz="90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a:t>
            </a:r>
            <a:endParaRPr lang="zh-CN" altLang="zh-CN" sz="900">
              <a:solidFill>
                <a:schemeClr val="tx1">
                  <a:lumMod val="65000"/>
                  <a:lumOff val="35000"/>
                </a:schemeClr>
              </a:solidFill>
              <a:latin typeface="微软雅黑" panose="020b0503020204020204" pitchFamily="34" charset="-122"/>
            </a:endParaRPr>
          </a:p>
        </p:txBody>
      </p:sp>
      <p:sp>
        <p:nvSpPr>
          <p:cNvPr id="54292" name="矩形 29"/>
          <p:cNvSpPr>
            <a:spLocks noChangeArrowheads="1"/>
          </p:cNvSpPr>
          <p:nvPr/>
        </p:nvSpPr>
        <p:spPr bwMode="auto">
          <a:xfrm>
            <a:off x="6495850" y="3626456"/>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None/>
            </a:pPr>
            <a:r>
              <a:rPr lang="zh-CN" altLang="en-US" sz="1400">
                <a:solidFill>
                  <a:schemeClr val="tx1">
                    <a:lumMod val="85000"/>
                    <a:lumOff val="15000"/>
                  </a:schemeClr>
                </a:solidFill>
                <a:latin typeface="+mn-ea"/>
                <a:ea typeface="+mn-ea"/>
              </a:rPr>
              <a:t>点击输入标题文字</a:t>
            </a:r>
            <a:endParaRPr lang="en-US" altLang="zh-CN" sz="1400">
              <a:solidFill>
                <a:schemeClr val="tx1">
                  <a:lumMod val="85000"/>
                  <a:lumOff val="15000"/>
                </a:schemeClr>
              </a:solidFill>
              <a:latin typeface="+mn-ea"/>
              <a:ea typeface="+mn-ea"/>
            </a:endParaRPr>
          </a:p>
        </p:txBody>
      </p:sp>
      <p:sp>
        <p:nvSpPr>
          <p:cNvPr id="26" name="矩形 1"/>
          <p:cNvSpPr>
            <a:spLocks noChangeArrowheads="1"/>
          </p:cNvSpPr>
          <p:nvPr/>
        </p:nvSpPr>
        <p:spPr bwMode="auto">
          <a:xfrm>
            <a:off x="0" y="17463"/>
            <a:ext cx="3138488" cy="1460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7" name="矩形 9"/>
          <p:cNvSpPr>
            <a:spLocks noChangeArrowheads="1"/>
          </p:cNvSpPr>
          <p:nvPr/>
        </p:nvSpPr>
        <p:spPr bwMode="auto">
          <a:xfrm>
            <a:off x="1049219" y="215925"/>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3600">
                <a:solidFill>
                  <a:srgbClr val="F7F2EA"/>
                </a:solidFill>
                <a:latin typeface="+mn-ea"/>
                <a:ea typeface="+mn-ea"/>
              </a:rPr>
              <a:t>目录</a:t>
            </a:r>
            <a:endParaRPr lang="en-US" altLang="zh-CN" sz="3600">
              <a:solidFill>
                <a:srgbClr val="F7F2EA"/>
              </a:solidFill>
              <a:latin typeface="+mn-ea"/>
              <a:ea typeface="+mn-ea"/>
            </a:endParaRPr>
          </a:p>
        </p:txBody>
      </p:sp>
      <p:sp>
        <p:nvSpPr>
          <p:cNvPr id="2" name="矩形 1"/>
          <p:cNvSpPr/>
          <p:nvPr/>
        </p:nvSpPr>
        <p:spPr>
          <a:xfrm>
            <a:off x="1638842" y="2212588"/>
            <a:ext cx="511680" cy="707886"/>
          </a:xfrm>
          <a:prstGeom prst="rect">
            <a:avLst/>
          </a:prstGeom>
        </p:spPr>
        <p:txBody>
          <a:bodyPr wrap="none">
            <a:spAutoFit/>
          </a:bodyPr>
          <a:lstStyle/>
          <a:p>
            <a:pPr algn="ctr" defTabSz="914400" eaLnBrk="1" hangingPunct="1"/>
            <a:r>
              <a:rPr lang="en-US" altLang="zh-CN" sz="4000">
                <a:solidFill>
                  <a:srgbClr val="8E0000"/>
                </a:solidFill>
                <a:latin typeface="Agency FB" panose="020b0503020202020204" pitchFamily="34" charset="0"/>
              </a:rPr>
              <a:t>01</a:t>
            </a:r>
            <a:endParaRPr lang="en-US" altLang="zh-CN" sz="4000">
              <a:solidFill>
                <a:srgbClr val="8E0000"/>
              </a:solidFill>
              <a:latin typeface="Agency FB" panose="020b0503020202020204" pitchFamily="34" charset="0"/>
            </a:endParaRPr>
          </a:p>
        </p:txBody>
      </p:sp>
      <p:sp>
        <p:nvSpPr>
          <p:cNvPr id="29" name="矩形 28"/>
          <p:cNvSpPr/>
          <p:nvPr/>
        </p:nvSpPr>
        <p:spPr>
          <a:xfrm>
            <a:off x="3403252" y="2212588"/>
            <a:ext cx="607860" cy="707886"/>
          </a:xfrm>
          <a:prstGeom prst="rect">
            <a:avLst/>
          </a:prstGeom>
        </p:spPr>
        <p:txBody>
          <a:bodyPr wrap="none">
            <a:spAutoFit/>
          </a:bodyPr>
          <a:lstStyle/>
          <a:p>
            <a:pPr algn="ctr" defTabSz="914400" eaLnBrk="1" hangingPunct="1"/>
            <a:r>
              <a:rPr lang="en-US" altLang="zh-CN" sz="4000">
                <a:solidFill>
                  <a:srgbClr val="8E0000"/>
                </a:solidFill>
                <a:latin typeface="Agency FB" panose="020b0503020202020204" pitchFamily="34" charset="0"/>
              </a:rPr>
              <a:t>02</a:t>
            </a:r>
            <a:endParaRPr lang="en-US" altLang="zh-CN" sz="4000">
              <a:solidFill>
                <a:srgbClr val="8E0000"/>
              </a:solidFill>
              <a:latin typeface="Agency FB" panose="020b0503020202020204" pitchFamily="34" charset="0"/>
            </a:endParaRPr>
          </a:p>
        </p:txBody>
      </p:sp>
      <p:sp>
        <p:nvSpPr>
          <p:cNvPr id="30" name="矩形 29"/>
          <p:cNvSpPr/>
          <p:nvPr/>
        </p:nvSpPr>
        <p:spPr>
          <a:xfrm>
            <a:off x="5153819" y="2212588"/>
            <a:ext cx="623889" cy="707886"/>
          </a:xfrm>
          <a:prstGeom prst="rect">
            <a:avLst/>
          </a:prstGeom>
        </p:spPr>
        <p:txBody>
          <a:bodyPr wrap="none">
            <a:spAutoFit/>
          </a:bodyPr>
          <a:lstStyle/>
          <a:p>
            <a:pPr algn="ctr" defTabSz="914400" eaLnBrk="1" hangingPunct="1"/>
            <a:r>
              <a:rPr lang="en-US" altLang="zh-CN" sz="4000">
                <a:solidFill>
                  <a:srgbClr val="8E0000"/>
                </a:solidFill>
                <a:latin typeface="Agency FB" panose="020b0503020202020204" pitchFamily="34" charset="0"/>
              </a:rPr>
              <a:t>03</a:t>
            </a:r>
            <a:endParaRPr lang="en-US" altLang="zh-CN" sz="4000">
              <a:solidFill>
                <a:srgbClr val="8E0000"/>
              </a:solidFill>
              <a:latin typeface="Agency FB" panose="020b0503020202020204" pitchFamily="34" charset="0"/>
            </a:endParaRPr>
          </a:p>
        </p:txBody>
      </p:sp>
      <p:sp>
        <p:nvSpPr>
          <p:cNvPr id="31" name="矩形 30"/>
          <p:cNvSpPr/>
          <p:nvPr/>
        </p:nvSpPr>
        <p:spPr>
          <a:xfrm>
            <a:off x="6951755" y="2212588"/>
            <a:ext cx="604653" cy="707886"/>
          </a:xfrm>
          <a:prstGeom prst="rect">
            <a:avLst/>
          </a:prstGeom>
        </p:spPr>
        <p:txBody>
          <a:bodyPr wrap="none">
            <a:spAutoFit/>
          </a:bodyPr>
          <a:lstStyle/>
          <a:p>
            <a:pPr algn="ctr" defTabSz="914400" eaLnBrk="1" hangingPunct="1"/>
            <a:r>
              <a:rPr lang="en-US" altLang="zh-CN" sz="4000">
                <a:solidFill>
                  <a:srgbClr val="8E0000"/>
                </a:solidFill>
                <a:latin typeface="Agency FB" panose="020b0503020202020204" pitchFamily="34" charset="0"/>
              </a:rPr>
              <a:t>04</a:t>
            </a:r>
            <a:endParaRPr lang="en-US" altLang="zh-CN" sz="4000">
              <a:solidFill>
                <a:srgbClr val="8E0000"/>
              </a:solidFill>
              <a:latin typeface="Agency FB" panose="020b0503020202020204" pitchFamily="34" charset="0"/>
            </a:endParaRPr>
          </a:p>
        </p:txBody>
      </p:sp>
      <p:sp>
        <p:nvSpPr>
          <p:cNvPr id="3" name="矩形 2"/>
          <p:cNvSpPr/>
          <p:nvPr/>
        </p:nvSpPr>
        <p:spPr>
          <a:xfrm>
            <a:off x="169912" y="19053"/>
            <a:ext cx="1008609" cy="1569660"/>
          </a:xfrm>
          <a:prstGeom prst="rect">
            <a:avLst/>
          </a:prstGeom>
        </p:spPr>
        <p:txBody>
          <a:bodyPr wrap="none">
            <a:spAutoFit/>
          </a:bodyPr>
          <a:lstStyle/>
          <a:p>
            <a:pPr algn="ctr"/>
            <a:r>
              <a:rPr lang="en-US" altLang="zh-CN" sz="9600">
                <a:solidFill>
                  <a:srgbClr val="F7F2EA"/>
                </a:solidFill>
                <a:latin typeface="微软雅黑" panose="020b0503020204020204" pitchFamily="34" charset="-122"/>
              </a:rPr>
              <a:t>C</a:t>
            </a:r>
            <a:endParaRPr lang="zh-CN" altLang="en-US" sz="8800">
              <a:latin typeface="微软雅黑" panose="020b0503020204020204" pitchFamily="34" charset="-122"/>
            </a:endParaRPr>
          </a:p>
        </p:txBody>
      </p:sp>
      <p:sp>
        <p:nvSpPr>
          <p:cNvPr id="4" name="矩形 3"/>
          <p:cNvSpPr/>
          <p:nvPr/>
        </p:nvSpPr>
        <p:spPr>
          <a:xfrm>
            <a:off x="994893" y="779073"/>
            <a:ext cx="1645964" cy="646331"/>
          </a:xfrm>
          <a:prstGeom prst="rect">
            <a:avLst/>
          </a:prstGeom>
        </p:spPr>
        <p:txBody>
          <a:bodyPr wrap="none">
            <a:spAutoFit/>
          </a:bodyPr>
          <a:lstStyle/>
          <a:p>
            <a:pPr algn="ctr" defTabSz="914400" eaLnBrk="1" hangingPunct="1"/>
            <a:r>
              <a:rPr lang="en-US" altLang="zh-CN" sz="3600" err="1">
                <a:solidFill>
                  <a:srgbClr val="F7F2EA"/>
                </a:solidFill>
                <a:latin typeface="微软雅黑" panose="020b0503020204020204" pitchFamily="34" charset="-122"/>
              </a:rPr>
              <a:t>ontent</a:t>
            </a:r>
            <a:endParaRPr lang="en-US" altLang="zh-CN" sz="3600">
              <a:solidFill>
                <a:srgbClr val="F7F2EA"/>
              </a:solidFill>
              <a:latin typeface="微软雅黑" panose="020b0503020204020204" pitchFamily="34" charset="-122"/>
            </a:endParaRPr>
          </a:p>
        </p:txBody>
      </p:sp>
    </p:spTree>
  </p:cSld>
  <p:clrMapOvr>
    <a:masterClrMapping/>
  </p:clrMapOvr>
  <p:transition advClick="0">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p:tgtEl>
                                          <p:spTgt spid="27"/>
                                        </p:tgtEl>
                                        <p:attrNameLst>
                                          <p:attrName>ppt_y</p:attrName>
                                        </p:attrNameLst>
                                      </p:cBhvr>
                                      <p:tavLst>
                                        <p:tav tm="0">
                                          <p:val>
                                            <p:strVal val="#ppt_y+#ppt_h*1.125000"/>
                                          </p:val>
                                        </p:tav>
                                        <p:tav tm="100000">
                                          <p:val>
                                            <p:strVal val="#ppt_y"/>
                                          </p:val>
                                        </p:tav>
                                      </p:tavLst>
                                    </p:anim>
                                    <p:animEffect transition="in" filter="wipe(up)">
                                      <p:cBhvr>
                                        <p:cTn id="14" dur="500"/>
                                        <p:tgtEl>
                                          <p:spTgt spid="27"/>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childTnLst>
                          </p:cTn>
                        </p:par>
                      </p:childTnLst>
                    </p:cTn>
                  </p:par>
                  <p:par>
                    <p:cTn id="50" fill="hold" nodeType="clickPar">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4285"/>
                                        </p:tgtEl>
                                        <p:attrNameLst>
                                          <p:attrName>style.visibility</p:attrName>
                                        </p:attrNameLst>
                                      </p:cBhvr>
                                      <p:to>
                                        <p:strVal val="visible"/>
                                      </p:to>
                                    </p:set>
                                    <p:anim calcmode="lin" valueType="num">
                                      <p:cBhvr additive="base">
                                        <p:cTn id="54" dur="500" fill="hold"/>
                                        <p:tgtEl>
                                          <p:spTgt spid="54285"/>
                                        </p:tgtEl>
                                        <p:attrNameLst>
                                          <p:attrName>ppt_x</p:attrName>
                                        </p:attrNameLst>
                                      </p:cBhvr>
                                      <p:tavLst>
                                        <p:tav tm="0">
                                          <p:val>
                                            <p:strVal val="#ppt_x"/>
                                          </p:val>
                                        </p:tav>
                                        <p:tav tm="100000">
                                          <p:val>
                                            <p:strVal val="#ppt_x"/>
                                          </p:val>
                                        </p:tav>
                                      </p:tavLst>
                                    </p:anim>
                                    <p:anim calcmode="lin" valueType="num">
                                      <p:cBhvr additive="base">
                                        <p:cTn id="55" dur="500" fill="hold"/>
                                        <p:tgtEl>
                                          <p:spTgt spid="5428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4286"/>
                                        </p:tgtEl>
                                        <p:attrNameLst>
                                          <p:attrName>style.visibility</p:attrName>
                                        </p:attrNameLst>
                                      </p:cBhvr>
                                      <p:to>
                                        <p:strVal val="visible"/>
                                      </p:to>
                                    </p:set>
                                    <p:anim calcmode="lin" valueType="num">
                                      <p:cBhvr additive="base">
                                        <p:cTn id="58" dur="500" fill="hold"/>
                                        <p:tgtEl>
                                          <p:spTgt spid="54286"/>
                                        </p:tgtEl>
                                        <p:attrNameLst>
                                          <p:attrName>ppt_x</p:attrName>
                                        </p:attrNameLst>
                                      </p:cBhvr>
                                      <p:tavLst>
                                        <p:tav tm="0">
                                          <p:val>
                                            <p:strVal val="#ppt_x"/>
                                          </p:val>
                                        </p:tav>
                                        <p:tav tm="100000">
                                          <p:val>
                                            <p:strVal val="#ppt_x"/>
                                          </p:val>
                                        </p:tav>
                                      </p:tavLst>
                                    </p:anim>
                                    <p:anim calcmode="lin" valueType="num">
                                      <p:cBhvr additive="base">
                                        <p:cTn id="59" dur="500" fill="hold"/>
                                        <p:tgtEl>
                                          <p:spTgt spid="5428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4287"/>
                                        </p:tgtEl>
                                        <p:attrNameLst>
                                          <p:attrName>style.visibility</p:attrName>
                                        </p:attrNameLst>
                                      </p:cBhvr>
                                      <p:to>
                                        <p:strVal val="visible"/>
                                      </p:to>
                                    </p:set>
                                    <p:anim calcmode="lin" valueType="num">
                                      <p:cBhvr additive="base">
                                        <p:cTn id="62" dur="500" fill="hold"/>
                                        <p:tgtEl>
                                          <p:spTgt spid="54287"/>
                                        </p:tgtEl>
                                        <p:attrNameLst>
                                          <p:attrName>ppt_x</p:attrName>
                                        </p:attrNameLst>
                                      </p:cBhvr>
                                      <p:tavLst>
                                        <p:tav tm="0">
                                          <p:val>
                                            <p:strVal val="#ppt_x"/>
                                          </p:val>
                                        </p:tav>
                                        <p:tav tm="100000">
                                          <p:val>
                                            <p:strVal val="#ppt_x"/>
                                          </p:val>
                                        </p:tav>
                                      </p:tavLst>
                                    </p:anim>
                                    <p:anim calcmode="lin" valueType="num">
                                      <p:cBhvr additive="base">
                                        <p:cTn id="63" dur="500" fill="hold"/>
                                        <p:tgtEl>
                                          <p:spTgt spid="5428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4288"/>
                                        </p:tgtEl>
                                        <p:attrNameLst>
                                          <p:attrName>style.visibility</p:attrName>
                                        </p:attrNameLst>
                                      </p:cBhvr>
                                      <p:to>
                                        <p:strVal val="visible"/>
                                      </p:to>
                                    </p:set>
                                    <p:anim calcmode="lin" valueType="num">
                                      <p:cBhvr additive="base">
                                        <p:cTn id="66" dur="500" fill="hold"/>
                                        <p:tgtEl>
                                          <p:spTgt spid="54288"/>
                                        </p:tgtEl>
                                        <p:attrNameLst>
                                          <p:attrName>ppt_x</p:attrName>
                                        </p:attrNameLst>
                                      </p:cBhvr>
                                      <p:tavLst>
                                        <p:tav tm="0">
                                          <p:val>
                                            <p:strVal val="#ppt_x"/>
                                          </p:val>
                                        </p:tav>
                                        <p:tav tm="100000">
                                          <p:val>
                                            <p:strVal val="#ppt_x"/>
                                          </p:val>
                                        </p:tav>
                                      </p:tavLst>
                                    </p:anim>
                                    <p:anim calcmode="lin" valueType="num">
                                      <p:cBhvr additive="base">
                                        <p:cTn id="67" dur="500" fill="hold"/>
                                        <p:tgtEl>
                                          <p:spTgt spid="5428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4289"/>
                                        </p:tgtEl>
                                        <p:attrNameLst>
                                          <p:attrName>style.visibility</p:attrName>
                                        </p:attrNameLst>
                                      </p:cBhvr>
                                      <p:to>
                                        <p:strVal val="visible"/>
                                      </p:to>
                                    </p:set>
                                    <p:anim calcmode="lin" valueType="num">
                                      <p:cBhvr additive="base">
                                        <p:cTn id="70" dur="500" fill="hold"/>
                                        <p:tgtEl>
                                          <p:spTgt spid="54289"/>
                                        </p:tgtEl>
                                        <p:attrNameLst>
                                          <p:attrName>ppt_x</p:attrName>
                                        </p:attrNameLst>
                                      </p:cBhvr>
                                      <p:tavLst>
                                        <p:tav tm="0">
                                          <p:val>
                                            <p:strVal val="#ppt_x"/>
                                          </p:val>
                                        </p:tav>
                                        <p:tav tm="100000">
                                          <p:val>
                                            <p:strVal val="#ppt_x"/>
                                          </p:val>
                                        </p:tav>
                                      </p:tavLst>
                                    </p:anim>
                                    <p:anim calcmode="lin" valueType="num">
                                      <p:cBhvr additive="base">
                                        <p:cTn id="71" dur="500" fill="hold"/>
                                        <p:tgtEl>
                                          <p:spTgt spid="5428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290"/>
                                        </p:tgtEl>
                                        <p:attrNameLst>
                                          <p:attrName>style.visibility</p:attrName>
                                        </p:attrNameLst>
                                      </p:cBhvr>
                                      <p:to>
                                        <p:strVal val="visible"/>
                                      </p:to>
                                    </p:set>
                                    <p:anim calcmode="lin" valueType="num">
                                      <p:cBhvr additive="base">
                                        <p:cTn id="74" dur="500" fill="hold"/>
                                        <p:tgtEl>
                                          <p:spTgt spid="54290"/>
                                        </p:tgtEl>
                                        <p:attrNameLst>
                                          <p:attrName>ppt_x</p:attrName>
                                        </p:attrNameLst>
                                      </p:cBhvr>
                                      <p:tavLst>
                                        <p:tav tm="0">
                                          <p:val>
                                            <p:strVal val="#ppt_x"/>
                                          </p:val>
                                        </p:tav>
                                        <p:tav tm="100000">
                                          <p:val>
                                            <p:strVal val="#ppt_x"/>
                                          </p:val>
                                        </p:tav>
                                      </p:tavLst>
                                    </p:anim>
                                    <p:anim calcmode="lin" valueType="num">
                                      <p:cBhvr additive="base">
                                        <p:cTn id="75" dur="500" fill="hold"/>
                                        <p:tgtEl>
                                          <p:spTgt spid="54290"/>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4291"/>
                                        </p:tgtEl>
                                        <p:attrNameLst>
                                          <p:attrName>style.visibility</p:attrName>
                                        </p:attrNameLst>
                                      </p:cBhvr>
                                      <p:to>
                                        <p:strVal val="visible"/>
                                      </p:to>
                                    </p:set>
                                    <p:anim calcmode="lin" valueType="num">
                                      <p:cBhvr additive="base">
                                        <p:cTn id="78" dur="500" fill="hold"/>
                                        <p:tgtEl>
                                          <p:spTgt spid="54291"/>
                                        </p:tgtEl>
                                        <p:attrNameLst>
                                          <p:attrName>ppt_x</p:attrName>
                                        </p:attrNameLst>
                                      </p:cBhvr>
                                      <p:tavLst>
                                        <p:tav tm="0">
                                          <p:val>
                                            <p:strVal val="#ppt_x"/>
                                          </p:val>
                                        </p:tav>
                                        <p:tav tm="100000">
                                          <p:val>
                                            <p:strVal val="#ppt_x"/>
                                          </p:val>
                                        </p:tav>
                                      </p:tavLst>
                                    </p:anim>
                                    <p:anim calcmode="lin" valueType="num">
                                      <p:cBhvr additive="base">
                                        <p:cTn id="79" dur="500" fill="hold"/>
                                        <p:tgtEl>
                                          <p:spTgt spid="5429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4292"/>
                                        </p:tgtEl>
                                        <p:attrNameLst>
                                          <p:attrName>style.visibility</p:attrName>
                                        </p:attrNameLst>
                                      </p:cBhvr>
                                      <p:to>
                                        <p:strVal val="visible"/>
                                      </p:to>
                                    </p:set>
                                    <p:anim calcmode="lin" valueType="num">
                                      <p:cBhvr additive="base">
                                        <p:cTn id="82" dur="500" fill="hold"/>
                                        <p:tgtEl>
                                          <p:spTgt spid="54292"/>
                                        </p:tgtEl>
                                        <p:attrNameLst>
                                          <p:attrName>ppt_x</p:attrName>
                                        </p:attrNameLst>
                                      </p:cBhvr>
                                      <p:tavLst>
                                        <p:tav tm="0">
                                          <p:val>
                                            <p:strVal val="#ppt_x"/>
                                          </p:val>
                                        </p:tav>
                                        <p:tav tm="100000">
                                          <p:val>
                                            <p:strVal val="#ppt_x"/>
                                          </p:val>
                                        </p:tav>
                                      </p:tavLst>
                                    </p:anim>
                                    <p:anim calcmode="lin" valueType="num">
                                      <p:cBhvr additive="base">
                                        <p:cTn id="83" dur="500" fill="hold"/>
                                        <p:tgtEl>
                                          <p:spTgt spid="54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p:bldP spid="54286" grpId="0"/>
      <p:bldP spid="54287" grpId="0"/>
      <p:bldP spid="54288" grpId="0"/>
      <p:bldP spid="54289" grpId="0"/>
      <p:bldP spid="54290" grpId="0"/>
      <p:bldP spid="54291" grpId="0"/>
      <p:bldP spid="54292" grpId="0"/>
      <p:bldP spid="26" grpId="0" animBg="1"/>
      <p:bldP spid="27" grpId="0"/>
      <p:bldP spid="2" grpId="0"/>
      <p:bldP spid="29" grpId="0"/>
      <p:bldP spid="30" grpId="0"/>
      <p:bldP spid="31" grpId="0"/>
      <p:bldP spid="3" grpId="0"/>
      <p:bldP spid="4"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4514" name="矩形 8"/>
          <p:cNvSpPr>
            <a:spLocks noChangeArrowheads="1"/>
          </p:cNvSpPr>
          <p:nvPr/>
        </p:nvSpPr>
        <p:spPr bwMode="auto">
          <a:xfrm>
            <a:off x="900113" y="1497013"/>
            <a:ext cx="7343775" cy="2271712"/>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64515" name="文本框 9"/>
          <p:cNvSpPr txBox="1">
            <a:spLocks noChangeArrowheads="1"/>
          </p:cNvSpPr>
          <p:nvPr/>
        </p:nvSpPr>
        <p:spPr bwMode="auto">
          <a:xfrm>
            <a:off x="3970880" y="2165350"/>
            <a:ext cx="3541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3200" b="1">
                <a:solidFill>
                  <a:srgbClr val="F7F2EA"/>
                </a:solidFill>
                <a:latin typeface="ADELE" panose="02000000000000000000" pitchFamily="2" charset="0"/>
              </a:rPr>
              <a:t>汇报完毕 感谢聆听</a:t>
            </a:r>
            <a:endParaRPr lang="zh-CN" altLang="en-US" sz="3200" b="1">
              <a:solidFill>
                <a:srgbClr val="F7F2EA"/>
              </a:solidFill>
              <a:latin typeface="ADELE" panose="02000000000000000000" pitchFamily="2" charset="0"/>
            </a:endParaRPr>
          </a:p>
        </p:txBody>
      </p:sp>
      <p:sp>
        <p:nvSpPr>
          <p:cNvPr id="64516" name="文本框 12"/>
          <p:cNvSpPr txBox="1">
            <a:spLocks noChangeArrowheads="1"/>
          </p:cNvSpPr>
          <p:nvPr/>
        </p:nvSpPr>
        <p:spPr bwMode="auto">
          <a:xfrm>
            <a:off x="4859338" y="2974975"/>
            <a:ext cx="1045845" cy="22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buNone/>
            </a:pPr>
            <a:r>
              <a:rPr lang="zh-CN" altLang="en-US" sz="1000">
                <a:solidFill>
                  <a:schemeClr val="bg1">
                    <a:lumMod val="85000"/>
                  </a:schemeClr>
                </a:solidFill>
                <a:latin typeface="微软雅黑" panose="020b0503020204020204" pitchFamily="34" charset="-122"/>
              </a:rPr>
              <a:t>汇报人：</a:t>
            </a:r>
            <a:r>
              <a:rPr lang="en-US" altLang="zh-CN" sz="1000">
                <a:solidFill>
                  <a:schemeClr val="bg1">
                    <a:lumMod val="85000"/>
                  </a:schemeClr>
                </a:solidFill>
                <a:latin typeface="微软雅黑" panose="020b0503020204020204" pitchFamily="34" charset="-122"/>
              </a:rPr>
              <a:t>PPT</a:t>
            </a:r>
            <a:r>
              <a:rPr lang="zh-CN" altLang="en-US" sz="1000">
                <a:solidFill>
                  <a:schemeClr val="bg1">
                    <a:lumMod val="85000"/>
                  </a:schemeClr>
                </a:solidFill>
                <a:latin typeface="微软雅黑" panose="020b0503020204020204" pitchFamily="34" charset="-122"/>
              </a:rPr>
              <a:t>汇</a:t>
            </a:r>
            <a:endParaRPr lang="zh-CN" altLang="en-US" sz="1000">
              <a:solidFill>
                <a:schemeClr val="bg1">
                  <a:lumMod val="85000"/>
                </a:schemeClr>
              </a:solidFill>
              <a:latin typeface="微软雅黑" panose="020b0503020204020204" pitchFamily="34" charset="-122"/>
            </a:endParaRPr>
          </a:p>
        </p:txBody>
      </p:sp>
      <p:cxnSp>
        <p:nvCxnSpPr>
          <p:cNvPr id="64517" name="直接连接符 3"/>
          <p:cNvCxnSpPr>
            <a:cxnSpLocks noChangeShapeType="1"/>
          </p:cNvCxnSpPr>
          <p:nvPr/>
        </p:nvCxnSpPr>
        <p:spPr bwMode="auto">
          <a:xfrm>
            <a:off x="4057650" y="2860675"/>
            <a:ext cx="3295650" cy="0"/>
          </a:xfrm>
          <a:prstGeom prst="line">
            <a:avLst/>
          </a:prstGeom>
          <a:noFill/>
          <a:ln w="3175">
            <a:solidFill>
              <a:srgbClr val="F7F2EA"/>
            </a:solidFill>
            <a:round/>
          </a:ln>
          <a:extLst>
            <a:ext uri="{909E8E84-426E-40DD-AFC4-6F175D3DCCD1}">
              <a14:hiddenFill xmlns:a14="http://schemas.microsoft.com/office/drawing/2010/main">
                <a:noFill/>
              </a14:hiddenFill>
            </a:ext>
          </a:extLst>
        </p:spPr>
      </p:cxnSp>
      <p:sp>
        <p:nvSpPr>
          <p:cNvPr id="64520" name="矩形 14"/>
          <p:cNvSpPr>
            <a:spLocks noChangeArrowheads="1"/>
          </p:cNvSpPr>
          <p:nvPr/>
        </p:nvSpPr>
        <p:spPr bwMode="auto">
          <a:xfrm>
            <a:off x="0" y="3768725"/>
            <a:ext cx="9143999" cy="219075"/>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7" name="图片 1"/>
          <p:cNvPicPr>
            <a:picLocks noChangeAspect="1" noChangeArrowheads="1"/>
          </p:cNvPicPr>
          <p:nvPr/>
        </p:nvPicPr>
        <p:blipFill>
          <a:blip r:embed="rId3"/>
          <a:stretch>
            <a:fillRect/>
          </a:stretch>
        </p:blipFill>
        <p:spPr bwMode="auto">
          <a:xfrm>
            <a:off x="1001713" y="1497014"/>
            <a:ext cx="2986087"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arn(outVertical)">
                                      <p:cBhvr>
                                        <p:cTn id="7" dur="500"/>
                                        <p:tgtEl>
                                          <p:spTgt spid="645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4515"/>
                                        </p:tgtEl>
                                        <p:attrNameLst>
                                          <p:attrName>style.visibility</p:attrName>
                                        </p:attrNameLst>
                                      </p:cBhvr>
                                      <p:to>
                                        <p:strVal val="visible"/>
                                      </p:to>
                                    </p:set>
                                    <p:anim by="(-#ppt_w*2)" calcmode="lin" valueType="num">
                                      <p:cBhvr rctx="PPT">
                                        <p:cTn id="17" dur="500" autoRev="1" fill="hold">
                                          <p:stCondLst>
                                            <p:cond delay="0"/>
                                          </p:stCondLst>
                                        </p:cTn>
                                        <p:tgtEl>
                                          <p:spTgt spid="64515"/>
                                        </p:tgtEl>
                                        <p:attrNameLst>
                                          <p:attrName>ppt_w</p:attrName>
                                        </p:attrNameLst>
                                      </p:cBhvr>
                                    </p:anim>
                                    <p:anim by="(#ppt_w*0.50)" calcmode="lin" valueType="num">
                                      <p:cBhvr>
                                        <p:cTn id="18" dur="500" decel="50000" autoRev="1" fill="hold">
                                          <p:stCondLst>
                                            <p:cond delay="0"/>
                                          </p:stCondLst>
                                        </p:cTn>
                                        <p:tgtEl>
                                          <p:spTgt spid="64515"/>
                                        </p:tgtEl>
                                        <p:attrNameLst>
                                          <p:attrName>ppt_x</p:attrName>
                                        </p:attrNameLst>
                                      </p:cBhvr>
                                    </p:anim>
                                    <p:anim from="(-#ppt_h/2)" to="(#ppt_y)" calcmode="lin" valueType="num">
                                      <p:cBhvr>
                                        <p:cTn id="19" dur="1000" fill="hold">
                                          <p:stCondLst>
                                            <p:cond delay="0"/>
                                          </p:stCondLst>
                                        </p:cTn>
                                        <p:tgtEl>
                                          <p:spTgt spid="64515"/>
                                        </p:tgtEl>
                                        <p:attrNameLst>
                                          <p:attrName>ppt_y</p:attrName>
                                        </p:attrNameLst>
                                      </p:cBhvr>
                                    </p:anim>
                                    <p:animRot by="21600000">
                                      <p:cBhvr>
                                        <p:cTn id="20" dur="1000" fill="hold">
                                          <p:stCondLst>
                                            <p:cond delay="0"/>
                                          </p:stCondLst>
                                        </p:cTn>
                                        <p:tgtEl>
                                          <p:spTgt spid="64515"/>
                                        </p:tgtEl>
                                        <p:attrNameLst>
                                          <p:attrName>r</p:attrName>
                                        </p:attrNameLst>
                                      </p:cBhvr>
                                    </p:animRot>
                                  </p:childTnLst>
                                </p:cTn>
                              </p:par>
                            </p:childTnLst>
                          </p:cTn>
                        </p:par>
                      </p:childTnLst>
                    </p:cTn>
                  </p:par>
                  <p:par>
                    <p:cTn id="21" fill="hold" nodeType="clickPar">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4517"/>
                                        </p:tgtEl>
                                        <p:attrNameLst>
                                          <p:attrName>style.visibility</p:attrName>
                                        </p:attrNameLst>
                                      </p:cBhvr>
                                      <p:to>
                                        <p:strVal val="visible"/>
                                      </p:to>
                                    </p:set>
                                    <p:animEffect transition="in" filter="barn(outVertical)">
                                      <p:cBhvr>
                                        <p:cTn id="25" dur="500"/>
                                        <p:tgtEl>
                                          <p:spTgt spid="64517"/>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4516"/>
                                        </p:tgtEl>
                                        <p:attrNameLst>
                                          <p:attrName>style.visibility</p:attrName>
                                        </p:attrNameLst>
                                      </p:cBhvr>
                                      <p:to>
                                        <p:strVal val="visible"/>
                                      </p:to>
                                    </p:set>
                                    <p:animEffect transition="in" filter="fade">
                                      <p:cBhvr>
                                        <p:cTn id="30" dur="1000"/>
                                        <p:tgtEl>
                                          <p:spTgt spid="64516"/>
                                        </p:tgtEl>
                                      </p:cBhvr>
                                    </p:animEffect>
                                    <p:anim calcmode="lin" valueType="num">
                                      <p:cBhvr>
                                        <p:cTn id="31" dur="1000" fill="hold"/>
                                        <p:tgtEl>
                                          <p:spTgt spid="64516"/>
                                        </p:tgtEl>
                                        <p:attrNameLst>
                                          <p:attrName>ppt_x</p:attrName>
                                        </p:attrNameLst>
                                      </p:cBhvr>
                                      <p:tavLst>
                                        <p:tav tm="0">
                                          <p:val>
                                            <p:strVal val="#ppt_x"/>
                                          </p:val>
                                        </p:tav>
                                        <p:tav tm="100000">
                                          <p:val>
                                            <p:strVal val="#ppt_x"/>
                                          </p:val>
                                        </p:tav>
                                      </p:tavLst>
                                    </p:anim>
                                    <p:anim calcmode="lin" valueType="num">
                                      <p:cBhvr>
                                        <p:cTn id="32" dur="1000" fill="hold"/>
                                        <p:tgtEl>
                                          <p:spTgt spid="64516"/>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64520"/>
                                        </p:tgtEl>
                                        <p:attrNameLst>
                                          <p:attrName>style.visibility</p:attrName>
                                        </p:attrNameLst>
                                      </p:cBhvr>
                                      <p:to>
                                        <p:strVal val="visible"/>
                                      </p:to>
                                    </p:set>
                                    <p:animEffect transition="in" filter="barn(outVertical)">
                                      <p:cBhvr>
                                        <p:cTn id="37" dur="5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5" grpId="0"/>
      <p:bldP spid="64516" grpId="0"/>
      <p:bldP spid="64520"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39554" y="1667950"/>
            <a:ext cx="335606" cy="36952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70695" y="166973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78356" y="123862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414156" y="123594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220875" y="2215987"/>
            <a:ext cx="4701153" cy="951479"/>
          </a:xfrm>
          <a:prstGeom prst="rect">
            <a:avLst/>
          </a:prstGeom>
          <a:noFill/>
          <a:ln w="25400">
            <a:noFill/>
          </a:ln>
        </p:spPr>
        <p:txBody>
          <a:bodyPr lIns="68544" tIns="34270" rIns="68544" bIns="34270"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3500817" y="98816"/>
            <a:ext cx="2142163" cy="1071082"/>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3607594" y="2908935"/>
            <a:ext cx="1929289" cy="1929289"/>
          </a:xfrm>
          <a:prstGeom prst="rect">
            <a:avLst/>
          </a:prstGeom>
        </p:spPr>
      </p:pic>
      <p:sp>
        <p:nvSpPr>
          <p:cNvPr id="5" name="文本框 4"/>
          <p:cNvSpPr txBox="1"/>
          <p:nvPr/>
        </p:nvSpPr>
        <p:spPr>
          <a:xfrm>
            <a:off x="2655094" y="4838224"/>
            <a:ext cx="3834765" cy="212090"/>
          </a:xfrm>
          <a:prstGeom prst="rect">
            <a:avLst/>
          </a:prstGeom>
          <a:noFill/>
        </p:spPr>
        <p:txBody>
          <a:bodyPr wrap="square" rtlCol="0">
            <a:spAutoFit/>
          </a:bodyPr>
          <a:lstStyle/>
          <a:p>
            <a:r>
              <a:rPr lang="zh-CN" altLang="en-US" sz="790"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790" b="1">
                <a:solidFill>
                  <a:srgbClr val="4A452A"/>
                </a:solidFill>
                <a:latin typeface="微软雅黑" panose="020b0503020204020204" pitchFamily="34" charset="-122"/>
                <a:ea typeface="微软雅黑" panose="020b0503020204020204" pitchFamily="34" charset="-122"/>
              </a:rPr>
              <a:t>/</a:t>
            </a:r>
            <a:r>
              <a:rPr lang="zh-CN" altLang="en-US" sz="790"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790"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7108" name="图片 26"/>
          <p:cNvPicPr>
            <a:picLocks noChangeAspect="1" noChangeArrowheads="1"/>
          </p:cNvPicPr>
          <p:nvPr/>
        </p:nvPicPr>
        <p:blipFill>
          <a:blip r:embed="rId3"/>
          <a:stretch>
            <a:fillRect/>
          </a:stretch>
        </p:blipFill>
        <p:spPr bwMode="auto">
          <a:xfrm>
            <a:off x="1815779" y="0"/>
            <a:ext cx="4930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3"/>
          <p:cNvSpPr>
            <a:spLocks noChangeArrowheads="1"/>
          </p:cNvSpPr>
          <p:nvPr/>
        </p:nvSpPr>
        <p:spPr bwMode="auto">
          <a:xfrm>
            <a:off x="6743699" y="0"/>
            <a:ext cx="2400299"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9" name="矩形 3"/>
          <p:cNvSpPr>
            <a:spLocks noChangeArrowheads="1"/>
          </p:cNvSpPr>
          <p:nvPr/>
        </p:nvSpPr>
        <p:spPr bwMode="auto">
          <a:xfrm>
            <a:off x="0" y="0"/>
            <a:ext cx="2413000"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0" name="矩形 3"/>
          <p:cNvSpPr>
            <a:spLocks noChangeArrowheads="1"/>
          </p:cNvSpPr>
          <p:nvPr/>
        </p:nvSpPr>
        <p:spPr bwMode="auto">
          <a:xfrm>
            <a:off x="2413000" y="1"/>
            <a:ext cx="4333554" cy="5155374"/>
          </a:xfrm>
          <a:prstGeom prst="rect">
            <a:avLst/>
          </a:prstGeom>
          <a:solidFill>
            <a:schemeClr val="bg1">
              <a:alpha val="3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6" name="菱形 3"/>
          <p:cNvSpPr>
            <a:spLocks noChangeArrowheads="1"/>
          </p:cNvSpPr>
          <p:nvPr/>
        </p:nvSpPr>
        <p:spPr bwMode="auto">
          <a:xfrm>
            <a:off x="3677030" y="1028800"/>
            <a:ext cx="1801812" cy="1803400"/>
          </a:xfrm>
          <a:prstGeom prst="diamond">
            <a:avLst/>
          </a:prstGeom>
          <a:noFill/>
          <a:ln w="38100">
            <a:solidFill>
              <a:srgbClr val="8E0000"/>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7" name="矩形 16"/>
          <p:cNvSpPr/>
          <p:nvPr/>
        </p:nvSpPr>
        <p:spPr>
          <a:xfrm>
            <a:off x="4208386" y="1390725"/>
            <a:ext cx="724878" cy="1015663"/>
          </a:xfrm>
          <a:prstGeom prst="rect">
            <a:avLst/>
          </a:prstGeom>
        </p:spPr>
        <p:txBody>
          <a:bodyPr wrap="none">
            <a:spAutoFit/>
          </a:bodyPr>
          <a:lstStyle/>
          <a:p>
            <a:pPr algn="ctr" defTabSz="914400" eaLnBrk="1" hangingPunct="1"/>
            <a:r>
              <a:rPr lang="en-US" altLang="zh-CN" sz="6000" b="1">
                <a:solidFill>
                  <a:srgbClr val="8E0000"/>
                </a:solidFill>
                <a:latin typeface="Agency FB" panose="020b0503020202020204" pitchFamily="34" charset="0"/>
              </a:rPr>
              <a:t>01</a:t>
            </a:r>
            <a:endParaRPr lang="en-US" altLang="zh-CN" sz="6000" b="1">
              <a:solidFill>
                <a:srgbClr val="8E0000"/>
              </a:solidFill>
              <a:latin typeface="Agency FB" panose="020b0503020202020204" pitchFamily="34" charset="0"/>
            </a:endParaRPr>
          </a:p>
        </p:txBody>
      </p:sp>
      <p:sp>
        <p:nvSpPr>
          <p:cNvPr id="18" name="矩形 22"/>
          <p:cNvSpPr>
            <a:spLocks noChangeArrowheads="1"/>
          </p:cNvSpPr>
          <p:nvPr/>
        </p:nvSpPr>
        <p:spPr bwMode="auto">
          <a:xfrm>
            <a:off x="3261405" y="3371678"/>
            <a:ext cx="2646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90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a:t>
            </a:r>
            <a:endParaRPr lang="zh-CN" altLang="zh-CN" sz="900">
              <a:solidFill>
                <a:schemeClr val="tx1">
                  <a:lumMod val="65000"/>
                  <a:lumOff val="35000"/>
                </a:schemeClr>
              </a:solidFill>
              <a:latin typeface="微软雅黑" panose="020b0503020204020204" pitchFamily="34" charset="-122"/>
            </a:endParaRPr>
          </a:p>
        </p:txBody>
      </p:sp>
      <p:sp>
        <p:nvSpPr>
          <p:cNvPr id="19" name="矩形 23"/>
          <p:cNvSpPr>
            <a:spLocks noChangeArrowheads="1"/>
          </p:cNvSpPr>
          <p:nvPr/>
        </p:nvSpPr>
        <p:spPr bwMode="auto">
          <a:xfrm>
            <a:off x="3261405" y="293471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zh-CN" altLang="en-US" sz="2400">
                <a:solidFill>
                  <a:schemeClr val="tx1">
                    <a:lumMod val="85000"/>
                    <a:lumOff val="15000"/>
                  </a:schemeClr>
                </a:solidFill>
                <a:latin typeface="微软雅黑" panose="020b0503020204020204" pitchFamily="34" charset="-122"/>
              </a:rPr>
              <a:t>点击输入标题文字</a:t>
            </a:r>
            <a:endParaRPr lang="en-US" altLang="zh-CN" sz="2400">
              <a:solidFill>
                <a:schemeClr val="tx1">
                  <a:lumMod val="85000"/>
                  <a:lumOff val="15000"/>
                </a:schemeClr>
              </a:solidFill>
              <a:latin typeface="微软雅黑" panose="020b0503020204020204" pitchFamily="34" charset="-122"/>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randombar(horizontal)">
                                      <p:cBhvr>
                                        <p:cTn id="17" dur="500"/>
                                        <p:tgtEl>
                                          <p:spTgt spid="4710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Vertical)">
                                      <p:cBhvr>
                                        <p:cTn id="25" dur="500"/>
                                        <p:tgtEl>
                                          <p:spTgt spid="16"/>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ppt_y</p:attrName>
                                        </p:attrNameLst>
                                      </p:cBhvr>
                                      <p:tavLst>
                                        <p:tav tm="0">
                                          <p:val>
                                            <p:strVal val="#ppt_y+#ppt_h*1.125000"/>
                                          </p:val>
                                        </p:tav>
                                        <p:tav tm="100000">
                                          <p:val>
                                            <p:strVal val="#ppt_y"/>
                                          </p:val>
                                        </p:tav>
                                      </p:tavLst>
                                    </p:anim>
                                    <p:animEffect transition="in" filter="wipe(up)">
                                      <p:cBhvr>
                                        <p:cTn id="38" dur="500"/>
                                        <p:tgtEl>
                                          <p:spTgt spid="19"/>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wipe(up)">
                                      <p:cBhvr>
                                        <p:cTn id="4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P spid="17" grpId="0"/>
      <p:bldP spid="1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3251" name="矩形 13"/>
          <p:cNvSpPr>
            <a:spLocks noChangeArrowheads="1"/>
          </p:cNvSpPr>
          <p:nvPr/>
        </p:nvSpPr>
        <p:spPr bwMode="auto">
          <a:xfrm>
            <a:off x="525463" y="3795713"/>
            <a:ext cx="218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53253" name="矩形 16"/>
          <p:cNvSpPr>
            <a:spLocks noChangeArrowheads="1"/>
          </p:cNvSpPr>
          <p:nvPr/>
        </p:nvSpPr>
        <p:spPr bwMode="auto">
          <a:xfrm>
            <a:off x="3505200" y="3781425"/>
            <a:ext cx="218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53260" name="矩形 26"/>
          <p:cNvSpPr>
            <a:spLocks noChangeArrowheads="1"/>
          </p:cNvSpPr>
          <p:nvPr/>
        </p:nvSpPr>
        <p:spPr bwMode="auto">
          <a:xfrm>
            <a:off x="736600" y="3471863"/>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600">
                <a:solidFill>
                  <a:srgbClr val="EC5A5D"/>
                </a:solidFill>
                <a:latin typeface="+mn-ea"/>
              </a:rPr>
              <a:t>点击输入标题文字</a:t>
            </a:r>
            <a:endParaRPr lang="en-US" altLang="zh-CN" sz="1600">
              <a:solidFill>
                <a:srgbClr val="EC5A5D"/>
              </a:solidFill>
              <a:latin typeface="+mn-ea"/>
            </a:endParaRPr>
          </a:p>
        </p:txBody>
      </p:sp>
      <p:sp>
        <p:nvSpPr>
          <p:cNvPr id="53261" name="矩形 27"/>
          <p:cNvSpPr>
            <a:spLocks noChangeArrowheads="1"/>
          </p:cNvSpPr>
          <p:nvPr/>
        </p:nvSpPr>
        <p:spPr bwMode="auto">
          <a:xfrm>
            <a:off x="3668713" y="3460750"/>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600">
                <a:solidFill>
                  <a:srgbClr val="EC5A5D"/>
                </a:solidFill>
                <a:latin typeface="+mn-ea"/>
              </a:rPr>
              <a:t>点击输入标题文字</a:t>
            </a:r>
            <a:endParaRPr lang="en-US" altLang="zh-CN" sz="1600">
              <a:solidFill>
                <a:srgbClr val="EC5A5D"/>
              </a:solidFill>
              <a:latin typeface="+mn-ea"/>
            </a:endParaRPr>
          </a:p>
        </p:txBody>
      </p:sp>
      <p:sp>
        <p:nvSpPr>
          <p:cNvPr id="23" name="矩形 1"/>
          <p:cNvSpPr>
            <a:spLocks noChangeArrowheads="1"/>
          </p:cNvSpPr>
          <p:nvPr/>
        </p:nvSpPr>
        <p:spPr bwMode="auto">
          <a:xfrm>
            <a:off x="0" y="0"/>
            <a:ext cx="9144000" cy="1142999"/>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4" name="矩形 9"/>
          <p:cNvSpPr>
            <a:spLocks noChangeArrowheads="1"/>
          </p:cNvSpPr>
          <p:nvPr/>
        </p:nvSpPr>
        <p:spPr bwMode="auto">
          <a:xfrm>
            <a:off x="1" y="154938"/>
            <a:ext cx="2654299" cy="830997"/>
          </a:xfrm>
          <a:prstGeom prst="rect">
            <a:avLst/>
          </a:prstGeom>
          <a:solidFill>
            <a:schemeClr val="bg1">
              <a:lumMod val="5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26" name="矩形 12"/>
          <p:cNvSpPr>
            <a:spLocks noChangeArrowheads="1"/>
          </p:cNvSpPr>
          <p:nvPr/>
        </p:nvSpPr>
        <p:spPr bwMode="auto">
          <a:xfrm>
            <a:off x="3390899" y="408800"/>
            <a:ext cx="4955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solidFill>
                <a:latin typeface="微软雅黑" panose="020b0503020204020204" pitchFamily="34" charset="-122"/>
              </a:rPr>
              <a:t>标题数字等都可以通过点击和重新输入进行更改，顶部“开始”面板中可以对字体题数字标题数字等都可以通过点击和重新输入。</a:t>
            </a:r>
            <a:endParaRPr lang="zh-CN" altLang="zh-CN" sz="1000">
              <a:solidFill>
                <a:schemeClr val="bg1"/>
              </a:solidFill>
              <a:latin typeface="微软雅黑" panose="020b0503020204020204" pitchFamily="34" charset="-122"/>
            </a:endParaRPr>
          </a:p>
        </p:txBody>
      </p:sp>
      <p:sp>
        <p:nvSpPr>
          <p:cNvPr id="27" name="矩形 16"/>
          <p:cNvSpPr>
            <a:spLocks noChangeArrowheads="1"/>
          </p:cNvSpPr>
          <p:nvPr/>
        </p:nvSpPr>
        <p:spPr bwMode="auto">
          <a:xfrm>
            <a:off x="6367857" y="3781425"/>
            <a:ext cx="218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a:lnSpc>
                <a:spcPct val="100000"/>
              </a:lnSpc>
              <a:buNone/>
            </a:pPr>
            <a:r>
              <a:rPr lang="zh-CN" altLang="en-US" sz="1000">
                <a:solidFill>
                  <a:schemeClr val="bg2">
                    <a:lumMod val="2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2">
                  <a:lumMod val="25000"/>
                </a:schemeClr>
              </a:solidFill>
              <a:latin typeface="微软雅黑" panose="020b0503020204020204" pitchFamily="34" charset="-122"/>
            </a:endParaRPr>
          </a:p>
        </p:txBody>
      </p:sp>
      <p:sp>
        <p:nvSpPr>
          <p:cNvPr id="28" name="矩形 27"/>
          <p:cNvSpPr>
            <a:spLocks noChangeArrowheads="1"/>
          </p:cNvSpPr>
          <p:nvPr/>
        </p:nvSpPr>
        <p:spPr bwMode="auto">
          <a:xfrm>
            <a:off x="6531370" y="3460750"/>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600">
                <a:solidFill>
                  <a:srgbClr val="EC5A5D"/>
                </a:solidFill>
                <a:latin typeface="+mn-ea"/>
              </a:rPr>
              <a:t>点击输入标题文字</a:t>
            </a:r>
            <a:endParaRPr lang="en-US" altLang="zh-CN" sz="1600">
              <a:solidFill>
                <a:srgbClr val="EC5A5D"/>
              </a:solidFill>
              <a:latin typeface="+mn-ea"/>
            </a:endParaRPr>
          </a:p>
        </p:txBody>
      </p:sp>
      <p:sp>
        <p:nvSpPr>
          <p:cNvPr id="2" name="椭圆 1"/>
          <p:cNvSpPr/>
          <p:nvPr/>
        </p:nvSpPr>
        <p:spPr bwMode="auto">
          <a:xfrm>
            <a:off x="642937" y="1308099"/>
            <a:ext cx="1973263" cy="1973263"/>
          </a:xfrm>
          <a:prstGeom prst="ellipse">
            <a:avLst/>
          </a:prstGeom>
          <a:noFill/>
          <a:ln w="9525" cap="flat" cmpd="sng" algn="ctr">
            <a:solidFill>
              <a:srgbClr val="8E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9" name="椭圆 28"/>
          <p:cNvSpPr/>
          <p:nvPr/>
        </p:nvSpPr>
        <p:spPr bwMode="auto">
          <a:xfrm>
            <a:off x="719136" y="1384298"/>
            <a:ext cx="1820864" cy="1820864"/>
          </a:xfrm>
          <a:prstGeom prst="ellipse">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0" name="椭圆 29"/>
          <p:cNvSpPr/>
          <p:nvPr/>
        </p:nvSpPr>
        <p:spPr bwMode="auto">
          <a:xfrm>
            <a:off x="3559691" y="1329529"/>
            <a:ext cx="1973263" cy="1973263"/>
          </a:xfrm>
          <a:prstGeom prst="ellipse">
            <a:avLst/>
          </a:prstGeom>
          <a:noFill/>
          <a:ln w="9525" cap="flat" cmpd="sng" algn="ctr">
            <a:solidFill>
              <a:srgbClr val="8E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1" name="椭圆 30"/>
          <p:cNvSpPr/>
          <p:nvPr/>
        </p:nvSpPr>
        <p:spPr bwMode="auto">
          <a:xfrm>
            <a:off x="3635890" y="1405728"/>
            <a:ext cx="1820864" cy="1820864"/>
          </a:xfrm>
          <a:prstGeom prst="ellipse">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2" name="椭圆 31"/>
          <p:cNvSpPr/>
          <p:nvPr/>
        </p:nvSpPr>
        <p:spPr bwMode="auto">
          <a:xfrm>
            <a:off x="6449218" y="1329529"/>
            <a:ext cx="1973263" cy="1973263"/>
          </a:xfrm>
          <a:prstGeom prst="ellipse">
            <a:avLst/>
          </a:prstGeom>
          <a:noFill/>
          <a:ln w="9525" cap="flat" cmpd="sng" algn="ctr">
            <a:solidFill>
              <a:srgbClr val="8E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3" name="椭圆 32"/>
          <p:cNvSpPr/>
          <p:nvPr/>
        </p:nvSpPr>
        <p:spPr bwMode="auto">
          <a:xfrm>
            <a:off x="6525417" y="1405728"/>
            <a:ext cx="1820864" cy="1820864"/>
          </a:xfrm>
          <a:prstGeom prst="ellipse">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Tree>
  </p:cSld>
  <p:clrMapOvr>
    <a:masterClrMapping/>
  </p:clrMapOvr>
  <p:transition advClick="0">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ppt_y</p:attrName>
                                        </p:attrNameLst>
                                      </p:cBhvr>
                                      <p:tavLst>
                                        <p:tav tm="0">
                                          <p:val>
                                            <p:strVal val="#ppt_y+#ppt_h*1.125000"/>
                                          </p:val>
                                        </p:tav>
                                        <p:tav tm="100000">
                                          <p:val>
                                            <p:strVal val="#ppt_y"/>
                                          </p:val>
                                        </p:tav>
                                      </p:tavLst>
                                    </p:anim>
                                    <p:animEffect transition="in" filter="wipe(up)">
                                      <p:cBhvr>
                                        <p:cTn id="14" dur="500"/>
                                        <p:tgtEl>
                                          <p:spTgt spid="26"/>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53260"/>
                                        </p:tgtEl>
                                        <p:attrNameLst>
                                          <p:attrName>style.visibility</p:attrName>
                                        </p:attrNameLst>
                                      </p:cBhvr>
                                      <p:to>
                                        <p:strVal val="visible"/>
                                      </p:to>
                                    </p:set>
                                    <p:anim calcmode="lin" valueType="num">
                                      <p:cBhvr additive="base">
                                        <p:cTn id="51" dur="500" fill="hold"/>
                                        <p:tgtEl>
                                          <p:spTgt spid="53260"/>
                                        </p:tgtEl>
                                        <p:attrNameLst>
                                          <p:attrName>ppt_x</p:attrName>
                                        </p:attrNameLst>
                                      </p:cBhvr>
                                      <p:tavLst>
                                        <p:tav tm="0">
                                          <p:val>
                                            <p:strVal val="#ppt_x"/>
                                          </p:val>
                                        </p:tav>
                                        <p:tav tm="100000">
                                          <p:val>
                                            <p:strVal val="#ppt_x"/>
                                          </p:val>
                                        </p:tav>
                                      </p:tavLst>
                                    </p:anim>
                                    <p:anim calcmode="lin" valueType="num">
                                      <p:cBhvr additive="base">
                                        <p:cTn id="52" dur="500" fill="hold"/>
                                        <p:tgtEl>
                                          <p:spTgt spid="53260"/>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3251"/>
                                        </p:tgtEl>
                                        <p:attrNameLst>
                                          <p:attrName>style.visibility</p:attrName>
                                        </p:attrNameLst>
                                      </p:cBhvr>
                                      <p:to>
                                        <p:strVal val="visible"/>
                                      </p:to>
                                    </p:set>
                                    <p:anim calcmode="lin" valueType="num">
                                      <p:cBhvr additive="base">
                                        <p:cTn id="55" dur="500" fill="hold"/>
                                        <p:tgtEl>
                                          <p:spTgt spid="53251"/>
                                        </p:tgtEl>
                                        <p:attrNameLst>
                                          <p:attrName>ppt_x</p:attrName>
                                        </p:attrNameLst>
                                      </p:cBhvr>
                                      <p:tavLst>
                                        <p:tav tm="0">
                                          <p:val>
                                            <p:strVal val="#ppt_x"/>
                                          </p:val>
                                        </p:tav>
                                        <p:tav tm="100000">
                                          <p:val>
                                            <p:strVal val="#ppt_x"/>
                                          </p:val>
                                        </p:tav>
                                      </p:tavLst>
                                    </p:anim>
                                    <p:anim calcmode="lin" valueType="num">
                                      <p:cBhvr additive="base">
                                        <p:cTn id="56" dur="500" fill="hold"/>
                                        <p:tgtEl>
                                          <p:spTgt spid="53251"/>
                                        </p:tgtEl>
                                        <p:attrNameLst>
                                          <p:attrName>ppt_y</p:attrName>
                                        </p:attrNameLst>
                                      </p:cBhvr>
                                      <p:tavLst>
                                        <p:tav tm="0">
                                          <p:val>
                                            <p:strVal val="1+#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53261"/>
                                        </p:tgtEl>
                                        <p:attrNameLst>
                                          <p:attrName>style.visibility</p:attrName>
                                        </p:attrNameLst>
                                      </p:cBhvr>
                                      <p:to>
                                        <p:strVal val="visible"/>
                                      </p:to>
                                    </p:set>
                                    <p:anim calcmode="lin" valueType="num">
                                      <p:cBhvr additive="base">
                                        <p:cTn id="59" dur="500" fill="hold"/>
                                        <p:tgtEl>
                                          <p:spTgt spid="53261"/>
                                        </p:tgtEl>
                                        <p:attrNameLst>
                                          <p:attrName>ppt_x</p:attrName>
                                        </p:attrNameLst>
                                      </p:cBhvr>
                                      <p:tavLst>
                                        <p:tav tm="0">
                                          <p:val>
                                            <p:strVal val="#ppt_x"/>
                                          </p:val>
                                        </p:tav>
                                        <p:tav tm="100000">
                                          <p:val>
                                            <p:strVal val="#ppt_x"/>
                                          </p:val>
                                        </p:tav>
                                      </p:tavLst>
                                    </p:anim>
                                    <p:anim calcmode="lin" valueType="num">
                                      <p:cBhvr additive="base">
                                        <p:cTn id="60" dur="500" fill="hold"/>
                                        <p:tgtEl>
                                          <p:spTgt spid="5326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3253"/>
                                        </p:tgtEl>
                                        <p:attrNameLst>
                                          <p:attrName>style.visibility</p:attrName>
                                        </p:attrNameLst>
                                      </p:cBhvr>
                                      <p:to>
                                        <p:strVal val="visible"/>
                                      </p:to>
                                    </p:set>
                                    <p:anim calcmode="lin" valueType="num">
                                      <p:cBhvr additive="base">
                                        <p:cTn id="63" dur="500" fill="hold"/>
                                        <p:tgtEl>
                                          <p:spTgt spid="53253"/>
                                        </p:tgtEl>
                                        <p:attrNameLst>
                                          <p:attrName>ppt_x</p:attrName>
                                        </p:attrNameLst>
                                      </p:cBhvr>
                                      <p:tavLst>
                                        <p:tav tm="0">
                                          <p:val>
                                            <p:strVal val="#ppt_x"/>
                                          </p:val>
                                        </p:tav>
                                        <p:tav tm="100000">
                                          <p:val>
                                            <p:strVal val="#ppt_x"/>
                                          </p:val>
                                        </p:tav>
                                      </p:tavLst>
                                    </p:anim>
                                    <p:anim calcmode="lin" valueType="num">
                                      <p:cBhvr additive="base">
                                        <p:cTn id="64" dur="500" fill="hold"/>
                                        <p:tgtEl>
                                          <p:spTgt spid="53253"/>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0-#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3" grpId="0"/>
      <p:bldP spid="53260" grpId="0"/>
      <p:bldP spid="53261" grpId="0"/>
      <p:bldP spid="24" grpId="0" animBg="1"/>
      <p:bldP spid="26" grpId="0"/>
      <p:bldP spid="27" grpId="0"/>
      <p:bldP spid="28" grpId="0"/>
      <p:bldP spid="2" grpId="0" animBg="1"/>
      <p:bldP spid="29" grpId="0" animBg="1"/>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7106" name="矩形 3"/>
          <p:cNvSpPr>
            <a:spLocks noChangeArrowheads="1"/>
          </p:cNvSpPr>
          <p:nvPr/>
        </p:nvSpPr>
        <p:spPr bwMode="auto">
          <a:xfrm>
            <a:off x="331788" y="0"/>
            <a:ext cx="3100387"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7107" name="文本框 5"/>
          <p:cNvSpPr txBox="1">
            <a:spLocks noChangeArrowheads="1"/>
          </p:cNvSpPr>
          <p:nvPr/>
        </p:nvSpPr>
        <p:spPr bwMode="auto">
          <a:xfrm>
            <a:off x="473075" y="2437788"/>
            <a:ext cx="2813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1800">
                <a:solidFill>
                  <a:schemeClr val="bg1">
                    <a:lumMod val="95000"/>
                  </a:schemeClr>
                </a:solidFill>
                <a:latin typeface="+mn-ea"/>
              </a:rPr>
              <a:t>请点击输入标题文字内容</a:t>
            </a:r>
            <a:endParaRPr lang="en-US" altLang="zh-CN" sz="1800">
              <a:solidFill>
                <a:schemeClr val="bg1">
                  <a:lumMod val="95000"/>
                </a:schemeClr>
              </a:solidFill>
              <a:latin typeface="+mn-ea"/>
            </a:endParaRPr>
          </a:p>
        </p:txBody>
      </p:sp>
      <p:pic>
        <p:nvPicPr>
          <p:cNvPr id="47108" name="图片 26"/>
          <p:cNvPicPr>
            <a:picLocks noChangeAspect="1" noChangeArrowheads="1"/>
          </p:cNvPicPr>
          <p:nvPr/>
        </p:nvPicPr>
        <p:blipFill>
          <a:blip r:embed="rId3"/>
          <a:srcRect t="-2"/>
          <a:stretch>
            <a:fillRect/>
          </a:stretch>
        </p:blipFill>
        <p:spPr bwMode="auto">
          <a:xfrm>
            <a:off x="3781425" y="0"/>
            <a:ext cx="493077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矩形 28"/>
          <p:cNvSpPr>
            <a:spLocks noChangeArrowheads="1"/>
          </p:cNvSpPr>
          <p:nvPr/>
        </p:nvSpPr>
        <p:spPr bwMode="auto">
          <a:xfrm>
            <a:off x="473075" y="3011488"/>
            <a:ext cx="29591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50000"/>
              </a:lnSpc>
              <a:buNone/>
            </a:pPr>
            <a:r>
              <a:rPr lang="zh-CN" altLang="en-US" sz="1100">
                <a:solidFill>
                  <a:schemeClr val="bg1">
                    <a:lumMod val="8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100">
              <a:solidFill>
                <a:schemeClr val="bg1">
                  <a:lumMod val="85000"/>
                </a:schemeClr>
              </a:solidFill>
              <a:latin typeface="微软雅黑" panose="020b0503020204020204" pitchFamily="34" charset="-122"/>
            </a:endParaRPr>
          </a:p>
        </p:txBody>
      </p:sp>
      <p:sp>
        <p:nvSpPr>
          <p:cNvPr id="6" name="矩形 9"/>
          <p:cNvSpPr>
            <a:spLocks noChangeArrowheads="1"/>
          </p:cNvSpPr>
          <p:nvPr/>
        </p:nvSpPr>
        <p:spPr bwMode="auto">
          <a:xfrm>
            <a:off x="331788" y="564788"/>
            <a:ext cx="3100387" cy="830997"/>
          </a:xfrm>
          <a:prstGeom prst="rect">
            <a:avLst/>
          </a:prstGeom>
          <a:solidFill>
            <a:schemeClr val="bg1">
              <a:lumMod val="5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arn(outHorizontal)">
                                      <p:cBhvr>
                                        <p:cTn id="7" dur="500"/>
                                        <p:tgtEl>
                                          <p:spTgt spid="4710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7107"/>
                                        </p:tgtEl>
                                        <p:attrNameLst>
                                          <p:attrName>style.visibility</p:attrName>
                                        </p:attrNameLst>
                                      </p:cBhvr>
                                      <p:to>
                                        <p:strVal val="visible"/>
                                      </p:to>
                                    </p:set>
                                    <p:anim calcmode="lin" valueType="num">
                                      <p:cBhvr additive="base">
                                        <p:cTn id="18" dur="500"/>
                                        <p:tgtEl>
                                          <p:spTgt spid="47107"/>
                                        </p:tgtEl>
                                        <p:attrNameLst>
                                          <p:attrName>ppt_y</p:attrName>
                                        </p:attrNameLst>
                                      </p:cBhvr>
                                      <p:tavLst>
                                        <p:tav tm="0">
                                          <p:val>
                                            <p:strVal val="#ppt_y+#ppt_h*1.125000"/>
                                          </p:val>
                                        </p:tav>
                                        <p:tav tm="100000">
                                          <p:val>
                                            <p:strVal val="#ppt_y"/>
                                          </p:val>
                                        </p:tav>
                                      </p:tavLst>
                                    </p:anim>
                                    <p:animEffect transition="in" filter="wipe(up)">
                                      <p:cBhvr>
                                        <p:cTn id="19" dur="500"/>
                                        <p:tgtEl>
                                          <p:spTgt spid="47107"/>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7109"/>
                                        </p:tgtEl>
                                        <p:attrNameLst>
                                          <p:attrName>style.visibility</p:attrName>
                                        </p:attrNameLst>
                                      </p:cBhvr>
                                      <p:to>
                                        <p:strVal val="visible"/>
                                      </p:to>
                                    </p:set>
                                    <p:animEffect transition="in" filter="wipe(up)">
                                      <p:cBhvr>
                                        <p:cTn id="24" dur="500"/>
                                        <p:tgtEl>
                                          <p:spTgt spid="47109"/>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7108"/>
                                        </p:tgtEl>
                                        <p:attrNameLst>
                                          <p:attrName>style.visibility</p:attrName>
                                        </p:attrNameLst>
                                      </p:cBhvr>
                                      <p:to>
                                        <p:strVal val="visible"/>
                                      </p:to>
                                    </p:set>
                                    <p:animEffect transition="in" filter="randombar(horizontal)">
                                      <p:cBhvr>
                                        <p:cTn id="29"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p:bldP spid="47109" grpId="0"/>
      <p:bldP spid="6"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130" name="矩形 29"/>
          <p:cNvSpPr>
            <a:spLocks noChangeArrowheads="1"/>
          </p:cNvSpPr>
          <p:nvPr/>
        </p:nvSpPr>
        <p:spPr bwMode="auto">
          <a:xfrm>
            <a:off x="0" y="1444625"/>
            <a:ext cx="8955088" cy="2636838"/>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8" name="矩形 1"/>
          <p:cNvSpPr>
            <a:spLocks noChangeArrowheads="1"/>
          </p:cNvSpPr>
          <p:nvPr/>
        </p:nvSpPr>
        <p:spPr bwMode="auto">
          <a:xfrm>
            <a:off x="0" y="5588"/>
            <a:ext cx="3138488" cy="938947"/>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9" name="矩形 9"/>
          <p:cNvSpPr>
            <a:spLocks noChangeArrowheads="1"/>
          </p:cNvSpPr>
          <p:nvPr/>
        </p:nvSpPr>
        <p:spPr bwMode="auto">
          <a:xfrm>
            <a:off x="0" y="66038"/>
            <a:ext cx="3138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12" name="矩形 14"/>
          <p:cNvSpPr>
            <a:spLocks noChangeArrowheads="1"/>
          </p:cNvSpPr>
          <p:nvPr/>
        </p:nvSpPr>
        <p:spPr bwMode="auto">
          <a:xfrm>
            <a:off x="8955088" y="1444624"/>
            <a:ext cx="188912" cy="2775743"/>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1" name="矩形 31"/>
          <p:cNvSpPr>
            <a:spLocks noChangeArrowheads="1"/>
          </p:cNvSpPr>
          <p:nvPr/>
        </p:nvSpPr>
        <p:spPr bwMode="auto">
          <a:xfrm>
            <a:off x="546264" y="2330450"/>
            <a:ext cx="38713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50000"/>
              </a:lnSpc>
              <a:buNone/>
            </a:pPr>
            <a:r>
              <a:rPr lang="zh-CN" altLang="en-US" sz="1000">
                <a:solidFill>
                  <a:schemeClr val="bg1">
                    <a:lumMod val="8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85000"/>
                </a:schemeClr>
              </a:solidFill>
              <a:latin typeface="微软雅黑" panose="020b0503020204020204" pitchFamily="34" charset="-122"/>
            </a:endParaRPr>
          </a:p>
        </p:txBody>
      </p:sp>
      <p:pic>
        <p:nvPicPr>
          <p:cNvPr id="14" name="图片 32"/>
          <p:cNvPicPr>
            <a:picLocks noChangeAspect="1" noChangeArrowheads="1"/>
          </p:cNvPicPr>
          <p:nvPr/>
        </p:nvPicPr>
        <p:blipFill>
          <a:blip r:embed="rId3"/>
          <a:stretch>
            <a:fillRect/>
          </a:stretch>
        </p:blipFill>
        <p:spPr bwMode="auto">
          <a:xfrm>
            <a:off x="4999038" y="1444625"/>
            <a:ext cx="395605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33"/>
          <p:cNvSpPr>
            <a:spLocks noChangeArrowheads="1"/>
          </p:cNvSpPr>
          <p:nvPr/>
        </p:nvSpPr>
        <p:spPr bwMode="auto">
          <a:xfrm>
            <a:off x="622575" y="1804988"/>
            <a:ext cx="3005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2000">
                <a:solidFill>
                  <a:schemeClr val="bg1">
                    <a:lumMod val="95000"/>
                  </a:schemeClr>
                </a:solidFill>
                <a:latin typeface="+mn-ea"/>
              </a:rPr>
              <a:t>请点击输入标题文字内容</a:t>
            </a:r>
            <a:endParaRPr lang="en-US" altLang="zh-CN" sz="2000">
              <a:solidFill>
                <a:schemeClr val="bg1">
                  <a:lumMod val="95000"/>
                </a:schemeClr>
              </a:solidFill>
              <a:latin typeface="+mn-ea"/>
            </a:endParaRPr>
          </a:p>
        </p:txBody>
      </p:sp>
      <p:sp>
        <p:nvSpPr>
          <p:cNvPr id="16" name="矩形 14"/>
          <p:cNvSpPr>
            <a:spLocks noChangeArrowheads="1"/>
          </p:cNvSpPr>
          <p:nvPr/>
        </p:nvSpPr>
        <p:spPr bwMode="auto">
          <a:xfrm>
            <a:off x="0" y="4044157"/>
            <a:ext cx="4999038" cy="176211"/>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7" name="矩形 14"/>
          <p:cNvSpPr>
            <a:spLocks noChangeArrowheads="1"/>
          </p:cNvSpPr>
          <p:nvPr/>
        </p:nvSpPr>
        <p:spPr bwMode="auto">
          <a:xfrm>
            <a:off x="4999038" y="4037013"/>
            <a:ext cx="4144962" cy="183355"/>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Tree>
  </p:cSld>
  <p:clrMapOvr>
    <a:masterClrMapping/>
  </p:clrMapOvr>
  <p:transition spd="slow" advClick="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8130"/>
                                        </p:tgtEl>
                                        <p:attrNameLst>
                                          <p:attrName>style.visibility</p:attrName>
                                        </p:attrNameLst>
                                      </p:cBhvr>
                                      <p:to>
                                        <p:strVal val="visible"/>
                                      </p:to>
                                    </p:set>
                                    <p:anim calcmode="lin" valueType="num">
                                      <p:cBhvr additive="base">
                                        <p:cTn id="17" dur="500" fill="hold"/>
                                        <p:tgtEl>
                                          <p:spTgt spid="48130"/>
                                        </p:tgtEl>
                                        <p:attrNameLst>
                                          <p:attrName>ppt_x</p:attrName>
                                        </p:attrNameLst>
                                      </p:cBhvr>
                                      <p:tavLst>
                                        <p:tav tm="0">
                                          <p:val>
                                            <p:strVal val="0-#ppt_w/2"/>
                                          </p:val>
                                        </p:tav>
                                        <p:tav tm="100000">
                                          <p:val>
                                            <p:strVal val="#ppt_x"/>
                                          </p:val>
                                        </p:tav>
                                      </p:tavLst>
                                    </p:anim>
                                    <p:anim calcmode="lin" valueType="num">
                                      <p:cBhvr additive="base">
                                        <p:cTn id="18" dur="500" fill="hold"/>
                                        <p:tgtEl>
                                          <p:spTgt spid="4813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8" grpId="0" animBg="1"/>
      <p:bldP spid="9" grpId="0"/>
      <p:bldP spid="12" grpId="0" animBg="1"/>
      <p:bldP spid="11" grpId="0"/>
      <p:bldP spid="15" grpId="0"/>
      <p:bldP spid="16" grpId="0" animBg="1"/>
      <p:bldP spid="17"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9154" name="图片 37"/>
          <p:cNvPicPr>
            <a:picLocks noChangeAspect="1" noChangeArrowheads="1"/>
          </p:cNvPicPr>
          <p:nvPr/>
        </p:nvPicPr>
        <p:blipFill>
          <a:blip r:embed="rId3"/>
          <a:stretch>
            <a:fillRect/>
          </a:stretch>
        </p:blipFill>
        <p:spPr bwMode="auto">
          <a:xfrm>
            <a:off x="0" y="0"/>
            <a:ext cx="57245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平行四边形 36"/>
          <p:cNvSpPr>
            <a:spLocks noChangeArrowheads="1"/>
          </p:cNvSpPr>
          <p:nvPr/>
        </p:nvSpPr>
        <p:spPr bwMode="auto">
          <a:xfrm>
            <a:off x="2944813" y="0"/>
            <a:ext cx="6199187" cy="5143500"/>
          </a:xfrm>
          <a:prstGeom prst="parallelogram">
            <a:avLst>
              <a:gd name="adj" fmla="val 40666"/>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9156" name="文本框 30"/>
          <p:cNvSpPr txBox="1">
            <a:spLocks noChangeArrowheads="1"/>
          </p:cNvSpPr>
          <p:nvPr/>
        </p:nvSpPr>
        <p:spPr bwMode="auto">
          <a:xfrm>
            <a:off x="5746750" y="147638"/>
            <a:ext cx="2482850" cy="830997"/>
          </a:xfrm>
          <a:prstGeom prst="rect">
            <a:avLst/>
          </a:prstGeom>
          <a:solidFill>
            <a:schemeClr val="bg1">
              <a:lumMod val="50000"/>
            </a:schemeClr>
          </a:solidFill>
          <a:ln>
            <a:noFill/>
          </a:ln>
        </p:spPr>
        <p:txBody>
          <a:bodyPr wrap="square">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None/>
            </a:pPr>
            <a:r>
              <a:rPr lang="zh-CN" altLang="en-US" sz="2400">
                <a:solidFill>
                  <a:srgbClr val="F7F2EA"/>
                </a:solidFill>
                <a:latin typeface="+mn-ea"/>
              </a:rPr>
              <a:t>点击此处输入</a:t>
            </a:r>
            <a:endParaRPr lang="en-US" altLang="zh-CN" sz="2400">
              <a:solidFill>
                <a:srgbClr val="F7F2EA"/>
              </a:solidFill>
              <a:latin typeface="+mn-ea"/>
            </a:endParaRPr>
          </a:p>
          <a:p>
            <a:pPr algn="ctr" defTabSz="914400" eaLnBrk="1" hangingPunct="1">
              <a:lnSpc>
                <a:spcPct val="100000"/>
              </a:lnSpc>
              <a:spcBef>
                <a:spcPct val="0"/>
              </a:spcBef>
              <a:buNone/>
            </a:pPr>
            <a:r>
              <a:rPr lang="zh-CN" altLang="en-US" sz="2400">
                <a:solidFill>
                  <a:srgbClr val="F7F2EA"/>
                </a:solidFill>
                <a:latin typeface="+mn-ea"/>
              </a:rPr>
              <a:t>标题文字内容</a:t>
            </a:r>
            <a:endParaRPr lang="en-US" altLang="zh-CN" sz="2400">
              <a:solidFill>
                <a:srgbClr val="F7F2EA"/>
              </a:solidFill>
              <a:latin typeface="+mn-ea"/>
            </a:endParaRPr>
          </a:p>
        </p:txBody>
      </p:sp>
      <p:grpSp>
        <p:nvGrpSpPr>
          <p:cNvPr id="49157" name="组合 4"/>
          <p:cNvGrpSpPr/>
          <p:nvPr/>
        </p:nvGrpSpPr>
        <p:grpSpPr>
          <a:xfrm>
            <a:off x="4454525" y="1512250"/>
            <a:ext cx="3808413" cy="718191"/>
            <a:chOff x="0" y="-59365"/>
            <a:chExt cx="3808438" cy="718049"/>
          </a:xfrm>
        </p:grpSpPr>
        <p:sp>
          <p:nvSpPr>
            <p:cNvPr id="49166" name="矩形 38"/>
            <p:cNvSpPr>
              <a:spLocks noChangeArrowheads="1"/>
            </p:cNvSpPr>
            <p:nvPr/>
          </p:nvSpPr>
          <p:spPr bwMode="auto">
            <a:xfrm>
              <a:off x="543887" y="-59365"/>
              <a:ext cx="3264551" cy="70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8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a:t>
              </a:r>
              <a:endParaRPr lang="zh-CN" altLang="zh-CN" sz="1000">
                <a:solidFill>
                  <a:schemeClr val="bg1">
                    <a:lumMod val="85000"/>
                  </a:schemeClr>
                </a:solidFill>
                <a:latin typeface="微软雅黑" panose="020b0503020204020204" pitchFamily="34" charset="-122"/>
              </a:endParaRPr>
            </a:p>
          </p:txBody>
        </p:sp>
        <p:sp>
          <p:nvSpPr>
            <p:cNvPr id="49167" name="文本框 7"/>
            <p:cNvSpPr txBox="1">
              <a:spLocks noChangeArrowheads="1"/>
            </p:cNvSpPr>
            <p:nvPr/>
          </p:nvSpPr>
          <p:spPr bwMode="auto">
            <a:xfrm>
              <a:off x="0" y="68250"/>
              <a:ext cx="630242" cy="52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FFFFFF"/>
                  </a:solidFill>
                  <a:latin typeface="Agency FB" panose="020b0503020202020204" pitchFamily="34" charset="0"/>
                </a:rPr>
                <a:t>01</a:t>
              </a:r>
              <a:endParaRPr lang="en-US" altLang="zh-CN" sz="2800" b="1">
                <a:solidFill>
                  <a:srgbClr val="FFFFFF"/>
                </a:solidFill>
                <a:latin typeface="Agency FB" panose="020b0503020202020204" pitchFamily="34" charset="0"/>
              </a:endParaRPr>
            </a:p>
          </p:txBody>
        </p:sp>
        <p:cxnSp>
          <p:nvCxnSpPr>
            <p:cNvPr id="49168" name="直接连接符 2"/>
            <p:cNvCxnSpPr>
              <a:cxnSpLocks noChangeShapeType="1"/>
            </p:cNvCxnSpPr>
            <p:nvPr/>
          </p:nvCxnSpPr>
          <p:spPr bwMode="auto">
            <a:xfrm flipH="1">
              <a:off x="544517" y="1588"/>
              <a:ext cx="0" cy="657096"/>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grpSp>
        <p:nvGrpSpPr>
          <p:cNvPr id="49158" name="组合 3"/>
          <p:cNvGrpSpPr/>
          <p:nvPr/>
        </p:nvGrpSpPr>
        <p:grpSpPr>
          <a:xfrm>
            <a:off x="3895725" y="2657475"/>
            <a:ext cx="3924300" cy="708025"/>
            <a:chExt cx="3923746" cy="707886"/>
          </a:xfrm>
        </p:grpSpPr>
        <p:sp>
          <p:nvSpPr>
            <p:cNvPr id="49163" name="矩形 39"/>
            <p:cNvSpPr>
              <a:spLocks noChangeArrowheads="1"/>
            </p:cNvSpPr>
            <p:nvPr/>
          </p:nvSpPr>
          <p:spPr bwMode="auto">
            <a:xfrm>
              <a:off x="659195" y="0"/>
              <a:ext cx="3264551" cy="7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8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a:t>
              </a:r>
              <a:endParaRPr lang="zh-CN" altLang="zh-CN" sz="1000">
                <a:solidFill>
                  <a:schemeClr val="bg1">
                    <a:lumMod val="85000"/>
                  </a:schemeClr>
                </a:solidFill>
                <a:latin typeface="微软雅黑" panose="020b0503020204020204" pitchFamily="34" charset="-122"/>
              </a:endParaRPr>
            </a:p>
          </p:txBody>
        </p:sp>
        <p:sp>
          <p:nvSpPr>
            <p:cNvPr id="49164" name="文本框 10"/>
            <p:cNvSpPr txBox="1">
              <a:spLocks noChangeArrowheads="1"/>
            </p:cNvSpPr>
            <p:nvPr/>
          </p:nvSpPr>
          <p:spPr bwMode="auto">
            <a:xfrm>
              <a:off x="0" y="123801"/>
              <a:ext cx="769829" cy="52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FFFFFF"/>
                  </a:solidFill>
                  <a:latin typeface="Agency FB" panose="020b0503020202020204" pitchFamily="34" charset="0"/>
                </a:rPr>
                <a:t>02</a:t>
              </a:r>
              <a:endParaRPr lang="en-US" altLang="zh-CN" sz="2800" b="1">
                <a:solidFill>
                  <a:srgbClr val="FFFFFF"/>
                </a:solidFill>
                <a:latin typeface="Agency FB" panose="020b0503020202020204" pitchFamily="34" charset="0"/>
              </a:endParaRPr>
            </a:p>
          </p:txBody>
        </p:sp>
        <p:cxnSp>
          <p:nvCxnSpPr>
            <p:cNvPr id="49165" name="直接连接符 11"/>
            <p:cNvCxnSpPr>
              <a:cxnSpLocks noChangeShapeType="1"/>
            </p:cNvCxnSpPr>
            <p:nvPr/>
          </p:nvCxnSpPr>
          <p:spPr bwMode="auto">
            <a:xfrm flipH="1">
              <a:off x="658720" y="50790"/>
              <a:ext cx="0" cy="657096"/>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grpSp>
        <p:nvGrpSpPr>
          <p:cNvPr id="49159" name="组合 5"/>
          <p:cNvGrpSpPr/>
          <p:nvPr/>
        </p:nvGrpSpPr>
        <p:grpSpPr>
          <a:xfrm>
            <a:off x="3452813" y="3744913"/>
            <a:ext cx="3808412" cy="707886"/>
            <a:chExt cx="3808176" cy="707747"/>
          </a:xfrm>
        </p:grpSpPr>
        <p:sp>
          <p:nvSpPr>
            <p:cNvPr id="49160" name="矩形 41"/>
            <p:cNvSpPr>
              <a:spLocks noChangeArrowheads="1"/>
            </p:cNvSpPr>
            <p:nvPr/>
          </p:nvSpPr>
          <p:spPr bwMode="auto">
            <a:xfrm>
              <a:off x="650806" y="0"/>
              <a:ext cx="3157370" cy="7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8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a:t>
              </a:r>
              <a:endParaRPr lang="zh-CN" altLang="zh-CN" sz="1000">
                <a:solidFill>
                  <a:schemeClr val="bg1">
                    <a:lumMod val="85000"/>
                  </a:schemeClr>
                </a:solidFill>
                <a:latin typeface="微软雅黑" panose="020b0503020204020204" pitchFamily="34" charset="-122"/>
              </a:endParaRPr>
            </a:p>
          </p:txBody>
        </p:sp>
        <p:sp>
          <p:nvSpPr>
            <p:cNvPr id="49161" name="文本框 12"/>
            <p:cNvSpPr txBox="1">
              <a:spLocks noChangeArrowheads="1"/>
            </p:cNvSpPr>
            <p:nvPr/>
          </p:nvSpPr>
          <p:spPr bwMode="auto">
            <a:xfrm>
              <a:off x="0" y="71423"/>
              <a:ext cx="769889" cy="52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FFFFFF"/>
                  </a:solidFill>
                  <a:latin typeface="Agency FB" panose="020b0503020202020204" pitchFamily="34" charset="0"/>
                </a:rPr>
                <a:t>03</a:t>
              </a:r>
              <a:endParaRPr lang="en-US" altLang="zh-CN" sz="2800" b="1">
                <a:solidFill>
                  <a:srgbClr val="FFFFFF"/>
                </a:solidFill>
                <a:latin typeface="Agency FB" panose="020b0503020202020204" pitchFamily="34" charset="0"/>
              </a:endParaRPr>
            </a:p>
          </p:txBody>
        </p:sp>
        <p:cxnSp>
          <p:nvCxnSpPr>
            <p:cNvPr id="49162" name="直接连接符 13"/>
            <p:cNvCxnSpPr>
              <a:cxnSpLocks noChangeShapeType="1"/>
            </p:cNvCxnSpPr>
            <p:nvPr/>
          </p:nvCxnSpPr>
          <p:spPr bwMode="auto">
            <a:xfrm flipH="1">
              <a:off x="650835" y="0"/>
              <a:ext cx="0" cy="657096"/>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randombar(horizontal)">
                                      <p:cBhvr>
                                        <p:cTn id="7" dur="500"/>
                                        <p:tgtEl>
                                          <p:spTgt spid="4915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additive="base">
                                        <p:cTn id="12" dur="500" fill="hold"/>
                                        <p:tgtEl>
                                          <p:spTgt spid="49156"/>
                                        </p:tgtEl>
                                        <p:attrNameLst>
                                          <p:attrName>ppt_x</p:attrName>
                                        </p:attrNameLst>
                                      </p:cBhvr>
                                      <p:tavLst>
                                        <p:tav tm="0">
                                          <p:val>
                                            <p:strVal val="#ppt_x"/>
                                          </p:val>
                                        </p:tav>
                                        <p:tav tm="100000">
                                          <p:val>
                                            <p:strVal val="#ppt_x"/>
                                          </p:val>
                                        </p:tav>
                                      </p:tavLst>
                                    </p:anim>
                                    <p:anim calcmode="lin" valueType="num">
                                      <p:cBhvr additive="base">
                                        <p:cTn id="13" dur="500" fill="hold"/>
                                        <p:tgtEl>
                                          <p:spTgt spid="49156"/>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49155"/>
                                        </p:tgtEl>
                                        <p:attrNameLst>
                                          <p:attrName>style.visibility</p:attrName>
                                        </p:attrNameLst>
                                      </p:cBhvr>
                                      <p:to>
                                        <p:strVal val="visible"/>
                                      </p:to>
                                    </p:set>
                                    <p:anim calcmode="lin" valueType="num">
                                      <p:cBhvr additive="base">
                                        <p:cTn id="18" dur="500" fill="hold"/>
                                        <p:tgtEl>
                                          <p:spTgt spid="49155"/>
                                        </p:tgtEl>
                                        <p:attrNameLst>
                                          <p:attrName>ppt_x</p:attrName>
                                        </p:attrNameLst>
                                      </p:cBhvr>
                                      <p:tavLst>
                                        <p:tav tm="0">
                                          <p:val>
                                            <p:strVal val="1+#ppt_w/2"/>
                                          </p:val>
                                        </p:tav>
                                        <p:tav tm="100000">
                                          <p:val>
                                            <p:strVal val="#ppt_x"/>
                                          </p:val>
                                        </p:tav>
                                      </p:tavLst>
                                    </p:anim>
                                    <p:anim calcmode="lin" valueType="num">
                                      <p:cBhvr additive="base">
                                        <p:cTn id="19" dur="500" fill="hold"/>
                                        <p:tgtEl>
                                          <p:spTgt spid="49155"/>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9157"/>
                                        </p:tgtEl>
                                        <p:attrNameLst>
                                          <p:attrName>style.visibility</p:attrName>
                                        </p:attrNameLst>
                                      </p:cBhvr>
                                      <p:to>
                                        <p:strVal val="visible"/>
                                      </p:to>
                                    </p:set>
                                    <p:anim calcmode="lin" valueType="num">
                                      <p:cBhvr additive="base">
                                        <p:cTn id="24" dur="500" fill="hold"/>
                                        <p:tgtEl>
                                          <p:spTgt spid="49157"/>
                                        </p:tgtEl>
                                        <p:attrNameLst>
                                          <p:attrName>ppt_x</p:attrName>
                                        </p:attrNameLst>
                                      </p:cBhvr>
                                      <p:tavLst>
                                        <p:tav tm="0">
                                          <p:val>
                                            <p:strVal val="0-#ppt_w/2"/>
                                          </p:val>
                                        </p:tav>
                                        <p:tav tm="100000">
                                          <p:val>
                                            <p:strVal val="#ppt_x"/>
                                          </p:val>
                                        </p:tav>
                                      </p:tavLst>
                                    </p:anim>
                                    <p:anim calcmode="lin" valueType="num">
                                      <p:cBhvr additive="base">
                                        <p:cTn id="25" dur="500" fill="hold"/>
                                        <p:tgtEl>
                                          <p:spTgt spid="4915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9158"/>
                                        </p:tgtEl>
                                        <p:attrNameLst>
                                          <p:attrName>style.visibility</p:attrName>
                                        </p:attrNameLst>
                                      </p:cBhvr>
                                      <p:to>
                                        <p:strVal val="visible"/>
                                      </p:to>
                                    </p:set>
                                    <p:anim calcmode="lin" valueType="num">
                                      <p:cBhvr additive="base">
                                        <p:cTn id="28" dur="500" fill="hold"/>
                                        <p:tgtEl>
                                          <p:spTgt spid="49158"/>
                                        </p:tgtEl>
                                        <p:attrNameLst>
                                          <p:attrName>ppt_x</p:attrName>
                                        </p:attrNameLst>
                                      </p:cBhvr>
                                      <p:tavLst>
                                        <p:tav tm="0">
                                          <p:val>
                                            <p:strVal val="1+#ppt_w/2"/>
                                          </p:val>
                                        </p:tav>
                                        <p:tav tm="100000">
                                          <p:val>
                                            <p:strVal val="#ppt_x"/>
                                          </p:val>
                                        </p:tav>
                                      </p:tavLst>
                                    </p:anim>
                                    <p:anim calcmode="lin" valueType="num">
                                      <p:cBhvr additive="base">
                                        <p:cTn id="29" dur="500" fill="hold"/>
                                        <p:tgtEl>
                                          <p:spTgt spid="49158"/>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9159"/>
                                        </p:tgtEl>
                                        <p:attrNameLst>
                                          <p:attrName>style.visibility</p:attrName>
                                        </p:attrNameLst>
                                      </p:cBhvr>
                                      <p:to>
                                        <p:strVal val="visible"/>
                                      </p:to>
                                    </p:set>
                                    <p:anim calcmode="lin" valueType="num">
                                      <p:cBhvr additive="base">
                                        <p:cTn id="32" dur="500" fill="hold"/>
                                        <p:tgtEl>
                                          <p:spTgt spid="49159"/>
                                        </p:tgtEl>
                                        <p:attrNameLst>
                                          <p:attrName>ppt_x</p:attrName>
                                        </p:attrNameLst>
                                      </p:cBhvr>
                                      <p:tavLst>
                                        <p:tav tm="0">
                                          <p:val>
                                            <p:strVal val="0-#ppt_w/2"/>
                                          </p:val>
                                        </p:tav>
                                        <p:tav tm="100000">
                                          <p:val>
                                            <p:strVal val="#ppt_x"/>
                                          </p:val>
                                        </p:tav>
                                      </p:tavLst>
                                    </p:anim>
                                    <p:anim calcmode="lin" valueType="num">
                                      <p:cBhvr additive="base">
                                        <p:cTn id="33"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1202" name="图片 1"/>
          <p:cNvPicPr>
            <a:picLocks noChangeAspect="1" noChangeArrowheads="1"/>
          </p:cNvPicPr>
          <p:nvPr/>
        </p:nvPicPr>
        <p:blipFill>
          <a:blip r:embed="rId3"/>
          <a:stretch>
            <a:fillRect/>
          </a:stretch>
        </p:blipFill>
        <p:spPr bwMode="auto">
          <a:xfrm>
            <a:off x="-26988" y="0"/>
            <a:ext cx="78724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矩形 8"/>
          <p:cNvSpPr>
            <a:spLocks noChangeArrowheads="1"/>
          </p:cNvSpPr>
          <p:nvPr/>
        </p:nvSpPr>
        <p:spPr bwMode="auto">
          <a:xfrm>
            <a:off x="4572000" y="0"/>
            <a:ext cx="4572000" cy="5143500"/>
          </a:xfrm>
          <a:prstGeom prst="rect">
            <a:avLst/>
          </a:prstGeom>
          <a:solidFill>
            <a:srgbClr val="8E0000"/>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05" name="矩形 16"/>
          <p:cNvSpPr>
            <a:spLocks noChangeArrowheads="1"/>
          </p:cNvSpPr>
          <p:nvPr/>
        </p:nvSpPr>
        <p:spPr bwMode="auto">
          <a:xfrm>
            <a:off x="4952626" y="1279525"/>
            <a:ext cx="38452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
        <p:nvSpPr>
          <p:cNvPr id="51206" name="圆角矩形 3"/>
          <p:cNvSpPr>
            <a:spLocks noChangeArrowheads="1"/>
          </p:cNvSpPr>
          <p:nvPr/>
        </p:nvSpPr>
        <p:spPr bwMode="auto">
          <a:xfrm>
            <a:off x="4983163" y="2484438"/>
            <a:ext cx="3511550" cy="185737"/>
          </a:xfrm>
          <a:prstGeom prst="roundRect">
            <a:avLst>
              <a:gd name="adj" fmla="val 50000"/>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07" name="圆角矩形 19"/>
          <p:cNvSpPr>
            <a:spLocks noChangeArrowheads="1"/>
          </p:cNvSpPr>
          <p:nvPr/>
        </p:nvSpPr>
        <p:spPr bwMode="auto">
          <a:xfrm>
            <a:off x="4983163" y="3065463"/>
            <a:ext cx="3511550" cy="185737"/>
          </a:xfrm>
          <a:prstGeom prst="roundRect">
            <a:avLst>
              <a:gd name="adj" fmla="val 50000"/>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08" name="圆角矩形 20"/>
          <p:cNvSpPr>
            <a:spLocks noChangeArrowheads="1"/>
          </p:cNvSpPr>
          <p:nvPr/>
        </p:nvSpPr>
        <p:spPr bwMode="auto">
          <a:xfrm>
            <a:off x="4983163" y="3648075"/>
            <a:ext cx="3511550" cy="184150"/>
          </a:xfrm>
          <a:prstGeom prst="roundRect">
            <a:avLst>
              <a:gd name="adj" fmla="val 50000"/>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09" name="圆角矩形 21"/>
          <p:cNvSpPr>
            <a:spLocks noChangeArrowheads="1"/>
          </p:cNvSpPr>
          <p:nvPr/>
        </p:nvSpPr>
        <p:spPr bwMode="auto">
          <a:xfrm>
            <a:off x="4983163" y="2484438"/>
            <a:ext cx="2768600" cy="185737"/>
          </a:xfrm>
          <a:prstGeom prst="roundRect">
            <a:avLst>
              <a:gd name="adj" fmla="val 50000"/>
            </a:avLst>
          </a:prstGeom>
          <a:solidFill>
            <a:srgbClr val="F7F2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10" name="圆角矩形 22"/>
          <p:cNvSpPr>
            <a:spLocks noChangeArrowheads="1"/>
          </p:cNvSpPr>
          <p:nvPr/>
        </p:nvSpPr>
        <p:spPr bwMode="auto">
          <a:xfrm>
            <a:off x="4983163" y="3057525"/>
            <a:ext cx="2206625" cy="193675"/>
          </a:xfrm>
          <a:prstGeom prst="roundRect">
            <a:avLst>
              <a:gd name="adj" fmla="val 50000"/>
            </a:avLst>
          </a:prstGeom>
          <a:solidFill>
            <a:srgbClr val="F7F2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11" name="圆角矩形 23"/>
          <p:cNvSpPr>
            <a:spLocks noChangeArrowheads="1"/>
          </p:cNvSpPr>
          <p:nvPr/>
        </p:nvSpPr>
        <p:spPr bwMode="auto">
          <a:xfrm>
            <a:off x="4983163" y="3640138"/>
            <a:ext cx="3273425" cy="192087"/>
          </a:xfrm>
          <a:prstGeom prst="roundRect">
            <a:avLst>
              <a:gd name="adj" fmla="val 50000"/>
            </a:avLst>
          </a:prstGeom>
          <a:solidFill>
            <a:srgbClr val="F7F2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12" name="文本框 25"/>
          <p:cNvSpPr txBox="1">
            <a:spLocks noChangeArrowheads="1"/>
          </p:cNvSpPr>
          <p:nvPr/>
        </p:nvSpPr>
        <p:spPr bwMode="auto">
          <a:xfrm>
            <a:off x="8455025" y="2297113"/>
            <a:ext cx="596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ADELE" panose="02000000000000000000" pitchFamily="2" charset="0"/>
              </a:rPr>
              <a:t>text</a:t>
            </a:r>
            <a:endParaRPr lang="en-US" altLang="zh-CN" sz="2400" b="1">
              <a:solidFill>
                <a:srgbClr val="FFFFFF"/>
              </a:solidFill>
              <a:latin typeface="ADELE" panose="02000000000000000000" pitchFamily="2" charset="0"/>
            </a:endParaRPr>
          </a:p>
        </p:txBody>
      </p:sp>
      <p:sp>
        <p:nvSpPr>
          <p:cNvPr id="51213" name="文本框 27"/>
          <p:cNvSpPr txBox="1">
            <a:spLocks noChangeArrowheads="1"/>
          </p:cNvSpPr>
          <p:nvPr/>
        </p:nvSpPr>
        <p:spPr bwMode="auto">
          <a:xfrm>
            <a:off x="8469313" y="2835275"/>
            <a:ext cx="59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ADELE" panose="02000000000000000000" pitchFamily="2" charset="0"/>
              </a:rPr>
              <a:t>text</a:t>
            </a:r>
            <a:endParaRPr lang="en-US" altLang="zh-CN" sz="2400" b="1">
              <a:solidFill>
                <a:srgbClr val="FFFFFF"/>
              </a:solidFill>
              <a:latin typeface="ADELE" panose="02000000000000000000" pitchFamily="2" charset="0"/>
            </a:endParaRPr>
          </a:p>
        </p:txBody>
      </p:sp>
      <p:sp>
        <p:nvSpPr>
          <p:cNvPr id="51214" name="文本框 30"/>
          <p:cNvSpPr txBox="1">
            <a:spLocks noChangeArrowheads="1"/>
          </p:cNvSpPr>
          <p:nvPr/>
        </p:nvSpPr>
        <p:spPr bwMode="auto">
          <a:xfrm>
            <a:off x="8488363" y="3443288"/>
            <a:ext cx="595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ADELE" panose="02000000000000000000" pitchFamily="2" charset="0"/>
              </a:rPr>
              <a:t>text</a:t>
            </a:r>
            <a:endParaRPr lang="en-US" altLang="zh-CN" sz="2400" b="1">
              <a:solidFill>
                <a:srgbClr val="FFFFFF"/>
              </a:solidFill>
              <a:latin typeface="ADELE" panose="02000000000000000000" pitchFamily="2" charset="0"/>
            </a:endParaRPr>
          </a:p>
        </p:txBody>
      </p:sp>
      <p:sp>
        <p:nvSpPr>
          <p:cNvPr id="51215" name="矩形 36"/>
          <p:cNvSpPr>
            <a:spLocks noChangeArrowheads="1"/>
          </p:cNvSpPr>
          <p:nvPr/>
        </p:nvSpPr>
        <p:spPr bwMode="auto">
          <a:xfrm>
            <a:off x="4471988" y="-1588"/>
            <a:ext cx="100012" cy="5145088"/>
          </a:xfrm>
          <a:prstGeom prst="rect">
            <a:avLst/>
          </a:prstGeom>
          <a:solidFill>
            <a:schemeClr val="bg1">
              <a:lumMod val="50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16" name="文本框 15"/>
          <p:cNvSpPr txBox="1">
            <a:spLocks noChangeArrowheads="1"/>
          </p:cNvSpPr>
          <p:nvPr/>
        </p:nvSpPr>
        <p:spPr bwMode="auto">
          <a:xfrm>
            <a:off x="7248525" y="2092325"/>
            <a:ext cx="596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b="1">
                <a:solidFill>
                  <a:srgbClr val="FFFFFF"/>
                </a:solidFill>
                <a:latin typeface="Agency FB" panose="020b0503020202020204" pitchFamily="34" charset="0"/>
              </a:rPr>
              <a:t>80%</a:t>
            </a:r>
            <a:endParaRPr lang="en-US" altLang="zh-CN" sz="1600" b="1">
              <a:solidFill>
                <a:srgbClr val="FFFFFF"/>
              </a:solidFill>
              <a:latin typeface="Agency FB" panose="020b0503020202020204" pitchFamily="34" charset="0"/>
            </a:endParaRPr>
          </a:p>
        </p:txBody>
      </p:sp>
      <p:sp>
        <p:nvSpPr>
          <p:cNvPr id="51217" name="文本框 17"/>
          <p:cNvSpPr txBox="1">
            <a:spLocks noChangeArrowheads="1"/>
          </p:cNvSpPr>
          <p:nvPr/>
        </p:nvSpPr>
        <p:spPr bwMode="auto">
          <a:xfrm>
            <a:off x="6891338" y="2705100"/>
            <a:ext cx="596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b="1">
                <a:solidFill>
                  <a:srgbClr val="FFFFFF"/>
                </a:solidFill>
                <a:latin typeface="Agency FB" panose="020b0503020202020204" pitchFamily="34" charset="0"/>
              </a:rPr>
              <a:t>70%</a:t>
            </a:r>
            <a:endParaRPr lang="en-US" altLang="zh-CN" sz="1600" b="1">
              <a:solidFill>
                <a:srgbClr val="FFFFFF"/>
              </a:solidFill>
              <a:latin typeface="Agency FB" panose="020b0503020202020204" pitchFamily="34" charset="0"/>
            </a:endParaRPr>
          </a:p>
        </p:txBody>
      </p:sp>
      <p:sp>
        <p:nvSpPr>
          <p:cNvPr id="51218" name="文本框 18"/>
          <p:cNvSpPr txBox="1">
            <a:spLocks noChangeArrowheads="1"/>
          </p:cNvSpPr>
          <p:nvPr/>
        </p:nvSpPr>
        <p:spPr bwMode="auto">
          <a:xfrm>
            <a:off x="7831138" y="3294063"/>
            <a:ext cx="596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53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53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53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b="1">
                <a:solidFill>
                  <a:srgbClr val="FFFFFF"/>
                </a:solidFill>
                <a:latin typeface="Agency FB" panose="020b0503020202020204" pitchFamily="34" charset="0"/>
              </a:rPr>
              <a:t>90%</a:t>
            </a:r>
            <a:endParaRPr lang="en-US" altLang="zh-CN" sz="1600" b="1">
              <a:solidFill>
                <a:srgbClr val="FFFFFF"/>
              </a:solidFill>
              <a:latin typeface="Agency FB" panose="020b0503020202020204" pitchFamily="34" charset="0"/>
            </a:endParaRPr>
          </a:p>
        </p:txBody>
      </p:sp>
      <p:sp>
        <p:nvSpPr>
          <p:cNvPr id="19" name="矩形 9"/>
          <p:cNvSpPr>
            <a:spLocks noChangeArrowheads="1"/>
          </p:cNvSpPr>
          <p:nvPr/>
        </p:nvSpPr>
        <p:spPr bwMode="auto">
          <a:xfrm>
            <a:off x="4572000" y="203325"/>
            <a:ext cx="4572000" cy="830997"/>
          </a:xfrm>
          <a:prstGeom prst="rect">
            <a:avLst/>
          </a:prstGeom>
          <a:solidFill>
            <a:schemeClr val="bg1">
              <a:lumMod val="5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点击此处输入</a:t>
            </a:r>
            <a:endParaRPr lang="en-US" altLang="zh-CN" sz="2400">
              <a:solidFill>
                <a:srgbClr val="F7F2EA"/>
              </a:solidFill>
              <a:latin typeface="+mn-ea"/>
              <a:ea typeface="+mn-ea"/>
            </a:endParaRPr>
          </a:p>
          <a:p>
            <a:pPr algn="ctr" defTabSz="914400" eaLnBrk="1" hangingPunct="1">
              <a:lnSpc>
                <a:spcPct val="100000"/>
              </a:lnSpc>
              <a:spcBef>
                <a:spcPct val="0"/>
              </a:spcBef>
              <a:buFont typeface="Arial" panose="020b0604020202020204" pitchFamily="34" charset="0"/>
              <a:buNone/>
            </a:pPr>
            <a:r>
              <a:rPr lang="zh-CN" altLang="en-US" sz="2400">
                <a:solidFill>
                  <a:srgbClr val="F7F2EA"/>
                </a:solidFill>
                <a:latin typeface="+mn-ea"/>
                <a:ea typeface="+mn-ea"/>
              </a:rPr>
              <a:t>标题文字内容</a:t>
            </a:r>
            <a:endParaRPr lang="en-US" altLang="zh-CN" sz="2400">
              <a:solidFill>
                <a:srgbClr val="F7F2EA"/>
              </a:solidFill>
              <a:latin typeface="+mn-ea"/>
              <a:ea typeface="+mn-ea"/>
            </a:endParaRPr>
          </a:p>
        </p:txBody>
      </p:sp>
      <p:sp>
        <p:nvSpPr>
          <p:cNvPr id="20" name="矩形 16"/>
          <p:cNvSpPr>
            <a:spLocks noChangeArrowheads="1"/>
          </p:cNvSpPr>
          <p:nvPr/>
        </p:nvSpPr>
        <p:spPr bwMode="auto">
          <a:xfrm>
            <a:off x="4908207" y="4115753"/>
            <a:ext cx="38452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1000">
                <a:solidFill>
                  <a:schemeClr val="bg1">
                    <a:lumMod val="95000"/>
                  </a:schemeClr>
                </a:solidFill>
                <a:latin typeface="微软雅黑" panose="020b0503020204020204" pitchFamily="34" charset="-122"/>
              </a:rPr>
              <a:t>标题数字等都可以通过点击和重新输入进行更改，顶部“开始”面板中可以对字体题数字标题数字等都可以通过点击和重新输入进行板中可以对字体题数字标题数字等都可以通过点击顶部“开始”面板中可以对字体题数字标题数字等。</a:t>
            </a:r>
            <a:endParaRPr lang="zh-CN" altLang="zh-CN" sz="1000">
              <a:solidFill>
                <a:schemeClr val="bg1">
                  <a:lumMod val="95000"/>
                </a:schemeClr>
              </a:solidFill>
              <a:latin typeface="微软雅黑" panose="020b0503020204020204" pitchFamily="34" charset="-122"/>
            </a:endParaRP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500"/>
                                        <p:tgtEl>
                                          <p:spTgt spid="5120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1215"/>
                                        </p:tgtEl>
                                        <p:attrNameLst>
                                          <p:attrName>style.visibility</p:attrName>
                                        </p:attrNameLst>
                                      </p:cBhvr>
                                      <p:to>
                                        <p:strVal val="visible"/>
                                      </p:to>
                                    </p:set>
                                    <p:animEffect transition="in" filter="barn(outHorizontal)">
                                      <p:cBhvr>
                                        <p:cTn id="12" dur="500"/>
                                        <p:tgtEl>
                                          <p:spTgt spid="5121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1205"/>
                                        </p:tgtEl>
                                        <p:attrNameLst>
                                          <p:attrName>style.visibility</p:attrName>
                                        </p:attrNameLst>
                                      </p:cBhvr>
                                      <p:to>
                                        <p:strVal val="visible"/>
                                      </p:to>
                                    </p:set>
                                    <p:animEffect transition="in" filter="wipe(up)">
                                      <p:cBhvr>
                                        <p:cTn id="23" dur="500"/>
                                        <p:tgtEl>
                                          <p:spTgt spid="51205"/>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1209"/>
                                        </p:tgtEl>
                                        <p:attrNameLst>
                                          <p:attrName>style.visibility</p:attrName>
                                        </p:attrNameLst>
                                      </p:cBhvr>
                                      <p:to>
                                        <p:strVal val="visible"/>
                                      </p:to>
                                    </p:set>
                                    <p:anim calcmode="lin" valueType="num">
                                      <p:cBhvr additive="base">
                                        <p:cTn id="28" dur="500" fill="hold"/>
                                        <p:tgtEl>
                                          <p:spTgt spid="51209"/>
                                        </p:tgtEl>
                                        <p:attrNameLst>
                                          <p:attrName>ppt_x</p:attrName>
                                        </p:attrNameLst>
                                      </p:cBhvr>
                                      <p:tavLst>
                                        <p:tav tm="0">
                                          <p:val>
                                            <p:strVal val="0-#ppt_w/2"/>
                                          </p:val>
                                        </p:tav>
                                        <p:tav tm="100000">
                                          <p:val>
                                            <p:strVal val="#ppt_x"/>
                                          </p:val>
                                        </p:tav>
                                      </p:tavLst>
                                    </p:anim>
                                    <p:anim calcmode="lin" valueType="num">
                                      <p:cBhvr additive="base">
                                        <p:cTn id="29" dur="500" fill="hold"/>
                                        <p:tgtEl>
                                          <p:spTgt spid="5120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1206"/>
                                        </p:tgtEl>
                                        <p:attrNameLst>
                                          <p:attrName>style.visibility</p:attrName>
                                        </p:attrNameLst>
                                      </p:cBhvr>
                                      <p:to>
                                        <p:strVal val="visible"/>
                                      </p:to>
                                    </p:set>
                                    <p:anim calcmode="lin" valueType="num">
                                      <p:cBhvr additive="base">
                                        <p:cTn id="32" dur="500" fill="hold"/>
                                        <p:tgtEl>
                                          <p:spTgt spid="51206"/>
                                        </p:tgtEl>
                                        <p:attrNameLst>
                                          <p:attrName>ppt_x</p:attrName>
                                        </p:attrNameLst>
                                      </p:cBhvr>
                                      <p:tavLst>
                                        <p:tav tm="0">
                                          <p:val>
                                            <p:strVal val="1+#ppt_w/2"/>
                                          </p:val>
                                        </p:tav>
                                        <p:tav tm="100000">
                                          <p:val>
                                            <p:strVal val="#ppt_x"/>
                                          </p:val>
                                        </p:tav>
                                      </p:tavLst>
                                    </p:anim>
                                    <p:anim calcmode="lin" valueType="num">
                                      <p:cBhvr additive="base">
                                        <p:cTn id="33" dur="500" fill="hold"/>
                                        <p:tgtEl>
                                          <p:spTgt spid="5120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1210"/>
                                        </p:tgtEl>
                                        <p:attrNameLst>
                                          <p:attrName>style.visibility</p:attrName>
                                        </p:attrNameLst>
                                      </p:cBhvr>
                                      <p:to>
                                        <p:strVal val="visible"/>
                                      </p:to>
                                    </p:set>
                                    <p:anim calcmode="lin" valueType="num">
                                      <p:cBhvr additive="base">
                                        <p:cTn id="36" dur="500" fill="hold"/>
                                        <p:tgtEl>
                                          <p:spTgt spid="51210"/>
                                        </p:tgtEl>
                                        <p:attrNameLst>
                                          <p:attrName>ppt_x</p:attrName>
                                        </p:attrNameLst>
                                      </p:cBhvr>
                                      <p:tavLst>
                                        <p:tav tm="0">
                                          <p:val>
                                            <p:strVal val="0-#ppt_w/2"/>
                                          </p:val>
                                        </p:tav>
                                        <p:tav tm="100000">
                                          <p:val>
                                            <p:strVal val="#ppt_x"/>
                                          </p:val>
                                        </p:tav>
                                      </p:tavLst>
                                    </p:anim>
                                    <p:anim calcmode="lin" valueType="num">
                                      <p:cBhvr additive="base">
                                        <p:cTn id="37" dur="500" fill="hold"/>
                                        <p:tgtEl>
                                          <p:spTgt spid="512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1207"/>
                                        </p:tgtEl>
                                        <p:attrNameLst>
                                          <p:attrName>style.visibility</p:attrName>
                                        </p:attrNameLst>
                                      </p:cBhvr>
                                      <p:to>
                                        <p:strVal val="visible"/>
                                      </p:to>
                                    </p:set>
                                    <p:anim calcmode="lin" valueType="num">
                                      <p:cBhvr additive="base">
                                        <p:cTn id="40" dur="500" fill="hold"/>
                                        <p:tgtEl>
                                          <p:spTgt spid="51207"/>
                                        </p:tgtEl>
                                        <p:attrNameLst>
                                          <p:attrName>ppt_x</p:attrName>
                                        </p:attrNameLst>
                                      </p:cBhvr>
                                      <p:tavLst>
                                        <p:tav tm="0">
                                          <p:val>
                                            <p:strVal val="1+#ppt_w/2"/>
                                          </p:val>
                                        </p:tav>
                                        <p:tav tm="100000">
                                          <p:val>
                                            <p:strVal val="#ppt_x"/>
                                          </p:val>
                                        </p:tav>
                                      </p:tavLst>
                                    </p:anim>
                                    <p:anim calcmode="lin" valueType="num">
                                      <p:cBhvr additive="base">
                                        <p:cTn id="41" dur="500" fill="hold"/>
                                        <p:tgtEl>
                                          <p:spTgt spid="5120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1211"/>
                                        </p:tgtEl>
                                        <p:attrNameLst>
                                          <p:attrName>style.visibility</p:attrName>
                                        </p:attrNameLst>
                                      </p:cBhvr>
                                      <p:to>
                                        <p:strVal val="visible"/>
                                      </p:to>
                                    </p:set>
                                    <p:anim calcmode="lin" valueType="num">
                                      <p:cBhvr additive="base">
                                        <p:cTn id="44" dur="500" fill="hold"/>
                                        <p:tgtEl>
                                          <p:spTgt spid="51211"/>
                                        </p:tgtEl>
                                        <p:attrNameLst>
                                          <p:attrName>ppt_x</p:attrName>
                                        </p:attrNameLst>
                                      </p:cBhvr>
                                      <p:tavLst>
                                        <p:tav tm="0">
                                          <p:val>
                                            <p:strVal val="0-#ppt_w/2"/>
                                          </p:val>
                                        </p:tav>
                                        <p:tav tm="100000">
                                          <p:val>
                                            <p:strVal val="#ppt_x"/>
                                          </p:val>
                                        </p:tav>
                                      </p:tavLst>
                                    </p:anim>
                                    <p:anim calcmode="lin" valueType="num">
                                      <p:cBhvr additive="base">
                                        <p:cTn id="45" dur="500" fill="hold"/>
                                        <p:tgtEl>
                                          <p:spTgt spid="5121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1208"/>
                                        </p:tgtEl>
                                        <p:attrNameLst>
                                          <p:attrName>style.visibility</p:attrName>
                                        </p:attrNameLst>
                                      </p:cBhvr>
                                      <p:to>
                                        <p:strVal val="visible"/>
                                      </p:to>
                                    </p:set>
                                    <p:anim calcmode="lin" valueType="num">
                                      <p:cBhvr additive="base">
                                        <p:cTn id="48" dur="500" fill="hold"/>
                                        <p:tgtEl>
                                          <p:spTgt spid="51208"/>
                                        </p:tgtEl>
                                        <p:attrNameLst>
                                          <p:attrName>ppt_x</p:attrName>
                                        </p:attrNameLst>
                                      </p:cBhvr>
                                      <p:tavLst>
                                        <p:tav tm="0">
                                          <p:val>
                                            <p:strVal val="1+#ppt_w/2"/>
                                          </p:val>
                                        </p:tav>
                                        <p:tav tm="100000">
                                          <p:val>
                                            <p:strVal val="#ppt_x"/>
                                          </p:val>
                                        </p:tav>
                                      </p:tavLst>
                                    </p:anim>
                                    <p:anim calcmode="lin" valueType="num">
                                      <p:cBhvr additive="base">
                                        <p:cTn id="49" dur="500" fill="hold"/>
                                        <p:tgtEl>
                                          <p:spTgt spid="51208"/>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1216"/>
                                        </p:tgtEl>
                                        <p:attrNameLst>
                                          <p:attrName>style.visibility</p:attrName>
                                        </p:attrNameLst>
                                      </p:cBhvr>
                                      <p:to>
                                        <p:strVal val="visible"/>
                                      </p:to>
                                    </p:set>
                                    <p:anim calcmode="lin" valueType="num">
                                      <p:cBhvr>
                                        <p:cTn id="54" dur="500" fill="hold"/>
                                        <p:tgtEl>
                                          <p:spTgt spid="51216"/>
                                        </p:tgtEl>
                                        <p:attrNameLst>
                                          <p:attrName>ppt_w</p:attrName>
                                        </p:attrNameLst>
                                      </p:cBhvr>
                                      <p:tavLst>
                                        <p:tav tm="0">
                                          <p:val>
                                            <p:fltVal val="0"/>
                                          </p:val>
                                        </p:tav>
                                        <p:tav tm="100000">
                                          <p:val>
                                            <p:strVal val="#ppt_w"/>
                                          </p:val>
                                        </p:tav>
                                      </p:tavLst>
                                    </p:anim>
                                    <p:anim calcmode="lin" valueType="num">
                                      <p:cBhvr>
                                        <p:cTn id="55" dur="500" fill="hold"/>
                                        <p:tgtEl>
                                          <p:spTgt spid="51216"/>
                                        </p:tgtEl>
                                        <p:attrNameLst>
                                          <p:attrName>ppt_h</p:attrName>
                                        </p:attrNameLst>
                                      </p:cBhvr>
                                      <p:tavLst>
                                        <p:tav tm="0">
                                          <p:val>
                                            <p:fltVal val="0"/>
                                          </p:val>
                                        </p:tav>
                                        <p:tav tm="100000">
                                          <p:val>
                                            <p:strVal val="#ppt_h"/>
                                          </p:val>
                                        </p:tav>
                                      </p:tavLst>
                                    </p:anim>
                                    <p:animEffect transition="in" filter="fade">
                                      <p:cBhvr>
                                        <p:cTn id="56" dur="500"/>
                                        <p:tgtEl>
                                          <p:spTgt spid="5121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217"/>
                                        </p:tgtEl>
                                        <p:attrNameLst>
                                          <p:attrName>style.visibility</p:attrName>
                                        </p:attrNameLst>
                                      </p:cBhvr>
                                      <p:to>
                                        <p:strVal val="visible"/>
                                      </p:to>
                                    </p:set>
                                    <p:anim calcmode="lin" valueType="num">
                                      <p:cBhvr>
                                        <p:cTn id="59" dur="500" fill="hold"/>
                                        <p:tgtEl>
                                          <p:spTgt spid="51217"/>
                                        </p:tgtEl>
                                        <p:attrNameLst>
                                          <p:attrName>ppt_w</p:attrName>
                                        </p:attrNameLst>
                                      </p:cBhvr>
                                      <p:tavLst>
                                        <p:tav tm="0">
                                          <p:val>
                                            <p:fltVal val="0"/>
                                          </p:val>
                                        </p:tav>
                                        <p:tav tm="100000">
                                          <p:val>
                                            <p:strVal val="#ppt_w"/>
                                          </p:val>
                                        </p:tav>
                                      </p:tavLst>
                                    </p:anim>
                                    <p:anim calcmode="lin" valueType="num">
                                      <p:cBhvr>
                                        <p:cTn id="60" dur="500" fill="hold"/>
                                        <p:tgtEl>
                                          <p:spTgt spid="51217"/>
                                        </p:tgtEl>
                                        <p:attrNameLst>
                                          <p:attrName>ppt_h</p:attrName>
                                        </p:attrNameLst>
                                      </p:cBhvr>
                                      <p:tavLst>
                                        <p:tav tm="0">
                                          <p:val>
                                            <p:fltVal val="0"/>
                                          </p:val>
                                        </p:tav>
                                        <p:tav tm="100000">
                                          <p:val>
                                            <p:strVal val="#ppt_h"/>
                                          </p:val>
                                        </p:tav>
                                      </p:tavLst>
                                    </p:anim>
                                    <p:animEffect transition="in" filter="fade">
                                      <p:cBhvr>
                                        <p:cTn id="61" dur="500"/>
                                        <p:tgtEl>
                                          <p:spTgt spid="5121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1218"/>
                                        </p:tgtEl>
                                        <p:attrNameLst>
                                          <p:attrName>style.visibility</p:attrName>
                                        </p:attrNameLst>
                                      </p:cBhvr>
                                      <p:to>
                                        <p:strVal val="visible"/>
                                      </p:to>
                                    </p:set>
                                    <p:anim calcmode="lin" valueType="num">
                                      <p:cBhvr>
                                        <p:cTn id="64" dur="500" fill="hold"/>
                                        <p:tgtEl>
                                          <p:spTgt spid="51218"/>
                                        </p:tgtEl>
                                        <p:attrNameLst>
                                          <p:attrName>ppt_w</p:attrName>
                                        </p:attrNameLst>
                                      </p:cBhvr>
                                      <p:tavLst>
                                        <p:tav tm="0">
                                          <p:val>
                                            <p:fltVal val="0"/>
                                          </p:val>
                                        </p:tav>
                                        <p:tav tm="100000">
                                          <p:val>
                                            <p:strVal val="#ppt_w"/>
                                          </p:val>
                                        </p:tav>
                                      </p:tavLst>
                                    </p:anim>
                                    <p:anim calcmode="lin" valueType="num">
                                      <p:cBhvr>
                                        <p:cTn id="65" dur="500" fill="hold"/>
                                        <p:tgtEl>
                                          <p:spTgt spid="51218"/>
                                        </p:tgtEl>
                                        <p:attrNameLst>
                                          <p:attrName>ppt_h</p:attrName>
                                        </p:attrNameLst>
                                      </p:cBhvr>
                                      <p:tavLst>
                                        <p:tav tm="0">
                                          <p:val>
                                            <p:fltVal val="0"/>
                                          </p:val>
                                        </p:tav>
                                        <p:tav tm="100000">
                                          <p:val>
                                            <p:strVal val="#ppt_h"/>
                                          </p:val>
                                        </p:tav>
                                      </p:tavLst>
                                    </p:anim>
                                    <p:animEffect transition="in" filter="fade">
                                      <p:cBhvr>
                                        <p:cTn id="66" dur="500"/>
                                        <p:tgtEl>
                                          <p:spTgt spid="5121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51212"/>
                                        </p:tgtEl>
                                        <p:attrNameLst>
                                          <p:attrName>style.visibility</p:attrName>
                                        </p:attrNameLst>
                                      </p:cBhvr>
                                      <p:to>
                                        <p:strVal val="visible"/>
                                      </p:to>
                                    </p:set>
                                    <p:anim calcmode="lin" valueType="num">
                                      <p:cBhvr>
                                        <p:cTn id="69" dur="500" fill="hold"/>
                                        <p:tgtEl>
                                          <p:spTgt spid="51212"/>
                                        </p:tgtEl>
                                        <p:attrNameLst>
                                          <p:attrName>ppt_w</p:attrName>
                                        </p:attrNameLst>
                                      </p:cBhvr>
                                      <p:tavLst>
                                        <p:tav tm="0">
                                          <p:val>
                                            <p:fltVal val="0"/>
                                          </p:val>
                                        </p:tav>
                                        <p:tav tm="100000">
                                          <p:val>
                                            <p:strVal val="#ppt_w"/>
                                          </p:val>
                                        </p:tav>
                                      </p:tavLst>
                                    </p:anim>
                                    <p:anim calcmode="lin" valueType="num">
                                      <p:cBhvr>
                                        <p:cTn id="70" dur="500" fill="hold"/>
                                        <p:tgtEl>
                                          <p:spTgt spid="51212"/>
                                        </p:tgtEl>
                                        <p:attrNameLst>
                                          <p:attrName>ppt_h</p:attrName>
                                        </p:attrNameLst>
                                      </p:cBhvr>
                                      <p:tavLst>
                                        <p:tav tm="0">
                                          <p:val>
                                            <p:fltVal val="0"/>
                                          </p:val>
                                        </p:tav>
                                        <p:tav tm="100000">
                                          <p:val>
                                            <p:strVal val="#ppt_h"/>
                                          </p:val>
                                        </p:tav>
                                      </p:tavLst>
                                    </p:anim>
                                    <p:animEffect transition="in" filter="fade">
                                      <p:cBhvr>
                                        <p:cTn id="71" dur="500"/>
                                        <p:tgtEl>
                                          <p:spTgt spid="5121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1213"/>
                                        </p:tgtEl>
                                        <p:attrNameLst>
                                          <p:attrName>style.visibility</p:attrName>
                                        </p:attrNameLst>
                                      </p:cBhvr>
                                      <p:to>
                                        <p:strVal val="visible"/>
                                      </p:to>
                                    </p:set>
                                    <p:anim calcmode="lin" valueType="num">
                                      <p:cBhvr>
                                        <p:cTn id="74" dur="500" fill="hold"/>
                                        <p:tgtEl>
                                          <p:spTgt spid="51213"/>
                                        </p:tgtEl>
                                        <p:attrNameLst>
                                          <p:attrName>ppt_w</p:attrName>
                                        </p:attrNameLst>
                                      </p:cBhvr>
                                      <p:tavLst>
                                        <p:tav tm="0">
                                          <p:val>
                                            <p:fltVal val="0"/>
                                          </p:val>
                                        </p:tav>
                                        <p:tav tm="100000">
                                          <p:val>
                                            <p:strVal val="#ppt_w"/>
                                          </p:val>
                                        </p:tav>
                                      </p:tavLst>
                                    </p:anim>
                                    <p:anim calcmode="lin" valueType="num">
                                      <p:cBhvr>
                                        <p:cTn id="75" dur="500" fill="hold"/>
                                        <p:tgtEl>
                                          <p:spTgt spid="51213"/>
                                        </p:tgtEl>
                                        <p:attrNameLst>
                                          <p:attrName>ppt_h</p:attrName>
                                        </p:attrNameLst>
                                      </p:cBhvr>
                                      <p:tavLst>
                                        <p:tav tm="0">
                                          <p:val>
                                            <p:fltVal val="0"/>
                                          </p:val>
                                        </p:tav>
                                        <p:tav tm="100000">
                                          <p:val>
                                            <p:strVal val="#ppt_h"/>
                                          </p:val>
                                        </p:tav>
                                      </p:tavLst>
                                    </p:anim>
                                    <p:animEffect transition="in" filter="fade">
                                      <p:cBhvr>
                                        <p:cTn id="76" dur="500"/>
                                        <p:tgtEl>
                                          <p:spTgt spid="5121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1214"/>
                                        </p:tgtEl>
                                        <p:attrNameLst>
                                          <p:attrName>style.visibility</p:attrName>
                                        </p:attrNameLst>
                                      </p:cBhvr>
                                      <p:to>
                                        <p:strVal val="visible"/>
                                      </p:to>
                                    </p:set>
                                    <p:anim calcmode="lin" valueType="num">
                                      <p:cBhvr>
                                        <p:cTn id="79" dur="500" fill="hold"/>
                                        <p:tgtEl>
                                          <p:spTgt spid="51214"/>
                                        </p:tgtEl>
                                        <p:attrNameLst>
                                          <p:attrName>ppt_w</p:attrName>
                                        </p:attrNameLst>
                                      </p:cBhvr>
                                      <p:tavLst>
                                        <p:tav tm="0">
                                          <p:val>
                                            <p:fltVal val="0"/>
                                          </p:val>
                                        </p:tav>
                                        <p:tav tm="100000">
                                          <p:val>
                                            <p:strVal val="#ppt_w"/>
                                          </p:val>
                                        </p:tav>
                                      </p:tavLst>
                                    </p:anim>
                                    <p:anim calcmode="lin" valueType="num">
                                      <p:cBhvr>
                                        <p:cTn id="80" dur="500" fill="hold"/>
                                        <p:tgtEl>
                                          <p:spTgt spid="51214"/>
                                        </p:tgtEl>
                                        <p:attrNameLst>
                                          <p:attrName>ppt_h</p:attrName>
                                        </p:attrNameLst>
                                      </p:cBhvr>
                                      <p:tavLst>
                                        <p:tav tm="0">
                                          <p:val>
                                            <p:fltVal val="0"/>
                                          </p:val>
                                        </p:tav>
                                        <p:tav tm="100000">
                                          <p:val>
                                            <p:strVal val="#ppt_h"/>
                                          </p:val>
                                        </p:tav>
                                      </p:tavLst>
                                    </p:anim>
                                    <p:animEffect transition="in" filter="fade">
                                      <p:cBhvr>
                                        <p:cTn id="81" dur="500"/>
                                        <p:tgtEl>
                                          <p:spTgt spid="51214"/>
                                        </p:tgtEl>
                                      </p:cBhvr>
                                    </p:animEffect>
                                  </p:childTnLst>
                                </p:cTn>
                              </p:par>
                            </p:childTnLst>
                          </p:cTn>
                        </p:par>
                      </p:childTnLst>
                    </p:cTn>
                  </p:par>
                  <p:par>
                    <p:cTn id="82" fill="hold" nodeType="clickPar">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up)">
                                      <p:cBhvr>
                                        <p:cTn id="8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6" grpId="0" animBg="1"/>
      <p:bldP spid="51207" grpId="0" animBg="1"/>
      <p:bldP spid="51208" grpId="0" animBg="1"/>
      <p:bldP spid="51209" grpId="0" animBg="1"/>
      <p:bldP spid="51210" grpId="0" animBg="1"/>
      <p:bldP spid="51211" grpId="0" animBg="1"/>
      <p:bldP spid="51212" grpId="0"/>
      <p:bldP spid="51213" grpId="0"/>
      <p:bldP spid="51214" grpId="0"/>
      <p:bldP spid="51215" grpId="0" animBg="1"/>
      <p:bldP spid="51216" grpId="0"/>
      <p:bldP spid="51217" grpId="0"/>
      <p:bldP spid="51218" grpId="0"/>
      <p:bldP spid="19" grpId="0" animBg="1"/>
      <p:bldP spid="20"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ADELE"/>
        <a:ea typeface="迷你简中倩"/>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ADELE"/>
        <a:ea typeface="迷你简中倩"/>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ADELE"/>
        <a:ea typeface="迷你简中倩"/>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ADELE"/>
        <a:ea typeface="迷你简中倩"/>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ADELE"/>
        <a:ea typeface="迷你简中倩"/>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ADELE"/>
        <a:ea typeface="迷你简中倩"/>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ADELE"/>
        <a:ea typeface="迷你简中倩"/>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216</Paragraphs>
  <Slides>32</Slides>
  <Notes>32</Notes>
  <TotalTime>0</TotalTime>
  <HiddenSlides>0</HiddenSlides>
  <MMClips>1</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32</vt:i4>
      </vt:variant>
    </vt:vector>
  </HeadingPairs>
  <TitlesOfParts>
    <vt:vector baseType="lpstr" size="44">
      <vt:lpstr>Arial</vt:lpstr>
      <vt:lpstr>ADELE</vt:lpstr>
      <vt:lpstr>迷你简中倩</vt:lpstr>
      <vt:lpstr>微软雅黑</vt:lpstr>
      <vt:lpstr>Calibri Light</vt:lpstr>
      <vt:lpstr>Calibri</vt:lpstr>
      <vt:lpstr>宋体</vt:lpstr>
      <vt:lpstr>Impact</vt:lpstr>
      <vt:lpstr>Agency FB</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风云办公</dc:creator>
  <cp:lastModifiedBy>xiaoke</cp:lastModifiedBy>
  <cp:revision>384</cp:revision>
  <dcterms:created xsi:type="dcterms:W3CDTF">2015-05-11T09:55:00Z</dcterms:created>
  <dcterms:modified xsi:type="dcterms:W3CDTF">2023-05-08T05:09:17Z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8F5506AC497F4624AE18052912783E1A</vt:lpwstr>
  </property>
  <property fmtid="{D5CDD505-2E9C-101B-9397-08002B2CF9AE}" pid="3" name="KSOProductBuildVer">
    <vt:lpwstr>2052-11.1.0.10495</vt:lpwstr>
  </property>
</Properties>
</file>