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2" r:id="rId2"/>
  </p:sldMasterIdLst>
  <p:notesMasterIdLst>
    <p:notesMasterId r:id="rId3"/>
  </p:notesMasterIdLst>
  <p:handoutMasterIdLst>
    <p:handoutMasterId r:id="rId4"/>
  </p:handoutMasterIdLst>
  <p:sldIdLst>
    <p:sldId id="3288" r:id="rId5"/>
    <p:sldId id="3289" r:id="rId6"/>
    <p:sldId id="3290" r:id="rId7"/>
    <p:sldId id="3261" r:id="rId8"/>
    <p:sldId id="3282" r:id="rId9"/>
    <p:sldId id="3247" r:id="rId10"/>
    <p:sldId id="3262" r:id="rId11"/>
    <p:sldId id="3291" r:id="rId12"/>
    <p:sldId id="3246" r:id="rId13"/>
    <p:sldId id="3244" r:id="rId14"/>
    <p:sldId id="3248" r:id="rId15"/>
    <p:sldId id="3240" r:id="rId16"/>
    <p:sldId id="3292" r:id="rId17"/>
    <p:sldId id="3263" r:id="rId18"/>
    <p:sldId id="3242" r:id="rId19"/>
    <p:sldId id="3243" r:id="rId20"/>
    <p:sldId id="3260" r:id="rId21"/>
    <p:sldId id="3293" r:id="rId22"/>
    <p:sldId id="3245" r:id="rId23"/>
    <p:sldId id="3239" r:id="rId24"/>
    <p:sldId id="3241" r:id="rId25"/>
    <p:sldId id="3294" r:id="rId26"/>
    <p:sldId id="3310" r:id="rId27"/>
    <p:sldId id="3335" r:id="rId28"/>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7" autoAdjust="0"/>
    <p:restoredTop sz="92986" autoAdjust="0"/>
  </p:normalViewPr>
  <p:slideViewPr>
    <p:cSldViewPr>
      <p:cViewPr varScale="1">
        <p:scale>
          <a:sx n="55" d="100"/>
          <a:sy n="55" d="100"/>
        </p:scale>
        <p:origin x="108" y="714"/>
      </p:cViewPr>
      <p:guideLst>
        <p:guide orient="horz" pos="328"/>
        <p:guide pos="4050"/>
        <p:guide orient="horz" pos="4183"/>
        <p:guide pos="7588"/>
        <p:guide pos="512"/>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tags" Target="tags/tag69.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1"/>
              </a:solidFill>
              <a:ln>
                <a:solidFill>
                  <a:schemeClr val="bg1"/>
                </a:solidFill>
              </a:ln>
            </c:spPr>
          </c:dPt>
          <c:dPt>
            <c:idx val="1"/>
            <c:invertIfNegative val="1"/>
            <c:spPr>
              <a:solidFill>
                <a:schemeClr val="accent1"/>
              </a:solidFill>
              <a:ln>
                <a:solidFill>
                  <a:schemeClr val="bg1"/>
                </a:solidFill>
              </a:ln>
            </c:spPr>
          </c:dPt>
          <c:dPt>
            <c:idx val="2"/>
            <c:invertIfNegative val="1"/>
            <c:spPr>
              <a:solidFill>
                <a:schemeClr val="accent1"/>
              </a:solidFill>
              <a:ln>
                <a:solidFill>
                  <a:schemeClr val="bg1"/>
                </a:solidFill>
              </a:ln>
            </c:spPr>
          </c:dPt>
          <c:dPt>
            <c:idx val="3"/>
            <c:invertIfNegative val="1"/>
            <c:spPr>
              <a:solidFill>
                <a:schemeClr val="accent1"/>
              </a:solidFill>
              <a:ln>
                <a:solidFill>
                  <a:schemeClr val="bg1"/>
                </a:solidFill>
              </a:ln>
            </c:spPr>
          </c:dPt>
          <c:dPt>
            <c:idx val="4"/>
            <c:invertIfNegative val="1"/>
            <c:spPr>
              <a:solidFill>
                <a:schemeClr val="accent1"/>
              </a:solidFill>
              <a:ln>
                <a:solidFill>
                  <a:schemeClr val="bg1"/>
                </a:solidFill>
              </a:ln>
            </c:spPr>
          </c:dPt>
          <c:dPt>
            <c:idx val="5"/>
            <c:invertIfNegative val="1"/>
            <c:spPr>
              <a:solidFill>
                <a:schemeClr val="bg1">
                  <a:lumMod val="85000"/>
                </a:schemeClr>
              </a:solidFill>
              <a:ln>
                <a:solidFill>
                  <a:schemeClr val="bg1"/>
                </a:solidFill>
              </a:ln>
            </c:spPr>
          </c:dPt>
          <c:dPt>
            <c:idx val="6"/>
            <c:invertIfNegative val="1"/>
            <c:spPr>
              <a:solidFill>
                <a:schemeClr val="bg1">
                  <a:lumMod val="85000"/>
                </a:schemeClr>
              </a:solidFill>
              <a:ln>
                <a:solidFill>
                  <a:schemeClr val="bg1"/>
                </a:solidFill>
              </a:ln>
            </c:spPr>
          </c:dPt>
          <c:dPt>
            <c:idx val="7"/>
            <c:invertIfNegative val="1"/>
            <c:spPr>
              <a:solidFill>
                <a:schemeClr val="bg1">
                  <a:lumMod val="85000"/>
                </a:schemeClr>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2"/>
              </a:solidFill>
              <a:ln>
                <a:solidFill>
                  <a:schemeClr val="bg1"/>
                </a:solidFill>
              </a:ln>
            </c:spPr>
          </c:dPt>
          <c:dPt>
            <c:idx val="1"/>
            <c:invertIfNegative val="1"/>
            <c:spPr>
              <a:solidFill>
                <a:schemeClr val="accent2"/>
              </a:solidFill>
              <a:ln>
                <a:solidFill>
                  <a:schemeClr val="bg1"/>
                </a:solidFill>
              </a:ln>
            </c:spPr>
          </c:dPt>
          <c:dPt>
            <c:idx val="2"/>
            <c:invertIfNegative val="1"/>
            <c:spPr>
              <a:solidFill>
                <a:schemeClr val="accent2"/>
              </a:solidFill>
              <a:ln>
                <a:solidFill>
                  <a:schemeClr val="bg1"/>
                </a:solidFill>
              </a:ln>
            </c:spPr>
          </c:dPt>
          <c:dPt>
            <c:idx val="3"/>
            <c:invertIfNegative val="1"/>
            <c:spPr>
              <a:solidFill>
                <a:schemeClr val="accent2"/>
              </a:solidFill>
              <a:ln>
                <a:solidFill>
                  <a:schemeClr val="bg1"/>
                </a:solidFill>
              </a:ln>
            </c:spPr>
          </c:dPt>
          <c:dPt>
            <c:idx val="4"/>
            <c:invertIfNegative val="1"/>
            <c:spPr>
              <a:solidFill>
                <a:schemeClr val="accent2"/>
              </a:solidFill>
              <a:ln>
                <a:solidFill>
                  <a:schemeClr val="bg1"/>
                </a:solidFill>
              </a:ln>
            </c:spPr>
          </c:dPt>
          <c:dPt>
            <c:idx val="5"/>
            <c:invertIfNegative val="1"/>
            <c:spPr>
              <a:solidFill>
                <a:schemeClr val="accent2"/>
              </a:solidFill>
              <a:ln>
                <a:solidFill>
                  <a:schemeClr val="bg1"/>
                </a:solidFill>
              </a:ln>
            </c:spPr>
          </c:dPt>
          <c:dPt>
            <c:idx val="6"/>
            <c:invertIfNegative val="1"/>
            <c:spPr>
              <a:solidFill>
                <a:schemeClr val="accent2"/>
              </a:solidFill>
              <a:ln>
                <a:solidFill>
                  <a:schemeClr val="bg1"/>
                </a:solidFill>
              </a:ln>
            </c:spPr>
          </c:dPt>
          <c:dPt>
            <c:idx val="7"/>
            <c:invertIfNegative val="1"/>
            <c:spPr>
              <a:solidFill>
                <a:schemeClr val="bg1">
                  <a:lumMod val="85000"/>
                </a:schemeClr>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3"/>
              </a:solidFill>
              <a:ln>
                <a:solidFill>
                  <a:schemeClr val="bg1"/>
                </a:solidFill>
              </a:ln>
            </c:spPr>
          </c:dPt>
          <c:dPt>
            <c:idx val="1"/>
            <c:invertIfNegative val="1"/>
            <c:spPr>
              <a:solidFill>
                <a:schemeClr val="accent3"/>
              </a:solidFill>
              <a:ln>
                <a:solidFill>
                  <a:schemeClr val="bg1"/>
                </a:solidFill>
              </a:ln>
            </c:spPr>
          </c:dPt>
          <c:dPt>
            <c:idx val="2"/>
            <c:invertIfNegative val="1"/>
            <c:spPr>
              <a:solidFill>
                <a:schemeClr val="accent3"/>
              </a:solidFill>
              <a:ln>
                <a:solidFill>
                  <a:schemeClr val="bg1"/>
                </a:solidFill>
              </a:ln>
            </c:spPr>
          </c:dPt>
          <c:dPt>
            <c:idx val="3"/>
            <c:invertIfNegative val="1"/>
            <c:spPr>
              <a:solidFill>
                <a:schemeClr val="accent3"/>
              </a:solidFill>
              <a:ln>
                <a:solidFill>
                  <a:schemeClr val="bg1"/>
                </a:solidFill>
              </a:ln>
            </c:spPr>
          </c:dPt>
          <c:dPt>
            <c:idx val="4"/>
            <c:invertIfNegative val="1"/>
            <c:spPr>
              <a:solidFill>
                <a:schemeClr val="accent3"/>
              </a:solidFill>
              <a:ln>
                <a:solidFill>
                  <a:schemeClr val="bg1"/>
                </a:solidFill>
              </a:ln>
            </c:spPr>
          </c:dPt>
          <c:dPt>
            <c:idx val="5"/>
            <c:invertIfNegative val="1"/>
            <c:spPr>
              <a:solidFill>
                <a:schemeClr val="accent3"/>
              </a:solidFill>
              <a:ln>
                <a:solidFill>
                  <a:schemeClr val="bg1"/>
                </a:solidFill>
              </a:ln>
            </c:spPr>
          </c:dPt>
          <c:dPt>
            <c:idx val="6"/>
            <c:invertIfNegative val="1"/>
            <c:spPr>
              <a:solidFill>
                <a:schemeClr val="accent3"/>
              </a:solidFill>
              <a:ln>
                <a:solidFill>
                  <a:schemeClr val="bg1"/>
                </a:solidFill>
              </a:ln>
            </c:spPr>
          </c:dPt>
          <c:dPt>
            <c:idx val="7"/>
            <c:invertIfNegative val="1"/>
            <c:spPr>
              <a:solidFill>
                <a:schemeClr val="accent3"/>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bg1">
                  <a:lumMod val="85000"/>
                </a:schemeClr>
              </a:solidFill>
              <a:ln>
                <a:solidFill>
                  <a:schemeClr val="bg1"/>
                </a:solidFill>
              </a:ln>
            </c:spPr>
          </c:dPt>
          <c:dPt>
            <c:idx val="1"/>
            <c:invertIfNegative val="1"/>
            <c:spPr>
              <a:solidFill>
                <a:schemeClr val="accent4"/>
              </a:solidFill>
              <a:ln>
                <a:solidFill>
                  <a:schemeClr val="bg1"/>
                </a:solidFill>
              </a:ln>
            </c:spPr>
          </c:dPt>
          <c:dPt>
            <c:idx val="2"/>
            <c:invertIfNegative val="1"/>
            <c:spPr>
              <a:solidFill>
                <a:schemeClr val="accent4"/>
              </a:solidFill>
              <a:ln>
                <a:solidFill>
                  <a:schemeClr val="bg1"/>
                </a:solidFill>
              </a:ln>
            </c:spPr>
          </c:dPt>
          <c:dPt>
            <c:idx val="3"/>
            <c:invertIfNegative val="1"/>
            <c:spPr>
              <a:solidFill>
                <a:schemeClr val="accent4"/>
              </a:solidFill>
              <a:ln>
                <a:solidFill>
                  <a:schemeClr val="bg1"/>
                </a:solidFill>
              </a:ln>
            </c:spPr>
          </c:dPt>
          <c:dPt>
            <c:idx val="4"/>
            <c:invertIfNegative val="1"/>
            <c:spPr>
              <a:solidFill>
                <a:schemeClr val="accent4"/>
              </a:solidFill>
              <a:ln>
                <a:solidFill>
                  <a:schemeClr val="bg1"/>
                </a:solidFill>
              </a:ln>
            </c:spPr>
          </c:dPt>
          <c:dPt>
            <c:idx val="5"/>
            <c:invertIfNegative val="1"/>
            <c:spPr>
              <a:solidFill>
                <a:schemeClr val="bg1">
                  <a:lumMod val="85000"/>
                </a:schemeClr>
              </a:solidFill>
              <a:ln>
                <a:solidFill>
                  <a:schemeClr val="bg1"/>
                </a:solidFill>
              </a:ln>
            </c:spPr>
          </c:dPt>
          <c:dPt>
            <c:idx val="6"/>
            <c:invertIfNegative val="1"/>
            <c:spPr>
              <a:solidFill>
                <a:schemeClr val="bg1">
                  <a:lumMod val="85000"/>
                </a:schemeClr>
              </a:solidFill>
              <a:ln>
                <a:solidFill>
                  <a:schemeClr val="bg1"/>
                </a:solidFill>
              </a:ln>
            </c:spPr>
          </c:dPt>
          <c:dPt>
            <c:idx val="7"/>
            <c:invertIfNegative val="1"/>
            <c:spPr>
              <a:solidFill>
                <a:schemeClr val="bg1">
                  <a:lumMod val="85000"/>
                </a:schemeClr>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24</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5_空白">
    <p:bg>
      <p:bgRef idx="1001">
        <a:schemeClr val="bg1"/>
      </p:bgRef>
    </p:bg>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spTree>
  </p:cSld>
  <p:clrMapOvr>
    <a:overrideClrMapping bg1="lt1" tx1="dk1" bg2="lt2" tx2="dk2" accent1="accent1" accent2="accent2" accent3="accent3" accent4="accent4" accent5="accent5" accent6="accent6" hlink="hlink" folHlink="folHlink"/>
  </p:clrMapOvr>
  <mc:AlternateContent>
    <mc:Choice xmlns:p14="http://schemas.microsoft.com/office/powerpoint/2010/main" Requires="p14">
      <p:transition spd="slow" advTm="0" p14:dur="2000">
        <p14:gallery dir="l"/>
      </p:transition>
    </mc:Choice>
    <mc:Fallback>
      <p:transition spd="slow" advTm="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空白">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slideLayout" Target="../slideLayouts/slideLayout12.xml" /><Relationship Id="rId11" Type="http://schemas.openxmlformats.org/officeDocument/2006/relationships/slideLayout" Target="../slideLayouts/slideLayout1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4.xml" /><Relationship Id="rId3" Type="http://schemas.openxmlformats.org/officeDocument/2006/relationships/slideLayout" Target="../slideLayouts/slideLayout5.xml" /><Relationship Id="rId4" Type="http://schemas.openxmlformats.org/officeDocument/2006/relationships/slideLayout" Target="../slideLayouts/slideLayout6.xml" /><Relationship Id="rId5" Type="http://schemas.openxmlformats.org/officeDocument/2006/relationships/slideLayout" Target="../slideLayouts/slideLayout7.xml" /><Relationship Id="rId6" Type="http://schemas.openxmlformats.org/officeDocument/2006/relationships/slideLayout" Target="../slideLayouts/slideLayout8.xml" /><Relationship Id="rId7" Type="http://schemas.openxmlformats.org/officeDocument/2006/relationships/slideLayout" Target="../slideLayouts/slideLayout9.xml" /><Relationship Id="rId8" Type="http://schemas.openxmlformats.org/officeDocument/2006/relationships/slideLayout" Target="../slideLayouts/slideLayout10.xml" /><Relationship Id="rId9" Type="http://schemas.openxmlformats.org/officeDocument/2006/relationships/slideLayout" Target="../slideLayouts/slideLayout1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mc:Choice xmlns:p14="http://schemas.microsoft.com/office/powerpoint/2010/main" Requires="p14">
      <p:transition spd="slow" advTm="0" p14:dur="2000">
        <p14:gallery dir="l"/>
      </p:transition>
    </mc:Choice>
    <mc:Fallback>
      <p:transition spd="slow" advTm="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microsoft.com/office/2007/relationships/media" Target="../media/media1.mp3" /><Relationship Id="rId7"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 Id="rId6" Type="http://schemas.openxmlformats.org/officeDocument/2006/relationships/chart" Target="../charts/chart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9.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png" /><Relationship Id="rId4" Type="http://schemas.openxmlformats.org/officeDocument/2006/relationships/image" Target="../media/image6.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1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13.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png" /><Relationship Id="rId4" Type="http://schemas.openxmlformats.org/officeDocument/2006/relationships/image" Target="../media/image6.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5.xml" /><Relationship Id="rId11" Type="http://schemas.openxmlformats.org/officeDocument/2006/relationships/tags" Target="../tags/tag66.xml" /><Relationship Id="rId12" Type="http://schemas.openxmlformats.org/officeDocument/2006/relationships/tags" Target="../tags/tag67.xml" /><Relationship Id="rId13" Type="http://schemas.openxmlformats.org/officeDocument/2006/relationships/tags" Target="../tags/tag68.xml" /><Relationship Id="rId2" Type="http://schemas.openxmlformats.org/officeDocument/2006/relationships/notesSlide" Target="../notesSlides/notesSlide2.xml" /><Relationship Id="rId3" Type="http://schemas.openxmlformats.org/officeDocument/2006/relationships/image" Target="../media/image1.png" /><Relationship Id="rId4" Type="http://schemas.openxmlformats.org/officeDocument/2006/relationships/image" Target="../media/image4.png" /><Relationship Id="rId5" Type="http://schemas.openxmlformats.org/officeDocument/2006/relationships/tags" Target="../tags/tag61.xml" /><Relationship Id="rId6" Type="http://schemas.openxmlformats.org/officeDocument/2006/relationships/tags" Target="../tags/tag62.xml" /><Relationship Id="rId7" Type="http://schemas.openxmlformats.org/officeDocument/2006/relationships/image" Target="../media/image5.png" /><Relationship Id="rId8" Type="http://schemas.openxmlformats.org/officeDocument/2006/relationships/tags" Target="../tags/tag63.xml" /><Relationship Id="rId9" Type="http://schemas.openxmlformats.org/officeDocument/2006/relationships/tags" Target="../tags/tag6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1.png" /><Relationship Id="rId4" Type="http://schemas.openxmlformats.org/officeDocument/2006/relationships/image" Target="../media/image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image" Target="../media/image1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1.png" /><Relationship Id="rId4" Type="http://schemas.openxmlformats.org/officeDocument/2006/relationships/image" Target="../media/image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png" /><Relationship Id="rId4" Type="http://schemas.openxmlformats.org/officeDocument/2006/relationships/image" Target="../media/image6.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rcRect l="16959" r="14158"/>
          <a:stretch>
            <a:fillRect/>
          </a:stretch>
        </p:blipFill>
        <p:spPr>
          <a:xfrm>
            <a:off x="2591152" y="196672"/>
            <a:ext cx="7683148" cy="6274090"/>
          </a:xfrm>
          <a:prstGeom prst="rect">
            <a:avLst/>
          </a:prstGeom>
        </p:spPr>
      </p:pic>
      <p:sp>
        <p:nvSpPr>
          <p:cNvPr id="11" name="矩形 259"/>
          <p:cNvSpPr>
            <a:spLocks noChangeArrowheads="1"/>
          </p:cNvSpPr>
          <p:nvPr/>
        </p:nvSpPr>
        <p:spPr bwMode="auto">
          <a:xfrm>
            <a:off x="2660195" y="5270581"/>
            <a:ext cx="7538363" cy="120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双语幼儿园招生啦</a:t>
            </a:r>
            <a:endParaRPr lang="zh-CN" altLang="en-US" sz="720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endParaRPr>
          </a:p>
        </p:txBody>
      </p:sp>
      <p:sp>
        <p:nvSpPr>
          <p:cNvPr id="12" name="矩形 259"/>
          <p:cNvSpPr>
            <a:spLocks noChangeArrowheads="1"/>
          </p:cNvSpPr>
          <p:nvPr/>
        </p:nvSpPr>
        <p:spPr bwMode="auto">
          <a:xfrm>
            <a:off x="4057788" y="6419038"/>
            <a:ext cx="535277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cap="all">
                <a:solidFill>
                  <a:schemeClr val="bg1"/>
                </a:solidFill>
                <a:latin typeface="Arial" panose="020b0604020202020204" pitchFamily="34" charset="0"/>
                <a:cs typeface="Arial" panose="020b0604020202020204" pitchFamily="34" charset="0"/>
              </a:rPr>
              <a:t>汇报人：</a:t>
            </a:r>
            <a:r>
              <a:rPr lang="en-US" altLang="zh-CN" sz="1800" cap="all">
                <a:solidFill>
                  <a:schemeClr val="bg1"/>
                </a:solidFill>
                <a:latin typeface="Arial" panose="020b0604020202020204" pitchFamily="34" charset="0"/>
                <a:cs typeface="Arial" panose="020b0604020202020204" pitchFamily="34" charset="0"/>
              </a:rPr>
              <a:t>PPT</a:t>
            </a:r>
            <a:r>
              <a:rPr lang="zh-CN" altLang="en-US" sz="1800" cap="all">
                <a:solidFill>
                  <a:schemeClr val="bg1"/>
                </a:solidFill>
                <a:latin typeface="Arial" panose="020b0604020202020204" pitchFamily="34" charset="0"/>
                <a:cs typeface="Arial" panose="020b0604020202020204" pitchFamily="34" charset="0"/>
              </a:rPr>
              <a:t>汇 汇报时间：</a:t>
            </a:r>
            <a:r>
              <a:rPr lang="en-US" altLang="zh-CN" sz="1800" cap="all">
                <a:solidFill>
                  <a:schemeClr val="bg1"/>
                </a:solidFill>
                <a:latin typeface="Arial" panose="020b0604020202020204" pitchFamily="34" charset="0"/>
                <a:cs typeface="Arial" panose="020b0604020202020204" pitchFamily="34" charset="0"/>
              </a:rPr>
              <a:t>202X</a:t>
            </a:r>
            <a:r>
              <a:rPr lang="zh-CN" altLang="en-US" sz="1800" cap="all">
                <a:solidFill>
                  <a:schemeClr val="bg1"/>
                </a:solidFill>
                <a:latin typeface="Arial" panose="020b0604020202020204" pitchFamily="34" charset="0"/>
                <a:cs typeface="Arial" panose="020b0604020202020204" pitchFamily="34" charset="0"/>
              </a:rPr>
              <a:t>年</a:t>
            </a:r>
            <a:r>
              <a:rPr lang="en-US" altLang="zh-CN" sz="1800" cap="all">
                <a:solidFill>
                  <a:schemeClr val="bg1"/>
                </a:solidFill>
                <a:latin typeface="Arial" panose="020b0604020202020204" pitchFamily="34" charset="0"/>
                <a:cs typeface="Arial" panose="020b0604020202020204" pitchFamily="34" charset="0"/>
              </a:rPr>
              <a:t>XX</a:t>
            </a:r>
            <a:r>
              <a:rPr lang="zh-CN" altLang="en-US" sz="1800" cap="all">
                <a:solidFill>
                  <a:schemeClr val="bg1"/>
                </a:solidFill>
                <a:latin typeface="Arial" panose="020b0604020202020204" pitchFamily="34" charset="0"/>
                <a:cs typeface="Arial" panose="020b0604020202020204" pitchFamily="34" charset="0"/>
              </a:rPr>
              <a:t>月</a:t>
            </a:r>
            <a:endParaRPr lang="zh-CN" altLang="en-US" sz="1800" cap="all">
              <a:solidFill>
                <a:schemeClr val="bg1"/>
              </a:solidFill>
              <a:latin typeface="Arial" panose="020b0604020202020204" pitchFamily="34" charset="0"/>
              <a:cs typeface="Arial" panose="020b0604020202020204" pitchFamily="34" charset="0"/>
            </a:endParaRPr>
          </a:p>
        </p:txBody>
      </p:sp>
      <p:pic>
        <p:nvPicPr>
          <p:cNvPr id="4" name="动感音乐">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6124575" y="-806539"/>
            <a:ext cx="609600" cy="609600"/>
          </a:xfrm>
          <a:prstGeom prst="rect">
            <a:avLst/>
          </a:prstGeom>
        </p:spPr>
      </p:pic>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8" fill="hold" nodeType="afterGroup">
                            <p:stCondLst>
                              <p:cond delay="1"/>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1"/>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nodeType="afterGroup">
                            <p:stCondLst>
                              <p:cond delay="1501"/>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1"/>
                                        </p:tgtEl>
                                      </p:cBhvr>
                                    </p:animEffect>
                                    <p:animScale>
                                      <p:cBhvr>
                                        <p:cTn id="25" dur="250" autoRev="1" fill="hold"/>
                                        <p:tgtEl>
                                          <p:spTgt spid="11"/>
                                        </p:tgtEl>
                                      </p:cBhvr>
                                      <p:by x="105000" y="105000"/>
                                    </p:animScale>
                                  </p:childTnLst>
                                </p:cTn>
                              </p:par>
                            </p:childTnLst>
                          </p:cTn>
                        </p:par>
                        <p:par>
                          <p:cTn id="26" fill="hold" nodeType="afterGroup">
                            <p:stCondLst>
                              <p:cond delay="2001"/>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2"/>
                                        </p:tgtEl>
                                        <p:attrNameLst>
                                          <p:attrName>ppt_y</p:attrName>
                                        </p:attrNameLst>
                                      </p:cBhvr>
                                      <p:tavLst>
                                        <p:tav tm="0">
                                          <p:val>
                                            <p:strVal val="#ppt_y"/>
                                          </p:val>
                                        </p:tav>
                                        <p:tav tm="100000">
                                          <p:val>
                                            <p:strVal val="#ppt_y"/>
                                          </p:val>
                                        </p:tav>
                                      </p:tavLst>
                                    </p:anim>
                                    <p:anim calcmode="lin" valueType="num">
                                      <p:cBhvr>
                                        <p:cTn id="3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2"/>
                                        </p:tgtEl>
                                      </p:cBhvr>
                                    </p:animEffect>
                                  </p:childTnLst>
                                </p:cTn>
                              </p:par>
                            </p:childTnLst>
                          </p:cTn>
                        </p:par>
                        <p:par>
                          <p:cTn id="34" fill="hold" nodeType="afterGroup">
                            <p:stCondLst>
                              <p:cond delay="2501"/>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bldLst>
      <p:bldP spid="11" grpId="0"/>
      <p:bldP spid="11" grpId="1"/>
      <p:bldP spid="12" grpId="0"/>
      <p:bldP spid="12" grpId="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62" name="Chart 61"/>
          <p:cNvGraphicFramePr/>
          <p:nvPr/>
        </p:nvGraphicFramePr>
        <p:xfrm>
          <a:off x="1678294" y="1941374"/>
          <a:ext cx="1998127" cy="2114852"/>
        </p:xfrm>
        <a:graphic>
          <a:graphicData uri="http://schemas.openxmlformats.org/drawingml/2006/chart">
            <c:chart xmlns:c="http://schemas.openxmlformats.org/drawingml/2006/chart" r:id="rId3"/>
          </a:graphicData>
        </a:graphic>
      </p:graphicFrame>
      <p:sp>
        <p:nvSpPr>
          <p:cNvPr id="68" name="TextBox 67"/>
          <p:cNvSpPr txBox="1"/>
          <p:nvPr/>
        </p:nvSpPr>
        <p:spPr>
          <a:xfrm>
            <a:off x="2325817" y="2846012"/>
            <a:ext cx="781549" cy="350865"/>
          </a:xfrm>
          <a:prstGeom prst="rect">
            <a:avLst/>
          </a:prstGeom>
          <a:noFill/>
        </p:spPr>
        <p:txBody>
          <a:bodyPr wrap="square" rtlCol="0" anchor="ctr">
            <a:spAutoFit/>
          </a:body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2481407" y="3962081"/>
            <a:ext cx="397546" cy="258532"/>
          </a:xfrm>
          <a:prstGeom prst="rect">
            <a:avLst/>
          </a:prstGeom>
          <a:noFill/>
        </p:spPr>
        <p:txBody>
          <a:bodyPr wrap="none" lIns="0" tIns="0" rIns="0" bIns="0" rtlCol="0">
            <a:spAutoFit/>
          </a:body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2001</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36" name="Chart 35"/>
          <p:cNvGraphicFramePr/>
          <p:nvPr/>
        </p:nvGraphicFramePr>
        <p:xfrm>
          <a:off x="4160854" y="1941374"/>
          <a:ext cx="1998127" cy="2114852"/>
        </p:xfrm>
        <a:graphic>
          <a:graphicData uri="http://schemas.openxmlformats.org/drawingml/2006/chart">
            <c:chart xmlns:c="http://schemas.openxmlformats.org/drawingml/2006/chart" r:id="rId4"/>
          </a:graphicData>
        </a:graphic>
      </p:graphicFrame>
      <p:sp>
        <p:nvSpPr>
          <p:cNvPr id="37" name="TextBox 36"/>
          <p:cNvSpPr txBox="1"/>
          <p:nvPr/>
        </p:nvSpPr>
        <p:spPr>
          <a:xfrm>
            <a:off x="4808378" y="2846012"/>
            <a:ext cx="781549" cy="350865"/>
          </a:xfrm>
          <a:prstGeom prst="rect">
            <a:avLst/>
          </a:prstGeom>
          <a:noFill/>
        </p:spPr>
        <p:txBody>
          <a:bodyPr wrap="square" rtlCol="0" anchor="ctr">
            <a:spAutoFit/>
          </a:body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4970170" y="3962081"/>
            <a:ext cx="397546" cy="258532"/>
          </a:xfrm>
          <a:prstGeom prst="rect">
            <a:avLst/>
          </a:prstGeom>
          <a:noFill/>
        </p:spPr>
        <p:txBody>
          <a:bodyPr wrap="none" lIns="0" tIns="0" rIns="0" bIns="0" rtlCol="0">
            <a:spAutoFit/>
          </a:body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43" name="Chart 42"/>
          <p:cNvGraphicFramePr/>
          <p:nvPr/>
        </p:nvGraphicFramePr>
        <p:xfrm>
          <a:off x="6619879" y="1941374"/>
          <a:ext cx="1998127" cy="2114852"/>
        </p:xfrm>
        <a:graphic>
          <a:graphicData uri="http://schemas.openxmlformats.org/drawingml/2006/chart">
            <c:chart xmlns:c="http://schemas.openxmlformats.org/drawingml/2006/chart" r:id="rId5"/>
          </a:graphicData>
        </a:graphic>
      </p:graphicFrame>
      <p:sp>
        <p:nvSpPr>
          <p:cNvPr id="44" name="TextBox 43"/>
          <p:cNvSpPr txBox="1"/>
          <p:nvPr/>
        </p:nvSpPr>
        <p:spPr>
          <a:xfrm>
            <a:off x="7267401" y="2846012"/>
            <a:ext cx="781549" cy="350865"/>
          </a:xfrm>
          <a:prstGeom prst="rect">
            <a:avLst/>
          </a:prstGeom>
          <a:noFill/>
        </p:spPr>
        <p:txBody>
          <a:bodyPr wrap="square" rtlCol="0" anchor="ctr">
            <a:spAutoFit/>
          </a:body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7458931" y="3993624"/>
            <a:ext cx="397546" cy="258532"/>
          </a:xfrm>
          <a:prstGeom prst="rect">
            <a:avLst/>
          </a:prstGeom>
          <a:noFill/>
        </p:spPr>
        <p:txBody>
          <a:bodyPr wrap="none" lIns="0" tIns="0" rIns="0" bIns="0" rtlCol="0">
            <a:spAutoFit/>
          </a:body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54" name="Chart 53"/>
          <p:cNvGraphicFramePr/>
          <p:nvPr/>
        </p:nvGraphicFramePr>
        <p:xfrm>
          <a:off x="9108169" y="1941374"/>
          <a:ext cx="1998127" cy="2114852"/>
        </p:xfrm>
        <a:graphic>
          <a:graphicData uri="http://schemas.openxmlformats.org/drawingml/2006/chart">
            <c:chart xmlns:c="http://schemas.openxmlformats.org/drawingml/2006/chart" r:id="rId6"/>
          </a:graphicData>
        </a:graphic>
      </p:graphicFrame>
      <p:sp>
        <p:nvSpPr>
          <p:cNvPr id="56" name="TextBox 55"/>
          <p:cNvSpPr txBox="1"/>
          <p:nvPr/>
        </p:nvSpPr>
        <p:spPr>
          <a:xfrm>
            <a:off x="9755692" y="2846012"/>
            <a:ext cx="781549" cy="350865"/>
          </a:xfrm>
          <a:prstGeom prst="rect">
            <a:avLst/>
          </a:prstGeom>
          <a:noFill/>
        </p:spPr>
        <p:txBody>
          <a:bodyPr wrap="square" rtlCol="0" anchor="ctr">
            <a:spAutoFit/>
          </a:body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947694" y="3993624"/>
            <a:ext cx="397546" cy="258532"/>
          </a:xfrm>
          <a:prstGeom prst="rect">
            <a:avLst/>
          </a:prstGeom>
          <a:noFill/>
        </p:spPr>
        <p:txBody>
          <a:bodyPr wrap="none" lIns="0" tIns="0" rIns="0" bIns="0" rtlCol="0">
            <a:spAutoFit/>
          </a:body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TextBox 48"/>
          <p:cNvSpPr txBox="1"/>
          <p:nvPr/>
        </p:nvSpPr>
        <p:spPr>
          <a:xfrm>
            <a:off x="2113453" y="4598841"/>
            <a:ext cx="3564921" cy="553998"/>
          </a:xfrm>
          <a:prstGeom prst="rect">
            <a:avLst/>
          </a:prstGeom>
          <a:noFill/>
        </p:spPr>
        <p:txBody>
          <a:bodyPr wrap="squar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2113453" y="5397514"/>
            <a:ext cx="3564921" cy="553998"/>
          </a:xfrm>
          <a:prstGeom prst="rect">
            <a:avLst/>
          </a:prstGeom>
          <a:noFill/>
        </p:spPr>
        <p:txBody>
          <a:bodyPr wrap="squar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7289093" y="4593214"/>
            <a:ext cx="3564921" cy="553998"/>
          </a:xfrm>
          <a:prstGeom prst="rect">
            <a:avLst/>
          </a:prstGeom>
          <a:noFill/>
        </p:spPr>
        <p:txBody>
          <a:bodyPr wrap="squar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TextBox 57"/>
          <p:cNvSpPr txBox="1"/>
          <p:nvPr/>
        </p:nvSpPr>
        <p:spPr>
          <a:xfrm>
            <a:off x="7289093" y="5384164"/>
            <a:ext cx="3564921" cy="553998"/>
          </a:xfrm>
          <a:prstGeom prst="rect">
            <a:avLst/>
          </a:prstGeom>
          <a:noFill/>
        </p:spPr>
        <p:txBody>
          <a:bodyPr wrap="squar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edge">
                                      <p:cBhvr>
                                        <p:cTn id="21" dur="500"/>
                                        <p:tgtEl>
                                          <p:spTgt spid="36"/>
                                        </p:tgtEl>
                                      </p:cBhvr>
                                    </p:animEffect>
                                  </p:childTnLst>
                                </p:cTn>
                              </p:par>
                            </p:childTnLst>
                          </p:cTn>
                        </p:par>
                        <p:par>
                          <p:cTn id="22" fill="hold" nodeType="afterGroup">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edge">
                                      <p:cBhvr>
                                        <p:cTn id="35" dur="500"/>
                                        <p:tgtEl>
                                          <p:spTgt spid="43"/>
                                        </p:tgtEl>
                                      </p:cBhvr>
                                    </p:animEffect>
                                  </p:childTnLst>
                                </p:cTn>
                              </p:par>
                            </p:childTnLst>
                          </p:cTn>
                        </p:par>
                        <p:par>
                          <p:cTn id="36" fill="hold" nodeType="afterGroup">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childTnLst>
                          </p:cTn>
                        </p:par>
                        <p:par>
                          <p:cTn id="41" fill="hold" nodeType="afterGroup">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par>
                          <p:cTn id="46" fill="hold" nodeType="afterGroup">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edge">
                                      <p:cBhvr>
                                        <p:cTn id="49" dur="500"/>
                                        <p:tgtEl>
                                          <p:spTgt spid="54"/>
                                        </p:tgtEl>
                                      </p:cBhvr>
                                    </p:animEffect>
                                  </p:childTnLst>
                                </p:cTn>
                              </p:par>
                            </p:childTnLst>
                          </p:cTn>
                        </p:par>
                        <p:par>
                          <p:cTn id="50" fill="hold" nodeType="afterGroup">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nodeType="afterGroup">
                            <p:stCondLst>
                              <p:cond delay="6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par>
                          <p:cTn id="67" fill="hold" nodeType="afterGroup">
                            <p:stCondLst>
                              <p:cond delay="65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nodeType="afterGroup">
                            <p:stCondLst>
                              <p:cond delay="70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nodeType="afterGroup">
                            <p:stCondLst>
                              <p:cond delay="7500"/>
                            </p:stCondLst>
                            <p:childTnLst>
                              <p:par>
                                <p:cTn id="82" presetID="22" presetClass="entr" presetSubtype="8"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50" grpId="0"/>
      <p:bldP spid="37" grpId="0"/>
      <p:bldP spid="38" grpId="0"/>
      <p:bldP spid="44" grpId="0"/>
      <p:bldP spid="45" grpId="0"/>
      <p:bldP spid="56" grpId="0"/>
      <p:bldP spid="59" grpId="0"/>
      <p:bldP spid="49" grpId="0"/>
      <p:bldGraphic spid="62" grpId="0">
        <p:bldAsOne/>
      </p:bldGraphic>
      <p:bldGraphic spid="36" grpId="0">
        <p:bldAsOne/>
      </p:bldGraphic>
      <p:bldGraphic spid="43" grpId="0">
        <p:bldAsOne/>
      </p:bldGraphic>
      <p:bldGraphic spid="54" grpId="0">
        <p:bldAsOne/>
      </p:bldGraphic>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reeform 7"/>
          <p:cNvSpPr/>
          <p:nvPr/>
        </p:nvSpPr>
        <p:spPr bwMode="auto">
          <a:xfrm>
            <a:off x="2125293" y="2703298"/>
            <a:ext cx="1574327" cy="1013902"/>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
          <p:cNvSpPr/>
          <p:nvPr/>
        </p:nvSpPr>
        <p:spPr bwMode="auto">
          <a:xfrm>
            <a:off x="3193097" y="2200984"/>
            <a:ext cx="1574327" cy="1516215"/>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
          <p:cNvSpPr/>
          <p:nvPr/>
        </p:nvSpPr>
        <p:spPr bwMode="auto">
          <a:xfrm>
            <a:off x="4457201" y="1880205"/>
            <a:ext cx="1574327" cy="1836994"/>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5643175" y="2473415"/>
            <a:ext cx="1574327" cy="1243783"/>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
          <p:cNvSpPr/>
          <p:nvPr/>
        </p:nvSpPr>
        <p:spPr bwMode="auto">
          <a:xfrm>
            <a:off x="6829380" y="2200984"/>
            <a:ext cx="1574327" cy="1516215"/>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8024068" y="2628467"/>
            <a:ext cx="1574327" cy="1088731"/>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6"/>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7"/>
          <p:cNvSpPr/>
          <p:nvPr/>
        </p:nvSpPr>
        <p:spPr bwMode="auto">
          <a:xfrm>
            <a:off x="9069420" y="2896245"/>
            <a:ext cx="1574327" cy="820953"/>
          </a:xfrm>
          <a:custGeom>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Box 2"/>
          <p:cNvSpPr txBox="1"/>
          <p:nvPr/>
        </p:nvSpPr>
        <p:spPr>
          <a:xfrm>
            <a:off x="2590177" y="3343640"/>
            <a:ext cx="543739" cy="350865"/>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3657981" y="3343640"/>
            <a:ext cx="543739" cy="350865"/>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4880486" y="3343640"/>
            <a:ext cx="543739" cy="350865"/>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6059705" y="3343640"/>
            <a:ext cx="543739" cy="350865"/>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294503" y="3343640"/>
            <a:ext cx="543739" cy="350865"/>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8488014" y="3343640"/>
            <a:ext cx="543739" cy="350865"/>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9529292" y="3343640"/>
            <a:ext cx="543739" cy="350865"/>
          </a:xfrm>
          <a:prstGeom prst="rect">
            <a:avLst/>
          </a:prstGeom>
          <a:noFill/>
        </p:spPr>
        <p:txBody>
          <a:bodyPr wrap="none" rtlCol="0">
            <a:spAutoFit/>
          </a:bodyPr>
          <a:lstStyle/>
          <a:p>
            <a:pPr algn="ctr">
              <a:lnSpc>
                <a:spcPct val="120000"/>
              </a:lnSpc>
              <a:spcBef>
                <a:spcPct val="0"/>
              </a:spcBef>
              <a:spcAft>
                <a:spcPct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1"/>
          <p:cNvSpPr txBox="1"/>
          <p:nvPr/>
        </p:nvSpPr>
        <p:spPr>
          <a:xfrm>
            <a:off x="2461049"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3621692"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4782334"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5942976"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103618"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8264260"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27"/>
          <p:cNvSpPr txBox="1"/>
          <p:nvPr/>
        </p:nvSpPr>
        <p:spPr>
          <a:xfrm>
            <a:off x="9424904" y="3916257"/>
            <a:ext cx="902811" cy="328551"/>
          </a:xfrm>
          <a:prstGeom prst="rect">
            <a:avLst/>
          </a:prstGeom>
          <a:noFill/>
        </p:spPr>
        <p:txBody>
          <a:bodyPr wrap="none" rtlCol="0">
            <a:spAutoFit/>
          </a:bodyPr>
          <a:lstStyle/>
          <a:p>
            <a:pPr algn="just">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2411"/>
          <p:cNvSpPr/>
          <p:nvPr/>
        </p:nvSpPr>
        <p:spPr>
          <a:xfrm>
            <a:off x="2093640" y="4702389"/>
            <a:ext cx="1605980" cy="269543"/>
          </a:xfrm>
          <a:prstGeom prst="rect">
            <a:avLst/>
          </a:prstGeom>
          <a:ln w="12700">
            <a:miter lim="400000"/>
          </a:ln>
        </p:spPr>
        <p:txBody>
          <a:bodyPr wrap="square" lIns="26788" tIns="26788" rIns="26788" bIns="26788" anchor="ctr">
            <a:spAutoFit/>
          </a:bodyPr>
          <a:lstStyle>
            <a:lvl1pPr algn="l">
              <a:defRPr sz="3000">
                <a:solidFill>
                  <a:srgbClr val="53585F"/>
                </a:solidFill>
                <a:latin typeface="Helvetica"/>
                <a:ea typeface="Helvetica"/>
                <a:cs typeface="Helvetica"/>
                <a:sym typeface="Helvetica"/>
              </a:defRPr>
            </a:lvl1pPr>
          </a:lstStyle>
          <a:p>
            <a:pPr lvl="0">
              <a:spcBef>
                <a:spcPct val="0"/>
              </a:spcBef>
              <a:spcAft>
                <a:spcPct val="0"/>
              </a:spcAft>
              <a:defRPr sz="1800">
                <a:solidFill>
                  <a:srgbClr val="000000"/>
                </a:solidFill>
              </a:defRPr>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2414"/>
          <p:cNvSpPr/>
          <p:nvPr/>
        </p:nvSpPr>
        <p:spPr>
          <a:xfrm>
            <a:off x="2105141" y="5193530"/>
            <a:ext cx="3319086" cy="792763"/>
          </a:xfrm>
          <a:prstGeom prst="rect">
            <a:avLst/>
          </a:prstGeom>
          <a:ln w="12700">
            <a:miter lim="400000"/>
          </a:ln>
        </p:spPr>
        <p:txBody>
          <a:bodyPr wrap="square" lIns="26788" tIns="26788" rIns="26788" bIns="26788" anchor="ctr">
            <a:spAutoFit/>
          </a:bodyPr>
          <a:lstStyle>
            <a:lvl1pPr algn="l" defTabSz="457200">
              <a:lnSpc>
                <a:spcPct val="120000"/>
              </a:lnSpc>
              <a:defRPr sz="2000">
                <a:solidFill>
                  <a:srgbClr val="A6AAA9"/>
                </a:solidFill>
                <a:latin typeface="Arial"/>
                <a:ea typeface="Arial"/>
                <a:cs typeface="Arial"/>
                <a:sym typeface="Arial"/>
              </a:defRPr>
            </a:lvl1pPr>
          </a:lstStyle>
          <a:p>
            <a:pPr algn="just">
              <a:spcBef>
                <a:spcPct val="0"/>
              </a:spcBef>
              <a:spcAft>
                <a:spcPct val="0"/>
              </a:spcAft>
              <a:defRPr sz="1800">
                <a:solidFill>
                  <a:srgbClr val="000000"/>
                </a:solidFill>
              </a:defRPr>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5942976" y="4702389"/>
            <a:ext cx="4700771" cy="1794256"/>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249"/>
                                          </p:stCondLst>
                                        </p:cTn>
                                        <p:tgtEl>
                                          <p:spTgt spid="2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249"/>
                                          </p:stCondLst>
                                        </p:cTn>
                                        <p:tgtEl>
                                          <p:spTgt spid="2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249"/>
                                          </p:stCondLst>
                                        </p:cTn>
                                        <p:tgtEl>
                                          <p:spTgt spid="2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249"/>
                                          </p:stCondLst>
                                        </p:cTn>
                                        <p:tgtEl>
                                          <p:spTgt spid="2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249"/>
                                          </p:stCondLst>
                                        </p:cTn>
                                        <p:tgtEl>
                                          <p:spTgt spid="27"/>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249"/>
                                          </p:stCondLst>
                                        </p:cTn>
                                        <p:tgtEl>
                                          <p:spTgt spid="2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249"/>
                                          </p:stCondLst>
                                        </p:cTn>
                                        <p:tgtEl>
                                          <p:spTgt spid="3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par>
                    <p:cTn id="96" fill="hold" nodeType="clickPar">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1000" fill="hold"/>
                                        <p:tgtEl>
                                          <p:spTgt spid="29"/>
                                        </p:tgtEl>
                                        <p:attrNameLst>
                                          <p:attrName>ppt_w</p:attrName>
                                        </p:attrNameLst>
                                      </p:cBhvr>
                                      <p:tavLst>
                                        <p:tav tm="0">
                                          <p:val>
                                            <p:fltVal val="0"/>
                                          </p:val>
                                        </p:tav>
                                        <p:tav tm="100000">
                                          <p:val>
                                            <p:strVal val="#ppt_w"/>
                                          </p:val>
                                        </p:tav>
                                      </p:tavLst>
                                    </p:anim>
                                    <p:anim calcmode="lin" valueType="num">
                                      <p:cBhvr>
                                        <p:cTn id="101" dur="1000" fill="hold"/>
                                        <p:tgtEl>
                                          <p:spTgt spid="29"/>
                                        </p:tgtEl>
                                        <p:attrNameLst>
                                          <p:attrName>ppt_h</p:attrName>
                                        </p:attrNameLst>
                                      </p:cBhvr>
                                      <p:tavLst>
                                        <p:tav tm="0">
                                          <p:val>
                                            <p:fltVal val="0"/>
                                          </p:val>
                                        </p:tav>
                                        <p:tav tm="100000">
                                          <p:val>
                                            <p:strVal val="#ppt_h"/>
                                          </p:val>
                                        </p:tav>
                                      </p:tavLst>
                                    </p:anim>
                                    <p:anim calcmode="lin" valueType="num">
                                      <p:cBhvr>
                                        <p:cTn id="102" dur="1000" fill="hold"/>
                                        <p:tgtEl>
                                          <p:spTgt spid="29"/>
                                        </p:tgtEl>
                                        <p:attrNameLst>
                                          <p:attrName>style.rotation</p:attrName>
                                        </p:attrNameLst>
                                      </p:cBhvr>
                                      <p:tavLst>
                                        <p:tav tm="0">
                                          <p:val>
                                            <p:fltVal val="90"/>
                                          </p:val>
                                        </p:tav>
                                        <p:tav tm="100000">
                                          <p:val>
                                            <p:fltVal val="0"/>
                                          </p:val>
                                        </p:tav>
                                      </p:tavLst>
                                    </p:anim>
                                    <p:animEffect transition="in" filter="fade">
                                      <p:cBhvr>
                                        <p:cTn id="103" dur="1000"/>
                                        <p:tgtEl>
                                          <p:spTgt spid="29"/>
                                        </p:tgtEl>
                                      </p:cBhvr>
                                    </p:animEffect>
                                  </p:childTnLst>
                                </p:cTn>
                              </p:par>
                            </p:childTnLst>
                          </p:cTn>
                        </p:par>
                      </p:childTnLst>
                    </p:cTn>
                  </p:par>
                  <p:par>
                    <p:cTn id="104" fill="hold" nodeType="clickPar">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fade">
                                      <p:cBhvr>
                                        <p:cTn id="10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4" grpId="0" animBg="1"/>
      <p:bldP spid="3" grpId="0"/>
      <p:bldP spid="15" grpId="0"/>
      <p:bldP spid="16" grpId="0"/>
      <p:bldP spid="17" grpId="0"/>
      <p:bldP spid="18" grpId="0"/>
      <p:bldP spid="19" grpId="0"/>
      <p:bldP spid="20" grpId="0"/>
      <p:bldP spid="22" grpId="0"/>
      <p:bldP spid="23" grpId="0"/>
      <p:bldP spid="25" grpId="0"/>
      <p:bldP spid="26" grpId="0"/>
      <p:bldP spid="27" grpId="0"/>
      <p:bldP spid="28" grpId="0"/>
      <p:bldP spid="36" grpId="0"/>
      <p:bldP spid="24" grpId="0" animBg="1"/>
      <p:bldP spid="29" grpId="0" animBg="1"/>
      <p:bldP spid="2"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Content Placeholder 2"/>
          <p:cNvSpPr txBox="1"/>
          <p:nvPr/>
        </p:nvSpPr>
        <p:spPr>
          <a:xfrm>
            <a:off x="1578065" y="3465652"/>
            <a:ext cx="2106786" cy="540576"/>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spcAft>
                <a:spcPct val="0"/>
              </a:spcAft>
              <a:buNone/>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Content Placeholder 2"/>
          <p:cNvSpPr txBox="1"/>
          <p:nvPr/>
        </p:nvSpPr>
        <p:spPr>
          <a:xfrm>
            <a:off x="3807397" y="3976882"/>
            <a:ext cx="2099520" cy="540576"/>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spcAft>
                <a:spcPct val="0"/>
              </a:spcAft>
              <a:buNone/>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p:nvPr/>
        </p:nvSpPr>
        <p:spPr>
          <a:xfrm>
            <a:off x="6029602" y="4366390"/>
            <a:ext cx="2099520" cy="540576"/>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spcAft>
                <a:spcPct val="0"/>
              </a:spcAft>
              <a:buNone/>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p:nvPr/>
        </p:nvSpPr>
        <p:spPr>
          <a:xfrm>
            <a:off x="8250555" y="4877620"/>
            <a:ext cx="2165014" cy="540576"/>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spcAft>
                <a:spcPct val="0"/>
              </a:spcAft>
              <a:buNone/>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4"/>
          <p:cNvSpPr/>
          <p:nvPr/>
        </p:nvSpPr>
        <p:spPr>
          <a:xfrm>
            <a:off x="1653379" y="2295997"/>
            <a:ext cx="9581341" cy="1394942"/>
          </a:xfrm>
          <a:custGeom>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861878" y="2852514"/>
            <a:ext cx="7372841" cy="1394942"/>
          </a:xfrm>
          <a:custGeom>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6070377" y="3256285"/>
            <a:ext cx="5164342" cy="1394942"/>
          </a:xfrm>
          <a:custGeom>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8278876" y="3720987"/>
            <a:ext cx="2955843" cy="1394942"/>
          </a:xfrm>
          <a:custGeom>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8374712" y="4204507"/>
            <a:ext cx="379667" cy="379667"/>
          </a:xfrm>
          <a:custGeom>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p:nvPr/>
          </p:nvSpPr>
          <p:spPr bwMode="auto">
            <a:xfrm>
              <a:off x="3561739" y="4092269"/>
              <a:ext cx="214637" cy="289511"/>
            </a:xfrm>
            <a:custGeom>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cxnLst>
                <a:cxn ang="0">
                  <a:pos x="T0" y="T1"/>
                </a:cxn>
                <a:cxn ang="0">
                  <a:pos x="T2" y="T3"/>
                </a:cxn>
                <a:cxn ang="0">
                  <a:pos x="T4" y="T5"/>
                </a:cxn>
                <a:cxn ang="0">
                  <a:pos x="T6" y="T7"/>
                </a:cxn>
                <a:cxn ang="0">
                  <a:pos x="T8" y="T9"/>
                </a:cxn>
                <a:cxn ang="0">
                  <a:pos x="T10" y="T11"/>
                </a:cxn>
                <a:cxn ang="0">
                  <a:pos x="T12" y="T13"/>
                </a:cxn>
              </a:cxnLst>
              <a:rect l="0" t="0" r="r" b="b"/>
              <a:pathLst>
                <a:path w="86" h="115">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p:nvPr/>
          </p:nvSpPr>
          <p:spPr bwMode="auto">
            <a:xfrm>
              <a:off x="3563938" y="1244600"/>
              <a:ext cx="69850" cy="71438"/>
            </a:xfrm>
            <a:custGeom>
              <a:gdLst>
                <a:gd name="T0" fmla="*/ 44 w 44"/>
                <a:gd name="T1" fmla="*/ 25 h 45"/>
                <a:gd name="T2" fmla="*/ 19 w 44"/>
                <a:gd name="T3" fmla="*/ 0 h 45"/>
                <a:gd name="T4" fmla="*/ 19 w 44"/>
                <a:gd name="T5" fmla="*/ 0 h 45"/>
                <a:gd name="T6" fmla="*/ 0 w 44"/>
                <a:gd name="T7" fmla="*/ 45 h 45"/>
                <a:gd name="T8" fmla="*/ 44 w 44"/>
                <a:gd name="T9" fmla="*/ 25 h 45"/>
              </a:gd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gdLst>
                <a:gd name="T0" fmla="*/ 101 w 111"/>
                <a:gd name="T1" fmla="*/ 0 h 111"/>
                <a:gd name="T2" fmla="*/ 0 w 111"/>
                <a:gd name="T3" fmla="*/ 101 h 111"/>
                <a:gd name="T4" fmla="*/ 10 w 111"/>
                <a:gd name="T5" fmla="*/ 111 h 111"/>
                <a:gd name="T6" fmla="*/ 111 w 111"/>
                <a:gd name="T7" fmla="*/ 10 h 111"/>
                <a:gd name="T8" fmla="*/ 101 w 111"/>
                <a:gd name="T9" fmla="*/ 0 h 111"/>
              </a:gdLst>
              <a:cxnLst>
                <a:cxn ang="0">
                  <a:pos x="T0" y="T1"/>
                </a:cxn>
                <a:cxn ang="0">
                  <a:pos x="T2" y="T3"/>
                </a:cxn>
                <a:cxn ang="0">
                  <a:pos x="T4" y="T5"/>
                </a:cxn>
                <a:cxn ang="0">
                  <a:pos x="T6" y="T7"/>
                </a:cxn>
                <a:cxn ang="0">
                  <a:pos x="T8" y="T9"/>
                </a:cxn>
              </a:cxnLst>
              <a:rect l="0" t="0" r="r" b="b"/>
              <a:pathLst>
                <a:path w="110" h="110">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gdLst>
                <a:gd name="T0" fmla="*/ 0 w 112"/>
                <a:gd name="T1" fmla="*/ 102 h 112"/>
                <a:gd name="T2" fmla="*/ 10 w 112"/>
                <a:gd name="T3" fmla="*/ 112 h 112"/>
                <a:gd name="T4" fmla="*/ 112 w 112"/>
                <a:gd name="T5" fmla="*/ 12 h 112"/>
                <a:gd name="T6" fmla="*/ 102 w 112"/>
                <a:gd name="T7" fmla="*/ 0 h 112"/>
                <a:gd name="T8" fmla="*/ 0 w 112"/>
                <a:gd name="T9" fmla="*/ 102 h 112"/>
              </a:gd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gdLst>
                <a:gd name="T0" fmla="*/ 14 w 21"/>
                <a:gd name="T1" fmla="*/ 6 h 20"/>
                <a:gd name="T2" fmla="*/ 0 w 21"/>
                <a:gd name="T3" fmla="*/ 6 h 20"/>
                <a:gd name="T4" fmla="*/ 15 w 21"/>
                <a:gd name="T5" fmla="*/ 20 h 20"/>
                <a:gd name="T6" fmla="*/ 14 w 21"/>
                <a:gd name="T7" fmla="*/ 6 h 20"/>
              </a:gd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nodeType="clickPar">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nodeType="clickPar">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 y="-1"/>
            <a:ext cx="12858398" cy="7378113"/>
          </a:xfrm>
          <a:prstGeom prst="rect">
            <a:avLst/>
          </a:prstGeom>
        </p:spPr>
      </p:pic>
      <p:sp>
        <p:nvSpPr>
          <p:cNvPr id="21" name="文本框 20"/>
          <p:cNvSpPr txBox="1"/>
          <p:nvPr/>
        </p:nvSpPr>
        <p:spPr>
          <a:xfrm>
            <a:off x="5695318" y="2680221"/>
            <a:ext cx="1468114" cy="1070930"/>
          </a:xfrm>
          <a:prstGeom prst="rect">
            <a:avLst/>
          </a:prstGeom>
          <a:noFill/>
          <a:effectLst/>
        </p:spPr>
        <p:txBody>
          <a:bodyPr lIns="0" tIns="0" rIns="0" bIns="0">
            <a:spAutoFit/>
          </a:bodyPr>
          <a:lstStyle/>
          <a:p>
            <a:pPr algn="ctr">
              <a:defRPr/>
            </a:pPr>
            <a:r>
              <a:rPr lang="en-US" altLang="zh-CN" sz="696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03</a:t>
            </a:r>
            <a:endParaRPr lang="zh-CN" altLang="en-US" sz="696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endParaRPr>
          </a:p>
        </p:txBody>
      </p:sp>
      <p:cxnSp>
        <p:nvCxnSpPr>
          <p:cNvPr id="22" name="直接连接符 21"/>
          <p:cNvCxnSpPr/>
          <p:nvPr/>
        </p:nvCxnSpPr>
        <p:spPr>
          <a:xfrm>
            <a:off x="4587956" y="3855344"/>
            <a:ext cx="36828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7"/>
          <p:cNvSpPr txBox="1">
            <a:spLocks noChangeArrowheads="1"/>
          </p:cNvSpPr>
          <p:nvPr/>
        </p:nvSpPr>
        <p:spPr bwMode="auto">
          <a:xfrm>
            <a:off x="4476990" y="4016346"/>
            <a:ext cx="3904768" cy="58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795">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请替换文字内容</a:t>
            </a:r>
            <a:endParaRPr lang="zh-CN" altLang="en-US" sz="3795">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by="(-#ppt_w*2)" calcmode="lin" valueType="num">
                                      <p:cBhvr rctx="PPT">
                                        <p:cTn id="13" dur="500" autoRev="1" fill="hold">
                                          <p:stCondLst>
                                            <p:cond delay="0"/>
                                          </p:stCondLst>
                                        </p:cTn>
                                        <p:tgtEl>
                                          <p:spTgt spid="21"/>
                                        </p:tgtEl>
                                        <p:attrNameLst>
                                          <p:attrName>ppt_w</p:attrName>
                                        </p:attrNameLst>
                                      </p:cBhvr>
                                    </p:anim>
                                    <p:anim by="(#ppt_w*0.50)" calcmode="lin" valueType="num">
                                      <p:cBhvr>
                                        <p:cTn id="14" dur="500" decel="50000" autoRev="1" fill="hold">
                                          <p:stCondLst>
                                            <p:cond delay="0"/>
                                          </p:stCondLst>
                                        </p:cTn>
                                        <p:tgtEl>
                                          <p:spTgt spid="21"/>
                                        </p:tgtEl>
                                        <p:attrNameLst>
                                          <p:attrName>ppt_x</p:attrName>
                                        </p:attrNameLst>
                                      </p:cBhvr>
                                    </p:anim>
                                    <p:anim from="(-#ppt_h/2)" to="(#ppt_y)" calcmode="lin" valueType="num">
                                      <p:cBhvr>
                                        <p:cTn id="15" dur="1000" fill="hold">
                                          <p:stCondLst>
                                            <p:cond delay="0"/>
                                          </p:stCondLst>
                                        </p:cTn>
                                        <p:tgtEl>
                                          <p:spTgt spid="21"/>
                                        </p:tgtEl>
                                        <p:attrNameLst>
                                          <p:attrName>ppt_y</p:attrName>
                                        </p:attrNameLst>
                                      </p:cBhvr>
                                    </p:anim>
                                    <p:animRot by="21600000">
                                      <p:cBhvr>
                                        <p:cTn id="16" dur="1000" fill="hold">
                                          <p:stCondLst>
                                            <p:cond delay="0"/>
                                          </p:stCondLst>
                                        </p:cTn>
                                        <p:tgtEl>
                                          <p:spTgt spid="21"/>
                                        </p:tgtEl>
                                        <p:attrNameLst>
                                          <p:attrName>r</p:attrName>
                                        </p:attrNameLst>
                                      </p:cBhvr>
                                    </p:animRo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by="(-#ppt_w*2)" calcmode="lin" valueType="num">
                                      <p:cBhvr rctx="PPT">
                                        <p:cTn id="27" dur="500" autoRev="1" fill="hold">
                                          <p:stCondLst>
                                            <p:cond delay="0"/>
                                          </p:stCondLst>
                                        </p:cTn>
                                        <p:tgtEl>
                                          <p:spTgt spid="23"/>
                                        </p:tgtEl>
                                        <p:attrNameLst>
                                          <p:attrName>ppt_w</p:attrName>
                                        </p:attrNameLst>
                                      </p:cBhvr>
                                    </p:anim>
                                    <p:anim by="(#ppt_w*0.50)" calcmode="lin" valueType="num">
                                      <p:cBhvr>
                                        <p:cTn id="28" dur="500" decel="50000" autoRev="1" fill="hold">
                                          <p:stCondLst>
                                            <p:cond delay="0"/>
                                          </p:stCondLst>
                                        </p:cTn>
                                        <p:tgtEl>
                                          <p:spTgt spid="23"/>
                                        </p:tgtEl>
                                        <p:attrNameLst>
                                          <p:attrName>ppt_x</p:attrName>
                                        </p:attrNameLst>
                                      </p:cBhvr>
                                    </p:anim>
                                    <p:anim from="(-#ppt_h/2)" to="(#ppt_y)" calcmode="lin" valueType="num">
                                      <p:cBhvr>
                                        <p:cTn id="29" dur="1000" fill="hold">
                                          <p:stCondLst>
                                            <p:cond delay="0"/>
                                          </p:stCondLst>
                                        </p:cTn>
                                        <p:tgtEl>
                                          <p:spTgt spid="23"/>
                                        </p:tgtEl>
                                        <p:attrNameLst>
                                          <p:attrName>ppt_y</p:attrName>
                                        </p:attrNameLst>
                                      </p:cBhvr>
                                    </p:anim>
                                    <p:animRot by="21600000">
                                      <p:cBhvr>
                                        <p:cTn id="30"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39733" y="2236764"/>
            <a:ext cx="3000210" cy="3000210"/>
          </a:xfrm>
          <a:prstGeom prst="ellipse">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5" name="椭圆 4"/>
          <p:cNvSpPr/>
          <p:nvPr/>
        </p:nvSpPr>
        <p:spPr>
          <a:xfrm>
            <a:off x="5036420" y="2236764"/>
            <a:ext cx="3000210" cy="3000210"/>
          </a:xfrm>
          <a:prstGeom prst="ellipse">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6" name="椭圆 5"/>
          <p:cNvSpPr/>
          <p:nvPr/>
        </p:nvSpPr>
        <p:spPr>
          <a:xfrm>
            <a:off x="8733108" y="2236764"/>
            <a:ext cx="3000210" cy="3000210"/>
          </a:xfrm>
          <a:prstGeom prst="ellipse">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nvGrpSpPr>
          <p:cNvPr id="20" name="组合 29"/>
          <p:cNvGrpSpPr/>
          <p:nvPr/>
        </p:nvGrpSpPr>
        <p:grpSpPr>
          <a:xfrm>
            <a:off x="3493900" y="2334985"/>
            <a:ext cx="662992" cy="665225"/>
            <a:chOff x="2484120" y="1661160"/>
            <a:chExt cx="472440" cy="472440"/>
          </a:xfrm>
        </p:grpSpPr>
        <p:sp>
          <p:nvSpPr>
            <p:cNvPr id="24" name="椭圆 23"/>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32788" name="矩形 26"/>
            <p:cNvSpPr>
              <a:spLocks noChangeArrowheads="1"/>
            </p:cNvSpPr>
            <p:nvPr/>
          </p:nvSpPr>
          <p:spPr bwMode="auto">
            <a:xfrm>
              <a:off x="254782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01</a:t>
              </a:r>
              <a:endParaRPr lang="zh-CN" altLang="en-US" sz="1830">
                <a:solidFill>
                  <a:schemeClr val="bg1"/>
                </a:solidFill>
              </a:endParaRPr>
            </a:p>
          </p:txBody>
        </p:sp>
      </p:grpSp>
      <p:grpSp>
        <p:nvGrpSpPr>
          <p:cNvPr id="27" name="组合 30"/>
          <p:cNvGrpSpPr/>
          <p:nvPr/>
        </p:nvGrpSpPr>
        <p:grpSpPr>
          <a:xfrm>
            <a:off x="7244168" y="2334985"/>
            <a:ext cx="662992" cy="665225"/>
            <a:chOff x="5151120" y="1661160"/>
            <a:chExt cx="472440" cy="472440"/>
          </a:xfrm>
        </p:grpSpPr>
        <p:sp>
          <p:nvSpPr>
            <p:cNvPr id="25" name="椭圆 24"/>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32786" name="矩形 27"/>
            <p:cNvSpPr>
              <a:spLocks noChangeArrowheads="1"/>
            </p:cNvSpPr>
            <p:nvPr/>
          </p:nvSpPr>
          <p:spPr bwMode="auto">
            <a:xfrm>
              <a:off x="519958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02</a:t>
              </a:r>
              <a:endParaRPr lang="zh-CN" altLang="en-US" sz="1830">
                <a:solidFill>
                  <a:schemeClr val="bg1"/>
                </a:solidFill>
              </a:endParaRPr>
            </a:p>
          </p:txBody>
        </p:sp>
      </p:grpSp>
      <p:grpSp>
        <p:nvGrpSpPr>
          <p:cNvPr id="28" name="组合 31"/>
          <p:cNvGrpSpPr/>
          <p:nvPr/>
        </p:nvGrpSpPr>
        <p:grpSpPr>
          <a:xfrm>
            <a:off x="11048000" y="2334985"/>
            <a:ext cx="662992" cy="665225"/>
            <a:chOff x="7856220" y="1661160"/>
            <a:chExt cx="472440" cy="472440"/>
          </a:xfrm>
        </p:grpSpPr>
        <p:sp>
          <p:nvSpPr>
            <p:cNvPr id="26" name="椭圆 25"/>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32784" name="矩形 28"/>
            <p:cNvSpPr>
              <a:spLocks noChangeArrowheads="1"/>
            </p:cNvSpPr>
            <p:nvPr/>
          </p:nvSpPr>
          <p:spPr bwMode="auto">
            <a:xfrm>
              <a:off x="791230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03</a:t>
              </a:r>
              <a:endParaRPr lang="zh-CN" altLang="en-US" sz="1830">
                <a:solidFill>
                  <a:schemeClr val="bg1"/>
                </a:solidFill>
              </a:endParaRPr>
            </a:p>
          </p:txBody>
        </p:sp>
      </p:grpSp>
      <p:sp>
        <p:nvSpPr>
          <p:cNvPr id="32" name="TextBox 15"/>
          <p:cNvSpPr txBox="1"/>
          <p:nvPr/>
        </p:nvSpPr>
        <p:spPr>
          <a:xfrm>
            <a:off x="1677695" y="5780662"/>
            <a:ext cx="2709932" cy="838853"/>
          </a:xfrm>
          <a:prstGeom prst="rect">
            <a:avLst/>
          </a:prstGeom>
          <a:noFill/>
        </p:spPr>
        <p:txBody>
          <a:bodyPr wrap="square" lIns="99220" tIns="49610" rIns="99220" bIns="49610" rtlCol="0">
            <a:spAutoFit/>
          </a:body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6"/>
          <p:cNvSpPr txBox="1"/>
          <p:nvPr/>
        </p:nvSpPr>
        <p:spPr>
          <a:xfrm>
            <a:off x="1677695" y="5459931"/>
            <a:ext cx="1816205" cy="315633"/>
          </a:xfrm>
          <a:prstGeom prst="rect">
            <a:avLst/>
          </a:prstGeom>
          <a:noFill/>
        </p:spPr>
        <p:txBody>
          <a:bodyPr wrap="none" lIns="99220" tIns="49610" rIns="99220" bIns="49610" rtlCol="0">
            <a:spAutoFit/>
          </a:body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5"/>
          <p:cNvSpPr txBox="1"/>
          <p:nvPr/>
        </p:nvSpPr>
        <p:spPr>
          <a:xfrm>
            <a:off x="5478170" y="5780662"/>
            <a:ext cx="2709932" cy="838853"/>
          </a:xfrm>
          <a:prstGeom prst="rect">
            <a:avLst/>
          </a:prstGeom>
          <a:noFill/>
        </p:spPr>
        <p:txBody>
          <a:bodyPr wrap="square" lIns="99220" tIns="49610" rIns="99220" bIns="49610" rtlCol="0">
            <a:spAutoFit/>
          </a:body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6"/>
          <p:cNvSpPr txBox="1"/>
          <p:nvPr/>
        </p:nvSpPr>
        <p:spPr>
          <a:xfrm>
            <a:off x="5478170" y="5459931"/>
            <a:ext cx="1816205" cy="315633"/>
          </a:xfrm>
          <a:prstGeom prst="rect">
            <a:avLst/>
          </a:prstGeom>
          <a:noFill/>
        </p:spPr>
        <p:txBody>
          <a:bodyPr wrap="none" lIns="99220" tIns="49610" rIns="99220" bIns="49610" rtlCol="0">
            <a:spAutoFit/>
          </a:body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5"/>
          <p:cNvSpPr txBox="1"/>
          <p:nvPr/>
        </p:nvSpPr>
        <p:spPr>
          <a:xfrm>
            <a:off x="9069095" y="5780662"/>
            <a:ext cx="2709932" cy="838853"/>
          </a:xfrm>
          <a:prstGeom prst="rect">
            <a:avLst/>
          </a:prstGeom>
          <a:noFill/>
        </p:spPr>
        <p:txBody>
          <a:bodyPr wrap="square" lIns="99220" tIns="49610" rIns="99220" bIns="49610" rtlCol="0">
            <a:spAutoFit/>
          </a:body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6"/>
          <p:cNvSpPr txBox="1"/>
          <p:nvPr/>
        </p:nvSpPr>
        <p:spPr>
          <a:xfrm>
            <a:off x="9069095" y="5459931"/>
            <a:ext cx="1816205" cy="315633"/>
          </a:xfrm>
          <a:prstGeom prst="rect">
            <a:avLst/>
          </a:prstGeom>
          <a:noFill/>
        </p:spPr>
        <p:txBody>
          <a:bodyPr wrap="none" lIns="99220" tIns="49610" rIns="99220" bIns="49610" rtlCol="0">
            <a:spAutoFit/>
          </a:body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750" fill="hold"/>
                                        <p:tgtEl>
                                          <p:spTgt spid="20"/>
                                        </p:tgtEl>
                                        <p:attrNameLst>
                                          <p:attrName>ppt_w</p:attrName>
                                        </p:attrNameLst>
                                      </p:cBhvr>
                                      <p:tavLst>
                                        <p:tav tm="0">
                                          <p:val>
                                            <p:fltVal val="0"/>
                                          </p:val>
                                        </p:tav>
                                        <p:tav tm="100000">
                                          <p:val>
                                            <p:strVal val="#ppt_w"/>
                                          </p:val>
                                        </p:tav>
                                      </p:tavLst>
                                    </p:anim>
                                    <p:anim calcmode="lin" valueType="num">
                                      <p:cBhvr>
                                        <p:cTn id="23" dur="750" fill="hold"/>
                                        <p:tgtEl>
                                          <p:spTgt spid="20"/>
                                        </p:tgtEl>
                                        <p:attrNameLst>
                                          <p:attrName>ppt_h</p:attrName>
                                        </p:attrNameLst>
                                      </p:cBhvr>
                                      <p:tavLst>
                                        <p:tav tm="0">
                                          <p:val>
                                            <p:fltVal val="0"/>
                                          </p:val>
                                        </p:tav>
                                        <p:tav tm="100000">
                                          <p:val>
                                            <p:strVal val="#ppt_h"/>
                                          </p:val>
                                        </p:tav>
                                      </p:tavLst>
                                    </p:anim>
                                    <p:animEffect transition="in" filter="fade">
                                      <p:cBhvr>
                                        <p:cTn id="24" dur="750"/>
                                        <p:tgtEl>
                                          <p:spTgt spid="20"/>
                                        </p:tgtEl>
                                      </p:cBhvr>
                                    </p:animEffect>
                                  </p:childTnLst>
                                </p:cTn>
                              </p:par>
                              <p:par>
                                <p:cTn id="25" presetID="53" presetClass="entr" presetSubtype="16" fill="hold" nodeType="withEffect">
                                  <p:stCondLst>
                                    <p:cond delay="9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750" fill="hold"/>
                                        <p:tgtEl>
                                          <p:spTgt spid="27"/>
                                        </p:tgtEl>
                                        <p:attrNameLst>
                                          <p:attrName>ppt_w</p:attrName>
                                        </p:attrNameLst>
                                      </p:cBhvr>
                                      <p:tavLst>
                                        <p:tav tm="0">
                                          <p:val>
                                            <p:fltVal val="0"/>
                                          </p:val>
                                        </p:tav>
                                        <p:tav tm="100000">
                                          <p:val>
                                            <p:strVal val="#ppt_w"/>
                                          </p:val>
                                        </p:tav>
                                      </p:tavLst>
                                    </p:anim>
                                    <p:anim calcmode="lin" valueType="num">
                                      <p:cBhvr>
                                        <p:cTn id="28" dur="750" fill="hold"/>
                                        <p:tgtEl>
                                          <p:spTgt spid="27"/>
                                        </p:tgtEl>
                                        <p:attrNameLst>
                                          <p:attrName>ppt_h</p:attrName>
                                        </p:attrNameLst>
                                      </p:cBhvr>
                                      <p:tavLst>
                                        <p:tav tm="0">
                                          <p:val>
                                            <p:fltVal val="0"/>
                                          </p:val>
                                        </p:tav>
                                        <p:tav tm="100000">
                                          <p:val>
                                            <p:strVal val="#ppt_h"/>
                                          </p:val>
                                        </p:tav>
                                      </p:tavLst>
                                    </p:anim>
                                    <p:animEffect transition="in" filter="fade">
                                      <p:cBhvr>
                                        <p:cTn id="29" dur="750"/>
                                        <p:tgtEl>
                                          <p:spTgt spid="27"/>
                                        </p:tgtEl>
                                      </p:cBhvr>
                                    </p:animEffect>
                                  </p:childTnLst>
                                </p:cTn>
                              </p:par>
                              <p:par>
                                <p:cTn id="30" presetID="53" presetClass="entr" presetSubtype="16" fill="hold" nodeType="withEffect">
                                  <p:stCondLst>
                                    <p:cond delay="11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750" fill="hold"/>
                                        <p:tgtEl>
                                          <p:spTgt spid="28"/>
                                        </p:tgtEl>
                                        <p:attrNameLst>
                                          <p:attrName>ppt_w</p:attrName>
                                        </p:attrNameLst>
                                      </p:cBhvr>
                                      <p:tavLst>
                                        <p:tav tm="0">
                                          <p:val>
                                            <p:fltVal val="0"/>
                                          </p:val>
                                        </p:tav>
                                        <p:tav tm="100000">
                                          <p:val>
                                            <p:strVal val="#ppt_w"/>
                                          </p:val>
                                        </p:tav>
                                      </p:tavLst>
                                    </p:anim>
                                    <p:anim calcmode="lin" valueType="num">
                                      <p:cBhvr>
                                        <p:cTn id="33" dur="750" fill="hold"/>
                                        <p:tgtEl>
                                          <p:spTgt spid="28"/>
                                        </p:tgtEl>
                                        <p:attrNameLst>
                                          <p:attrName>ppt_h</p:attrName>
                                        </p:attrNameLst>
                                      </p:cBhvr>
                                      <p:tavLst>
                                        <p:tav tm="0">
                                          <p:val>
                                            <p:fltVal val="0"/>
                                          </p:val>
                                        </p:tav>
                                        <p:tav tm="100000">
                                          <p:val>
                                            <p:strVal val="#ppt_h"/>
                                          </p:val>
                                        </p:tav>
                                      </p:tavLst>
                                    </p:anim>
                                    <p:animEffect transition="in" filter="fade">
                                      <p:cBhvr>
                                        <p:cTn id="34" dur="750"/>
                                        <p:tgtEl>
                                          <p:spTgt spid="28"/>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700" fill="hold"/>
                                        <p:tgtEl>
                                          <p:spTgt spid="33"/>
                                        </p:tgtEl>
                                        <p:attrNameLst>
                                          <p:attrName>ppt_x</p:attrName>
                                        </p:attrNameLst>
                                      </p:cBhvr>
                                      <p:tavLst>
                                        <p:tav tm="0">
                                          <p:val>
                                            <p:strVal val="#ppt_x"/>
                                          </p:val>
                                        </p:tav>
                                        <p:tav tm="100000">
                                          <p:val>
                                            <p:strVal val="#ppt_x"/>
                                          </p:val>
                                        </p:tav>
                                      </p:tavLst>
                                    </p:anim>
                                    <p:anim calcmode="lin" valueType="num">
                                      <p:cBhvr>
                                        <p:cTn id="38" dur="700" fill="hold"/>
                                        <p:tgtEl>
                                          <p:spTgt spid="33"/>
                                        </p:tgtEl>
                                        <p:attrNameLst>
                                          <p:attrName>ppt_y</p:attrName>
                                        </p:attrNameLst>
                                      </p:cBhvr>
                                      <p:tavLst>
                                        <p:tav tm="0">
                                          <p:val>
                                            <p:strVal val="#ppt_y-#ppt_h/2"/>
                                          </p:val>
                                        </p:tav>
                                        <p:tav tm="100000">
                                          <p:val>
                                            <p:strVal val="#ppt_y"/>
                                          </p:val>
                                        </p:tav>
                                      </p:tavLst>
                                    </p:anim>
                                    <p:anim calcmode="lin" valueType="num">
                                      <p:cBhvr>
                                        <p:cTn id="39" dur="700" fill="hold"/>
                                        <p:tgtEl>
                                          <p:spTgt spid="33"/>
                                        </p:tgtEl>
                                        <p:attrNameLst>
                                          <p:attrName>ppt_w</p:attrName>
                                        </p:attrNameLst>
                                      </p:cBhvr>
                                      <p:tavLst>
                                        <p:tav tm="0">
                                          <p:val>
                                            <p:strVal val="#ppt_w"/>
                                          </p:val>
                                        </p:tav>
                                        <p:tav tm="100000">
                                          <p:val>
                                            <p:strVal val="#ppt_w"/>
                                          </p:val>
                                        </p:tav>
                                      </p:tavLst>
                                    </p:anim>
                                    <p:anim calcmode="lin" valueType="num">
                                      <p:cBhvr>
                                        <p:cTn id="40" dur="700" fill="hold"/>
                                        <p:tgtEl>
                                          <p:spTgt spid="33"/>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700"/>
                                        <p:tgtEl>
                                          <p:spTgt spid="32"/>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35"/>
                                        </p:tgtEl>
                                        <p:attrNameLst>
                                          <p:attrName>style.visibility</p:attrName>
                                        </p:attrNameLst>
                                      </p:cBhvr>
                                      <p:to>
                                        <p:strVal val="visible"/>
                                      </p:to>
                                    </p:set>
                                    <p:anim calcmode="lin" valueType="num">
                                      <p:cBhvr>
                                        <p:cTn id="46" dur="700" fill="hold"/>
                                        <p:tgtEl>
                                          <p:spTgt spid="35"/>
                                        </p:tgtEl>
                                        <p:attrNameLst>
                                          <p:attrName>ppt_x</p:attrName>
                                        </p:attrNameLst>
                                      </p:cBhvr>
                                      <p:tavLst>
                                        <p:tav tm="0">
                                          <p:val>
                                            <p:strVal val="#ppt_x"/>
                                          </p:val>
                                        </p:tav>
                                        <p:tav tm="100000">
                                          <p:val>
                                            <p:strVal val="#ppt_x"/>
                                          </p:val>
                                        </p:tav>
                                      </p:tavLst>
                                    </p:anim>
                                    <p:anim calcmode="lin" valueType="num">
                                      <p:cBhvr>
                                        <p:cTn id="47" dur="700" fill="hold"/>
                                        <p:tgtEl>
                                          <p:spTgt spid="35"/>
                                        </p:tgtEl>
                                        <p:attrNameLst>
                                          <p:attrName>ppt_y</p:attrName>
                                        </p:attrNameLst>
                                      </p:cBhvr>
                                      <p:tavLst>
                                        <p:tav tm="0">
                                          <p:val>
                                            <p:strVal val="#ppt_y-#ppt_h/2"/>
                                          </p:val>
                                        </p:tav>
                                        <p:tav tm="100000">
                                          <p:val>
                                            <p:strVal val="#ppt_y"/>
                                          </p:val>
                                        </p:tav>
                                      </p:tavLst>
                                    </p:anim>
                                    <p:anim calcmode="lin" valueType="num">
                                      <p:cBhvr>
                                        <p:cTn id="48" dur="700" fill="hold"/>
                                        <p:tgtEl>
                                          <p:spTgt spid="35"/>
                                        </p:tgtEl>
                                        <p:attrNameLst>
                                          <p:attrName>ppt_w</p:attrName>
                                        </p:attrNameLst>
                                      </p:cBhvr>
                                      <p:tavLst>
                                        <p:tav tm="0">
                                          <p:val>
                                            <p:strVal val="#ppt_w"/>
                                          </p:val>
                                        </p:tav>
                                        <p:tav tm="100000">
                                          <p:val>
                                            <p:strVal val="#ppt_w"/>
                                          </p:val>
                                        </p:tav>
                                      </p:tavLst>
                                    </p:anim>
                                    <p:anim calcmode="lin" valueType="num">
                                      <p:cBhvr>
                                        <p:cTn id="49" dur="700" fill="hold"/>
                                        <p:tgtEl>
                                          <p:spTgt spid="35"/>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00"/>
                                        <p:tgtEl>
                                          <p:spTgt spid="34"/>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37"/>
                                        </p:tgtEl>
                                        <p:attrNameLst>
                                          <p:attrName>style.visibility</p:attrName>
                                        </p:attrNameLst>
                                      </p:cBhvr>
                                      <p:to>
                                        <p:strVal val="visible"/>
                                      </p:to>
                                    </p:set>
                                    <p:anim calcmode="lin" valueType="num">
                                      <p:cBhvr>
                                        <p:cTn id="55" dur="700" fill="hold"/>
                                        <p:tgtEl>
                                          <p:spTgt spid="37"/>
                                        </p:tgtEl>
                                        <p:attrNameLst>
                                          <p:attrName>ppt_x</p:attrName>
                                        </p:attrNameLst>
                                      </p:cBhvr>
                                      <p:tavLst>
                                        <p:tav tm="0">
                                          <p:val>
                                            <p:strVal val="#ppt_x"/>
                                          </p:val>
                                        </p:tav>
                                        <p:tav tm="100000">
                                          <p:val>
                                            <p:strVal val="#ppt_x"/>
                                          </p:val>
                                        </p:tav>
                                      </p:tavLst>
                                    </p:anim>
                                    <p:anim calcmode="lin" valueType="num">
                                      <p:cBhvr>
                                        <p:cTn id="56" dur="700" fill="hold"/>
                                        <p:tgtEl>
                                          <p:spTgt spid="37"/>
                                        </p:tgtEl>
                                        <p:attrNameLst>
                                          <p:attrName>ppt_y</p:attrName>
                                        </p:attrNameLst>
                                      </p:cBhvr>
                                      <p:tavLst>
                                        <p:tav tm="0">
                                          <p:val>
                                            <p:strVal val="#ppt_y-#ppt_h/2"/>
                                          </p:val>
                                        </p:tav>
                                        <p:tav tm="100000">
                                          <p:val>
                                            <p:strVal val="#ppt_y"/>
                                          </p:val>
                                        </p:tav>
                                      </p:tavLst>
                                    </p:anim>
                                    <p:anim calcmode="lin" valueType="num">
                                      <p:cBhvr>
                                        <p:cTn id="57" dur="700" fill="hold"/>
                                        <p:tgtEl>
                                          <p:spTgt spid="37"/>
                                        </p:tgtEl>
                                        <p:attrNameLst>
                                          <p:attrName>ppt_w</p:attrName>
                                        </p:attrNameLst>
                                      </p:cBhvr>
                                      <p:tavLst>
                                        <p:tav tm="0">
                                          <p:val>
                                            <p:strVal val="#ppt_w"/>
                                          </p:val>
                                        </p:tav>
                                        <p:tav tm="100000">
                                          <p:val>
                                            <p:strVal val="#ppt_w"/>
                                          </p:val>
                                        </p:tav>
                                      </p:tavLst>
                                    </p:anim>
                                    <p:anim calcmode="lin" valueType="num">
                                      <p:cBhvr>
                                        <p:cTn id="58" dur="700" fill="hold"/>
                                        <p:tgtEl>
                                          <p:spTgt spid="37"/>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2330425" y="2594899"/>
            <a:ext cx="4189787" cy="4161791"/>
            <a:chOff x="1134282" y="1929437"/>
            <a:chExt cx="4961718" cy="4928563"/>
          </a:xfrm>
        </p:grpSpPr>
        <p:sp>
          <p:nvSpPr>
            <p:cNvPr id="6" name="Freeform 5"/>
            <p:cNvSpPr/>
            <p:nvPr/>
          </p:nvSpPr>
          <p:spPr bwMode="auto">
            <a:xfrm>
              <a:off x="1912099" y="4596238"/>
              <a:ext cx="936427" cy="960622"/>
            </a:xfrm>
            <a:custGeom>
              <a:gdLst>
                <a:gd name="T0" fmla="*/ 419 w 442"/>
                <a:gd name="T1" fmla="*/ 163 h 453"/>
                <a:gd name="T2" fmla="*/ 166 w 442"/>
                <a:gd name="T3" fmla="*/ 33 h 453"/>
                <a:gd name="T4" fmla="*/ 34 w 442"/>
                <a:gd name="T5" fmla="*/ 285 h 453"/>
                <a:gd name="T6" fmla="*/ 286 w 442"/>
                <a:gd name="T7" fmla="*/ 415 h 453"/>
                <a:gd name="T8" fmla="*/ 299 w 442"/>
                <a:gd name="T9" fmla="*/ 410 h 453"/>
                <a:gd name="T10" fmla="*/ 391 w 442"/>
                <a:gd name="T11" fmla="*/ 453 h 453"/>
                <a:gd name="T12" fmla="*/ 373 w 442"/>
                <a:gd name="T13" fmla="*/ 361 h 453"/>
                <a:gd name="T14" fmla="*/ 419 w 442"/>
                <a:gd name="T15" fmla="*/ 163 h 45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52">
                  <a:moveTo>
                    <a:pt x="419" y="163"/>
                  </a:moveTo>
                  <a:cubicBezTo>
                    <a:pt x="386" y="58"/>
                    <a:pt x="273" y="0"/>
                    <a:pt x="166" y="33"/>
                  </a:cubicBezTo>
                  <a:cubicBezTo>
                    <a:pt x="60" y="67"/>
                    <a:pt x="0" y="180"/>
                    <a:pt x="34" y="285"/>
                  </a:cubicBezTo>
                  <a:cubicBezTo>
                    <a:pt x="67" y="390"/>
                    <a:pt x="180" y="448"/>
                    <a:pt x="286" y="415"/>
                  </a:cubicBezTo>
                  <a:cubicBezTo>
                    <a:pt x="291" y="413"/>
                    <a:pt x="295" y="412"/>
                    <a:pt x="299" y="410"/>
                  </a:cubicBezTo>
                  <a:cubicBezTo>
                    <a:pt x="391" y="453"/>
                    <a:pt x="391" y="453"/>
                    <a:pt x="391" y="453"/>
                  </a:cubicBezTo>
                  <a:cubicBezTo>
                    <a:pt x="373" y="361"/>
                    <a:pt x="373" y="361"/>
                    <a:pt x="373" y="361"/>
                  </a:cubicBezTo>
                  <a:cubicBezTo>
                    <a:pt x="421" y="309"/>
                    <a:pt x="442" y="235"/>
                    <a:pt x="419" y="163"/>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4101276" y="3967173"/>
              <a:ext cx="848609" cy="905064"/>
            </a:xfrm>
            <a:custGeom>
              <a:gdLst>
                <a:gd name="T0" fmla="*/ 327 w 400"/>
                <a:gd name="T1" fmla="*/ 333 h 427"/>
                <a:gd name="T2" fmla="*/ 330 w 400"/>
                <a:gd name="T3" fmla="*/ 76 h 427"/>
                <a:gd name="T4" fmla="*/ 74 w 400"/>
                <a:gd name="T5" fmla="*/ 70 h 427"/>
                <a:gd name="T6" fmla="*/ 70 w 400"/>
                <a:gd name="T7" fmla="*/ 326 h 427"/>
                <a:gd name="T8" fmla="*/ 79 w 400"/>
                <a:gd name="T9" fmla="*/ 335 h 427"/>
                <a:gd name="T10" fmla="*/ 81 w 400"/>
                <a:gd name="T11" fmla="*/ 427 h 427"/>
                <a:gd name="T12" fmla="*/ 149 w 400"/>
                <a:gd name="T13" fmla="*/ 375 h 427"/>
                <a:gd name="T14" fmla="*/ 327 w 400"/>
                <a:gd name="T15" fmla="*/ 333 h 4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7">
                  <a:moveTo>
                    <a:pt x="327" y="333"/>
                  </a:moveTo>
                  <a:cubicBezTo>
                    <a:pt x="399" y="263"/>
                    <a:pt x="400" y="149"/>
                    <a:pt x="330" y="76"/>
                  </a:cubicBezTo>
                  <a:cubicBezTo>
                    <a:pt x="260" y="3"/>
                    <a:pt x="145" y="0"/>
                    <a:pt x="74" y="70"/>
                  </a:cubicBezTo>
                  <a:cubicBezTo>
                    <a:pt x="2" y="139"/>
                    <a:pt x="0" y="254"/>
                    <a:pt x="70" y="326"/>
                  </a:cubicBezTo>
                  <a:cubicBezTo>
                    <a:pt x="73" y="329"/>
                    <a:pt x="76" y="332"/>
                    <a:pt x="79" y="335"/>
                  </a:cubicBezTo>
                  <a:cubicBezTo>
                    <a:pt x="81" y="427"/>
                    <a:pt x="81" y="427"/>
                    <a:pt x="81" y="427"/>
                  </a:cubicBezTo>
                  <a:cubicBezTo>
                    <a:pt x="149" y="375"/>
                    <a:pt x="149" y="375"/>
                    <a:pt x="149" y="375"/>
                  </a:cubicBezTo>
                  <a:cubicBezTo>
                    <a:pt x="210" y="393"/>
                    <a:pt x="278" y="380"/>
                    <a:pt x="327" y="333"/>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1180879" y="4537095"/>
              <a:ext cx="714193" cy="733012"/>
            </a:xfrm>
            <a:custGeom>
              <a:gdLst>
                <a:gd name="T0" fmla="*/ 305 w 337"/>
                <a:gd name="T1" fmla="*/ 93 h 346"/>
                <a:gd name="T2" fmla="*/ 96 w 337"/>
                <a:gd name="T3" fmla="*/ 43 h 346"/>
                <a:gd name="T4" fmla="*/ 44 w 337"/>
                <a:gd name="T5" fmla="*/ 252 h 346"/>
                <a:gd name="T6" fmla="*/ 253 w 337"/>
                <a:gd name="T7" fmla="*/ 302 h 346"/>
                <a:gd name="T8" fmla="*/ 261 w 337"/>
                <a:gd name="T9" fmla="*/ 296 h 346"/>
                <a:gd name="T10" fmla="*/ 337 w 337"/>
                <a:gd name="T11" fmla="*/ 311 h 346"/>
                <a:gd name="T12" fmla="*/ 307 w 337"/>
                <a:gd name="T13" fmla="*/ 246 h 346"/>
                <a:gd name="T14" fmla="*/ 305 w 337"/>
                <a:gd name="T15" fmla="*/ 93 h 34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346">
                  <a:moveTo>
                    <a:pt x="305" y="93"/>
                  </a:moveTo>
                  <a:cubicBezTo>
                    <a:pt x="262" y="22"/>
                    <a:pt x="168" y="0"/>
                    <a:pt x="96" y="43"/>
                  </a:cubicBezTo>
                  <a:cubicBezTo>
                    <a:pt x="24" y="87"/>
                    <a:pt x="0" y="181"/>
                    <a:pt x="44" y="252"/>
                  </a:cubicBezTo>
                  <a:cubicBezTo>
                    <a:pt x="87" y="323"/>
                    <a:pt x="181" y="346"/>
                    <a:pt x="253" y="302"/>
                  </a:cubicBezTo>
                  <a:cubicBezTo>
                    <a:pt x="256" y="300"/>
                    <a:pt x="259" y="298"/>
                    <a:pt x="261" y="296"/>
                  </a:cubicBezTo>
                  <a:cubicBezTo>
                    <a:pt x="337" y="311"/>
                    <a:pt x="337" y="311"/>
                    <a:pt x="337" y="311"/>
                  </a:cubicBezTo>
                  <a:cubicBezTo>
                    <a:pt x="307" y="246"/>
                    <a:pt x="307" y="246"/>
                    <a:pt x="307" y="246"/>
                  </a:cubicBezTo>
                  <a:cubicBezTo>
                    <a:pt x="333" y="200"/>
                    <a:pt x="334" y="142"/>
                    <a:pt x="305" y="93"/>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2827915" y="2781630"/>
              <a:ext cx="807388" cy="896998"/>
            </a:xfrm>
            <a:custGeom>
              <a:gdLst>
                <a:gd name="T0" fmla="*/ 348 w 381"/>
                <a:gd name="T1" fmla="*/ 249 h 423"/>
                <a:gd name="T2" fmla="*/ 250 w 381"/>
                <a:gd name="T3" fmla="*/ 33 h 423"/>
                <a:gd name="T4" fmla="*/ 33 w 381"/>
                <a:gd name="T5" fmla="*/ 128 h 423"/>
                <a:gd name="T6" fmla="*/ 131 w 381"/>
                <a:gd name="T7" fmla="*/ 344 h 423"/>
                <a:gd name="T8" fmla="*/ 141 w 381"/>
                <a:gd name="T9" fmla="*/ 348 h 423"/>
                <a:gd name="T10" fmla="*/ 179 w 381"/>
                <a:gd name="T11" fmla="*/ 423 h 423"/>
                <a:gd name="T12" fmla="*/ 215 w 381"/>
                <a:gd name="T13" fmla="*/ 354 h 423"/>
                <a:gd name="T14" fmla="*/ 348 w 381"/>
                <a:gd name="T15" fmla="*/ 249 h 42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422">
                  <a:moveTo>
                    <a:pt x="348" y="249"/>
                  </a:moveTo>
                  <a:cubicBezTo>
                    <a:pt x="381" y="163"/>
                    <a:pt x="337" y="66"/>
                    <a:pt x="250" y="33"/>
                  </a:cubicBezTo>
                  <a:cubicBezTo>
                    <a:pt x="163" y="0"/>
                    <a:pt x="66" y="42"/>
                    <a:pt x="33" y="128"/>
                  </a:cubicBezTo>
                  <a:cubicBezTo>
                    <a:pt x="0" y="214"/>
                    <a:pt x="44" y="311"/>
                    <a:pt x="131" y="344"/>
                  </a:cubicBezTo>
                  <a:cubicBezTo>
                    <a:pt x="134" y="345"/>
                    <a:pt x="138" y="347"/>
                    <a:pt x="141" y="348"/>
                  </a:cubicBezTo>
                  <a:cubicBezTo>
                    <a:pt x="179" y="423"/>
                    <a:pt x="179" y="423"/>
                    <a:pt x="179" y="423"/>
                  </a:cubicBezTo>
                  <a:cubicBezTo>
                    <a:pt x="215" y="354"/>
                    <a:pt x="215" y="354"/>
                    <a:pt x="215" y="354"/>
                  </a:cubicBezTo>
                  <a:cubicBezTo>
                    <a:pt x="274" y="345"/>
                    <a:pt x="325" y="307"/>
                    <a:pt x="348" y="24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2266059" y="3674148"/>
              <a:ext cx="964206" cy="1078907"/>
            </a:xfrm>
            <a:custGeom>
              <a:gdLst>
                <a:gd name="T0" fmla="*/ 449 w 455"/>
                <a:gd name="T1" fmla="*/ 209 h 509"/>
                <a:gd name="T2" fmla="*/ 212 w 455"/>
                <a:gd name="T3" fmla="*/ 10 h 509"/>
                <a:gd name="T4" fmla="*/ 10 w 455"/>
                <a:gd name="T5" fmla="*/ 244 h 509"/>
                <a:gd name="T6" fmla="*/ 247 w 455"/>
                <a:gd name="T7" fmla="*/ 443 h 509"/>
                <a:gd name="T8" fmla="*/ 261 w 455"/>
                <a:gd name="T9" fmla="*/ 441 h 509"/>
                <a:gd name="T10" fmla="*/ 349 w 455"/>
                <a:gd name="T11" fmla="*/ 509 h 509"/>
                <a:gd name="T12" fmla="*/ 352 w 455"/>
                <a:gd name="T13" fmla="*/ 407 h 509"/>
                <a:gd name="T14" fmla="*/ 449 w 455"/>
                <a:gd name="T15" fmla="*/ 209 h 50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09">
                  <a:moveTo>
                    <a:pt x="449" y="209"/>
                  </a:moveTo>
                  <a:cubicBezTo>
                    <a:pt x="439" y="89"/>
                    <a:pt x="333" y="0"/>
                    <a:pt x="212" y="10"/>
                  </a:cubicBezTo>
                  <a:cubicBezTo>
                    <a:pt x="91" y="19"/>
                    <a:pt x="0" y="124"/>
                    <a:pt x="10" y="244"/>
                  </a:cubicBezTo>
                  <a:cubicBezTo>
                    <a:pt x="20" y="364"/>
                    <a:pt x="126" y="453"/>
                    <a:pt x="247" y="443"/>
                  </a:cubicBezTo>
                  <a:cubicBezTo>
                    <a:pt x="252" y="443"/>
                    <a:pt x="257" y="442"/>
                    <a:pt x="261" y="441"/>
                  </a:cubicBezTo>
                  <a:cubicBezTo>
                    <a:pt x="349" y="509"/>
                    <a:pt x="349" y="509"/>
                    <a:pt x="349" y="509"/>
                  </a:cubicBezTo>
                  <a:cubicBezTo>
                    <a:pt x="352" y="407"/>
                    <a:pt x="352" y="407"/>
                    <a:pt x="352" y="407"/>
                  </a:cubicBezTo>
                  <a:cubicBezTo>
                    <a:pt x="416" y="364"/>
                    <a:pt x="455" y="290"/>
                    <a:pt x="449" y="209"/>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4743782" y="2536098"/>
              <a:ext cx="1049335" cy="1133569"/>
            </a:xfrm>
            <a:custGeom>
              <a:gdLst>
                <a:gd name="T0" fmla="*/ 421 w 495"/>
                <a:gd name="T1" fmla="*/ 382 h 535"/>
                <a:gd name="T2" fmla="*/ 382 w 495"/>
                <a:gd name="T3" fmla="*/ 75 h 535"/>
                <a:gd name="T4" fmla="*/ 74 w 495"/>
                <a:gd name="T5" fmla="*/ 111 h 535"/>
                <a:gd name="T6" fmla="*/ 114 w 495"/>
                <a:gd name="T7" fmla="*/ 418 h 535"/>
                <a:gd name="T8" fmla="*/ 126 w 495"/>
                <a:gd name="T9" fmla="*/ 426 h 535"/>
                <a:gd name="T10" fmla="*/ 144 w 495"/>
                <a:gd name="T11" fmla="*/ 535 h 535"/>
                <a:gd name="T12" fmla="*/ 216 w 495"/>
                <a:gd name="T13" fmla="*/ 462 h 535"/>
                <a:gd name="T14" fmla="*/ 421 w 495"/>
                <a:gd name="T15" fmla="*/ 382 h 53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35">
                  <a:moveTo>
                    <a:pt x="421" y="382"/>
                  </a:moveTo>
                  <a:cubicBezTo>
                    <a:pt x="495" y="287"/>
                    <a:pt x="478" y="150"/>
                    <a:pt x="382" y="75"/>
                  </a:cubicBezTo>
                  <a:cubicBezTo>
                    <a:pt x="286" y="0"/>
                    <a:pt x="148" y="16"/>
                    <a:pt x="74" y="111"/>
                  </a:cubicBezTo>
                  <a:cubicBezTo>
                    <a:pt x="0" y="205"/>
                    <a:pt x="18" y="343"/>
                    <a:pt x="114" y="418"/>
                  </a:cubicBezTo>
                  <a:cubicBezTo>
                    <a:pt x="118" y="421"/>
                    <a:pt x="122" y="424"/>
                    <a:pt x="126" y="426"/>
                  </a:cubicBezTo>
                  <a:cubicBezTo>
                    <a:pt x="144" y="535"/>
                    <a:pt x="144" y="535"/>
                    <a:pt x="144" y="535"/>
                  </a:cubicBezTo>
                  <a:cubicBezTo>
                    <a:pt x="216" y="462"/>
                    <a:pt x="216" y="462"/>
                    <a:pt x="216" y="462"/>
                  </a:cubicBezTo>
                  <a:cubicBezTo>
                    <a:pt x="291" y="474"/>
                    <a:pt x="371" y="446"/>
                    <a:pt x="421" y="382"/>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040392" y="3557655"/>
              <a:ext cx="1055608" cy="1013492"/>
            </a:xfrm>
            <a:custGeom>
              <a:gdLst>
                <a:gd name="T0" fmla="*/ 314 w 498"/>
                <a:gd name="T1" fmla="*/ 456 h 478"/>
                <a:gd name="T2" fmla="*/ 465 w 498"/>
                <a:gd name="T3" fmla="*/ 186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4"/>
                    <a:pt x="498" y="304"/>
                    <a:pt x="465" y="186"/>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757073" y="2694708"/>
              <a:ext cx="1091453" cy="1019765"/>
            </a:xfrm>
            <a:custGeom>
              <a:gdLst>
                <a:gd name="T0" fmla="*/ 396 w 515"/>
                <a:gd name="T1" fmla="*/ 85 h 481"/>
                <a:gd name="T2" fmla="*/ 87 w 515"/>
                <a:gd name="T3" fmla="*/ 87 h 481"/>
                <a:gd name="T4" fmla="*/ 85 w 515"/>
                <a:gd name="T5" fmla="*/ 396 h 481"/>
                <a:gd name="T6" fmla="*/ 395 w 515"/>
                <a:gd name="T7" fmla="*/ 394 h 481"/>
                <a:gd name="T8" fmla="*/ 405 w 515"/>
                <a:gd name="T9" fmla="*/ 384 h 481"/>
                <a:gd name="T10" fmla="*/ 515 w 515"/>
                <a:gd name="T11" fmla="*/ 378 h 481"/>
                <a:gd name="T12" fmla="*/ 451 w 515"/>
                <a:gd name="T13" fmla="*/ 299 h 481"/>
                <a:gd name="T14" fmla="*/ 396 w 515"/>
                <a:gd name="T15" fmla="*/ 85 h 48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81">
                  <a:moveTo>
                    <a:pt x="396" y="85"/>
                  </a:moveTo>
                  <a:cubicBezTo>
                    <a:pt x="311" y="0"/>
                    <a:pt x="173" y="1"/>
                    <a:pt x="87" y="87"/>
                  </a:cubicBezTo>
                  <a:cubicBezTo>
                    <a:pt x="1" y="173"/>
                    <a:pt x="0" y="312"/>
                    <a:pt x="85" y="396"/>
                  </a:cubicBezTo>
                  <a:cubicBezTo>
                    <a:pt x="170" y="481"/>
                    <a:pt x="309" y="480"/>
                    <a:pt x="395" y="394"/>
                  </a:cubicBezTo>
                  <a:cubicBezTo>
                    <a:pt x="398" y="391"/>
                    <a:pt x="402" y="387"/>
                    <a:pt x="405" y="384"/>
                  </a:cubicBezTo>
                  <a:cubicBezTo>
                    <a:pt x="515" y="378"/>
                    <a:pt x="515" y="378"/>
                    <a:pt x="515" y="378"/>
                  </a:cubicBezTo>
                  <a:cubicBezTo>
                    <a:pt x="451" y="299"/>
                    <a:pt x="451" y="299"/>
                    <a:pt x="451" y="299"/>
                  </a:cubicBezTo>
                  <a:cubicBezTo>
                    <a:pt x="472" y="225"/>
                    <a:pt x="454" y="143"/>
                    <a:pt x="396" y="85"/>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4619224" y="4537095"/>
              <a:ext cx="1051128" cy="1015284"/>
            </a:xfrm>
            <a:custGeom>
              <a:gdLst>
                <a:gd name="T0" fmla="*/ 315 w 496"/>
                <a:gd name="T1" fmla="*/ 456 h 479"/>
                <a:gd name="T2" fmla="*/ 461 w 496"/>
                <a:gd name="T3" fmla="*/ 183 h 479"/>
                <a:gd name="T4" fmla="*/ 190 w 496"/>
                <a:gd name="T5" fmla="*/ 34 h 479"/>
                <a:gd name="T6" fmla="*/ 44 w 496"/>
                <a:gd name="T7" fmla="*/ 306 h 479"/>
                <a:gd name="T8" fmla="*/ 49 w 496"/>
                <a:gd name="T9" fmla="*/ 320 h 479"/>
                <a:gd name="T10" fmla="*/ 0 w 496"/>
                <a:gd name="T11" fmla="*/ 420 h 479"/>
                <a:gd name="T12" fmla="*/ 101 w 496"/>
                <a:gd name="T13" fmla="*/ 402 h 479"/>
                <a:gd name="T14" fmla="*/ 315 w 496"/>
                <a:gd name="T15" fmla="*/ 456 h 47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1" y="183"/>
                  </a:cubicBezTo>
                  <a:cubicBezTo>
                    <a:pt x="427" y="67"/>
                    <a:pt x="306" y="0"/>
                    <a:pt x="190" y="34"/>
                  </a:cubicBezTo>
                  <a:cubicBezTo>
                    <a:pt x="75" y="68"/>
                    <a:pt x="10" y="190"/>
                    <a:pt x="44" y="306"/>
                  </a:cubicBezTo>
                  <a:cubicBezTo>
                    <a:pt x="45" y="311"/>
                    <a:pt x="47" y="316"/>
                    <a:pt x="49" y="320"/>
                  </a:cubicBezTo>
                  <a:cubicBezTo>
                    <a:pt x="0" y="420"/>
                    <a:pt x="0" y="420"/>
                    <a:pt x="0" y="420"/>
                  </a:cubicBezTo>
                  <a:cubicBezTo>
                    <a:pt x="101" y="402"/>
                    <a:pt x="101" y="402"/>
                    <a:pt x="101" y="402"/>
                  </a:cubicBezTo>
                  <a:cubicBezTo>
                    <a:pt x="156" y="456"/>
                    <a:pt x="237" y="479"/>
                    <a:pt x="315" y="456"/>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3232953" y="3644577"/>
              <a:ext cx="734804" cy="833375"/>
            </a:xfrm>
            <a:custGeom>
              <a:gdLst>
                <a:gd name="T0" fmla="*/ 329 w 347"/>
                <a:gd name="T1" fmla="*/ 206 h 393"/>
                <a:gd name="T2" fmla="*/ 207 w 347"/>
                <a:gd name="T3" fmla="*/ 19 h 393"/>
                <a:gd name="T4" fmla="*/ 19 w 347"/>
                <a:gd name="T5" fmla="*/ 139 h 393"/>
                <a:gd name="T6" fmla="*/ 141 w 347"/>
                <a:gd name="T7" fmla="*/ 326 h 393"/>
                <a:gd name="T8" fmla="*/ 151 w 347"/>
                <a:gd name="T9" fmla="*/ 328 h 393"/>
                <a:gd name="T10" fmla="*/ 198 w 347"/>
                <a:gd name="T11" fmla="*/ 393 h 393"/>
                <a:gd name="T12" fmla="*/ 221 w 347"/>
                <a:gd name="T13" fmla="*/ 323 h 393"/>
                <a:gd name="T14" fmla="*/ 329 w 347"/>
                <a:gd name="T15" fmla="*/ 206 h 39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393">
                  <a:moveTo>
                    <a:pt x="329" y="206"/>
                  </a:moveTo>
                  <a:cubicBezTo>
                    <a:pt x="347" y="121"/>
                    <a:pt x="293" y="37"/>
                    <a:pt x="207" y="19"/>
                  </a:cubicBezTo>
                  <a:cubicBezTo>
                    <a:pt x="121" y="0"/>
                    <a:pt x="37" y="54"/>
                    <a:pt x="19" y="139"/>
                  </a:cubicBezTo>
                  <a:cubicBezTo>
                    <a:pt x="0" y="224"/>
                    <a:pt x="55" y="307"/>
                    <a:pt x="141" y="326"/>
                  </a:cubicBezTo>
                  <a:cubicBezTo>
                    <a:pt x="144" y="327"/>
                    <a:pt x="148" y="327"/>
                    <a:pt x="151" y="328"/>
                  </a:cubicBezTo>
                  <a:cubicBezTo>
                    <a:pt x="198" y="393"/>
                    <a:pt x="198" y="393"/>
                    <a:pt x="198" y="393"/>
                  </a:cubicBezTo>
                  <a:cubicBezTo>
                    <a:pt x="221" y="323"/>
                    <a:pt x="221" y="323"/>
                    <a:pt x="221" y="323"/>
                  </a:cubicBezTo>
                  <a:cubicBezTo>
                    <a:pt x="274" y="307"/>
                    <a:pt x="317" y="263"/>
                    <a:pt x="329" y="206"/>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1134282" y="3061214"/>
              <a:ext cx="602181" cy="608454"/>
            </a:xfrm>
            <a:custGeom>
              <a:gdLst>
                <a:gd name="T0" fmla="*/ 249 w 284"/>
                <a:gd name="T1" fmla="*/ 73 h 287"/>
                <a:gd name="T2" fmla="*/ 74 w 284"/>
                <a:gd name="T3" fmla="*/ 39 h 287"/>
                <a:gd name="T4" fmla="*/ 39 w 284"/>
                <a:gd name="T5" fmla="*/ 215 h 287"/>
                <a:gd name="T6" fmla="*/ 214 w 284"/>
                <a:gd name="T7" fmla="*/ 248 h 287"/>
                <a:gd name="T8" fmla="*/ 221 w 284"/>
                <a:gd name="T9" fmla="*/ 243 h 287"/>
                <a:gd name="T10" fmla="*/ 284 w 284"/>
                <a:gd name="T11" fmla="*/ 252 h 287"/>
                <a:gd name="T12" fmla="*/ 257 w 284"/>
                <a:gd name="T13" fmla="*/ 200 h 287"/>
                <a:gd name="T14" fmla="*/ 249 w 284"/>
                <a:gd name="T15" fmla="*/ 73 h 28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87">
                  <a:moveTo>
                    <a:pt x="249" y="73"/>
                  </a:moveTo>
                  <a:cubicBezTo>
                    <a:pt x="211" y="15"/>
                    <a:pt x="132" y="0"/>
                    <a:pt x="74" y="39"/>
                  </a:cubicBezTo>
                  <a:cubicBezTo>
                    <a:pt x="16" y="79"/>
                    <a:pt x="0" y="157"/>
                    <a:pt x="39" y="215"/>
                  </a:cubicBezTo>
                  <a:cubicBezTo>
                    <a:pt x="77" y="272"/>
                    <a:pt x="156" y="287"/>
                    <a:pt x="214" y="248"/>
                  </a:cubicBezTo>
                  <a:cubicBezTo>
                    <a:pt x="217" y="246"/>
                    <a:pt x="219" y="245"/>
                    <a:pt x="221" y="243"/>
                  </a:cubicBezTo>
                  <a:cubicBezTo>
                    <a:pt x="284" y="252"/>
                    <a:pt x="284" y="252"/>
                    <a:pt x="284" y="252"/>
                  </a:cubicBezTo>
                  <a:cubicBezTo>
                    <a:pt x="257" y="200"/>
                    <a:pt x="257" y="200"/>
                    <a:pt x="257" y="200"/>
                  </a:cubicBezTo>
                  <a:cubicBezTo>
                    <a:pt x="277" y="161"/>
                    <a:pt x="276" y="112"/>
                    <a:pt x="249" y="73"/>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2391513" y="1989476"/>
              <a:ext cx="821726" cy="919401"/>
            </a:xfrm>
            <a:custGeom>
              <a:gdLst>
                <a:gd name="T0" fmla="*/ 359 w 388"/>
                <a:gd name="T1" fmla="*/ 245 h 434"/>
                <a:gd name="T2" fmla="*/ 246 w 388"/>
                <a:gd name="T3" fmla="*/ 29 h 434"/>
                <a:gd name="T4" fmla="*/ 29 w 388"/>
                <a:gd name="T5" fmla="*/ 139 h 434"/>
                <a:gd name="T6" fmla="*/ 142 w 388"/>
                <a:gd name="T7" fmla="*/ 355 h 434"/>
                <a:gd name="T8" fmla="*/ 153 w 388"/>
                <a:gd name="T9" fmla="*/ 359 h 434"/>
                <a:gd name="T10" fmla="*/ 196 w 388"/>
                <a:gd name="T11" fmla="*/ 434 h 434"/>
                <a:gd name="T12" fmla="*/ 229 w 388"/>
                <a:gd name="T13" fmla="*/ 361 h 434"/>
                <a:gd name="T14" fmla="*/ 359 w 388"/>
                <a:gd name="T15" fmla="*/ 245 h 43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433">
                  <a:moveTo>
                    <a:pt x="359" y="245"/>
                  </a:moveTo>
                  <a:cubicBezTo>
                    <a:pt x="388" y="155"/>
                    <a:pt x="338" y="58"/>
                    <a:pt x="246" y="29"/>
                  </a:cubicBezTo>
                  <a:cubicBezTo>
                    <a:pt x="155" y="0"/>
                    <a:pt x="58" y="49"/>
                    <a:pt x="29" y="139"/>
                  </a:cubicBezTo>
                  <a:cubicBezTo>
                    <a:pt x="0" y="229"/>
                    <a:pt x="50" y="326"/>
                    <a:pt x="142" y="355"/>
                  </a:cubicBezTo>
                  <a:cubicBezTo>
                    <a:pt x="145" y="357"/>
                    <a:pt x="149" y="358"/>
                    <a:pt x="153" y="359"/>
                  </a:cubicBezTo>
                  <a:cubicBezTo>
                    <a:pt x="196" y="434"/>
                    <a:pt x="196" y="434"/>
                    <a:pt x="196" y="434"/>
                  </a:cubicBezTo>
                  <a:cubicBezTo>
                    <a:pt x="229" y="361"/>
                    <a:pt x="229" y="361"/>
                    <a:pt x="229" y="361"/>
                  </a:cubicBezTo>
                  <a:cubicBezTo>
                    <a:pt x="288" y="349"/>
                    <a:pt x="340" y="306"/>
                    <a:pt x="359" y="245"/>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a:off x="3768822" y="2891851"/>
              <a:ext cx="1053816" cy="1145219"/>
            </a:xfrm>
            <a:custGeom>
              <a:gdLst>
                <a:gd name="T0" fmla="*/ 427 w 497"/>
                <a:gd name="T1" fmla="*/ 376 h 540"/>
                <a:gd name="T2" fmla="*/ 376 w 497"/>
                <a:gd name="T3" fmla="*/ 71 h 540"/>
                <a:gd name="T4" fmla="*/ 70 w 497"/>
                <a:gd name="T5" fmla="*/ 118 h 540"/>
                <a:gd name="T6" fmla="*/ 121 w 497"/>
                <a:gd name="T7" fmla="*/ 423 h 540"/>
                <a:gd name="T8" fmla="*/ 133 w 497"/>
                <a:gd name="T9" fmla="*/ 432 h 540"/>
                <a:gd name="T10" fmla="*/ 155 w 497"/>
                <a:gd name="T11" fmla="*/ 540 h 540"/>
                <a:gd name="T12" fmla="*/ 224 w 497"/>
                <a:gd name="T13" fmla="*/ 464 h 540"/>
                <a:gd name="T14" fmla="*/ 427 w 497"/>
                <a:gd name="T15" fmla="*/ 376 h 54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540">
                  <a:moveTo>
                    <a:pt x="427" y="376"/>
                  </a:moveTo>
                  <a:cubicBezTo>
                    <a:pt x="497" y="279"/>
                    <a:pt x="474" y="142"/>
                    <a:pt x="376" y="71"/>
                  </a:cubicBezTo>
                  <a:cubicBezTo>
                    <a:pt x="277" y="0"/>
                    <a:pt x="140" y="21"/>
                    <a:pt x="70" y="118"/>
                  </a:cubicBezTo>
                  <a:cubicBezTo>
                    <a:pt x="0" y="216"/>
                    <a:pt x="22" y="352"/>
                    <a:pt x="121" y="423"/>
                  </a:cubicBezTo>
                  <a:cubicBezTo>
                    <a:pt x="125" y="426"/>
                    <a:pt x="129" y="429"/>
                    <a:pt x="133" y="432"/>
                  </a:cubicBezTo>
                  <a:cubicBezTo>
                    <a:pt x="155" y="540"/>
                    <a:pt x="155" y="540"/>
                    <a:pt x="155" y="540"/>
                  </a:cubicBezTo>
                  <a:cubicBezTo>
                    <a:pt x="224" y="464"/>
                    <a:pt x="224" y="464"/>
                    <a:pt x="224" y="464"/>
                  </a:cubicBezTo>
                  <a:cubicBezTo>
                    <a:pt x="300" y="473"/>
                    <a:pt x="379" y="442"/>
                    <a:pt x="427" y="376"/>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3266109" y="1929437"/>
              <a:ext cx="1047544" cy="1172102"/>
            </a:xfrm>
            <a:custGeom>
              <a:gdLst>
                <a:gd name="T0" fmla="*/ 456 w 494"/>
                <a:gd name="T1" fmla="*/ 317 h 553"/>
                <a:gd name="T2" fmla="*/ 318 w 494"/>
                <a:gd name="T3" fmla="*/ 40 h 553"/>
                <a:gd name="T4" fmla="*/ 39 w 494"/>
                <a:gd name="T5" fmla="*/ 174 h 553"/>
                <a:gd name="T6" fmla="*/ 177 w 494"/>
                <a:gd name="T7" fmla="*/ 451 h 553"/>
                <a:gd name="T8" fmla="*/ 191 w 494"/>
                <a:gd name="T9" fmla="*/ 456 h 553"/>
                <a:gd name="T10" fmla="*/ 244 w 494"/>
                <a:gd name="T11" fmla="*/ 553 h 553"/>
                <a:gd name="T12" fmla="*/ 287 w 494"/>
                <a:gd name="T13" fmla="*/ 460 h 553"/>
                <a:gd name="T14" fmla="*/ 456 w 494"/>
                <a:gd name="T15" fmla="*/ 317 h 55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553">
                  <a:moveTo>
                    <a:pt x="456" y="317"/>
                  </a:moveTo>
                  <a:cubicBezTo>
                    <a:pt x="494" y="203"/>
                    <a:pt x="433" y="79"/>
                    <a:pt x="318" y="40"/>
                  </a:cubicBezTo>
                  <a:cubicBezTo>
                    <a:pt x="203" y="0"/>
                    <a:pt x="78" y="60"/>
                    <a:pt x="39" y="174"/>
                  </a:cubicBezTo>
                  <a:cubicBezTo>
                    <a:pt x="0" y="288"/>
                    <a:pt x="62" y="412"/>
                    <a:pt x="177" y="451"/>
                  </a:cubicBezTo>
                  <a:cubicBezTo>
                    <a:pt x="181" y="453"/>
                    <a:pt x="186" y="454"/>
                    <a:pt x="191" y="456"/>
                  </a:cubicBezTo>
                  <a:cubicBezTo>
                    <a:pt x="244" y="553"/>
                    <a:pt x="244" y="553"/>
                    <a:pt x="244" y="553"/>
                  </a:cubicBezTo>
                  <a:cubicBezTo>
                    <a:pt x="287" y="460"/>
                    <a:pt x="287" y="460"/>
                    <a:pt x="287" y="460"/>
                  </a:cubicBezTo>
                  <a:cubicBezTo>
                    <a:pt x="363" y="446"/>
                    <a:pt x="429" y="394"/>
                    <a:pt x="456" y="317"/>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1335905" y="3663395"/>
              <a:ext cx="919401" cy="931050"/>
            </a:xfrm>
            <a:custGeom>
              <a:gdLst>
                <a:gd name="T0" fmla="*/ 382 w 434"/>
                <a:gd name="T1" fmla="*/ 112 h 439"/>
                <a:gd name="T2" fmla="*/ 114 w 434"/>
                <a:gd name="T3" fmla="*/ 60 h 439"/>
                <a:gd name="T4" fmla="*/ 59 w 434"/>
                <a:gd name="T5" fmla="*/ 327 h 439"/>
                <a:gd name="T6" fmla="*/ 327 w 434"/>
                <a:gd name="T7" fmla="*/ 379 h 439"/>
                <a:gd name="T8" fmla="*/ 337 w 434"/>
                <a:gd name="T9" fmla="*/ 372 h 439"/>
                <a:gd name="T10" fmla="*/ 434 w 434"/>
                <a:gd name="T11" fmla="*/ 386 h 439"/>
                <a:gd name="T12" fmla="*/ 392 w 434"/>
                <a:gd name="T13" fmla="*/ 306 h 439"/>
                <a:gd name="T14" fmla="*/ 382 w 434"/>
                <a:gd name="T15" fmla="*/ 112 h 4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439">
                  <a:moveTo>
                    <a:pt x="382" y="112"/>
                  </a:moveTo>
                  <a:cubicBezTo>
                    <a:pt x="323" y="23"/>
                    <a:pt x="203" y="0"/>
                    <a:pt x="114" y="60"/>
                  </a:cubicBezTo>
                  <a:cubicBezTo>
                    <a:pt x="25" y="119"/>
                    <a:pt x="0" y="239"/>
                    <a:pt x="59" y="327"/>
                  </a:cubicBezTo>
                  <a:cubicBezTo>
                    <a:pt x="118" y="415"/>
                    <a:pt x="238" y="439"/>
                    <a:pt x="327" y="379"/>
                  </a:cubicBezTo>
                  <a:cubicBezTo>
                    <a:pt x="331" y="377"/>
                    <a:pt x="334" y="374"/>
                    <a:pt x="337" y="372"/>
                  </a:cubicBezTo>
                  <a:cubicBezTo>
                    <a:pt x="434" y="386"/>
                    <a:pt x="434" y="386"/>
                    <a:pt x="434" y="386"/>
                  </a:cubicBezTo>
                  <a:cubicBezTo>
                    <a:pt x="392" y="306"/>
                    <a:pt x="392" y="306"/>
                    <a:pt x="392" y="306"/>
                  </a:cubicBezTo>
                  <a:cubicBezTo>
                    <a:pt x="423" y="246"/>
                    <a:pt x="422" y="171"/>
                    <a:pt x="382" y="112"/>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3387083" y="3839927"/>
              <a:ext cx="432817" cy="351272"/>
            </a:xfrm>
            <a:custGeom>
              <a:gdLst>
                <a:gd name="T0" fmla="*/ 176 w 204"/>
                <a:gd name="T1" fmla="*/ 32 h 166"/>
                <a:gd name="T2" fmla="*/ 124 w 204"/>
                <a:gd name="T3" fmla="*/ 6 h 166"/>
                <a:gd name="T4" fmla="*/ 83 w 204"/>
                <a:gd name="T5" fmla="*/ 51 h 166"/>
                <a:gd name="T6" fmla="*/ 58 w 204"/>
                <a:gd name="T7" fmla="*/ 84 h 166"/>
                <a:gd name="T8" fmla="*/ 18 w 204"/>
                <a:gd name="T9" fmla="*/ 100 h 166"/>
                <a:gd name="T10" fmla="*/ 22 w 204"/>
                <a:gd name="T11" fmla="*/ 109 h 166"/>
                <a:gd name="T12" fmla="*/ 9 w 204"/>
                <a:gd name="T13" fmla="*/ 122 h 166"/>
                <a:gd name="T14" fmla="*/ 77 w 204"/>
                <a:gd name="T15" fmla="*/ 166 h 166"/>
                <a:gd name="T16" fmla="*/ 144 w 204"/>
                <a:gd name="T17" fmla="*/ 133 h 166"/>
                <a:gd name="T18" fmla="*/ 173 w 204"/>
                <a:gd name="T19" fmla="*/ 65 h 166"/>
                <a:gd name="T20" fmla="*/ 204 w 204"/>
                <a:gd name="T21" fmla="*/ 51 h 166"/>
                <a:gd name="T22" fmla="*/ 176 w 204"/>
                <a:gd name="T23" fmla="*/ 32 h 166"/>
                <a:gd name="T24" fmla="*/ 143 w 204"/>
                <a:gd name="T25" fmla="*/ 45 h 166"/>
                <a:gd name="T26" fmla="*/ 132 w 204"/>
                <a:gd name="T27" fmla="*/ 34 h 166"/>
                <a:gd name="T28" fmla="*/ 143 w 204"/>
                <a:gd name="T29" fmla="*/ 22 h 166"/>
                <a:gd name="T30" fmla="*/ 155 w 204"/>
                <a:gd name="T31" fmla="*/ 34 h 166"/>
                <a:gd name="T32" fmla="*/ 143 w 204"/>
                <a:gd name="T33" fmla="*/ 45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66">
                  <a:moveTo>
                    <a:pt x="176" y="32"/>
                  </a:moveTo>
                  <a:cubicBezTo>
                    <a:pt x="169" y="11"/>
                    <a:pt x="146" y="0"/>
                    <a:pt x="124" y="6"/>
                  </a:cubicBezTo>
                  <a:cubicBezTo>
                    <a:pt x="95" y="15"/>
                    <a:pt x="83" y="51"/>
                    <a:pt x="83" y="51"/>
                  </a:cubicBezTo>
                  <a:cubicBezTo>
                    <a:pt x="78" y="63"/>
                    <a:pt x="73" y="74"/>
                    <a:pt x="58" y="84"/>
                  </a:cubicBezTo>
                  <a:cubicBezTo>
                    <a:pt x="30" y="103"/>
                    <a:pt x="1" y="49"/>
                    <a:pt x="18" y="100"/>
                  </a:cubicBezTo>
                  <a:cubicBezTo>
                    <a:pt x="19" y="103"/>
                    <a:pt x="20" y="106"/>
                    <a:pt x="22" y="109"/>
                  </a:cubicBezTo>
                  <a:cubicBezTo>
                    <a:pt x="3" y="99"/>
                    <a:pt x="0" y="98"/>
                    <a:pt x="9" y="122"/>
                  </a:cubicBezTo>
                  <a:cubicBezTo>
                    <a:pt x="18" y="150"/>
                    <a:pt x="48" y="163"/>
                    <a:pt x="77" y="166"/>
                  </a:cubicBezTo>
                  <a:cubicBezTo>
                    <a:pt x="103" y="166"/>
                    <a:pt x="132" y="159"/>
                    <a:pt x="144" y="133"/>
                  </a:cubicBezTo>
                  <a:cubicBezTo>
                    <a:pt x="152" y="114"/>
                    <a:pt x="152" y="87"/>
                    <a:pt x="173" y="65"/>
                  </a:cubicBezTo>
                  <a:cubicBezTo>
                    <a:pt x="173" y="65"/>
                    <a:pt x="186" y="53"/>
                    <a:pt x="204" y="51"/>
                  </a:cubicBezTo>
                  <a:cubicBezTo>
                    <a:pt x="180" y="50"/>
                    <a:pt x="176" y="32"/>
                    <a:pt x="176" y="32"/>
                  </a:cubicBezTo>
                  <a:close/>
                  <a:moveTo>
                    <a:pt x="143" y="45"/>
                  </a:moveTo>
                  <a:cubicBezTo>
                    <a:pt x="137" y="45"/>
                    <a:pt x="132" y="40"/>
                    <a:pt x="132" y="34"/>
                  </a:cubicBezTo>
                  <a:cubicBezTo>
                    <a:pt x="132" y="28"/>
                    <a:pt x="137" y="22"/>
                    <a:pt x="143" y="22"/>
                  </a:cubicBezTo>
                  <a:cubicBezTo>
                    <a:pt x="150" y="22"/>
                    <a:pt x="155" y="28"/>
                    <a:pt x="155" y="34"/>
                  </a:cubicBezTo>
                  <a:cubicBezTo>
                    <a:pt x="155" y="40"/>
                    <a:pt x="150" y="45"/>
                    <a:pt x="14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4324406" y="2016358"/>
              <a:ext cx="722259" cy="741973"/>
            </a:xfrm>
            <a:custGeom>
              <a:gdLst>
                <a:gd name="T0" fmla="*/ 265 w 341"/>
                <a:gd name="T1" fmla="*/ 291 h 350"/>
                <a:gd name="T2" fmla="*/ 289 w 341"/>
                <a:gd name="T3" fmla="*/ 78 h 350"/>
                <a:gd name="T4" fmla="*/ 76 w 341"/>
                <a:gd name="T5" fmla="*/ 51 h 350"/>
                <a:gd name="T6" fmla="*/ 52 w 341"/>
                <a:gd name="T7" fmla="*/ 265 h 350"/>
                <a:gd name="T8" fmla="*/ 59 w 341"/>
                <a:gd name="T9" fmla="*/ 273 h 350"/>
                <a:gd name="T10" fmla="*/ 53 w 341"/>
                <a:gd name="T11" fmla="*/ 350 h 350"/>
                <a:gd name="T12" fmla="*/ 113 w 341"/>
                <a:gd name="T13" fmla="*/ 312 h 350"/>
                <a:gd name="T14" fmla="*/ 265 w 341"/>
                <a:gd name="T15" fmla="*/ 291 h 35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50">
                  <a:moveTo>
                    <a:pt x="265" y="291"/>
                  </a:moveTo>
                  <a:cubicBezTo>
                    <a:pt x="331" y="240"/>
                    <a:pt x="341" y="144"/>
                    <a:pt x="289" y="78"/>
                  </a:cubicBezTo>
                  <a:cubicBezTo>
                    <a:pt x="237" y="11"/>
                    <a:pt x="141" y="0"/>
                    <a:pt x="76" y="51"/>
                  </a:cubicBezTo>
                  <a:cubicBezTo>
                    <a:pt x="10" y="103"/>
                    <a:pt x="0" y="199"/>
                    <a:pt x="52" y="265"/>
                  </a:cubicBezTo>
                  <a:cubicBezTo>
                    <a:pt x="54" y="268"/>
                    <a:pt x="56" y="270"/>
                    <a:pt x="59" y="273"/>
                  </a:cubicBezTo>
                  <a:cubicBezTo>
                    <a:pt x="53" y="350"/>
                    <a:pt x="53" y="350"/>
                    <a:pt x="53" y="350"/>
                  </a:cubicBezTo>
                  <a:cubicBezTo>
                    <a:pt x="113" y="312"/>
                    <a:pt x="113" y="312"/>
                    <a:pt x="113" y="312"/>
                  </a:cubicBezTo>
                  <a:cubicBezTo>
                    <a:pt x="163" y="332"/>
                    <a:pt x="221" y="326"/>
                    <a:pt x="265" y="291"/>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4445379" y="2249345"/>
              <a:ext cx="444467" cy="237467"/>
            </a:xfrm>
            <a:custGeom>
              <a:gdLst>
                <a:gd name="T0" fmla="*/ 190 w 210"/>
                <a:gd name="T1" fmla="*/ 22 h 112"/>
                <a:gd name="T2" fmla="*/ 49 w 210"/>
                <a:gd name="T3" fmla="*/ 22 h 112"/>
                <a:gd name="T4" fmla="*/ 46 w 210"/>
                <a:gd name="T5" fmla="*/ 22 h 112"/>
                <a:gd name="T6" fmla="*/ 31 w 210"/>
                <a:gd name="T7" fmla="*/ 3 h 112"/>
                <a:gd name="T8" fmla="*/ 23 w 210"/>
                <a:gd name="T9" fmla="*/ 1 h 112"/>
                <a:gd name="T10" fmla="*/ 14 w 210"/>
                <a:gd name="T11" fmla="*/ 1 h 112"/>
                <a:gd name="T12" fmla="*/ 10 w 210"/>
                <a:gd name="T13" fmla="*/ 0 h 112"/>
                <a:gd name="T14" fmla="*/ 0 w 210"/>
                <a:gd name="T15" fmla="*/ 10 h 112"/>
                <a:gd name="T16" fmla="*/ 10 w 210"/>
                <a:gd name="T17" fmla="*/ 20 h 112"/>
                <a:gd name="T18" fmla="*/ 19 w 210"/>
                <a:gd name="T19" fmla="*/ 16 h 112"/>
                <a:gd name="T20" fmla="*/ 24 w 210"/>
                <a:gd name="T21" fmla="*/ 16 h 112"/>
                <a:gd name="T22" fmla="*/ 31 w 210"/>
                <a:gd name="T23" fmla="*/ 20 h 112"/>
                <a:gd name="T24" fmla="*/ 36 w 210"/>
                <a:gd name="T25" fmla="*/ 26 h 112"/>
                <a:gd name="T26" fmla="*/ 37 w 210"/>
                <a:gd name="T27" fmla="*/ 32 h 112"/>
                <a:gd name="T28" fmla="*/ 75 w 210"/>
                <a:gd name="T29" fmla="*/ 108 h 112"/>
                <a:gd name="T30" fmla="*/ 77 w 210"/>
                <a:gd name="T31" fmla="*/ 109 h 112"/>
                <a:gd name="T32" fmla="*/ 78 w 210"/>
                <a:gd name="T33" fmla="*/ 110 h 112"/>
                <a:gd name="T34" fmla="*/ 81 w 210"/>
                <a:gd name="T35" fmla="*/ 111 h 112"/>
                <a:gd name="T36" fmla="*/ 83 w 210"/>
                <a:gd name="T37" fmla="*/ 112 h 112"/>
                <a:gd name="T38" fmla="*/ 145 w 210"/>
                <a:gd name="T39" fmla="*/ 112 h 112"/>
                <a:gd name="T40" fmla="*/ 161 w 210"/>
                <a:gd name="T41" fmla="*/ 105 h 112"/>
                <a:gd name="T42" fmla="*/ 161 w 210"/>
                <a:gd name="T43" fmla="*/ 103 h 112"/>
                <a:gd name="T44" fmla="*/ 161 w 210"/>
                <a:gd name="T45" fmla="*/ 102 h 112"/>
                <a:gd name="T46" fmla="*/ 160 w 210"/>
                <a:gd name="T47" fmla="*/ 101 h 112"/>
                <a:gd name="T48" fmla="*/ 160 w 210"/>
                <a:gd name="T49" fmla="*/ 100 h 112"/>
                <a:gd name="T50" fmla="*/ 159 w 210"/>
                <a:gd name="T51" fmla="*/ 100 h 112"/>
                <a:gd name="T52" fmla="*/ 158 w 210"/>
                <a:gd name="T53" fmla="*/ 99 h 112"/>
                <a:gd name="T54" fmla="*/ 155 w 210"/>
                <a:gd name="T55" fmla="*/ 99 h 112"/>
                <a:gd name="T56" fmla="*/ 89 w 210"/>
                <a:gd name="T57" fmla="*/ 99 h 112"/>
                <a:gd name="T58" fmla="*/ 84 w 210"/>
                <a:gd name="T59" fmla="*/ 95 h 112"/>
                <a:gd name="T60" fmla="*/ 79 w 210"/>
                <a:gd name="T61" fmla="*/ 86 h 112"/>
                <a:gd name="T62" fmla="*/ 89 w 210"/>
                <a:gd name="T63" fmla="*/ 84 h 112"/>
                <a:gd name="T64" fmla="*/ 168 w 210"/>
                <a:gd name="T65" fmla="*/ 84 h 112"/>
                <a:gd name="T66" fmla="*/ 169 w 210"/>
                <a:gd name="T67" fmla="*/ 84 h 112"/>
                <a:gd name="T68" fmla="*/ 170 w 210"/>
                <a:gd name="T69" fmla="*/ 83 h 112"/>
                <a:gd name="T70" fmla="*/ 172 w 210"/>
                <a:gd name="T71" fmla="*/ 83 h 112"/>
                <a:gd name="T72" fmla="*/ 173 w 210"/>
                <a:gd name="T73" fmla="*/ 83 h 112"/>
                <a:gd name="T74" fmla="*/ 174 w 210"/>
                <a:gd name="T75" fmla="*/ 82 h 112"/>
                <a:gd name="T76" fmla="*/ 174 w 210"/>
                <a:gd name="T77" fmla="*/ 81 h 112"/>
                <a:gd name="T78" fmla="*/ 175 w 210"/>
                <a:gd name="T79" fmla="*/ 80 h 112"/>
                <a:gd name="T80" fmla="*/ 175 w 210"/>
                <a:gd name="T81" fmla="*/ 80 h 112"/>
                <a:gd name="T82" fmla="*/ 202 w 210"/>
                <a:gd name="T83" fmla="*/ 32 h 112"/>
                <a:gd name="T84" fmla="*/ 190 w 210"/>
                <a:gd name="T85" fmla="*/ 22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12">
                  <a:moveTo>
                    <a:pt x="190" y="22"/>
                  </a:moveTo>
                  <a:cubicBezTo>
                    <a:pt x="49" y="22"/>
                    <a:pt x="49" y="22"/>
                    <a:pt x="49" y="22"/>
                  </a:cubicBezTo>
                  <a:cubicBezTo>
                    <a:pt x="48" y="22"/>
                    <a:pt x="47" y="22"/>
                    <a:pt x="46" y="22"/>
                  </a:cubicBezTo>
                  <a:cubicBezTo>
                    <a:pt x="31" y="3"/>
                    <a:pt x="31" y="3"/>
                    <a:pt x="31" y="3"/>
                  </a:cubicBezTo>
                  <a:cubicBezTo>
                    <a:pt x="31" y="3"/>
                    <a:pt x="29" y="1"/>
                    <a:pt x="23" y="1"/>
                  </a:cubicBezTo>
                  <a:cubicBezTo>
                    <a:pt x="20" y="1"/>
                    <a:pt x="16" y="1"/>
                    <a:pt x="14" y="1"/>
                  </a:cubicBezTo>
                  <a:cubicBezTo>
                    <a:pt x="13" y="1"/>
                    <a:pt x="11" y="0"/>
                    <a:pt x="10" y="0"/>
                  </a:cubicBezTo>
                  <a:cubicBezTo>
                    <a:pt x="5" y="0"/>
                    <a:pt x="0" y="5"/>
                    <a:pt x="0" y="10"/>
                  </a:cubicBezTo>
                  <a:cubicBezTo>
                    <a:pt x="0" y="16"/>
                    <a:pt x="5" y="20"/>
                    <a:pt x="10" y="20"/>
                  </a:cubicBezTo>
                  <a:cubicBezTo>
                    <a:pt x="14" y="20"/>
                    <a:pt x="17" y="19"/>
                    <a:pt x="19" y="16"/>
                  </a:cubicBezTo>
                  <a:cubicBezTo>
                    <a:pt x="24" y="16"/>
                    <a:pt x="24" y="16"/>
                    <a:pt x="24" y="16"/>
                  </a:cubicBezTo>
                  <a:cubicBezTo>
                    <a:pt x="24" y="16"/>
                    <a:pt x="27" y="15"/>
                    <a:pt x="31" y="20"/>
                  </a:cubicBezTo>
                  <a:cubicBezTo>
                    <a:pt x="32" y="21"/>
                    <a:pt x="34" y="24"/>
                    <a:pt x="36" y="26"/>
                  </a:cubicBezTo>
                  <a:cubicBezTo>
                    <a:pt x="36" y="28"/>
                    <a:pt x="36" y="30"/>
                    <a:pt x="37" y="32"/>
                  </a:cubicBezTo>
                  <a:cubicBezTo>
                    <a:pt x="75" y="108"/>
                    <a:pt x="75" y="108"/>
                    <a:pt x="75" y="108"/>
                  </a:cubicBezTo>
                  <a:cubicBezTo>
                    <a:pt x="77" y="109"/>
                    <a:pt x="77" y="109"/>
                    <a:pt x="77" y="109"/>
                  </a:cubicBezTo>
                  <a:cubicBezTo>
                    <a:pt x="78" y="110"/>
                    <a:pt x="78" y="110"/>
                    <a:pt x="78" y="110"/>
                  </a:cubicBezTo>
                  <a:cubicBezTo>
                    <a:pt x="81" y="111"/>
                    <a:pt x="81" y="111"/>
                    <a:pt x="81" y="111"/>
                  </a:cubicBezTo>
                  <a:cubicBezTo>
                    <a:pt x="83" y="112"/>
                    <a:pt x="83" y="112"/>
                    <a:pt x="83" y="112"/>
                  </a:cubicBezTo>
                  <a:cubicBezTo>
                    <a:pt x="145" y="112"/>
                    <a:pt x="145" y="112"/>
                    <a:pt x="145" y="112"/>
                  </a:cubicBezTo>
                  <a:cubicBezTo>
                    <a:pt x="157" y="112"/>
                    <a:pt x="161" y="108"/>
                    <a:pt x="161" y="105"/>
                  </a:cubicBezTo>
                  <a:cubicBezTo>
                    <a:pt x="161" y="103"/>
                    <a:pt x="161" y="103"/>
                    <a:pt x="161" y="103"/>
                  </a:cubicBezTo>
                  <a:cubicBezTo>
                    <a:pt x="161" y="102"/>
                    <a:pt x="161" y="102"/>
                    <a:pt x="161" y="102"/>
                  </a:cubicBezTo>
                  <a:cubicBezTo>
                    <a:pt x="160" y="101"/>
                    <a:pt x="160" y="101"/>
                    <a:pt x="160" y="101"/>
                  </a:cubicBezTo>
                  <a:cubicBezTo>
                    <a:pt x="160" y="100"/>
                    <a:pt x="160" y="100"/>
                    <a:pt x="160" y="100"/>
                  </a:cubicBezTo>
                  <a:cubicBezTo>
                    <a:pt x="159" y="100"/>
                    <a:pt x="159" y="100"/>
                    <a:pt x="159" y="100"/>
                  </a:cubicBezTo>
                  <a:cubicBezTo>
                    <a:pt x="158" y="99"/>
                    <a:pt x="158" y="99"/>
                    <a:pt x="158" y="99"/>
                  </a:cubicBezTo>
                  <a:cubicBezTo>
                    <a:pt x="155" y="99"/>
                    <a:pt x="155" y="99"/>
                    <a:pt x="155" y="99"/>
                  </a:cubicBezTo>
                  <a:cubicBezTo>
                    <a:pt x="89" y="99"/>
                    <a:pt x="89" y="99"/>
                    <a:pt x="89" y="99"/>
                  </a:cubicBezTo>
                  <a:cubicBezTo>
                    <a:pt x="89" y="99"/>
                    <a:pt x="85" y="99"/>
                    <a:pt x="84" y="95"/>
                  </a:cubicBezTo>
                  <a:cubicBezTo>
                    <a:pt x="79" y="86"/>
                    <a:pt x="79" y="86"/>
                    <a:pt x="79" y="86"/>
                  </a:cubicBezTo>
                  <a:cubicBezTo>
                    <a:pt x="79" y="84"/>
                    <a:pt x="86" y="84"/>
                    <a:pt x="89" y="84"/>
                  </a:cubicBezTo>
                  <a:cubicBezTo>
                    <a:pt x="168" y="84"/>
                    <a:pt x="168" y="84"/>
                    <a:pt x="168" y="84"/>
                  </a:cubicBezTo>
                  <a:cubicBezTo>
                    <a:pt x="169" y="84"/>
                    <a:pt x="169" y="84"/>
                    <a:pt x="169" y="84"/>
                  </a:cubicBezTo>
                  <a:cubicBezTo>
                    <a:pt x="170" y="83"/>
                    <a:pt x="170" y="83"/>
                    <a:pt x="170" y="83"/>
                  </a:cubicBezTo>
                  <a:cubicBezTo>
                    <a:pt x="172" y="83"/>
                    <a:pt x="172" y="83"/>
                    <a:pt x="172" y="83"/>
                  </a:cubicBezTo>
                  <a:cubicBezTo>
                    <a:pt x="173" y="83"/>
                    <a:pt x="173" y="83"/>
                    <a:pt x="173" y="83"/>
                  </a:cubicBezTo>
                  <a:cubicBezTo>
                    <a:pt x="174" y="82"/>
                    <a:pt x="174" y="82"/>
                    <a:pt x="174" y="82"/>
                  </a:cubicBezTo>
                  <a:cubicBezTo>
                    <a:pt x="174" y="81"/>
                    <a:pt x="174" y="81"/>
                    <a:pt x="174" y="81"/>
                  </a:cubicBezTo>
                  <a:cubicBezTo>
                    <a:pt x="175" y="80"/>
                    <a:pt x="175" y="80"/>
                    <a:pt x="175" y="80"/>
                  </a:cubicBezTo>
                  <a:cubicBezTo>
                    <a:pt x="175" y="80"/>
                    <a:pt x="175" y="80"/>
                    <a:pt x="175" y="80"/>
                  </a:cubicBezTo>
                  <a:cubicBezTo>
                    <a:pt x="202" y="32"/>
                    <a:pt x="202" y="32"/>
                    <a:pt x="202" y="32"/>
                  </a:cubicBezTo>
                  <a:cubicBezTo>
                    <a:pt x="210" y="22"/>
                    <a:pt x="204" y="22"/>
                    <a:pt x="190"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4614743"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24"/>
            <p:cNvSpPr>
              <a:spLocks noChangeArrowheads="1"/>
            </p:cNvSpPr>
            <p:nvPr/>
          </p:nvSpPr>
          <p:spPr bwMode="auto">
            <a:xfrm>
              <a:off x="4724964"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979457" y="2985045"/>
              <a:ext cx="194455" cy="257181"/>
            </a:xfrm>
            <a:custGeom>
              <a:gdLst>
                <a:gd name="T0" fmla="*/ 73 w 92"/>
                <a:gd name="T1" fmla="*/ 42 h 121"/>
                <a:gd name="T2" fmla="*/ 92 w 92"/>
                <a:gd name="T3" fmla="*/ 51 h 121"/>
                <a:gd name="T4" fmla="*/ 63 w 92"/>
                <a:gd name="T5" fmla="*/ 0 h 121"/>
                <a:gd name="T6" fmla="*/ 3 w 92"/>
                <a:gd name="T7" fmla="*/ 0 h 121"/>
                <a:gd name="T8" fmla="*/ 20 w 92"/>
                <a:gd name="T9" fmla="*/ 11 h 121"/>
                <a:gd name="T10" fmla="*/ 6 w 92"/>
                <a:gd name="T11" fmla="*/ 36 h 121"/>
                <a:gd name="T12" fmla="*/ 7 w 92"/>
                <a:gd name="T13" fmla="*/ 60 h 121"/>
                <a:gd name="T14" fmla="*/ 41 w 92"/>
                <a:gd name="T15" fmla="*/ 121 h 121"/>
                <a:gd name="T16" fmla="*/ 45 w 92"/>
                <a:gd name="T17" fmla="*/ 91 h 121"/>
                <a:gd name="T18" fmla="*/ 73 w 92"/>
                <a:gd name="T19" fmla="*/ 42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0">
                  <a:moveTo>
                    <a:pt x="73" y="42"/>
                  </a:moveTo>
                  <a:cubicBezTo>
                    <a:pt x="92" y="51"/>
                    <a:pt x="92" y="51"/>
                    <a:pt x="92" y="51"/>
                  </a:cubicBezTo>
                  <a:cubicBezTo>
                    <a:pt x="63" y="0"/>
                    <a:pt x="63" y="0"/>
                    <a:pt x="63" y="0"/>
                  </a:cubicBezTo>
                  <a:cubicBezTo>
                    <a:pt x="3" y="0"/>
                    <a:pt x="3" y="0"/>
                    <a:pt x="3" y="0"/>
                  </a:cubicBezTo>
                  <a:cubicBezTo>
                    <a:pt x="20" y="11"/>
                    <a:pt x="20" y="11"/>
                    <a:pt x="20" y="11"/>
                  </a:cubicBezTo>
                  <a:cubicBezTo>
                    <a:pt x="6" y="36"/>
                    <a:pt x="6" y="36"/>
                    <a:pt x="6" y="36"/>
                  </a:cubicBezTo>
                  <a:cubicBezTo>
                    <a:pt x="0" y="47"/>
                    <a:pt x="7" y="60"/>
                    <a:pt x="7" y="60"/>
                  </a:cubicBezTo>
                  <a:cubicBezTo>
                    <a:pt x="41" y="121"/>
                    <a:pt x="41" y="121"/>
                    <a:pt x="41" y="121"/>
                  </a:cubicBezTo>
                  <a:cubicBezTo>
                    <a:pt x="36" y="110"/>
                    <a:pt x="45" y="91"/>
                    <a:pt x="45" y="91"/>
                  </a:cubicBezTo>
                  <a:lnTo>
                    <a:pt x="73"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5040392" y="3174123"/>
              <a:ext cx="214169" cy="127246"/>
            </a:xfrm>
            <a:custGeom>
              <a:gdLst>
                <a:gd name="T0" fmla="*/ 58 w 101"/>
                <a:gd name="T1" fmla="*/ 60 h 60"/>
                <a:gd name="T2" fmla="*/ 101 w 101"/>
                <a:gd name="T3" fmla="*/ 59 h 60"/>
                <a:gd name="T4" fmla="*/ 101 w 101"/>
                <a:gd name="T5" fmla="*/ 0 h 60"/>
                <a:gd name="T6" fmla="*/ 29 w 101"/>
                <a:gd name="T7" fmla="*/ 0 h 60"/>
                <a:gd name="T8" fmla="*/ 58 w 101"/>
                <a:gd name="T9" fmla="*/ 60 h 60"/>
              </a:gdLst>
              <a:cxnLst>
                <a:cxn ang="0">
                  <a:pos x="T0" y="T1"/>
                </a:cxn>
                <a:cxn ang="0">
                  <a:pos x="T2" y="T3"/>
                </a:cxn>
                <a:cxn ang="0">
                  <a:pos x="T4" y="T5"/>
                </a:cxn>
                <a:cxn ang="0">
                  <a:pos x="T6" y="T7"/>
                </a:cxn>
                <a:cxn ang="0">
                  <a:pos x="T8" y="T9"/>
                </a:cxn>
              </a:cxnLst>
              <a:rect l="0" t="0" r="r" b="b"/>
              <a:pathLst>
                <a:path w="100" h="60">
                  <a:moveTo>
                    <a:pt x="58" y="60"/>
                  </a:moveTo>
                  <a:cubicBezTo>
                    <a:pt x="101" y="59"/>
                    <a:pt x="101" y="59"/>
                    <a:pt x="101" y="59"/>
                  </a:cubicBezTo>
                  <a:cubicBezTo>
                    <a:pt x="101" y="0"/>
                    <a:pt x="101" y="0"/>
                    <a:pt x="101" y="0"/>
                  </a:cubicBezTo>
                  <a:cubicBezTo>
                    <a:pt x="29" y="0"/>
                    <a:pt x="29" y="0"/>
                    <a:pt x="29" y="0"/>
                  </a:cubicBezTo>
                  <a:cubicBezTo>
                    <a:pt x="29" y="0"/>
                    <a:pt x="0" y="54"/>
                    <a:pt x="5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5210651" y="2775358"/>
              <a:ext cx="262558" cy="167571"/>
            </a:xfrm>
            <a:custGeom>
              <a:gdLst>
                <a:gd name="T0" fmla="*/ 95 w 124"/>
                <a:gd name="T1" fmla="*/ 79 h 79"/>
                <a:gd name="T2" fmla="*/ 124 w 124"/>
                <a:gd name="T3" fmla="*/ 26 h 79"/>
                <a:gd name="T4" fmla="*/ 106 w 124"/>
                <a:gd name="T5" fmla="*/ 36 h 79"/>
                <a:gd name="T6" fmla="*/ 91 w 124"/>
                <a:gd name="T7" fmla="*/ 12 h 79"/>
                <a:gd name="T8" fmla="*/ 70 w 124"/>
                <a:gd name="T9" fmla="*/ 0 h 79"/>
                <a:gd name="T10" fmla="*/ 0 w 124"/>
                <a:gd name="T11" fmla="*/ 1 h 79"/>
                <a:gd name="T12" fmla="*/ 24 w 124"/>
                <a:gd name="T13" fmla="*/ 18 h 79"/>
                <a:gd name="T14" fmla="*/ 54 w 124"/>
                <a:gd name="T15" fmla="*/ 67 h 79"/>
                <a:gd name="T16" fmla="*/ 36 w 124"/>
                <a:gd name="T17" fmla="*/ 79 h 79"/>
                <a:gd name="T18" fmla="*/ 95 w 124"/>
                <a:gd name="T19" fmla="*/ 79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79">
                  <a:moveTo>
                    <a:pt x="95" y="79"/>
                  </a:moveTo>
                  <a:cubicBezTo>
                    <a:pt x="124" y="26"/>
                    <a:pt x="124" y="26"/>
                    <a:pt x="124" y="26"/>
                  </a:cubicBezTo>
                  <a:cubicBezTo>
                    <a:pt x="106" y="36"/>
                    <a:pt x="106" y="36"/>
                    <a:pt x="106" y="36"/>
                  </a:cubicBezTo>
                  <a:cubicBezTo>
                    <a:pt x="91" y="12"/>
                    <a:pt x="91" y="12"/>
                    <a:pt x="91" y="12"/>
                  </a:cubicBezTo>
                  <a:cubicBezTo>
                    <a:pt x="85" y="1"/>
                    <a:pt x="70" y="0"/>
                    <a:pt x="70" y="0"/>
                  </a:cubicBezTo>
                  <a:cubicBezTo>
                    <a:pt x="0" y="1"/>
                    <a:pt x="0" y="1"/>
                    <a:pt x="0" y="1"/>
                  </a:cubicBezTo>
                  <a:cubicBezTo>
                    <a:pt x="12" y="1"/>
                    <a:pt x="24" y="18"/>
                    <a:pt x="24" y="18"/>
                  </a:cubicBezTo>
                  <a:cubicBezTo>
                    <a:pt x="54" y="67"/>
                    <a:pt x="54" y="67"/>
                    <a:pt x="54" y="67"/>
                  </a:cubicBezTo>
                  <a:cubicBezTo>
                    <a:pt x="36" y="79"/>
                    <a:pt x="36" y="79"/>
                    <a:pt x="36" y="79"/>
                  </a:cubicBezTo>
                  <a:lnTo>
                    <a:pt x="9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5068171" y="2733240"/>
              <a:ext cx="184597" cy="241051"/>
            </a:xfrm>
            <a:custGeom>
              <a:gdLst>
                <a:gd name="T0" fmla="*/ 87 w 87"/>
                <a:gd name="T1" fmla="*/ 51 h 114"/>
                <a:gd name="T2" fmla="*/ 20 w 87"/>
                <a:gd name="T3" fmla="*/ 47 h 114"/>
                <a:gd name="T4" fmla="*/ 0 w 87"/>
                <a:gd name="T5" fmla="*/ 85 h 114"/>
                <a:gd name="T6" fmla="*/ 52 w 87"/>
                <a:gd name="T7" fmla="*/ 114 h 114"/>
                <a:gd name="T8" fmla="*/ 87 w 87"/>
                <a:gd name="T9" fmla="*/ 51 h 114"/>
              </a:gdLst>
              <a:cxnLst>
                <a:cxn ang="0">
                  <a:pos x="T0" y="T1"/>
                </a:cxn>
                <a:cxn ang="0">
                  <a:pos x="T2" y="T3"/>
                </a:cxn>
                <a:cxn ang="0">
                  <a:pos x="T4" y="T5"/>
                </a:cxn>
                <a:cxn ang="0">
                  <a:pos x="T6" y="T7"/>
                </a:cxn>
                <a:cxn ang="0">
                  <a:pos x="T8" y="T9"/>
                </a:cxn>
              </a:cxnLst>
              <a:rect l="0" t="0" r="r" b="b"/>
              <a:pathLst>
                <a:path w="87" h="114">
                  <a:moveTo>
                    <a:pt x="87" y="51"/>
                  </a:moveTo>
                  <a:cubicBezTo>
                    <a:pt x="87" y="51"/>
                    <a:pt x="53" y="0"/>
                    <a:pt x="20" y="47"/>
                  </a:cubicBezTo>
                  <a:cubicBezTo>
                    <a:pt x="0" y="85"/>
                    <a:pt x="0" y="85"/>
                    <a:pt x="0" y="85"/>
                  </a:cubicBezTo>
                  <a:cubicBezTo>
                    <a:pt x="52" y="114"/>
                    <a:pt x="52" y="114"/>
                    <a:pt x="52" y="114"/>
                  </a:cubicBezTo>
                  <a:lnTo>
                    <a:pt x="87"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5297573" y="3124837"/>
              <a:ext cx="241051" cy="216857"/>
            </a:xfrm>
            <a:custGeom>
              <a:gdLst>
                <a:gd name="T0" fmla="*/ 87 w 114"/>
                <a:gd name="T1" fmla="*/ 18 h 102"/>
                <a:gd name="T2" fmla="*/ 30 w 114"/>
                <a:gd name="T3" fmla="*/ 20 h 102"/>
                <a:gd name="T4" fmla="*/ 28 w 114"/>
                <a:gd name="T5" fmla="*/ 0 h 102"/>
                <a:gd name="T6" fmla="*/ 0 w 114"/>
                <a:gd name="T7" fmla="*/ 52 h 102"/>
                <a:gd name="T8" fmla="*/ 32 w 114"/>
                <a:gd name="T9" fmla="*/ 102 h 102"/>
                <a:gd name="T10" fmla="*/ 32 w 114"/>
                <a:gd name="T11" fmla="*/ 82 h 102"/>
                <a:gd name="T12" fmla="*/ 61 w 114"/>
                <a:gd name="T13" fmla="*/ 80 h 102"/>
                <a:gd name="T14" fmla="*/ 81 w 114"/>
                <a:gd name="T15" fmla="*/ 66 h 102"/>
                <a:gd name="T16" fmla="*/ 114 w 114"/>
                <a:gd name="T17" fmla="*/ 5 h 102"/>
                <a:gd name="T18" fmla="*/ 87 w 114"/>
                <a:gd name="T19" fmla="*/ 18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02">
                  <a:moveTo>
                    <a:pt x="87" y="18"/>
                  </a:moveTo>
                  <a:cubicBezTo>
                    <a:pt x="30" y="20"/>
                    <a:pt x="30" y="20"/>
                    <a:pt x="30" y="20"/>
                  </a:cubicBezTo>
                  <a:cubicBezTo>
                    <a:pt x="28" y="0"/>
                    <a:pt x="28" y="0"/>
                    <a:pt x="28" y="0"/>
                  </a:cubicBezTo>
                  <a:cubicBezTo>
                    <a:pt x="0" y="52"/>
                    <a:pt x="0" y="52"/>
                    <a:pt x="0" y="52"/>
                  </a:cubicBezTo>
                  <a:cubicBezTo>
                    <a:pt x="32" y="102"/>
                    <a:pt x="32" y="102"/>
                    <a:pt x="32" y="102"/>
                  </a:cubicBezTo>
                  <a:cubicBezTo>
                    <a:pt x="32" y="82"/>
                    <a:pt x="32" y="82"/>
                    <a:pt x="32" y="82"/>
                  </a:cubicBezTo>
                  <a:cubicBezTo>
                    <a:pt x="61" y="80"/>
                    <a:pt x="61" y="80"/>
                    <a:pt x="61" y="80"/>
                  </a:cubicBezTo>
                  <a:cubicBezTo>
                    <a:pt x="73" y="79"/>
                    <a:pt x="81" y="66"/>
                    <a:pt x="81" y="66"/>
                  </a:cubicBezTo>
                  <a:cubicBezTo>
                    <a:pt x="114" y="5"/>
                    <a:pt x="114" y="5"/>
                    <a:pt x="114" y="5"/>
                  </a:cubicBezTo>
                  <a:cubicBezTo>
                    <a:pt x="108" y="15"/>
                    <a:pt x="87" y="18"/>
                    <a:pt x="87"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5380015" y="2944721"/>
              <a:ext cx="211480" cy="197142"/>
            </a:xfrm>
            <a:custGeom>
              <a:gdLst>
                <a:gd name="T0" fmla="*/ 39 w 100"/>
                <a:gd name="T1" fmla="*/ 93 h 93"/>
                <a:gd name="T2" fmla="*/ 74 w 100"/>
                <a:gd name="T3" fmla="*/ 36 h 93"/>
                <a:gd name="T4" fmla="*/ 50 w 100"/>
                <a:gd name="T5" fmla="*/ 0 h 93"/>
                <a:gd name="T6" fmla="*/ 0 w 100"/>
                <a:gd name="T7" fmla="*/ 32 h 93"/>
                <a:gd name="T8" fmla="*/ 39 w 100"/>
                <a:gd name="T9" fmla="*/ 93 h 93"/>
              </a:gdLst>
              <a:cxnLst>
                <a:cxn ang="0">
                  <a:pos x="T0" y="T1"/>
                </a:cxn>
                <a:cxn ang="0">
                  <a:pos x="T2" y="T3"/>
                </a:cxn>
                <a:cxn ang="0">
                  <a:pos x="T4" y="T5"/>
                </a:cxn>
                <a:cxn ang="0">
                  <a:pos x="T6" y="T7"/>
                </a:cxn>
                <a:cxn ang="0">
                  <a:pos x="T8" y="T9"/>
                </a:cxn>
              </a:cxnLst>
              <a:rect l="0" t="0" r="r" b="b"/>
              <a:pathLst>
                <a:path w="100" h="93">
                  <a:moveTo>
                    <a:pt x="39" y="93"/>
                  </a:moveTo>
                  <a:cubicBezTo>
                    <a:pt x="39" y="93"/>
                    <a:pt x="100" y="88"/>
                    <a:pt x="74" y="36"/>
                  </a:cubicBezTo>
                  <a:cubicBezTo>
                    <a:pt x="50" y="0"/>
                    <a:pt x="50" y="0"/>
                    <a:pt x="50" y="0"/>
                  </a:cubicBezTo>
                  <a:cubicBezTo>
                    <a:pt x="0" y="32"/>
                    <a:pt x="0" y="32"/>
                    <a:pt x="0" y="32"/>
                  </a:cubicBezTo>
                  <a:lnTo>
                    <a:pt x="39"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a:spLocks noEditPoints="1"/>
            </p:cNvSpPr>
            <p:nvPr/>
          </p:nvSpPr>
          <p:spPr bwMode="auto">
            <a:xfrm>
              <a:off x="4095003" y="3121253"/>
              <a:ext cx="398765" cy="591427"/>
            </a:xfrm>
            <a:custGeom>
              <a:gdLst>
                <a:gd name="T0" fmla="*/ 98 w 188"/>
                <a:gd name="T1" fmla="*/ 1 h 279"/>
                <a:gd name="T2" fmla="*/ 22 w 188"/>
                <a:gd name="T3" fmla="*/ 34 h 279"/>
                <a:gd name="T4" fmla="*/ 2 w 188"/>
                <a:gd name="T5" fmla="*/ 99 h 279"/>
                <a:gd name="T6" fmla="*/ 24 w 188"/>
                <a:gd name="T7" fmla="*/ 155 h 279"/>
                <a:gd name="T8" fmla="*/ 24 w 188"/>
                <a:gd name="T9" fmla="*/ 155 h 279"/>
                <a:gd name="T10" fmla="*/ 37 w 188"/>
                <a:gd name="T11" fmla="*/ 201 h 279"/>
                <a:gd name="T12" fmla="*/ 42 w 188"/>
                <a:gd name="T13" fmla="*/ 267 h 279"/>
                <a:gd name="T14" fmla="*/ 47 w 188"/>
                <a:gd name="T15" fmla="*/ 271 h 279"/>
                <a:gd name="T16" fmla="*/ 82 w 188"/>
                <a:gd name="T17" fmla="*/ 279 h 279"/>
                <a:gd name="T18" fmla="*/ 126 w 188"/>
                <a:gd name="T19" fmla="*/ 273 h 279"/>
                <a:gd name="T20" fmla="*/ 137 w 188"/>
                <a:gd name="T21" fmla="*/ 249 h 279"/>
                <a:gd name="T22" fmla="*/ 145 w 188"/>
                <a:gd name="T23" fmla="*/ 187 h 279"/>
                <a:gd name="T24" fmla="*/ 157 w 188"/>
                <a:gd name="T25" fmla="*/ 159 h 279"/>
                <a:gd name="T26" fmla="*/ 174 w 188"/>
                <a:gd name="T27" fmla="*/ 132 h 279"/>
                <a:gd name="T28" fmla="*/ 186 w 188"/>
                <a:gd name="T29" fmla="*/ 75 h 279"/>
                <a:gd name="T30" fmla="*/ 99 w 188"/>
                <a:gd name="T31" fmla="*/ 1 h 279"/>
                <a:gd name="T32" fmla="*/ 165 w 188"/>
                <a:gd name="T33" fmla="*/ 78 h 279"/>
                <a:gd name="T34" fmla="*/ 126 w 188"/>
                <a:gd name="T35" fmla="*/ 171 h 279"/>
                <a:gd name="T36" fmla="*/ 123 w 188"/>
                <a:gd name="T37" fmla="*/ 186 h 279"/>
                <a:gd name="T38" fmla="*/ 120 w 188"/>
                <a:gd name="T39" fmla="*/ 195 h 279"/>
                <a:gd name="T40" fmla="*/ 98 w 188"/>
                <a:gd name="T41" fmla="*/ 200 h 279"/>
                <a:gd name="T42" fmla="*/ 98 w 188"/>
                <a:gd name="T43" fmla="*/ 148 h 279"/>
                <a:gd name="T44" fmla="*/ 126 w 188"/>
                <a:gd name="T45" fmla="*/ 73 h 279"/>
                <a:gd name="T46" fmla="*/ 114 w 188"/>
                <a:gd name="T47" fmla="*/ 67 h 279"/>
                <a:gd name="T48" fmla="*/ 100 w 188"/>
                <a:gd name="T49" fmla="*/ 66 h 279"/>
                <a:gd name="T50" fmla="*/ 77 w 188"/>
                <a:gd name="T51" fmla="*/ 67 h 279"/>
                <a:gd name="T52" fmla="*/ 68 w 188"/>
                <a:gd name="T53" fmla="*/ 68 h 279"/>
                <a:gd name="T54" fmla="*/ 54 w 188"/>
                <a:gd name="T55" fmla="*/ 76 h 279"/>
                <a:gd name="T56" fmla="*/ 81 w 188"/>
                <a:gd name="T57" fmla="*/ 153 h 279"/>
                <a:gd name="T58" fmla="*/ 60 w 188"/>
                <a:gd name="T59" fmla="*/ 197 h 279"/>
                <a:gd name="T60" fmla="*/ 57 w 188"/>
                <a:gd name="T61" fmla="*/ 192 h 279"/>
                <a:gd name="T62" fmla="*/ 55 w 188"/>
                <a:gd name="T63" fmla="*/ 183 h 279"/>
                <a:gd name="T64" fmla="*/ 54 w 188"/>
                <a:gd name="T65" fmla="*/ 169 h 279"/>
                <a:gd name="T66" fmla="*/ 30 w 188"/>
                <a:gd name="T67" fmla="*/ 119 h 279"/>
                <a:gd name="T68" fmla="*/ 24 w 188"/>
                <a:gd name="T69" fmla="*/ 73 h 279"/>
                <a:gd name="T70" fmla="*/ 39 w 188"/>
                <a:gd name="T71" fmla="*/ 45 h 279"/>
                <a:gd name="T72" fmla="*/ 97 w 188"/>
                <a:gd name="T73" fmla="*/ 20 h 279"/>
                <a:gd name="T74" fmla="*/ 97 w 188"/>
                <a:gd name="T75" fmla="*/ 20 h 279"/>
                <a:gd name="T76" fmla="*/ 153 w 188"/>
                <a:gd name="T77" fmla="*/ 48 h 279"/>
                <a:gd name="T78" fmla="*/ 73 w 188"/>
                <a:gd name="T79" fmla="*/ 70 h 279"/>
                <a:gd name="T80" fmla="*/ 81 w 188"/>
                <a:gd name="T81" fmla="*/ 76 h 279"/>
                <a:gd name="T82" fmla="*/ 84 w 188"/>
                <a:gd name="T83" fmla="*/ 69 h 279"/>
                <a:gd name="T84" fmla="*/ 93 w 188"/>
                <a:gd name="T85" fmla="*/ 69 h 279"/>
                <a:gd name="T86" fmla="*/ 97 w 188"/>
                <a:gd name="T87" fmla="*/ 69 h 279"/>
                <a:gd name="T88" fmla="*/ 99 w 188"/>
                <a:gd name="T89" fmla="*/ 79 h 279"/>
                <a:gd name="T90" fmla="*/ 104 w 188"/>
                <a:gd name="T91" fmla="*/ 78 h 279"/>
                <a:gd name="T92" fmla="*/ 117 w 188"/>
                <a:gd name="T93" fmla="*/ 79 h 279"/>
                <a:gd name="T94" fmla="*/ 64 w 188"/>
                <a:gd name="T95" fmla="*/ 79 h 279"/>
                <a:gd name="T96" fmla="*/ 73 w 188"/>
                <a:gd name="T97" fmla="*/ 70 h 279"/>
                <a:gd name="T98" fmla="*/ 115 w 188"/>
                <a:gd name="T99" fmla="*/ 72 h 279"/>
                <a:gd name="T100" fmla="*/ 117 w 188"/>
                <a:gd name="T101" fmla="*/ 71 h 279"/>
                <a:gd name="T102" fmla="*/ 109 w 188"/>
                <a:gd name="T103" fmla="*/ 69 h 279"/>
                <a:gd name="T104" fmla="*/ 104 w 188"/>
                <a:gd name="T105" fmla="*/ 70 h 279"/>
                <a:gd name="T106" fmla="*/ 63 w 188"/>
                <a:gd name="T107" fmla="*/ 76 h 279"/>
                <a:gd name="T108" fmla="*/ 63 w 188"/>
                <a:gd name="T109" fmla="*/ 75 h 2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279">
                  <a:moveTo>
                    <a:pt x="99" y="1"/>
                  </a:moveTo>
                  <a:cubicBezTo>
                    <a:pt x="98" y="1"/>
                    <a:pt x="98" y="1"/>
                    <a:pt x="98" y="1"/>
                  </a:cubicBezTo>
                  <a:cubicBezTo>
                    <a:pt x="98" y="1"/>
                    <a:pt x="97" y="1"/>
                    <a:pt x="97" y="1"/>
                  </a:cubicBezTo>
                  <a:cubicBezTo>
                    <a:pt x="58" y="0"/>
                    <a:pt x="34" y="19"/>
                    <a:pt x="22" y="34"/>
                  </a:cubicBezTo>
                  <a:cubicBezTo>
                    <a:pt x="9" y="51"/>
                    <a:pt x="4" y="67"/>
                    <a:pt x="3" y="69"/>
                  </a:cubicBezTo>
                  <a:cubicBezTo>
                    <a:pt x="1" y="78"/>
                    <a:pt x="0" y="88"/>
                    <a:pt x="2" y="99"/>
                  </a:cubicBezTo>
                  <a:cubicBezTo>
                    <a:pt x="3" y="108"/>
                    <a:pt x="6" y="117"/>
                    <a:pt x="10" y="126"/>
                  </a:cubicBezTo>
                  <a:cubicBezTo>
                    <a:pt x="16" y="142"/>
                    <a:pt x="24" y="154"/>
                    <a:pt x="24" y="155"/>
                  </a:cubicBezTo>
                  <a:cubicBezTo>
                    <a:pt x="24" y="155"/>
                    <a:pt x="24" y="155"/>
                    <a:pt x="24" y="155"/>
                  </a:cubicBezTo>
                  <a:cubicBezTo>
                    <a:pt x="24" y="155"/>
                    <a:pt x="24" y="155"/>
                    <a:pt x="24" y="155"/>
                  </a:cubicBezTo>
                  <a:cubicBezTo>
                    <a:pt x="31" y="164"/>
                    <a:pt x="33" y="177"/>
                    <a:pt x="33" y="183"/>
                  </a:cubicBezTo>
                  <a:cubicBezTo>
                    <a:pt x="32" y="191"/>
                    <a:pt x="35" y="197"/>
                    <a:pt x="37" y="201"/>
                  </a:cubicBezTo>
                  <a:cubicBezTo>
                    <a:pt x="35" y="219"/>
                    <a:pt x="35" y="234"/>
                    <a:pt x="36" y="245"/>
                  </a:cubicBezTo>
                  <a:cubicBezTo>
                    <a:pt x="37" y="255"/>
                    <a:pt x="39" y="262"/>
                    <a:pt x="42" y="267"/>
                  </a:cubicBezTo>
                  <a:cubicBezTo>
                    <a:pt x="44" y="270"/>
                    <a:pt x="44" y="270"/>
                    <a:pt x="44" y="270"/>
                  </a:cubicBezTo>
                  <a:cubicBezTo>
                    <a:pt x="47" y="271"/>
                    <a:pt x="47" y="271"/>
                    <a:pt x="47" y="271"/>
                  </a:cubicBezTo>
                  <a:cubicBezTo>
                    <a:pt x="52" y="274"/>
                    <a:pt x="64" y="278"/>
                    <a:pt x="82" y="279"/>
                  </a:cubicBezTo>
                  <a:cubicBezTo>
                    <a:pt x="82" y="279"/>
                    <a:pt x="82" y="279"/>
                    <a:pt x="82" y="279"/>
                  </a:cubicBezTo>
                  <a:cubicBezTo>
                    <a:pt x="95" y="279"/>
                    <a:pt x="108" y="278"/>
                    <a:pt x="122" y="274"/>
                  </a:cubicBezTo>
                  <a:cubicBezTo>
                    <a:pt x="126" y="273"/>
                    <a:pt x="126" y="273"/>
                    <a:pt x="126" y="273"/>
                  </a:cubicBezTo>
                  <a:cubicBezTo>
                    <a:pt x="128" y="270"/>
                    <a:pt x="128" y="270"/>
                    <a:pt x="128" y="270"/>
                  </a:cubicBezTo>
                  <a:cubicBezTo>
                    <a:pt x="132" y="265"/>
                    <a:pt x="135" y="258"/>
                    <a:pt x="137" y="249"/>
                  </a:cubicBezTo>
                  <a:cubicBezTo>
                    <a:pt x="139" y="237"/>
                    <a:pt x="140" y="223"/>
                    <a:pt x="140" y="205"/>
                  </a:cubicBezTo>
                  <a:cubicBezTo>
                    <a:pt x="142" y="201"/>
                    <a:pt x="145" y="195"/>
                    <a:pt x="145" y="187"/>
                  </a:cubicBezTo>
                  <a:cubicBezTo>
                    <a:pt x="146" y="181"/>
                    <a:pt x="149" y="167"/>
                    <a:pt x="157" y="160"/>
                  </a:cubicBezTo>
                  <a:cubicBezTo>
                    <a:pt x="157" y="159"/>
                    <a:pt x="157" y="159"/>
                    <a:pt x="157" y="159"/>
                  </a:cubicBezTo>
                  <a:cubicBezTo>
                    <a:pt x="157" y="159"/>
                    <a:pt x="157" y="159"/>
                    <a:pt x="157" y="159"/>
                  </a:cubicBezTo>
                  <a:cubicBezTo>
                    <a:pt x="157" y="159"/>
                    <a:pt x="166" y="147"/>
                    <a:pt x="174" y="132"/>
                  </a:cubicBezTo>
                  <a:cubicBezTo>
                    <a:pt x="179" y="122"/>
                    <a:pt x="183" y="113"/>
                    <a:pt x="185" y="105"/>
                  </a:cubicBezTo>
                  <a:cubicBezTo>
                    <a:pt x="187" y="94"/>
                    <a:pt x="188" y="84"/>
                    <a:pt x="186" y="75"/>
                  </a:cubicBezTo>
                  <a:cubicBezTo>
                    <a:pt x="186" y="72"/>
                    <a:pt x="183" y="56"/>
                    <a:pt x="171" y="39"/>
                  </a:cubicBezTo>
                  <a:cubicBezTo>
                    <a:pt x="160" y="22"/>
                    <a:pt x="138" y="3"/>
                    <a:pt x="99" y="1"/>
                  </a:cubicBezTo>
                  <a:close/>
                  <a:moveTo>
                    <a:pt x="165" y="77"/>
                  </a:moveTo>
                  <a:cubicBezTo>
                    <a:pt x="165" y="78"/>
                    <a:pt x="165" y="78"/>
                    <a:pt x="165" y="78"/>
                  </a:cubicBezTo>
                  <a:cubicBezTo>
                    <a:pt x="170" y="106"/>
                    <a:pt x="142" y="143"/>
                    <a:pt x="140" y="146"/>
                  </a:cubicBezTo>
                  <a:cubicBezTo>
                    <a:pt x="134" y="153"/>
                    <a:pt x="129" y="161"/>
                    <a:pt x="126" y="171"/>
                  </a:cubicBezTo>
                  <a:cubicBezTo>
                    <a:pt x="124" y="178"/>
                    <a:pt x="123" y="184"/>
                    <a:pt x="123" y="185"/>
                  </a:cubicBezTo>
                  <a:cubicBezTo>
                    <a:pt x="123" y="186"/>
                    <a:pt x="123" y="186"/>
                    <a:pt x="123" y="186"/>
                  </a:cubicBezTo>
                  <a:cubicBezTo>
                    <a:pt x="123" y="186"/>
                    <a:pt x="123" y="186"/>
                    <a:pt x="123" y="186"/>
                  </a:cubicBezTo>
                  <a:cubicBezTo>
                    <a:pt x="123" y="191"/>
                    <a:pt x="120" y="194"/>
                    <a:pt x="120" y="195"/>
                  </a:cubicBezTo>
                  <a:cubicBezTo>
                    <a:pt x="117" y="197"/>
                    <a:pt x="117" y="197"/>
                    <a:pt x="117" y="197"/>
                  </a:cubicBezTo>
                  <a:cubicBezTo>
                    <a:pt x="110" y="199"/>
                    <a:pt x="104" y="200"/>
                    <a:pt x="98" y="200"/>
                  </a:cubicBezTo>
                  <a:cubicBezTo>
                    <a:pt x="100" y="153"/>
                    <a:pt x="100" y="153"/>
                    <a:pt x="100" y="153"/>
                  </a:cubicBezTo>
                  <a:cubicBezTo>
                    <a:pt x="100" y="151"/>
                    <a:pt x="99" y="150"/>
                    <a:pt x="98" y="148"/>
                  </a:cubicBezTo>
                  <a:cubicBezTo>
                    <a:pt x="129" y="74"/>
                    <a:pt x="129" y="74"/>
                    <a:pt x="129" y="74"/>
                  </a:cubicBezTo>
                  <a:cubicBezTo>
                    <a:pt x="126" y="73"/>
                    <a:pt x="126" y="73"/>
                    <a:pt x="126" y="73"/>
                  </a:cubicBezTo>
                  <a:cubicBezTo>
                    <a:pt x="126" y="72"/>
                    <a:pt x="126" y="71"/>
                    <a:pt x="126" y="71"/>
                  </a:cubicBezTo>
                  <a:cubicBezTo>
                    <a:pt x="124" y="66"/>
                    <a:pt x="119" y="65"/>
                    <a:pt x="114" y="67"/>
                  </a:cubicBezTo>
                  <a:cubicBezTo>
                    <a:pt x="113" y="66"/>
                    <a:pt x="113" y="65"/>
                    <a:pt x="112" y="65"/>
                  </a:cubicBezTo>
                  <a:cubicBezTo>
                    <a:pt x="108" y="63"/>
                    <a:pt x="104" y="64"/>
                    <a:pt x="100" y="66"/>
                  </a:cubicBezTo>
                  <a:cubicBezTo>
                    <a:pt x="97" y="65"/>
                    <a:pt x="93" y="66"/>
                    <a:pt x="90" y="66"/>
                  </a:cubicBezTo>
                  <a:cubicBezTo>
                    <a:pt x="87" y="64"/>
                    <a:pt x="81" y="65"/>
                    <a:pt x="77" y="67"/>
                  </a:cubicBezTo>
                  <a:cubicBezTo>
                    <a:pt x="76" y="66"/>
                    <a:pt x="74" y="66"/>
                    <a:pt x="72" y="66"/>
                  </a:cubicBezTo>
                  <a:cubicBezTo>
                    <a:pt x="71" y="67"/>
                    <a:pt x="69" y="67"/>
                    <a:pt x="68" y="68"/>
                  </a:cubicBezTo>
                  <a:cubicBezTo>
                    <a:pt x="63" y="63"/>
                    <a:pt x="57" y="69"/>
                    <a:pt x="56" y="75"/>
                  </a:cubicBezTo>
                  <a:cubicBezTo>
                    <a:pt x="54" y="76"/>
                    <a:pt x="54" y="76"/>
                    <a:pt x="54" y="76"/>
                  </a:cubicBezTo>
                  <a:cubicBezTo>
                    <a:pt x="82" y="148"/>
                    <a:pt x="82" y="148"/>
                    <a:pt x="82" y="148"/>
                  </a:cubicBezTo>
                  <a:cubicBezTo>
                    <a:pt x="81" y="150"/>
                    <a:pt x="81" y="151"/>
                    <a:pt x="81" y="153"/>
                  </a:cubicBezTo>
                  <a:cubicBezTo>
                    <a:pt x="79" y="200"/>
                    <a:pt x="79" y="200"/>
                    <a:pt x="79" y="200"/>
                  </a:cubicBezTo>
                  <a:cubicBezTo>
                    <a:pt x="71" y="200"/>
                    <a:pt x="64" y="198"/>
                    <a:pt x="60" y="197"/>
                  </a:cubicBezTo>
                  <a:cubicBezTo>
                    <a:pt x="60" y="196"/>
                    <a:pt x="60" y="196"/>
                    <a:pt x="60" y="196"/>
                  </a:cubicBezTo>
                  <a:cubicBezTo>
                    <a:pt x="57" y="192"/>
                    <a:pt x="57" y="192"/>
                    <a:pt x="57" y="192"/>
                  </a:cubicBezTo>
                  <a:cubicBezTo>
                    <a:pt x="57" y="192"/>
                    <a:pt x="55" y="189"/>
                    <a:pt x="55" y="184"/>
                  </a:cubicBezTo>
                  <a:cubicBezTo>
                    <a:pt x="55" y="183"/>
                    <a:pt x="55" y="183"/>
                    <a:pt x="55" y="183"/>
                  </a:cubicBezTo>
                  <a:cubicBezTo>
                    <a:pt x="55" y="183"/>
                    <a:pt x="55" y="183"/>
                    <a:pt x="55" y="183"/>
                  </a:cubicBezTo>
                  <a:cubicBezTo>
                    <a:pt x="55" y="182"/>
                    <a:pt x="55" y="176"/>
                    <a:pt x="54" y="169"/>
                  </a:cubicBezTo>
                  <a:cubicBezTo>
                    <a:pt x="51" y="158"/>
                    <a:pt x="48" y="150"/>
                    <a:pt x="42" y="143"/>
                  </a:cubicBezTo>
                  <a:cubicBezTo>
                    <a:pt x="41" y="142"/>
                    <a:pt x="35" y="132"/>
                    <a:pt x="30" y="119"/>
                  </a:cubicBezTo>
                  <a:cubicBezTo>
                    <a:pt x="25" y="106"/>
                    <a:pt x="20" y="88"/>
                    <a:pt x="24" y="73"/>
                  </a:cubicBezTo>
                  <a:cubicBezTo>
                    <a:pt x="24" y="73"/>
                    <a:pt x="24" y="73"/>
                    <a:pt x="24" y="73"/>
                  </a:cubicBezTo>
                  <a:cubicBezTo>
                    <a:pt x="24" y="73"/>
                    <a:pt x="24" y="73"/>
                    <a:pt x="24" y="73"/>
                  </a:cubicBezTo>
                  <a:cubicBezTo>
                    <a:pt x="24" y="72"/>
                    <a:pt x="28" y="58"/>
                    <a:pt x="39" y="45"/>
                  </a:cubicBezTo>
                  <a:cubicBezTo>
                    <a:pt x="53" y="28"/>
                    <a:pt x="72" y="19"/>
                    <a:pt x="96" y="20"/>
                  </a:cubicBezTo>
                  <a:cubicBezTo>
                    <a:pt x="97" y="20"/>
                    <a:pt x="97" y="20"/>
                    <a:pt x="97" y="20"/>
                  </a:cubicBezTo>
                  <a:cubicBezTo>
                    <a:pt x="97" y="20"/>
                    <a:pt x="97" y="20"/>
                    <a:pt x="97" y="20"/>
                  </a:cubicBezTo>
                  <a:cubicBezTo>
                    <a:pt x="97" y="20"/>
                    <a:pt x="97" y="20"/>
                    <a:pt x="97" y="20"/>
                  </a:cubicBezTo>
                  <a:cubicBezTo>
                    <a:pt x="97" y="20"/>
                    <a:pt x="97" y="20"/>
                    <a:pt x="98" y="20"/>
                  </a:cubicBezTo>
                  <a:cubicBezTo>
                    <a:pt x="122" y="21"/>
                    <a:pt x="140" y="30"/>
                    <a:pt x="153" y="48"/>
                  </a:cubicBezTo>
                  <a:cubicBezTo>
                    <a:pt x="162" y="62"/>
                    <a:pt x="165" y="77"/>
                    <a:pt x="165" y="77"/>
                  </a:cubicBezTo>
                  <a:close/>
                  <a:moveTo>
                    <a:pt x="73" y="70"/>
                  </a:moveTo>
                  <a:cubicBezTo>
                    <a:pt x="72" y="72"/>
                    <a:pt x="72" y="74"/>
                    <a:pt x="73" y="76"/>
                  </a:cubicBezTo>
                  <a:cubicBezTo>
                    <a:pt x="74" y="80"/>
                    <a:pt x="79" y="79"/>
                    <a:pt x="81" y="76"/>
                  </a:cubicBezTo>
                  <a:cubicBezTo>
                    <a:pt x="82" y="74"/>
                    <a:pt x="81" y="72"/>
                    <a:pt x="80" y="70"/>
                  </a:cubicBezTo>
                  <a:cubicBezTo>
                    <a:pt x="81" y="69"/>
                    <a:pt x="83" y="69"/>
                    <a:pt x="84" y="69"/>
                  </a:cubicBezTo>
                  <a:cubicBezTo>
                    <a:pt x="77" y="75"/>
                    <a:pt x="90" y="83"/>
                    <a:pt x="93" y="73"/>
                  </a:cubicBezTo>
                  <a:cubicBezTo>
                    <a:pt x="93" y="72"/>
                    <a:pt x="93" y="70"/>
                    <a:pt x="93" y="69"/>
                  </a:cubicBezTo>
                  <a:cubicBezTo>
                    <a:pt x="93" y="69"/>
                    <a:pt x="93" y="69"/>
                    <a:pt x="93" y="69"/>
                  </a:cubicBezTo>
                  <a:cubicBezTo>
                    <a:pt x="94" y="69"/>
                    <a:pt x="96" y="69"/>
                    <a:pt x="97" y="69"/>
                  </a:cubicBezTo>
                  <a:cubicBezTo>
                    <a:pt x="96" y="70"/>
                    <a:pt x="96" y="70"/>
                    <a:pt x="96" y="70"/>
                  </a:cubicBezTo>
                  <a:cubicBezTo>
                    <a:pt x="93" y="73"/>
                    <a:pt x="94" y="80"/>
                    <a:pt x="99" y="79"/>
                  </a:cubicBezTo>
                  <a:cubicBezTo>
                    <a:pt x="101" y="79"/>
                    <a:pt x="102" y="78"/>
                    <a:pt x="103" y="77"/>
                  </a:cubicBezTo>
                  <a:cubicBezTo>
                    <a:pt x="104" y="78"/>
                    <a:pt x="104" y="78"/>
                    <a:pt x="104" y="78"/>
                  </a:cubicBezTo>
                  <a:cubicBezTo>
                    <a:pt x="109" y="81"/>
                    <a:pt x="112" y="79"/>
                    <a:pt x="114" y="76"/>
                  </a:cubicBezTo>
                  <a:cubicBezTo>
                    <a:pt x="114" y="77"/>
                    <a:pt x="116" y="79"/>
                    <a:pt x="117" y="79"/>
                  </a:cubicBezTo>
                  <a:cubicBezTo>
                    <a:pt x="90" y="144"/>
                    <a:pt x="90" y="144"/>
                    <a:pt x="90" y="144"/>
                  </a:cubicBezTo>
                  <a:cubicBezTo>
                    <a:pt x="64" y="79"/>
                    <a:pt x="64" y="79"/>
                    <a:pt x="64" y="79"/>
                  </a:cubicBezTo>
                  <a:cubicBezTo>
                    <a:pt x="70" y="81"/>
                    <a:pt x="71" y="75"/>
                    <a:pt x="70" y="71"/>
                  </a:cubicBezTo>
                  <a:cubicBezTo>
                    <a:pt x="71" y="71"/>
                    <a:pt x="72" y="70"/>
                    <a:pt x="73" y="70"/>
                  </a:cubicBezTo>
                  <a:close/>
                  <a:moveTo>
                    <a:pt x="117" y="71"/>
                  </a:moveTo>
                  <a:cubicBezTo>
                    <a:pt x="116" y="71"/>
                    <a:pt x="116" y="72"/>
                    <a:pt x="115" y="72"/>
                  </a:cubicBezTo>
                  <a:cubicBezTo>
                    <a:pt x="115" y="72"/>
                    <a:pt x="115" y="71"/>
                    <a:pt x="115" y="70"/>
                  </a:cubicBezTo>
                  <a:cubicBezTo>
                    <a:pt x="116" y="70"/>
                    <a:pt x="116" y="70"/>
                    <a:pt x="117" y="71"/>
                  </a:cubicBezTo>
                  <a:close/>
                  <a:moveTo>
                    <a:pt x="103" y="68"/>
                  </a:moveTo>
                  <a:cubicBezTo>
                    <a:pt x="105" y="68"/>
                    <a:pt x="107" y="68"/>
                    <a:pt x="109" y="69"/>
                  </a:cubicBezTo>
                  <a:cubicBezTo>
                    <a:pt x="107" y="70"/>
                    <a:pt x="106" y="71"/>
                    <a:pt x="105" y="72"/>
                  </a:cubicBezTo>
                  <a:cubicBezTo>
                    <a:pt x="105" y="71"/>
                    <a:pt x="105" y="70"/>
                    <a:pt x="104" y="70"/>
                  </a:cubicBezTo>
                  <a:cubicBezTo>
                    <a:pt x="104" y="69"/>
                    <a:pt x="104" y="69"/>
                    <a:pt x="103" y="68"/>
                  </a:cubicBezTo>
                  <a:close/>
                  <a:moveTo>
                    <a:pt x="63" y="76"/>
                  </a:moveTo>
                  <a:cubicBezTo>
                    <a:pt x="63" y="75"/>
                    <a:pt x="63" y="75"/>
                    <a:pt x="63" y="75"/>
                  </a:cubicBezTo>
                  <a:cubicBezTo>
                    <a:pt x="63" y="75"/>
                    <a:pt x="63" y="75"/>
                    <a:pt x="63" y="75"/>
                  </a:cubicBezTo>
                  <a:cubicBezTo>
                    <a:pt x="63" y="75"/>
                    <a:pt x="63" y="76"/>
                    <a:pt x="6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4101276" y="2421397"/>
              <a:ext cx="2688" cy="0"/>
            </a:xfrm>
            <a:custGeom>
              <a:gdLst>
                <a:gd name="T0" fmla="*/ 0 w 1"/>
                <a:gd name="T1" fmla="*/ 0 w 1"/>
                <a:gd name="T2" fmla="*/ 0 w 1"/>
              </a:gd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a:spLocks noEditPoints="1"/>
            </p:cNvSpPr>
            <p:nvPr/>
          </p:nvSpPr>
          <p:spPr bwMode="auto">
            <a:xfrm>
              <a:off x="3461460" y="2222463"/>
              <a:ext cx="672077" cy="465974"/>
            </a:xfrm>
            <a:custGeom>
              <a:gdLst>
                <a:gd name="T0" fmla="*/ 314 w 317"/>
                <a:gd name="T1" fmla="*/ 82 h 220"/>
                <a:gd name="T2" fmla="*/ 309 w 317"/>
                <a:gd name="T3" fmla="*/ 76 h 220"/>
                <a:gd name="T4" fmla="*/ 303 w 317"/>
                <a:gd name="T5" fmla="*/ 71 h 220"/>
                <a:gd name="T6" fmla="*/ 302 w 317"/>
                <a:gd name="T7" fmla="*/ 72 h 220"/>
                <a:gd name="T8" fmla="*/ 306 w 317"/>
                <a:gd name="T9" fmla="*/ 83 h 220"/>
                <a:gd name="T10" fmla="*/ 306 w 317"/>
                <a:gd name="T11" fmla="*/ 87 h 220"/>
                <a:gd name="T12" fmla="*/ 305 w 317"/>
                <a:gd name="T13" fmla="*/ 92 h 220"/>
                <a:gd name="T14" fmla="*/ 302 w 317"/>
                <a:gd name="T15" fmla="*/ 94 h 220"/>
                <a:gd name="T16" fmla="*/ 302 w 317"/>
                <a:gd name="T17" fmla="*/ 95 h 220"/>
                <a:gd name="T18" fmla="*/ 302 w 317"/>
                <a:gd name="T19" fmla="*/ 94 h 220"/>
                <a:gd name="T20" fmla="*/ 302 w 317"/>
                <a:gd name="T21" fmla="*/ 94 h 220"/>
                <a:gd name="T22" fmla="*/ 301 w 317"/>
                <a:gd name="T23" fmla="*/ 95 h 220"/>
                <a:gd name="T24" fmla="*/ 298 w 317"/>
                <a:gd name="T25" fmla="*/ 96 h 220"/>
                <a:gd name="T26" fmla="*/ 158 w 317"/>
                <a:gd name="T27" fmla="*/ 0 h 220"/>
                <a:gd name="T28" fmla="*/ 17 w 317"/>
                <a:gd name="T29" fmla="*/ 11 h 220"/>
                <a:gd name="T30" fmla="*/ 20 w 317"/>
                <a:gd name="T31" fmla="*/ 99 h 220"/>
                <a:gd name="T32" fmla="*/ 8 w 317"/>
                <a:gd name="T33" fmla="*/ 99 h 220"/>
                <a:gd name="T34" fmla="*/ 8 w 317"/>
                <a:gd name="T35" fmla="*/ 147 h 220"/>
                <a:gd name="T36" fmla="*/ 90 w 317"/>
                <a:gd name="T37" fmla="*/ 185 h 220"/>
                <a:gd name="T38" fmla="*/ 113 w 317"/>
                <a:gd name="T39" fmla="*/ 220 h 220"/>
                <a:gd name="T40" fmla="*/ 134 w 317"/>
                <a:gd name="T41" fmla="*/ 196 h 220"/>
                <a:gd name="T42" fmla="*/ 176 w 317"/>
                <a:gd name="T43" fmla="*/ 197 h 220"/>
                <a:gd name="T44" fmla="*/ 196 w 317"/>
                <a:gd name="T45" fmla="*/ 220 h 220"/>
                <a:gd name="T46" fmla="*/ 219 w 317"/>
                <a:gd name="T47" fmla="*/ 188 h 220"/>
                <a:gd name="T48" fmla="*/ 302 w 317"/>
                <a:gd name="T49" fmla="*/ 110 h 220"/>
                <a:gd name="T50" fmla="*/ 309 w 317"/>
                <a:gd name="T51" fmla="*/ 106 h 220"/>
                <a:gd name="T52" fmla="*/ 311 w 317"/>
                <a:gd name="T53" fmla="*/ 104 h 220"/>
                <a:gd name="T54" fmla="*/ 311 w 317"/>
                <a:gd name="T55" fmla="*/ 104 h 220"/>
                <a:gd name="T56" fmla="*/ 312 w 317"/>
                <a:gd name="T57" fmla="*/ 103 h 220"/>
                <a:gd name="T58" fmla="*/ 312 w 317"/>
                <a:gd name="T59" fmla="*/ 103 h 220"/>
                <a:gd name="T60" fmla="*/ 316 w 317"/>
                <a:gd name="T61" fmla="*/ 96 h 220"/>
                <a:gd name="T62" fmla="*/ 315 w 317"/>
                <a:gd name="T63" fmla="*/ 85 h 220"/>
                <a:gd name="T64" fmla="*/ 52 w 317"/>
                <a:gd name="T65" fmla="*/ 100 h 220"/>
                <a:gd name="T66" fmla="*/ 75 w 317"/>
                <a:gd name="T67" fmla="*/ 100 h 220"/>
                <a:gd name="T68" fmla="*/ 201 w 317"/>
                <a:gd name="T69" fmla="*/ 25 h 220"/>
                <a:gd name="T70" fmla="*/ 158 w 317"/>
                <a:gd name="T71" fmla="*/ 31 h 220"/>
                <a:gd name="T72" fmla="*/ 119 w 317"/>
                <a:gd name="T73" fmla="*/ 38 h 220"/>
                <a:gd name="T74" fmla="*/ 113 w 317"/>
                <a:gd name="T75" fmla="*/ 26 h 220"/>
                <a:gd name="T76" fmla="*/ 158 w 317"/>
                <a:gd name="T77" fmla="*/ 13 h 220"/>
                <a:gd name="T78" fmla="*/ 201 w 317"/>
                <a:gd name="T79" fmla="*/ 25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5" y="85"/>
                  </a:moveTo>
                  <a:cubicBezTo>
                    <a:pt x="315" y="84"/>
                    <a:pt x="314" y="83"/>
                    <a:pt x="314" y="82"/>
                  </a:cubicBezTo>
                  <a:cubicBezTo>
                    <a:pt x="313" y="81"/>
                    <a:pt x="313" y="80"/>
                    <a:pt x="312" y="80"/>
                  </a:cubicBezTo>
                  <a:cubicBezTo>
                    <a:pt x="311" y="78"/>
                    <a:pt x="310" y="77"/>
                    <a:pt x="309" y="76"/>
                  </a:cubicBezTo>
                  <a:cubicBezTo>
                    <a:pt x="308" y="75"/>
                    <a:pt x="306" y="74"/>
                    <a:pt x="305" y="73"/>
                  </a:cubicBezTo>
                  <a:cubicBezTo>
                    <a:pt x="304" y="72"/>
                    <a:pt x="304" y="72"/>
                    <a:pt x="303" y="71"/>
                  </a:cubicBezTo>
                  <a:cubicBezTo>
                    <a:pt x="301" y="70"/>
                    <a:pt x="300" y="70"/>
                    <a:pt x="300" y="70"/>
                  </a:cubicBezTo>
                  <a:cubicBezTo>
                    <a:pt x="300" y="70"/>
                    <a:pt x="301" y="71"/>
                    <a:pt x="302" y="72"/>
                  </a:cubicBezTo>
                  <a:cubicBezTo>
                    <a:pt x="302" y="74"/>
                    <a:pt x="303" y="76"/>
                    <a:pt x="304" y="79"/>
                  </a:cubicBezTo>
                  <a:cubicBezTo>
                    <a:pt x="305" y="80"/>
                    <a:pt x="305" y="81"/>
                    <a:pt x="306" y="83"/>
                  </a:cubicBezTo>
                  <a:cubicBezTo>
                    <a:pt x="306" y="84"/>
                    <a:pt x="306" y="84"/>
                    <a:pt x="306" y="85"/>
                  </a:cubicBezTo>
                  <a:cubicBezTo>
                    <a:pt x="306" y="86"/>
                    <a:pt x="306" y="86"/>
                    <a:pt x="306" y="87"/>
                  </a:cubicBezTo>
                  <a:cubicBezTo>
                    <a:pt x="306" y="89"/>
                    <a:pt x="306" y="90"/>
                    <a:pt x="306" y="91"/>
                  </a:cubicBezTo>
                  <a:cubicBezTo>
                    <a:pt x="305" y="91"/>
                    <a:pt x="305" y="92"/>
                    <a:pt x="305" y="92"/>
                  </a:cubicBezTo>
                  <a:cubicBezTo>
                    <a:pt x="305" y="92"/>
                    <a:pt x="304" y="92"/>
                    <a:pt x="304" y="93"/>
                  </a:cubicBezTo>
                  <a:cubicBezTo>
                    <a:pt x="302" y="94"/>
                    <a:pt x="302" y="94"/>
                    <a:pt x="302" y="94"/>
                  </a:cubicBezTo>
                  <a:cubicBezTo>
                    <a:pt x="302" y="95"/>
                    <a:pt x="302" y="95"/>
                    <a:pt x="302" y="95"/>
                  </a:cubicBezTo>
                  <a:cubicBezTo>
                    <a:pt x="302" y="95"/>
                    <a:pt x="302" y="95"/>
                    <a:pt x="302" y="95"/>
                  </a:cubicBezTo>
                  <a:cubicBezTo>
                    <a:pt x="302" y="95"/>
                    <a:pt x="302" y="94"/>
                    <a:pt x="302" y="94"/>
                  </a:cubicBezTo>
                  <a:cubicBezTo>
                    <a:pt x="302" y="94"/>
                    <a:pt x="302" y="94"/>
                    <a:pt x="302" y="94"/>
                  </a:cubicBezTo>
                  <a:cubicBezTo>
                    <a:pt x="302" y="94"/>
                    <a:pt x="302" y="94"/>
                    <a:pt x="302" y="94"/>
                  </a:cubicBezTo>
                  <a:cubicBezTo>
                    <a:pt x="302" y="94"/>
                    <a:pt x="302" y="94"/>
                    <a:pt x="302" y="94"/>
                  </a:cubicBezTo>
                  <a:cubicBezTo>
                    <a:pt x="302" y="95"/>
                    <a:pt x="302" y="95"/>
                    <a:pt x="302" y="95"/>
                  </a:cubicBezTo>
                  <a:cubicBezTo>
                    <a:pt x="301" y="95"/>
                    <a:pt x="301" y="95"/>
                    <a:pt x="301" y="95"/>
                  </a:cubicBezTo>
                  <a:cubicBezTo>
                    <a:pt x="300" y="95"/>
                    <a:pt x="300" y="96"/>
                    <a:pt x="299" y="96"/>
                  </a:cubicBezTo>
                  <a:cubicBezTo>
                    <a:pt x="299" y="96"/>
                    <a:pt x="298" y="96"/>
                    <a:pt x="298" y="96"/>
                  </a:cubicBezTo>
                  <a:cubicBezTo>
                    <a:pt x="297" y="96"/>
                    <a:pt x="297" y="96"/>
                    <a:pt x="297" y="96"/>
                  </a:cubicBezTo>
                  <a:cubicBezTo>
                    <a:pt x="295" y="43"/>
                    <a:pt x="233" y="0"/>
                    <a:pt x="158" y="0"/>
                  </a:cubicBezTo>
                  <a:cubicBezTo>
                    <a:pt x="123" y="0"/>
                    <a:pt x="90" y="10"/>
                    <a:pt x="65" y="26"/>
                  </a:cubicBezTo>
                  <a:cubicBezTo>
                    <a:pt x="55" y="19"/>
                    <a:pt x="39" y="11"/>
                    <a:pt x="17" y="11"/>
                  </a:cubicBezTo>
                  <a:cubicBezTo>
                    <a:pt x="17" y="11"/>
                    <a:pt x="31" y="33"/>
                    <a:pt x="40" y="48"/>
                  </a:cubicBezTo>
                  <a:cubicBezTo>
                    <a:pt x="27" y="63"/>
                    <a:pt x="20" y="80"/>
                    <a:pt x="20" y="99"/>
                  </a:cubicBezTo>
                  <a:cubicBezTo>
                    <a:pt x="20" y="99"/>
                    <a:pt x="20" y="99"/>
                    <a:pt x="20" y="99"/>
                  </a:cubicBezTo>
                  <a:cubicBezTo>
                    <a:pt x="8" y="99"/>
                    <a:pt x="8" y="99"/>
                    <a:pt x="8" y="99"/>
                  </a:cubicBezTo>
                  <a:cubicBezTo>
                    <a:pt x="8" y="99"/>
                    <a:pt x="0" y="108"/>
                    <a:pt x="0" y="123"/>
                  </a:cubicBezTo>
                  <a:cubicBezTo>
                    <a:pt x="0" y="138"/>
                    <a:pt x="8" y="147"/>
                    <a:pt x="8" y="147"/>
                  </a:cubicBezTo>
                  <a:cubicBezTo>
                    <a:pt x="44" y="155"/>
                    <a:pt x="44" y="155"/>
                    <a:pt x="44" y="155"/>
                  </a:cubicBezTo>
                  <a:cubicBezTo>
                    <a:pt x="56" y="167"/>
                    <a:pt x="72" y="177"/>
                    <a:pt x="90" y="185"/>
                  </a:cubicBezTo>
                  <a:cubicBezTo>
                    <a:pt x="98" y="216"/>
                    <a:pt x="98" y="216"/>
                    <a:pt x="98" y="216"/>
                  </a:cubicBezTo>
                  <a:cubicBezTo>
                    <a:pt x="98" y="216"/>
                    <a:pt x="101" y="220"/>
                    <a:pt x="113" y="220"/>
                  </a:cubicBezTo>
                  <a:cubicBezTo>
                    <a:pt x="125" y="220"/>
                    <a:pt x="130" y="216"/>
                    <a:pt x="130" y="216"/>
                  </a:cubicBezTo>
                  <a:cubicBezTo>
                    <a:pt x="134" y="196"/>
                    <a:pt x="134" y="196"/>
                    <a:pt x="134" y="196"/>
                  </a:cubicBezTo>
                  <a:cubicBezTo>
                    <a:pt x="142" y="197"/>
                    <a:pt x="150" y="198"/>
                    <a:pt x="158" y="198"/>
                  </a:cubicBezTo>
                  <a:cubicBezTo>
                    <a:pt x="164" y="198"/>
                    <a:pt x="170" y="197"/>
                    <a:pt x="176" y="197"/>
                  </a:cubicBezTo>
                  <a:cubicBezTo>
                    <a:pt x="181" y="216"/>
                    <a:pt x="181" y="216"/>
                    <a:pt x="181" y="216"/>
                  </a:cubicBezTo>
                  <a:cubicBezTo>
                    <a:pt x="181" y="216"/>
                    <a:pt x="184" y="220"/>
                    <a:pt x="196" y="220"/>
                  </a:cubicBezTo>
                  <a:cubicBezTo>
                    <a:pt x="208" y="220"/>
                    <a:pt x="212" y="216"/>
                    <a:pt x="212" y="216"/>
                  </a:cubicBezTo>
                  <a:cubicBezTo>
                    <a:pt x="219" y="188"/>
                    <a:pt x="219" y="188"/>
                    <a:pt x="219" y="188"/>
                  </a:cubicBezTo>
                  <a:cubicBezTo>
                    <a:pt x="260" y="173"/>
                    <a:pt x="290" y="145"/>
                    <a:pt x="295" y="112"/>
                  </a:cubicBezTo>
                  <a:cubicBezTo>
                    <a:pt x="298" y="111"/>
                    <a:pt x="300" y="111"/>
                    <a:pt x="302" y="110"/>
                  </a:cubicBezTo>
                  <a:cubicBezTo>
                    <a:pt x="304" y="110"/>
                    <a:pt x="305" y="109"/>
                    <a:pt x="306" y="108"/>
                  </a:cubicBezTo>
                  <a:cubicBezTo>
                    <a:pt x="307" y="108"/>
                    <a:pt x="308" y="107"/>
                    <a:pt x="309" y="106"/>
                  </a:cubicBezTo>
                  <a:cubicBezTo>
                    <a:pt x="310" y="105"/>
                    <a:pt x="310" y="105"/>
                    <a:pt x="310" y="105"/>
                  </a:cubicBezTo>
                  <a:cubicBezTo>
                    <a:pt x="311" y="104"/>
                    <a:pt x="311" y="104"/>
                    <a:pt x="311" y="104"/>
                  </a:cubicBezTo>
                  <a:cubicBezTo>
                    <a:pt x="311" y="104"/>
                    <a:pt x="311" y="104"/>
                    <a:pt x="311" y="104"/>
                  </a:cubicBezTo>
                  <a:cubicBezTo>
                    <a:pt x="311" y="104"/>
                    <a:pt x="311" y="104"/>
                    <a:pt x="311" y="104"/>
                  </a:cubicBezTo>
                  <a:cubicBezTo>
                    <a:pt x="311" y="104"/>
                    <a:pt x="311" y="104"/>
                    <a:pt x="311"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5" y="98"/>
                    <a:pt x="316" y="96"/>
                  </a:cubicBezTo>
                  <a:cubicBezTo>
                    <a:pt x="316" y="95"/>
                    <a:pt x="317" y="94"/>
                    <a:pt x="317" y="92"/>
                  </a:cubicBezTo>
                  <a:cubicBezTo>
                    <a:pt x="317" y="90"/>
                    <a:pt x="316" y="87"/>
                    <a:pt x="315" y="85"/>
                  </a:cubicBezTo>
                  <a:close/>
                  <a:moveTo>
                    <a:pt x="63" y="111"/>
                  </a:moveTo>
                  <a:cubicBezTo>
                    <a:pt x="57" y="111"/>
                    <a:pt x="52" y="106"/>
                    <a:pt x="52" y="100"/>
                  </a:cubicBezTo>
                  <a:cubicBezTo>
                    <a:pt x="52" y="93"/>
                    <a:pt x="57" y="88"/>
                    <a:pt x="63" y="88"/>
                  </a:cubicBezTo>
                  <a:cubicBezTo>
                    <a:pt x="70" y="88"/>
                    <a:pt x="75" y="93"/>
                    <a:pt x="75" y="100"/>
                  </a:cubicBezTo>
                  <a:cubicBezTo>
                    <a:pt x="75" y="106"/>
                    <a:pt x="70" y="111"/>
                    <a:pt x="63" y="111"/>
                  </a:cubicBezTo>
                  <a:close/>
                  <a:moveTo>
                    <a:pt x="201" y="25"/>
                  </a:moveTo>
                  <a:cubicBezTo>
                    <a:pt x="200" y="27"/>
                    <a:pt x="197" y="37"/>
                    <a:pt x="194" y="37"/>
                  </a:cubicBezTo>
                  <a:cubicBezTo>
                    <a:pt x="183" y="33"/>
                    <a:pt x="170" y="31"/>
                    <a:pt x="158" y="31"/>
                  </a:cubicBezTo>
                  <a:cubicBezTo>
                    <a:pt x="144" y="31"/>
                    <a:pt x="131" y="33"/>
                    <a:pt x="119" y="37"/>
                  </a:cubicBezTo>
                  <a:cubicBezTo>
                    <a:pt x="119" y="37"/>
                    <a:pt x="119" y="38"/>
                    <a:pt x="119" y="38"/>
                  </a:cubicBezTo>
                  <a:cubicBezTo>
                    <a:pt x="119" y="38"/>
                    <a:pt x="119" y="37"/>
                    <a:pt x="118" y="37"/>
                  </a:cubicBezTo>
                  <a:cubicBezTo>
                    <a:pt x="115" y="36"/>
                    <a:pt x="113" y="28"/>
                    <a:pt x="113" y="26"/>
                  </a:cubicBezTo>
                  <a:cubicBezTo>
                    <a:pt x="112" y="23"/>
                    <a:pt x="113" y="20"/>
                    <a:pt x="116" y="19"/>
                  </a:cubicBezTo>
                  <a:cubicBezTo>
                    <a:pt x="129" y="15"/>
                    <a:pt x="143" y="13"/>
                    <a:pt x="158" y="13"/>
                  </a:cubicBezTo>
                  <a:cubicBezTo>
                    <a:pt x="171" y="13"/>
                    <a:pt x="185" y="15"/>
                    <a:pt x="197" y="18"/>
                  </a:cubicBezTo>
                  <a:cubicBezTo>
                    <a:pt x="200" y="19"/>
                    <a:pt x="201" y="22"/>
                    <a:pt x="201"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4245549" y="4200160"/>
              <a:ext cx="415792" cy="270623"/>
            </a:xfrm>
            <a:custGeom>
              <a:gdLst>
                <a:gd name="T0" fmla="*/ 95 w 196"/>
                <a:gd name="T1" fmla="*/ 123 h 128"/>
                <a:gd name="T2" fmla="*/ 181 w 196"/>
                <a:gd name="T3" fmla="*/ 66 h 128"/>
                <a:gd name="T4" fmla="*/ 195 w 196"/>
                <a:gd name="T5" fmla="*/ 66 h 128"/>
                <a:gd name="T6" fmla="*/ 196 w 196"/>
                <a:gd name="T7" fmla="*/ 64 h 128"/>
                <a:gd name="T8" fmla="*/ 101 w 196"/>
                <a:gd name="T9" fmla="*/ 0 h 128"/>
                <a:gd name="T10" fmla="*/ 6 w 196"/>
                <a:gd name="T11" fmla="*/ 64 h 128"/>
                <a:gd name="T12" fmla="*/ 29 w 196"/>
                <a:gd name="T13" fmla="*/ 106 h 128"/>
                <a:gd name="T14" fmla="*/ 0 w 196"/>
                <a:gd name="T15" fmla="*/ 126 h 128"/>
                <a:gd name="T16" fmla="*/ 14 w 196"/>
                <a:gd name="T17" fmla="*/ 128 h 128"/>
                <a:gd name="T18" fmla="*/ 45 w 196"/>
                <a:gd name="T19" fmla="*/ 116 h 128"/>
                <a:gd name="T20" fmla="*/ 94 w 196"/>
                <a:gd name="T21" fmla="*/ 127 h 128"/>
                <a:gd name="T22" fmla="*/ 95 w 196"/>
                <a:gd name="T23" fmla="*/ 123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28">
                  <a:moveTo>
                    <a:pt x="95" y="123"/>
                  </a:moveTo>
                  <a:cubicBezTo>
                    <a:pt x="103" y="90"/>
                    <a:pt x="135" y="66"/>
                    <a:pt x="181" y="66"/>
                  </a:cubicBezTo>
                  <a:cubicBezTo>
                    <a:pt x="186" y="66"/>
                    <a:pt x="191" y="66"/>
                    <a:pt x="195" y="66"/>
                  </a:cubicBezTo>
                  <a:cubicBezTo>
                    <a:pt x="196" y="66"/>
                    <a:pt x="196" y="65"/>
                    <a:pt x="196" y="64"/>
                  </a:cubicBezTo>
                  <a:cubicBezTo>
                    <a:pt x="196" y="29"/>
                    <a:pt x="153" y="0"/>
                    <a:pt x="101" y="0"/>
                  </a:cubicBezTo>
                  <a:cubicBezTo>
                    <a:pt x="48" y="0"/>
                    <a:pt x="6" y="29"/>
                    <a:pt x="6" y="64"/>
                  </a:cubicBezTo>
                  <a:cubicBezTo>
                    <a:pt x="6" y="80"/>
                    <a:pt x="15" y="95"/>
                    <a:pt x="29" y="106"/>
                  </a:cubicBezTo>
                  <a:cubicBezTo>
                    <a:pt x="22" y="115"/>
                    <a:pt x="12" y="122"/>
                    <a:pt x="0" y="126"/>
                  </a:cubicBezTo>
                  <a:cubicBezTo>
                    <a:pt x="5" y="127"/>
                    <a:pt x="9" y="128"/>
                    <a:pt x="14" y="128"/>
                  </a:cubicBezTo>
                  <a:cubicBezTo>
                    <a:pt x="26" y="128"/>
                    <a:pt x="37" y="123"/>
                    <a:pt x="45" y="116"/>
                  </a:cubicBezTo>
                  <a:cubicBezTo>
                    <a:pt x="60" y="123"/>
                    <a:pt x="74" y="126"/>
                    <a:pt x="94" y="127"/>
                  </a:cubicBezTo>
                  <a:cubicBezTo>
                    <a:pt x="94" y="125"/>
                    <a:pt x="95" y="124"/>
                    <a:pt x="95" y="1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5"/>
            <p:cNvSpPr>
              <a:spLocks noEditPoints="1"/>
            </p:cNvSpPr>
            <p:nvPr/>
          </p:nvSpPr>
          <p:spPr bwMode="auto">
            <a:xfrm>
              <a:off x="4483016" y="4374004"/>
              <a:ext cx="319908" cy="207000"/>
            </a:xfrm>
            <a:custGeom>
              <a:gdLst>
                <a:gd name="T0" fmla="*/ 128 w 151"/>
                <a:gd name="T1" fmla="*/ 81 h 98"/>
                <a:gd name="T2" fmla="*/ 146 w 151"/>
                <a:gd name="T3" fmla="*/ 49 h 98"/>
                <a:gd name="T4" fmla="*/ 73 w 151"/>
                <a:gd name="T5" fmla="*/ 0 h 98"/>
                <a:gd name="T6" fmla="*/ 0 w 151"/>
                <a:gd name="T7" fmla="*/ 49 h 98"/>
                <a:gd name="T8" fmla="*/ 73 w 151"/>
                <a:gd name="T9" fmla="*/ 98 h 98"/>
                <a:gd name="T10" fmla="*/ 116 w 151"/>
                <a:gd name="T11" fmla="*/ 89 h 98"/>
                <a:gd name="T12" fmla="*/ 140 w 151"/>
                <a:gd name="T13" fmla="*/ 98 h 98"/>
                <a:gd name="T14" fmla="*/ 151 w 151"/>
                <a:gd name="T15" fmla="*/ 97 h 98"/>
                <a:gd name="T16" fmla="*/ 128 w 151"/>
                <a:gd name="T17" fmla="*/ 81 h 98"/>
                <a:gd name="T18" fmla="*/ 45 w 151"/>
                <a:gd name="T19" fmla="*/ 58 h 98"/>
                <a:gd name="T20" fmla="*/ 37 w 151"/>
                <a:gd name="T21" fmla="*/ 49 h 98"/>
                <a:gd name="T22" fmla="*/ 45 w 151"/>
                <a:gd name="T23" fmla="*/ 41 h 98"/>
                <a:gd name="T24" fmla="*/ 54 w 151"/>
                <a:gd name="T25" fmla="*/ 49 h 98"/>
                <a:gd name="T26" fmla="*/ 45 w 151"/>
                <a:gd name="T27" fmla="*/ 58 h 98"/>
                <a:gd name="T28" fmla="*/ 75 w 151"/>
                <a:gd name="T29" fmla="*/ 58 h 98"/>
                <a:gd name="T30" fmla="*/ 67 w 151"/>
                <a:gd name="T31" fmla="*/ 49 h 98"/>
                <a:gd name="T32" fmla="*/ 75 w 151"/>
                <a:gd name="T33" fmla="*/ 41 h 98"/>
                <a:gd name="T34" fmla="*/ 84 w 151"/>
                <a:gd name="T35" fmla="*/ 49 h 98"/>
                <a:gd name="T36" fmla="*/ 75 w 151"/>
                <a:gd name="T37" fmla="*/ 58 h 98"/>
                <a:gd name="T38" fmla="*/ 105 w 151"/>
                <a:gd name="T39" fmla="*/ 58 h 98"/>
                <a:gd name="T40" fmla="*/ 97 w 151"/>
                <a:gd name="T41" fmla="*/ 49 h 98"/>
                <a:gd name="T42" fmla="*/ 105 w 151"/>
                <a:gd name="T43" fmla="*/ 41 h 98"/>
                <a:gd name="T44" fmla="*/ 114 w 151"/>
                <a:gd name="T45" fmla="*/ 49 h 98"/>
                <a:gd name="T46" fmla="*/ 105 w 151"/>
                <a:gd name="T47" fmla="*/ 5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8" y="81"/>
                  </a:moveTo>
                  <a:cubicBezTo>
                    <a:pt x="140" y="73"/>
                    <a:pt x="146" y="62"/>
                    <a:pt x="146" y="49"/>
                  </a:cubicBezTo>
                  <a:cubicBezTo>
                    <a:pt x="146" y="22"/>
                    <a:pt x="114" y="0"/>
                    <a:pt x="73" y="0"/>
                  </a:cubicBezTo>
                  <a:cubicBezTo>
                    <a:pt x="33" y="0"/>
                    <a:pt x="0" y="22"/>
                    <a:pt x="0" y="49"/>
                  </a:cubicBezTo>
                  <a:cubicBezTo>
                    <a:pt x="0" y="76"/>
                    <a:pt x="33" y="98"/>
                    <a:pt x="73" y="98"/>
                  </a:cubicBezTo>
                  <a:cubicBezTo>
                    <a:pt x="89" y="98"/>
                    <a:pt x="104" y="95"/>
                    <a:pt x="116" y="89"/>
                  </a:cubicBezTo>
                  <a:cubicBezTo>
                    <a:pt x="122" y="95"/>
                    <a:pt x="131" y="98"/>
                    <a:pt x="140" y="98"/>
                  </a:cubicBezTo>
                  <a:cubicBezTo>
                    <a:pt x="144" y="98"/>
                    <a:pt x="147" y="98"/>
                    <a:pt x="151" y="97"/>
                  </a:cubicBezTo>
                  <a:cubicBezTo>
                    <a:pt x="142" y="94"/>
                    <a:pt x="134" y="89"/>
                    <a:pt x="128" y="81"/>
                  </a:cubicBezTo>
                  <a:close/>
                  <a:moveTo>
                    <a:pt x="45" y="58"/>
                  </a:moveTo>
                  <a:cubicBezTo>
                    <a:pt x="41" y="58"/>
                    <a:pt x="37" y="54"/>
                    <a:pt x="37" y="49"/>
                  </a:cubicBezTo>
                  <a:cubicBezTo>
                    <a:pt x="37" y="45"/>
                    <a:pt x="41" y="41"/>
                    <a:pt x="45" y="41"/>
                  </a:cubicBezTo>
                  <a:cubicBezTo>
                    <a:pt x="50" y="41"/>
                    <a:pt x="54" y="45"/>
                    <a:pt x="54" y="49"/>
                  </a:cubicBezTo>
                  <a:cubicBezTo>
                    <a:pt x="54" y="54"/>
                    <a:pt x="50" y="58"/>
                    <a:pt x="45" y="58"/>
                  </a:cubicBezTo>
                  <a:close/>
                  <a:moveTo>
                    <a:pt x="75" y="58"/>
                  </a:moveTo>
                  <a:cubicBezTo>
                    <a:pt x="71" y="58"/>
                    <a:pt x="67" y="54"/>
                    <a:pt x="67" y="49"/>
                  </a:cubicBezTo>
                  <a:cubicBezTo>
                    <a:pt x="67" y="45"/>
                    <a:pt x="71" y="41"/>
                    <a:pt x="75" y="41"/>
                  </a:cubicBezTo>
                  <a:cubicBezTo>
                    <a:pt x="80" y="41"/>
                    <a:pt x="84" y="45"/>
                    <a:pt x="84" y="49"/>
                  </a:cubicBezTo>
                  <a:cubicBezTo>
                    <a:pt x="84" y="54"/>
                    <a:pt x="80" y="58"/>
                    <a:pt x="75" y="58"/>
                  </a:cubicBezTo>
                  <a:close/>
                  <a:moveTo>
                    <a:pt x="105" y="58"/>
                  </a:moveTo>
                  <a:cubicBezTo>
                    <a:pt x="100" y="58"/>
                    <a:pt x="97" y="54"/>
                    <a:pt x="97" y="49"/>
                  </a:cubicBezTo>
                  <a:cubicBezTo>
                    <a:pt x="97" y="45"/>
                    <a:pt x="100" y="41"/>
                    <a:pt x="105" y="41"/>
                  </a:cubicBezTo>
                  <a:cubicBezTo>
                    <a:pt x="110" y="41"/>
                    <a:pt x="114" y="45"/>
                    <a:pt x="114" y="49"/>
                  </a:cubicBezTo>
                  <a:cubicBezTo>
                    <a:pt x="114" y="54"/>
                    <a:pt x="110" y="58"/>
                    <a:pt x="10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6"/>
            <p:cNvSpPr>
              <a:spLocks noEditPoints="1"/>
            </p:cNvSpPr>
            <p:nvPr/>
          </p:nvSpPr>
          <p:spPr bwMode="auto">
            <a:xfrm>
              <a:off x="2480227" y="3975239"/>
              <a:ext cx="535869" cy="394285"/>
            </a:xfrm>
            <a:custGeom>
              <a:gdLst>
                <a:gd name="T0" fmla="*/ 223 w 253"/>
                <a:gd name="T1" fmla="*/ 0 h 186"/>
                <a:gd name="T2" fmla="*/ 31 w 253"/>
                <a:gd name="T3" fmla="*/ 0 h 186"/>
                <a:gd name="T4" fmla="*/ 0 w 253"/>
                <a:gd name="T5" fmla="*/ 31 h 186"/>
                <a:gd name="T6" fmla="*/ 0 w 253"/>
                <a:gd name="T7" fmla="*/ 155 h 186"/>
                <a:gd name="T8" fmla="*/ 31 w 253"/>
                <a:gd name="T9" fmla="*/ 186 h 186"/>
                <a:gd name="T10" fmla="*/ 223 w 253"/>
                <a:gd name="T11" fmla="*/ 186 h 186"/>
                <a:gd name="T12" fmla="*/ 253 w 253"/>
                <a:gd name="T13" fmla="*/ 155 h 186"/>
                <a:gd name="T14" fmla="*/ 253 w 253"/>
                <a:gd name="T15" fmla="*/ 31 h 186"/>
                <a:gd name="T16" fmla="*/ 223 w 253"/>
                <a:gd name="T17" fmla="*/ 0 h 186"/>
                <a:gd name="T18" fmla="*/ 216 w 253"/>
                <a:gd name="T19" fmla="*/ 24 h 186"/>
                <a:gd name="T20" fmla="*/ 128 w 253"/>
                <a:gd name="T21" fmla="*/ 86 h 186"/>
                <a:gd name="T22" fmla="*/ 46 w 253"/>
                <a:gd name="T23" fmla="*/ 24 h 186"/>
                <a:gd name="T24" fmla="*/ 216 w 253"/>
                <a:gd name="T25" fmla="*/ 24 h 186"/>
                <a:gd name="T26" fmla="*/ 223 w 253"/>
                <a:gd name="T27" fmla="*/ 162 h 186"/>
                <a:gd name="T28" fmla="*/ 31 w 253"/>
                <a:gd name="T29" fmla="*/ 162 h 186"/>
                <a:gd name="T30" fmla="*/ 24 w 253"/>
                <a:gd name="T31" fmla="*/ 155 h 186"/>
                <a:gd name="T32" fmla="*/ 24 w 253"/>
                <a:gd name="T33" fmla="*/ 37 h 186"/>
                <a:gd name="T34" fmla="*/ 128 w 253"/>
                <a:gd name="T35" fmla="*/ 115 h 186"/>
                <a:gd name="T36" fmla="*/ 230 w 253"/>
                <a:gd name="T37" fmla="*/ 43 h 186"/>
                <a:gd name="T38" fmla="*/ 230 w 253"/>
                <a:gd name="T39" fmla="*/ 155 h 186"/>
                <a:gd name="T40" fmla="*/ 223 w 253"/>
                <a:gd name="T41" fmla="*/ 162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3" y="172"/>
                    <a:pt x="253" y="155"/>
                  </a:cubicBezTo>
                  <a:cubicBezTo>
                    <a:pt x="253" y="31"/>
                    <a:pt x="253" y="31"/>
                    <a:pt x="253" y="31"/>
                  </a:cubicBezTo>
                  <a:cubicBezTo>
                    <a:pt x="253" y="14"/>
                    <a:pt x="240" y="0"/>
                    <a:pt x="223" y="0"/>
                  </a:cubicBezTo>
                  <a:close/>
                  <a:moveTo>
                    <a:pt x="216" y="24"/>
                  </a:moveTo>
                  <a:cubicBezTo>
                    <a:pt x="128" y="86"/>
                    <a:pt x="128" y="86"/>
                    <a:pt x="128" y="86"/>
                  </a:cubicBezTo>
                  <a:cubicBezTo>
                    <a:pt x="46" y="24"/>
                    <a:pt x="46" y="24"/>
                    <a:pt x="46" y="24"/>
                  </a:cubicBezTo>
                  <a:lnTo>
                    <a:pt x="216" y="24"/>
                  </a:lnTo>
                  <a:close/>
                  <a:moveTo>
                    <a:pt x="223" y="162"/>
                  </a:moveTo>
                  <a:cubicBezTo>
                    <a:pt x="31" y="162"/>
                    <a:pt x="31" y="162"/>
                    <a:pt x="31" y="162"/>
                  </a:cubicBezTo>
                  <a:cubicBezTo>
                    <a:pt x="27" y="162"/>
                    <a:pt x="24" y="159"/>
                    <a:pt x="24" y="155"/>
                  </a:cubicBezTo>
                  <a:cubicBezTo>
                    <a:pt x="24" y="37"/>
                    <a:pt x="24" y="37"/>
                    <a:pt x="24" y="37"/>
                  </a:cubicBezTo>
                  <a:cubicBezTo>
                    <a:pt x="128" y="115"/>
                    <a:pt x="128" y="115"/>
                    <a:pt x="128" y="115"/>
                  </a:cubicBezTo>
                  <a:cubicBezTo>
                    <a:pt x="230" y="43"/>
                    <a:pt x="230" y="43"/>
                    <a:pt x="230" y="43"/>
                  </a:cubicBezTo>
                  <a:cubicBezTo>
                    <a:pt x="230" y="155"/>
                    <a:pt x="230" y="155"/>
                    <a:pt x="230" y="155"/>
                  </a:cubicBezTo>
                  <a:cubicBezTo>
                    <a:pt x="230" y="159"/>
                    <a:pt x="226"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7"/>
            <p:cNvSpPr>
              <a:spLocks noEditPoints="1"/>
            </p:cNvSpPr>
            <p:nvPr/>
          </p:nvSpPr>
          <p:spPr bwMode="auto">
            <a:xfrm>
              <a:off x="3016097" y="2976981"/>
              <a:ext cx="411311" cy="422064"/>
            </a:xfrm>
            <a:custGeom>
              <a:gdLst>
                <a:gd name="T0" fmla="*/ 142 w 194"/>
                <a:gd name="T1" fmla="*/ 188 h 199"/>
                <a:gd name="T2" fmla="*/ 90 w 194"/>
                <a:gd name="T3" fmla="*/ 199 h 199"/>
                <a:gd name="T4" fmla="*/ 0 w 194"/>
                <a:gd name="T5" fmla="*/ 109 h 199"/>
                <a:gd name="T6" fmla="*/ 107 w 194"/>
                <a:gd name="T7" fmla="*/ 0 h 199"/>
                <a:gd name="T8" fmla="*/ 194 w 194"/>
                <a:gd name="T9" fmla="*/ 82 h 199"/>
                <a:gd name="T10" fmla="*/ 140 w 194"/>
                <a:gd name="T11" fmla="*/ 151 h 199"/>
                <a:gd name="T12" fmla="*/ 115 w 194"/>
                <a:gd name="T13" fmla="*/ 129 h 199"/>
                <a:gd name="T14" fmla="*/ 115 w 194"/>
                <a:gd name="T15" fmla="*/ 129 h 199"/>
                <a:gd name="T16" fmla="*/ 77 w 194"/>
                <a:gd name="T17" fmla="*/ 151 h 199"/>
                <a:gd name="T18" fmla="*/ 45 w 194"/>
                <a:gd name="T19" fmla="*/ 113 h 199"/>
                <a:gd name="T20" fmla="*/ 113 w 194"/>
                <a:gd name="T21" fmla="*/ 46 h 199"/>
                <a:gd name="T22" fmla="*/ 147 w 194"/>
                <a:gd name="T23" fmla="*/ 53 h 199"/>
                <a:gd name="T24" fmla="*/ 138 w 194"/>
                <a:gd name="T25" fmla="*/ 107 h 199"/>
                <a:gd name="T26" fmla="*/ 145 w 194"/>
                <a:gd name="T27" fmla="*/ 131 h 199"/>
                <a:gd name="T28" fmla="*/ 173 w 194"/>
                <a:gd name="T29" fmla="*/ 83 h 199"/>
                <a:gd name="T30" fmla="*/ 105 w 194"/>
                <a:gd name="T31" fmla="*/ 17 h 199"/>
                <a:gd name="T32" fmla="*/ 22 w 194"/>
                <a:gd name="T33" fmla="*/ 106 h 199"/>
                <a:gd name="T34" fmla="*/ 95 w 194"/>
                <a:gd name="T35" fmla="*/ 181 h 199"/>
                <a:gd name="T36" fmla="*/ 137 w 194"/>
                <a:gd name="T37" fmla="*/ 172 h 199"/>
                <a:gd name="T38" fmla="*/ 142 w 194"/>
                <a:gd name="T39" fmla="*/ 188 h 199"/>
                <a:gd name="T40" fmla="*/ 117 w 194"/>
                <a:gd name="T41" fmla="*/ 70 h 199"/>
                <a:gd name="T42" fmla="*/ 108 w 194"/>
                <a:gd name="T43" fmla="*/ 69 h 199"/>
                <a:gd name="T44" fmla="*/ 74 w 194"/>
                <a:gd name="T45" fmla="*/ 110 h 199"/>
                <a:gd name="T46" fmla="*/ 88 w 194"/>
                <a:gd name="T47" fmla="*/ 127 h 199"/>
                <a:gd name="T48" fmla="*/ 113 w 194"/>
                <a:gd name="T49" fmla="*/ 97 h 199"/>
                <a:gd name="T50" fmla="*/ 117 w 194"/>
                <a:gd name="T51" fmla="*/ 70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8"/>
                  </a:moveTo>
                  <a:cubicBezTo>
                    <a:pt x="125" y="196"/>
                    <a:pt x="110" y="199"/>
                    <a:pt x="90" y="199"/>
                  </a:cubicBezTo>
                  <a:cubicBezTo>
                    <a:pt x="42" y="199"/>
                    <a:pt x="0" y="165"/>
                    <a:pt x="0" y="109"/>
                  </a:cubicBezTo>
                  <a:cubicBezTo>
                    <a:pt x="0" y="50"/>
                    <a:pt x="43" y="0"/>
                    <a:pt x="107" y="0"/>
                  </a:cubicBezTo>
                  <a:cubicBezTo>
                    <a:pt x="158" y="0"/>
                    <a:pt x="194" y="34"/>
                    <a:pt x="194" y="82"/>
                  </a:cubicBezTo>
                  <a:cubicBezTo>
                    <a:pt x="194" y="124"/>
                    <a:pt x="171" y="151"/>
                    <a:pt x="140" y="151"/>
                  </a:cubicBezTo>
                  <a:cubicBezTo>
                    <a:pt x="126" y="151"/>
                    <a:pt x="117" y="143"/>
                    <a:pt x="115" y="129"/>
                  </a:cubicBezTo>
                  <a:cubicBezTo>
                    <a:pt x="115" y="129"/>
                    <a:pt x="115" y="129"/>
                    <a:pt x="115" y="129"/>
                  </a:cubicBezTo>
                  <a:cubicBezTo>
                    <a:pt x="105" y="143"/>
                    <a:pt x="93" y="151"/>
                    <a:pt x="77" y="151"/>
                  </a:cubicBezTo>
                  <a:cubicBezTo>
                    <a:pt x="59" y="151"/>
                    <a:pt x="45" y="137"/>
                    <a:pt x="45" y="113"/>
                  </a:cubicBezTo>
                  <a:cubicBezTo>
                    <a:pt x="45" y="78"/>
                    <a:pt x="71" y="46"/>
                    <a:pt x="113" y="46"/>
                  </a:cubicBezTo>
                  <a:cubicBezTo>
                    <a:pt x="125" y="46"/>
                    <a:pt x="139" y="50"/>
                    <a:pt x="147" y="53"/>
                  </a:cubicBezTo>
                  <a:cubicBezTo>
                    <a:pt x="138" y="107"/>
                    <a:pt x="138" y="107"/>
                    <a:pt x="138" y="107"/>
                  </a:cubicBezTo>
                  <a:cubicBezTo>
                    <a:pt x="135" y="123"/>
                    <a:pt x="137" y="131"/>
                    <a:pt x="145" y="131"/>
                  </a:cubicBezTo>
                  <a:cubicBezTo>
                    <a:pt x="157" y="132"/>
                    <a:pt x="173" y="116"/>
                    <a:pt x="173" y="83"/>
                  </a:cubicBezTo>
                  <a:cubicBezTo>
                    <a:pt x="173" y="46"/>
                    <a:pt x="149" y="17"/>
                    <a:pt x="105" y="17"/>
                  </a:cubicBezTo>
                  <a:cubicBezTo>
                    <a:pt x="60" y="17"/>
                    <a:pt x="22" y="51"/>
                    <a:pt x="22" y="106"/>
                  </a:cubicBezTo>
                  <a:cubicBezTo>
                    <a:pt x="22" y="154"/>
                    <a:pt x="53" y="181"/>
                    <a:pt x="95" y="181"/>
                  </a:cubicBezTo>
                  <a:cubicBezTo>
                    <a:pt x="110" y="181"/>
                    <a:pt x="126" y="178"/>
                    <a:pt x="137" y="172"/>
                  </a:cubicBezTo>
                  <a:lnTo>
                    <a:pt x="142" y="188"/>
                  </a:lnTo>
                  <a:close/>
                  <a:moveTo>
                    <a:pt x="117" y="70"/>
                  </a:moveTo>
                  <a:cubicBezTo>
                    <a:pt x="115" y="70"/>
                    <a:pt x="111" y="69"/>
                    <a:pt x="108" y="69"/>
                  </a:cubicBezTo>
                  <a:cubicBezTo>
                    <a:pt x="89" y="69"/>
                    <a:pt x="74" y="88"/>
                    <a:pt x="74" y="110"/>
                  </a:cubicBezTo>
                  <a:cubicBezTo>
                    <a:pt x="74" y="121"/>
                    <a:pt x="79" y="127"/>
                    <a:pt x="88" y="127"/>
                  </a:cubicBezTo>
                  <a:cubicBezTo>
                    <a:pt x="99" y="127"/>
                    <a:pt x="110" y="114"/>
                    <a:pt x="113" y="97"/>
                  </a:cubicBezTo>
                  <a:lnTo>
                    <a:pt x="117"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p:nvPr/>
          </p:nvSpPr>
          <p:spPr bwMode="auto">
            <a:xfrm>
              <a:off x="4826223" y="4782627"/>
              <a:ext cx="443571" cy="430129"/>
            </a:xfrm>
            <a:custGeom>
              <a:gdLst>
                <a:gd name="T0" fmla="*/ 11 w 209"/>
                <a:gd name="T1" fmla="*/ 203 h 203"/>
                <a:gd name="T2" fmla="*/ 26 w 209"/>
                <a:gd name="T3" fmla="*/ 167 h 203"/>
                <a:gd name="T4" fmla="*/ 79 w 209"/>
                <a:gd name="T5" fmla="*/ 120 h 203"/>
                <a:gd name="T6" fmla="*/ 52 w 209"/>
                <a:gd name="T7" fmla="*/ 64 h 203"/>
                <a:gd name="T8" fmla="*/ 106 w 209"/>
                <a:gd name="T9" fmla="*/ 0 h 203"/>
                <a:gd name="T10" fmla="*/ 159 w 209"/>
                <a:gd name="T11" fmla="*/ 69 h 203"/>
                <a:gd name="T12" fmla="*/ 133 w 209"/>
                <a:gd name="T13" fmla="*/ 121 h 203"/>
                <a:gd name="T14" fmla="*/ 190 w 209"/>
                <a:gd name="T15" fmla="*/ 164 h 203"/>
                <a:gd name="T16" fmla="*/ 209 w 209"/>
                <a:gd name="T17" fmla="*/ 203 h 203"/>
                <a:gd name="T18" fmla="*/ 11 w 209"/>
                <a:gd name="T19" fmla="*/ 203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3">
                  <a:moveTo>
                    <a:pt x="11" y="203"/>
                  </a:moveTo>
                  <a:cubicBezTo>
                    <a:pt x="11" y="203"/>
                    <a:pt x="0" y="175"/>
                    <a:pt x="26" y="167"/>
                  </a:cubicBezTo>
                  <a:cubicBezTo>
                    <a:pt x="52" y="159"/>
                    <a:pt x="79" y="150"/>
                    <a:pt x="79" y="120"/>
                  </a:cubicBezTo>
                  <a:cubicBezTo>
                    <a:pt x="79" y="120"/>
                    <a:pt x="52" y="108"/>
                    <a:pt x="52" y="64"/>
                  </a:cubicBezTo>
                  <a:cubicBezTo>
                    <a:pt x="52" y="24"/>
                    <a:pt x="73" y="0"/>
                    <a:pt x="106" y="0"/>
                  </a:cubicBezTo>
                  <a:cubicBezTo>
                    <a:pt x="140" y="0"/>
                    <a:pt x="159" y="26"/>
                    <a:pt x="159" y="69"/>
                  </a:cubicBezTo>
                  <a:cubicBezTo>
                    <a:pt x="159" y="69"/>
                    <a:pt x="152" y="111"/>
                    <a:pt x="133" y="121"/>
                  </a:cubicBezTo>
                  <a:cubicBezTo>
                    <a:pt x="134" y="129"/>
                    <a:pt x="130" y="155"/>
                    <a:pt x="190" y="164"/>
                  </a:cubicBezTo>
                  <a:cubicBezTo>
                    <a:pt x="208" y="166"/>
                    <a:pt x="209" y="184"/>
                    <a:pt x="209" y="203"/>
                  </a:cubicBezTo>
                  <a:lnTo>
                    <a:pt x="11" y="2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p:nvPr/>
          </p:nvSpPr>
          <p:spPr bwMode="auto">
            <a:xfrm>
              <a:off x="5216924" y="4841769"/>
              <a:ext cx="285857" cy="369194"/>
            </a:xfrm>
            <a:custGeom>
              <a:gdLst>
                <a:gd name="T0" fmla="*/ 40 w 135"/>
                <a:gd name="T1" fmla="*/ 174 h 174"/>
                <a:gd name="T2" fmla="*/ 135 w 135"/>
                <a:gd name="T3" fmla="*/ 174 h 174"/>
                <a:gd name="T4" fmla="*/ 118 w 135"/>
                <a:gd name="T5" fmla="*/ 141 h 174"/>
                <a:gd name="T6" fmla="*/ 70 w 135"/>
                <a:gd name="T7" fmla="*/ 104 h 174"/>
                <a:gd name="T8" fmla="*/ 92 w 135"/>
                <a:gd name="T9" fmla="*/ 59 h 174"/>
                <a:gd name="T10" fmla="*/ 47 w 135"/>
                <a:gd name="T11" fmla="*/ 0 h 174"/>
                <a:gd name="T12" fmla="*/ 0 w 135"/>
                <a:gd name="T13" fmla="*/ 54 h 174"/>
                <a:gd name="T14" fmla="*/ 23 w 135"/>
                <a:gd name="T15" fmla="*/ 103 h 174"/>
                <a:gd name="T16" fmla="*/ 13 w 135"/>
                <a:gd name="T17" fmla="*/ 124 h 174"/>
                <a:gd name="T18" fmla="*/ 38 w 135"/>
                <a:gd name="T19" fmla="*/ 145 h 174"/>
                <a:gd name="T20" fmla="*/ 40 w 135"/>
                <a:gd name="T21" fmla="*/ 174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2"/>
                    <a:pt x="118" y="141"/>
                  </a:cubicBezTo>
                  <a:cubicBezTo>
                    <a:pt x="67" y="133"/>
                    <a:pt x="71" y="110"/>
                    <a:pt x="70" y="104"/>
                  </a:cubicBezTo>
                  <a:cubicBezTo>
                    <a:pt x="86" y="95"/>
                    <a:pt x="92" y="59"/>
                    <a:pt x="92" y="59"/>
                  </a:cubicBezTo>
                  <a:cubicBezTo>
                    <a:pt x="92" y="22"/>
                    <a:pt x="76" y="0"/>
                    <a:pt x="47" y="0"/>
                  </a:cubicBezTo>
                  <a:cubicBezTo>
                    <a:pt x="18" y="0"/>
                    <a:pt x="0" y="20"/>
                    <a:pt x="0" y="54"/>
                  </a:cubicBezTo>
                  <a:cubicBezTo>
                    <a:pt x="0" y="93"/>
                    <a:pt x="23" y="103"/>
                    <a:pt x="23" y="103"/>
                  </a:cubicBezTo>
                  <a:cubicBezTo>
                    <a:pt x="23" y="114"/>
                    <a:pt x="18" y="121"/>
                    <a:pt x="13" y="124"/>
                  </a:cubicBezTo>
                  <a:cubicBezTo>
                    <a:pt x="13" y="124"/>
                    <a:pt x="33" y="129"/>
                    <a:pt x="38" y="145"/>
                  </a:cubicBezTo>
                  <a:cubicBezTo>
                    <a:pt x="41"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bwMode="auto">
            <a:xfrm>
              <a:off x="1507060" y="3922368"/>
              <a:ext cx="534077" cy="381740"/>
            </a:xfrm>
            <a:custGeom>
              <a:gdLst>
                <a:gd name="T0" fmla="*/ 252 w 252"/>
                <a:gd name="T1" fmla="*/ 12 h 180"/>
                <a:gd name="T2" fmla="*/ 244 w 252"/>
                <a:gd name="T3" fmla="*/ 0 h 180"/>
                <a:gd name="T4" fmla="*/ 92 w 252"/>
                <a:gd name="T5" fmla="*/ 9 h 180"/>
                <a:gd name="T6" fmla="*/ 62 w 252"/>
                <a:gd name="T7" fmla="*/ 128 h 180"/>
                <a:gd name="T8" fmla="*/ 47 w 252"/>
                <a:gd name="T9" fmla="*/ 122 h 180"/>
                <a:gd name="T10" fmla="*/ 4 w 252"/>
                <a:gd name="T11" fmla="*/ 139 h 180"/>
                <a:gd name="T12" fmla="*/ 34 w 252"/>
                <a:gd name="T13" fmla="*/ 175 h 180"/>
                <a:gd name="T14" fmla="*/ 77 w 252"/>
                <a:gd name="T15" fmla="*/ 158 h 180"/>
                <a:gd name="T16" fmla="*/ 78 w 252"/>
                <a:gd name="T17" fmla="*/ 153 h 180"/>
                <a:gd name="T18" fmla="*/ 103 w 252"/>
                <a:gd name="T19" fmla="*/ 55 h 180"/>
                <a:gd name="T20" fmla="*/ 210 w 252"/>
                <a:gd name="T21" fmla="*/ 48 h 180"/>
                <a:gd name="T22" fmla="*/ 190 w 252"/>
                <a:gd name="T23" fmla="*/ 123 h 180"/>
                <a:gd name="T24" fmla="*/ 176 w 252"/>
                <a:gd name="T25" fmla="*/ 116 h 180"/>
                <a:gd name="T26" fmla="*/ 132 w 252"/>
                <a:gd name="T27" fmla="*/ 133 h 180"/>
                <a:gd name="T28" fmla="*/ 162 w 252"/>
                <a:gd name="T29" fmla="*/ 169 h 180"/>
                <a:gd name="T30" fmla="*/ 205 w 252"/>
                <a:gd name="T31" fmla="*/ 152 h 180"/>
                <a:gd name="T32" fmla="*/ 206 w 252"/>
                <a:gd name="T33" fmla="*/ 146 h 180"/>
                <a:gd name="T34" fmla="*/ 207 w 252"/>
                <a:gd name="T35" fmla="*/ 146 h 180"/>
                <a:gd name="T36" fmla="*/ 252 w 252"/>
                <a:gd name="T37" fmla="*/ 12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180">
                  <a:moveTo>
                    <a:pt x="252" y="12"/>
                  </a:moveTo>
                  <a:cubicBezTo>
                    <a:pt x="244" y="0"/>
                    <a:pt x="244" y="0"/>
                    <a:pt x="244" y="0"/>
                  </a:cubicBezTo>
                  <a:cubicBezTo>
                    <a:pt x="92" y="9"/>
                    <a:pt x="92" y="9"/>
                    <a:pt x="92" y="9"/>
                  </a:cubicBezTo>
                  <a:cubicBezTo>
                    <a:pt x="62" y="128"/>
                    <a:pt x="62" y="128"/>
                    <a:pt x="62" y="128"/>
                  </a:cubicBezTo>
                  <a:cubicBezTo>
                    <a:pt x="57" y="126"/>
                    <a:pt x="53" y="123"/>
                    <a:pt x="47" y="122"/>
                  </a:cubicBezTo>
                  <a:cubicBezTo>
                    <a:pt x="27" y="117"/>
                    <a:pt x="8" y="124"/>
                    <a:pt x="4" y="139"/>
                  </a:cubicBezTo>
                  <a:cubicBezTo>
                    <a:pt x="0" y="153"/>
                    <a:pt x="14" y="169"/>
                    <a:pt x="34" y="175"/>
                  </a:cubicBezTo>
                  <a:cubicBezTo>
                    <a:pt x="54" y="180"/>
                    <a:pt x="73" y="172"/>
                    <a:pt x="77" y="158"/>
                  </a:cubicBezTo>
                  <a:cubicBezTo>
                    <a:pt x="78" y="156"/>
                    <a:pt x="78" y="155"/>
                    <a:pt x="78" y="153"/>
                  </a:cubicBezTo>
                  <a:cubicBezTo>
                    <a:pt x="103" y="55"/>
                    <a:pt x="103" y="55"/>
                    <a:pt x="103" y="55"/>
                  </a:cubicBezTo>
                  <a:cubicBezTo>
                    <a:pt x="210" y="48"/>
                    <a:pt x="210" y="48"/>
                    <a:pt x="210" y="48"/>
                  </a:cubicBezTo>
                  <a:cubicBezTo>
                    <a:pt x="190" y="123"/>
                    <a:pt x="190" y="123"/>
                    <a:pt x="190" y="123"/>
                  </a:cubicBezTo>
                  <a:cubicBezTo>
                    <a:pt x="186" y="120"/>
                    <a:pt x="181" y="118"/>
                    <a:pt x="176" y="116"/>
                  </a:cubicBezTo>
                  <a:cubicBezTo>
                    <a:pt x="155" y="111"/>
                    <a:pt x="136" y="118"/>
                    <a:pt x="132" y="133"/>
                  </a:cubicBezTo>
                  <a:cubicBezTo>
                    <a:pt x="129" y="147"/>
                    <a:pt x="142" y="163"/>
                    <a:pt x="162" y="169"/>
                  </a:cubicBezTo>
                  <a:cubicBezTo>
                    <a:pt x="182" y="174"/>
                    <a:pt x="202" y="166"/>
                    <a:pt x="205" y="152"/>
                  </a:cubicBezTo>
                  <a:cubicBezTo>
                    <a:pt x="206" y="150"/>
                    <a:pt x="206" y="148"/>
                    <a:pt x="206" y="146"/>
                  </a:cubicBezTo>
                  <a:cubicBezTo>
                    <a:pt x="207" y="146"/>
                    <a:pt x="207" y="146"/>
                    <a:pt x="207" y="146"/>
                  </a:cubicBezTo>
                  <a:lnTo>
                    <a:pt x="25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bwMode="auto">
            <a:xfrm>
              <a:off x="2132540" y="4865069"/>
              <a:ext cx="521531" cy="471350"/>
            </a:xfrm>
            <a:custGeom>
              <a:gdLst>
                <a:gd name="T0" fmla="*/ 242 w 246"/>
                <a:gd name="T1" fmla="*/ 65 h 222"/>
                <a:gd name="T2" fmla="*/ 181 w 246"/>
                <a:gd name="T3" fmla="*/ 1 h 222"/>
                <a:gd name="T4" fmla="*/ 122 w 246"/>
                <a:gd name="T5" fmla="*/ 37 h 222"/>
                <a:gd name="T6" fmla="*/ 62 w 246"/>
                <a:gd name="T7" fmla="*/ 3 h 222"/>
                <a:gd name="T8" fmla="*/ 3 w 246"/>
                <a:gd name="T9" fmla="*/ 68 h 222"/>
                <a:gd name="T10" fmla="*/ 48 w 246"/>
                <a:gd name="T11" fmla="*/ 155 h 222"/>
                <a:gd name="T12" fmla="*/ 124 w 246"/>
                <a:gd name="T13" fmla="*/ 222 h 222"/>
                <a:gd name="T14" fmla="*/ 124 w 246"/>
                <a:gd name="T15" fmla="*/ 222 h 222"/>
                <a:gd name="T16" fmla="*/ 124 w 246"/>
                <a:gd name="T17" fmla="*/ 222 h 222"/>
                <a:gd name="T18" fmla="*/ 124 w 246"/>
                <a:gd name="T19" fmla="*/ 222 h 222"/>
                <a:gd name="T20" fmla="*/ 124 w 246"/>
                <a:gd name="T21" fmla="*/ 222 h 222"/>
                <a:gd name="T22" fmla="*/ 199 w 246"/>
                <a:gd name="T23" fmla="*/ 154 h 222"/>
                <a:gd name="T24" fmla="*/ 242 w 246"/>
                <a:gd name="T25" fmla="*/ 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21">
                  <a:moveTo>
                    <a:pt x="242" y="65"/>
                  </a:moveTo>
                  <a:cubicBezTo>
                    <a:pt x="238" y="0"/>
                    <a:pt x="181" y="1"/>
                    <a:pt x="181" y="1"/>
                  </a:cubicBezTo>
                  <a:cubicBezTo>
                    <a:pt x="143" y="0"/>
                    <a:pt x="123" y="36"/>
                    <a:pt x="122" y="37"/>
                  </a:cubicBezTo>
                  <a:cubicBezTo>
                    <a:pt x="121" y="36"/>
                    <a:pt x="100" y="1"/>
                    <a:pt x="62" y="3"/>
                  </a:cubicBezTo>
                  <a:cubicBezTo>
                    <a:pt x="62" y="3"/>
                    <a:pt x="5" y="3"/>
                    <a:pt x="3" y="68"/>
                  </a:cubicBezTo>
                  <a:cubicBezTo>
                    <a:pt x="3" y="68"/>
                    <a:pt x="0" y="111"/>
                    <a:pt x="48" y="155"/>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99" y="154"/>
                    <a:pt x="199" y="154"/>
                    <a:pt x="199" y="154"/>
                  </a:cubicBezTo>
                  <a:cubicBezTo>
                    <a:pt x="246" y="108"/>
                    <a:pt x="242" y="65"/>
                    <a:pt x="24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2"/>
            <p:cNvSpPr>
              <a:spLocks noEditPoints="1"/>
            </p:cNvSpPr>
            <p:nvPr/>
          </p:nvSpPr>
          <p:spPr bwMode="auto">
            <a:xfrm>
              <a:off x="1910306" y="2938448"/>
              <a:ext cx="694479" cy="577090"/>
            </a:xfrm>
            <a:custGeom>
              <a:gdLst>
                <a:gd name="T0" fmla="*/ 328 w 328"/>
                <a:gd name="T1" fmla="*/ 39 h 272"/>
                <a:gd name="T2" fmla="*/ 163 w 328"/>
                <a:gd name="T3" fmla="*/ 0 h 272"/>
                <a:gd name="T4" fmla="*/ 0 w 328"/>
                <a:gd name="T5" fmla="*/ 46 h 272"/>
                <a:gd name="T6" fmla="*/ 2 w 328"/>
                <a:gd name="T7" fmla="*/ 56 h 272"/>
                <a:gd name="T8" fmla="*/ 67 w 328"/>
                <a:gd name="T9" fmla="*/ 72 h 272"/>
                <a:gd name="T10" fmla="*/ 69 w 328"/>
                <a:gd name="T11" fmla="*/ 152 h 272"/>
                <a:gd name="T12" fmla="*/ 164 w 328"/>
                <a:gd name="T13" fmla="*/ 197 h 272"/>
                <a:gd name="T14" fmla="*/ 264 w 328"/>
                <a:gd name="T15" fmla="*/ 148 h 272"/>
                <a:gd name="T16" fmla="*/ 263 w 328"/>
                <a:gd name="T17" fmla="*/ 69 h 272"/>
                <a:gd name="T18" fmla="*/ 267 w 328"/>
                <a:gd name="T19" fmla="*/ 67 h 272"/>
                <a:gd name="T20" fmla="*/ 274 w 328"/>
                <a:gd name="T21" fmla="*/ 131 h 272"/>
                <a:gd name="T22" fmla="*/ 273 w 328"/>
                <a:gd name="T23" fmla="*/ 201 h 272"/>
                <a:gd name="T24" fmla="*/ 262 w 328"/>
                <a:gd name="T25" fmla="*/ 214 h 272"/>
                <a:gd name="T26" fmla="*/ 272 w 328"/>
                <a:gd name="T27" fmla="*/ 226 h 272"/>
                <a:gd name="T28" fmla="*/ 257 w 328"/>
                <a:gd name="T29" fmla="*/ 270 h 272"/>
                <a:gd name="T30" fmla="*/ 262 w 328"/>
                <a:gd name="T31" fmla="*/ 271 h 272"/>
                <a:gd name="T32" fmla="*/ 268 w 328"/>
                <a:gd name="T33" fmla="*/ 254 h 272"/>
                <a:gd name="T34" fmla="*/ 265 w 328"/>
                <a:gd name="T35" fmla="*/ 271 h 272"/>
                <a:gd name="T36" fmla="*/ 269 w 328"/>
                <a:gd name="T37" fmla="*/ 272 h 272"/>
                <a:gd name="T38" fmla="*/ 272 w 328"/>
                <a:gd name="T39" fmla="*/ 259 h 272"/>
                <a:gd name="T40" fmla="*/ 273 w 328"/>
                <a:gd name="T41" fmla="*/ 271 h 272"/>
                <a:gd name="T42" fmla="*/ 277 w 328"/>
                <a:gd name="T43" fmla="*/ 272 h 272"/>
                <a:gd name="T44" fmla="*/ 277 w 328"/>
                <a:gd name="T45" fmla="*/ 259 h 272"/>
                <a:gd name="T46" fmla="*/ 279 w 328"/>
                <a:gd name="T47" fmla="*/ 272 h 272"/>
                <a:gd name="T48" fmla="*/ 283 w 328"/>
                <a:gd name="T49" fmla="*/ 272 h 272"/>
                <a:gd name="T50" fmla="*/ 281 w 328"/>
                <a:gd name="T51" fmla="*/ 256 h 272"/>
                <a:gd name="T52" fmla="*/ 286 w 328"/>
                <a:gd name="T53" fmla="*/ 270 h 272"/>
                <a:gd name="T54" fmla="*/ 290 w 328"/>
                <a:gd name="T55" fmla="*/ 270 h 272"/>
                <a:gd name="T56" fmla="*/ 279 w 328"/>
                <a:gd name="T57" fmla="*/ 225 h 272"/>
                <a:gd name="T58" fmla="*/ 287 w 328"/>
                <a:gd name="T59" fmla="*/ 213 h 272"/>
                <a:gd name="T60" fmla="*/ 278 w 328"/>
                <a:gd name="T61" fmla="*/ 201 h 272"/>
                <a:gd name="T62" fmla="*/ 280 w 328"/>
                <a:gd name="T63" fmla="*/ 132 h 272"/>
                <a:gd name="T64" fmla="*/ 272 w 328"/>
                <a:gd name="T65" fmla="*/ 66 h 272"/>
                <a:gd name="T66" fmla="*/ 328 w 328"/>
                <a:gd name="T67" fmla="*/ 51 h 272"/>
                <a:gd name="T68" fmla="*/ 328 w 328"/>
                <a:gd name="T69" fmla="*/ 39 h 272"/>
                <a:gd name="T70" fmla="*/ 163 w 328"/>
                <a:gd name="T71" fmla="*/ 57 h 272"/>
                <a:gd name="T72" fmla="*/ 66 w 328"/>
                <a:gd name="T73" fmla="*/ 42 h 272"/>
                <a:gd name="T74" fmla="*/ 162 w 328"/>
                <a:gd name="T75" fmla="*/ 23 h 272"/>
                <a:gd name="T76" fmla="*/ 258 w 328"/>
                <a:gd name="T77" fmla="*/ 38 h 272"/>
                <a:gd name="T78" fmla="*/ 163 w 328"/>
                <a:gd name="T79" fmla="*/ 57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2">
                  <a:moveTo>
                    <a:pt x="328" y="39"/>
                  </a:moveTo>
                  <a:cubicBezTo>
                    <a:pt x="163" y="0"/>
                    <a:pt x="163" y="0"/>
                    <a:pt x="163" y="0"/>
                  </a:cubicBezTo>
                  <a:cubicBezTo>
                    <a:pt x="0" y="46"/>
                    <a:pt x="0" y="46"/>
                    <a:pt x="0" y="46"/>
                  </a:cubicBezTo>
                  <a:cubicBezTo>
                    <a:pt x="2" y="56"/>
                    <a:pt x="2" y="56"/>
                    <a:pt x="2" y="56"/>
                  </a:cubicBezTo>
                  <a:cubicBezTo>
                    <a:pt x="67" y="72"/>
                    <a:pt x="67" y="72"/>
                    <a:pt x="67" y="72"/>
                  </a:cubicBezTo>
                  <a:cubicBezTo>
                    <a:pt x="69" y="152"/>
                    <a:pt x="69" y="152"/>
                    <a:pt x="69" y="152"/>
                  </a:cubicBezTo>
                  <a:cubicBezTo>
                    <a:pt x="84" y="197"/>
                    <a:pt x="164" y="197"/>
                    <a:pt x="164" y="197"/>
                  </a:cubicBezTo>
                  <a:cubicBezTo>
                    <a:pt x="257" y="194"/>
                    <a:pt x="264" y="148"/>
                    <a:pt x="264" y="148"/>
                  </a:cubicBezTo>
                  <a:cubicBezTo>
                    <a:pt x="263" y="69"/>
                    <a:pt x="263" y="69"/>
                    <a:pt x="263" y="69"/>
                  </a:cubicBezTo>
                  <a:cubicBezTo>
                    <a:pt x="267" y="67"/>
                    <a:pt x="267" y="67"/>
                    <a:pt x="267" y="67"/>
                  </a:cubicBezTo>
                  <a:cubicBezTo>
                    <a:pt x="271" y="78"/>
                    <a:pt x="276" y="97"/>
                    <a:pt x="274" y="131"/>
                  </a:cubicBezTo>
                  <a:cubicBezTo>
                    <a:pt x="272" y="179"/>
                    <a:pt x="272" y="194"/>
                    <a:pt x="273" y="201"/>
                  </a:cubicBezTo>
                  <a:cubicBezTo>
                    <a:pt x="267" y="202"/>
                    <a:pt x="262" y="208"/>
                    <a:pt x="262" y="214"/>
                  </a:cubicBezTo>
                  <a:cubicBezTo>
                    <a:pt x="263" y="220"/>
                    <a:pt x="267" y="224"/>
                    <a:pt x="272" y="226"/>
                  </a:cubicBezTo>
                  <a:cubicBezTo>
                    <a:pt x="271" y="231"/>
                    <a:pt x="266" y="249"/>
                    <a:pt x="257" y="270"/>
                  </a:cubicBezTo>
                  <a:cubicBezTo>
                    <a:pt x="262" y="271"/>
                    <a:pt x="262" y="271"/>
                    <a:pt x="262" y="271"/>
                  </a:cubicBezTo>
                  <a:cubicBezTo>
                    <a:pt x="262" y="271"/>
                    <a:pt x="267" y="258"/>
                    <a:pt x="268" y="254"/>
                  </a:cubicBezTo>
                  <a:cubicBezTo>
                    <a:pt x="268" y="257"/>
                    <a:pt x="265" y="270"/>
                    <a:pt x="265" y="271"/>
                  </a:cubicBezTo>
                  <a:cubicBezTo>
                    <a:pt x="269" y="272"/>
                    <a:pt x="269" y="272"/>
                    <a:pt x="269" y="272"/>
                  </a:cubicBezTo>
                  <a:cubicBezTo>
                    <a:pt x="269" y="272"/>
                    <a:pt x="272" y="261"/>
                    <a:pt x="272" y="259"/>
                  </a:cubicBezTo>
                  <a:cubicBezTo>
                    <a:pt x="272" y="259"/>
                    <a:pt x="272" y="271"/>
                    <a:pt x="273" y="271"/>
                  </a:cubicBezTo>
                  <a:cubicBezTo>
                    <a:pt x="277" y="272"/>
                    <a:pt x="277" y="272"/>
                    <a:pt x="277" y="272"/>
                  </a:cubicBezTo>
                  <a:cubicBezTo>
                    <a:pt x="277" y="272"/>
                    <a:pt x="276" y="261"/>
                    <a:pt x="277" y="259"/>
                  </a:cubicBezTo>
                  <a:cubicBezTo>
                    <a:pt x="277" y="259"/>
                    <a:pt x="279" y="266"/>
                    <a:pt x="279" y="272"/>
                  </a:cubicBezTo>
                  <a:cubicBezTo>
                    <a:pt x="283" y="272"/>
                    <a:pt x="283" y="272"/>
                    <a:pt x="283" y="272"/>
                  </a:cubicBezTo>
                  <a:cubicBezTo>
                    <a:pt x="283" y="272"/>
                    <a:pt x="282" y="259"/>
                    <a:pt x="281" y="256"/>
                  </a:cubicBezTo>
                  <a:cubicBezTo>
                    <a:pt x="281" y="256"/>
                    <a:pt x="285" y="264"/>
                    <a:pt x="286" y="270"/>
                  </a:cubicBezTo>
                  <a:cubicBezTo>
                    <a:pt x="290" y="270"/>
                    <a:pt x="290" y="270"/>
                    <a:pt x="290" y="270"/>
                  </a:cubicBezTo>
                  <a:cubicBezTo>
                    <a:pt x="290" y="270"/>
                    <a:pt x="282" y="234"/>
                    <a:pt x="279" y="225"/>
                  </a:cubicBezTo>
                  <a:cubicBezTo>
                    <a:pt x="284" y="224"/>
                    <a:pt x="288" y="219"/>
                    <a:pt x="287" y="213"/>
                  </a:cubicBezTo>
                  <a:cubicBezTo>
                    <a:pt x="287" y="208"/>
                    <a:pt x="283" y="203"/>
                    <a:pt x="278" y="201"/>
                  </a:cubicBezTo>
                  <a:cubicBezTo>
                    <a:pt x="277" y="194"/>
                    <a:pt x="278" y="181"/>
                    <a:pt x="280" y="132"/>
                  </a:cubicBezTo>
                  <a:cubicBezTo>
                    <a:pt x="281" y="103"/>
                    <a:pt x="278" y="81"/>
                    <a:pt x="272" y="66"/>
                  </a:cubicBezTo>
                  <a:cubicBezTo>
                    <a:pt x="328" y="51"/>
                    <a:pt x="328" y="51"/>
                    <a:pt x="328" y="51"/>
                  </a:cubicBezTo>
                  <a:lnTo>
                    <a:pt x="328" y="39"/>
                  </a:lnTo>
                  <a:close/>
                  <a:moveTo>
                    <a:pt x="163" y="57"/>
                  </a:moveTo>
                  <a:cubicBezTo>
                    <a:pt x="110" y="59"/>
                    <a:pt x="66" y="52"/>
                    <a:pt x="66" y="42"/>
                  </a:cubicBezTo>
                  <a:cubicBezTo>
                    <a:pt x="66" y="33"/>
                    <a:pt x="109" y="24"/>
                    <a:pt x="162" y="23"/>
                  </a:cubicBezTo>
                  <a:cubicBezTo>
                    <a:pt x="215" y="22"/>
                    <a:pt x="258" y="29"/>
                    <a:pt x="258" y="38"/>
                  </a:cubicBezTo>
                  <a:cubicBezTo>
                    <a:pt x="258" y="48"/>
                    <a:pt x="216" y="56"/>
                    <a:pt x="16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3"/>
            <p:cNvSpPr>
              <a:spLocks noEditPoints="1"/>
            </p:cNvSpPr>
            <p:nvPr/>
          </p:nvSpPr>
          <p:spPr bwMode="auto">
            <a:xfrm>
              <a:off x="1269594" y="3178604"/>
              <a:ext cx="347688" cy="355753"/>
            </a:xfrm>
            <a:custGeom>
              <a:gdLst>
                <a:gd name="T0" fmla="*/ 81 w 164"/>
                <a:gd name="T1" fmla="*/ 73 h 168"/>
                <a:gd name="T2" fmla="*/ 128 w 164"/>
                <a:gd name="T3" fmla="*/ 55 h 168"/>
                <a:gd name="T4" fmla="*/ 151 w 164"/>
                <a:gd name="T5" fmla="*/ 65 h 168"/>
                <a:gd name="T6" fmla="*/ 152 w 164"/>
                <a:gd name="T7" fmla="*/ 66 h 168"/>
                <a:gd name="T8" fmla="*/ 161 w 164"/>
                <a:gd name="T9" fmla="*/ 99 h 168"/>
                <a:gd name="T10" fmla="*/ 144 w 164"/>
                <a:gd name="T11" fmla="*/ 134 h 168"/>
                <a:gd name="T12" fmla="*/ 155 w 164"/>
                <a:gd name="T13" fmla="*/ 145 h 168"/>
                <a:gd name="T14" fmla="*/ 154 w 164"/>
                <a:gd name="T15" fmla="*/ 156 h 168"/>
                <a:gd name="T16" fmla="*/ 144 w 164"/>
                <a:gd name="T17" fmla="*/ 157 h 168"/>
                <a:gd name="T18" fmla="*/ 132 w 164"/>
                <a:gd name="T19" fmla="*/ 146 h 168"/>
                <a:gd name="T20" fmla="*/ 93 w 164"/>
                <a:gd name="T21" fmla="*/ 166 h 168"/>
                <a:gd name="T22" fmla="*/ 62 w 164"/>
                <a:gd name="T23" fmla="*/ 160 h 168"/>
                <a:gd name="T24" fmla="*/ 64 w 164"/>
                <a:gd name="T25" fmla="*/ 143 h 168"/>
                <a:gd name="T26" fmla="*/ 79 w 164"/>
                <a:gd name="T27" fmla="*/ 141 h 168"/>
                <a:gd name="T28" fmla="*/ 119 w 164"/>
                <a:gd name="T29" fmla="*/ 134 h 168"/>
                <a:gd name="T30" fmla="*/ 82 w 164"/>
                <a:gd name="T31" fmla="*/ 97 h 168"/>
                <a:gd name="T32" fmla="*/ 17 w 164"/>
                <a:gd name="T33" fmla="*/ 105 h 168"/>
                <a:gd name="T34" fmla="*/ 23 w 164"/>
                <a:gd name="T35" fmla="*/ 41 h 168"/>
                <a:gd name="T36" fmla="*/ 12 w 164"/>
                <a:gd name="T37" fmla="*/ 30 h 168"/>
                <a:gd name="T38" fmla="*/ 14 w 164"/>
                <a:gd name="T39" fmla="*/ 20 h 168"/>
                <a:gd name="T40" fmla="*/ 24 w 164"/>
                <a:gd name="T41" fmla="*/ 18 h 168"/>
                <a:gd name="T42" fmla="*/ 35 w 164"/>
                <a:gd name="T43" fmla="*/ 29 h 168"/>
                <a:gd name="T44" fmla="*/ 95 w 164"/>
                <a:gd name="T45" fmla="*/ 17 h 168"/>
                <a:gd name="T46" fmla="*/ 93 w 164"/>
                <a:gd name="T47" fmla="*/ 32 h 168"/>
                <a:gd name="T48" fmla="*/ 81 w 164"/>
                <a:gd name="T49" fmla="*/ 35 h 168"/>
                <a:gd name="T50" fmla="*/ 47 w 164"/>
                <a:gd name="T51" fmla="*/ 41 h 168"/>
                <a:gd name="T52" fmla="*/ 81 w 164"/>
                <a:gd name="T53" fmla="*/ 73 h 168"/>
                <a:gd name="T54" fmla="*/ 35 w 164"/>
                <a:gd name="T55" fmla="*/ 53 h 168"/>
                <a:gd name="T56" fmla="*/ 34 w 164"/>
                <a:gd name="T57" fmla="*/ 85 h 168"/>
                <a:gd name="T58" fmla="*/ 66 w 164"/>
                <a:gd name="T59" fmla="*/ 82 h 168"/>
                <a:gd name="T60" fmla="*/ 35 w 164"/>
                <a:gd name="T61" fmla="*/ 53 h 168"/>
                <a:gd name="T62" fmla="*/ 131 w 164"/>
                <a:gd name="T63" fmla="*/ 122 h 168"/>
                <a:gd name="T64" fmla="*/ 134 w 164"/>
                <a:gd name="T65" fmla="*/ 85 h 168"/>
                <a:gd name="T66" fmla="*/ 97 w 164"/>
                <a:gd name="T67" fmla="*/ 89 h 168"/>
                <a:gd name="T68" fmla="*/ 131 w 164"/>
                <a:gd name="T69" fmla="*/ 122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8">
                  <a:moveTo>
                    <a:pt x="81" y="73"/>
                  </a:moveTo>
                  <a:cubicBezTo>
                    <a:pt x="103" y="60"/>
                    <a:pt x="115" y="55"/>
                    <a:pt x="128" y="55"/>
                  </a:cubicBezTo>
                  <a:cubicBezTo>
                    <a:pt x="137" y="56"/>
                    <a:pt x="145" y="59"/>
                    <a:pt x="151" y="65"/>
                  </a:cubicBezTo>
                  <a:cubicBezTo>
                    <a:pt x="152" y="66"/>
                    <a:pt x="152" y="66"/>
                    <a:pt x="152" y="66"/>
                  </a:cubicBezTo>
                  <a:cubicBezTo>
                    <a:pt x="158" y="73"/>
                    <a:pt x="164" y="84"/>
                    <a:pt x="161" y="99"/>
                  </a:cubicBezTo>
                  <a:cubicBezTo>
                    <a:pt x="159" y="115"/>
                    <a:pt x="149" y="127"/>
                    <a:pt x="144" y="134"/>
                  </a:cubicBezTo>
                  <a:cubicBezTo>
                    <a:pt x="155" y="145"/>
                    <a:pt x="155" y="145"/>
                    <a:pt x="155" y="145"/>
                  </a:cubicBezTo>
                  <a:cubicBezTo>
                    <a:pt x="157" y="147"/>
                    <a:pt x="159" y="150"/>
                    <a:pt x="154" y="156"/>
                  </a:cubicBezTo>
                  <a:cubicBezTo>
                    <a:pt x="149" y="161"/>
                    <a:pt x="145" y="158"/>
                    <a:pt x="144" y="157"/>
                  </a:cubicBezTo>
                  <a:cubicBezTo>
                    <a:pt x="132" y="146"/>
                    <a:pt x="132" y="146"/>
                    <a:pt x="132" y="146"/>
                  </a:cubicBezTo>
                  <a:cubicBezTo>
                    <a:pt x="126" y="152"/>
                    <a:pt x="113" y="164"/>
                    <a:pt x="93" y="166"/>
                  </a:cubicBezTo>
                  <a:cubicBezTo>
                    <a:pt x="80" y="168"/>
                    <a:pt x="67" y="164"/>
                    <a:pt x="62" y="160"/>
                  </a:cubicBezTo>
                  <a:cubicBezTo>
                    <a:pt x="57" y="155"/>
                    <a:pt x="59" y="148"/>
                    <a:pt x="64" y="143"/>
                  </a:cubicBezTo>
                  <a:cubicBezTo>
                    <a:pt x="70" y="137"/>
                    <a:pt x="75" y="139"/>
                    <a:pt x="79" y="141"/>
                  </a:cubicBezTo>
                  <a:cubicBezTo>
                    <a:pt x="87" y="144"/>
                    <a:pt x="102" y="149"/>
                    <a:pt x="119" y="134"/>
                  </a:cubicBezTo>
                  <a:cubicBezTo>
                    <a:pt x="82" y="97"/>
                    <a:pt x="82" y="97"/>
                    <a:pt x="82" y="97"/>
                  </a:cubicBezTo>
                  <a:cubicBezTo>
                    <a:pt x="62" y="109"/>
                    <a:pt x="37" y="124"/>
                    <a:pt x="17" y="105"/>
                  </a:cubicBezTo>
                  <a:cubicBezTo>
                    <a:pt x="0" y="88"/>
                    <a:pt x="4" y="63"/>
                    <a:pt x="23" y="41"/>
                  </a:cubicBezTo>
                  <a:cubicBezTo>
                    <a:pt x="12" y="30"/>
                    <a:pt x="12" y="30"/>
                    <a:pt x="12" y="30"/>
                  </a:cubicBezTo>
                  <a:cubicBezTo>
                    <a:pt x="11" y="28"/>
                    <a:pt x="8" y="25"/>
                    <a:pt x="14" y="20"/>
                  </a:cubicBezTo>
                  <a:cubicBezTo>
                    <a:pt x="19" y="14"/>
                    <a:pt x="22" y="17"/>
                    <a:pt x="24" y="18"/>
                  </a:cubicBezTo>
                  <a:cubicBezTo>
                    <a:pt x="35" y="29"/>
                    <a:pt x="35" y="29"/>
                    <a:pt x="35" y="29"/>
                  </a:cubicBezTo>
                  <a:cubicBezTo>
                    <a:pt x="66" y="0"/>
                    <a:pt x="92" y="14"/>
                    <a:pt x="95" y="17"/>
                  </a:cubicBezTo>
                  <a:cubicBezTo>
                    <a:pt x="100" y="21"/>
                    <a:pt x="98" y="27"/>
                    <a:pt x="93" y="32"/>
                  </a:cubicBezTo>
                  <a:cubicBezTo>
                    <a:pt x="88" y="37"/>
                    <a:pt x="84" y="36"/>
                    <a:pt x="81" y="35"/>
                  </a:cubicBezTo>
                  <a:cubicBezTo>
                    <a:pt x="73" y="33"/>
                    <a:pt x="63" y="29"/>
                    <a:pt x="47" y="41"/>
                  </a:cubicBezTo>
                  <a:lnTo>
                    <a:pt x="81" y="73"/>
                  </a:lnTo>
                  <a:close/>
                  <a:moveTo>
                    <a:pt x="35" y="53"/>
                  </a:moveTo>
                  <a:cubicBezTo>
                    <a:pt x="23" y="68"/>
                    <a:pt x="28" y="80"/>
                    <a:pt x="34" y="85"/>
                  </a:cubicBezTo>
                  <a:cubicBezTo>
                    <a:pt x="43" y="94"/>
                    <a:pt x="54" y="88"/>
                    <a:pt x="66" y="82"/>
                  </a:cubicBezTo>
                  <a:lnTo>
                    <a:pt x="35" y="53"/>
                  </a:lnTo>
                  <a:close/>
                  <a:moveTo>
                    <a:pt x="131" y="122"/>
                  </a:moveTo>
                  <a:cubicBezTo>
                    <a:pt x="135" y="117"/>
                    <a:pt x="148" y="98"/>
                    <a:pt x="134" y="85"/>
                  </a:cubicBezTo>
                  <a:cubicBezTo>
                    <a:pt x="124" y="75"/>
                    <a:pt x="111" y="80"/>
                    <a:pt x="97" y="89"/>
                  </a:cubicBezTo>
                  <a:lnTo>
                    <a:pt x="131" y="1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p:nvPr/>
          </p:nvSpPr>
          <p:spPr bwMode="auto">
            <a:xfrm>
              <a:off x="2585967" y="2154358"/>
              <a:ext cx="383531" cy="453428"/>
            </a:xfrm>
            <a:custGeom>
              <a:gdLst>
                <a:gd name="T0" fmla="*/ 140 w 181"/>
                <a:gd name="T1" fmla="*/ 0 h 214"/>
                <a:gd name="T2" fmla="*/ 132 w 181"/>
                <a:gd name="T3" fmla="*/ 16 h 214"/>
                <a:gd name="T4" fmla="*/ 74 w 181"/>
                <a:gd name="T5" fmla="*/ 95 h 214"/>
                <a:gd name="T6" fmla="*/ 74 w 181"/>
                <a:gd name="T7" fmla="*/ 95 h 214"/>
                <a:gd name="T8" fmla="*/ 33 w 181"/>
                <a:gd name="T9" fmla="*/ 125 h 214"/>
                <a:gd name="T10" fmla="*/ 0 w 181"/>
                <a:gd name="T11" fmla="*/ 162 h 214"/>
                <a:gd name="T12" fmla="*/ 1 w 181"/>
                <a:gd name="T13" fmla="*/ 166 h 214"/>
                <a:gd name="T14" fmla="*/ 3 w 181"/>
                <a:gd name="T15" fmla="*/ 179 h 214"/>
                <a:gd name="T16" fmla="*/ 97 w 181"/>
                <a:gd name="T17" fmla="*/ 197 h 214"/>
                <a:gd name="T18" fmla="*/ 109 w 181"/>
                <a:gd name="T19" fmla="*/ 117 h 214"/>
                <a:gd name="T20" fmla="*/ 143 w 181"/>
                <a:gd name="T21" fmla="*/ 76 h 214"/>
                <a:gd name="T22" fmla="*/ 138 w 181"/>
                <a:gd name="T23" fmla="*/ 198 h 214"/>
                <a:gd name="T24" fmla="*/ 155 w 181"/>
                <a:gd name="T25" fmla="*/ 198 h 214"/>
                <a:gd name="T26" fmla="*/ 159 w 181"/>
                <a:gd name="T27" fmla="*/ 105 h 214"/>
                <a:gd name="T28" fmla="*/ 171 w 181"/>
                <a:gd name="T29" fmla="*/ 49 h 214"/>
                <a:gd name="T30" fmla="*/ 140 w 181"/>
                <a:gd name="T31" fmla="*/ 0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214">
                  <a:moveTo>
                    <a:pt x="140" y="0"/>
                  </a:moveTo>
                  <a:cubicBezTo>
                    <a:pt x="140" y="0"/>
                    <a:pt x="143" y="2"/>
                    <a:pt x="132" y="16"/>
                  </a:cubicBezTo>
                  <a:cubicBezTo>
                    <a:pt x="119" y="33"/>
                    <a:pt x="95" y="43"/>
                    <a:pt x="74" y="95"/>
                  </a:cubicBezTo>
                  <a:cubicBezTo>
                    <a:pt x="74" y="95"/>
                    <a:pt x="74" y="95"/>
                    <a:pt x="74" y="95"/>
                  </a:cubicBezTo>
                  <a:cubicBezTo>
                    <a:pt x="55" y="137"/>
                    <a:pt x="33" y="125"/>
                    <a:pt x="33" y="125"/>
                  </a:cubicBezTo>
                  <a:cubicBezTo>
                    <a:pt x="26" y="158"/>
                    <a:pt x="0" y="148"/>
                    <a:pt x="0" y="162"/>
                  </a:cubicBezTo>
                  <a:cubicBezTo>
                    <a:pt x="0" y="162"/>
                    <a:pt x="0" y="164"/>
                    <a:pt x="1" y="166"/>
                  </a:cubicBezTo>
                  <a:cubicBezTo>
                    <a:pt x="3" y="179"/>
                    <a:pt x="3" y="179"/>
                    <a:pt x="3" y="179"/>
                  </a:cubicBezTo>
                  <a:cubicBezTo>
                    <a:pt x="3" y="179"/>
                    <a:pt x="13" y="214"/>
                    <a:pt x="97" y="197"/>
                  </a:cubicBezTo>
                  <a:cubicBezTo>
                    <a:pt x="100" y="185"/>
                    <a:pt x="103" y="159"/>
                    <a:pt x="109" y="117"/>
                  </a:cubicBezTo>
                  <a:cubicBezTo>
                    <a:pt x="117" y="57"/>
                    <a:pt x="143" y="76"/>
                    <a:pt x="143" y="76"/>
                  </a:cubicBezTo>
                  <a:cubicBezTo>
                    <a:pt x="138" y="198"/>
                    <a:pt x="138" y="198"/>
                    <a:pt x="138" y="198"/>
                  </a:cubicBezTo>
                  <a:cubicBezTo>
                    <a:pt x="146" y="201"/>
                    <a:pt x="155" y="198"/>
                    <a:pt x="155" y="198"/>
                  </a:cubicBezTo>
                  <a:cubicBezTo>
                    <a:pt x="155" y="198"/>
                    <a:pt x="155" y="142"/>
                    <a:pt x="159" y="105"/>
                  </a:cubicBezTo>
                  <a:cubicBezTo>
                    <a:pt x="162" y="68"/>
                    <a:pt x="171" y="49"/>
                    <a:pt x="171" y="49"/>
                  </a:cubicBezTo>
                  <a:cubicBezTo>
                    <a:pt x="171" y="49"/>
                    <a:pt x="181" y="9"/>
                    <a:pt x="1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1412074" y="4684952"/>
              <a:ext cx="279584" cy="415792"/>
            </a:xfrm>
            <a:custGeom>
              <a:gdLst>
                <a:gd name="T0" fmla="*/ 110 w 132"/>
                <a:gd name="T1" fmla="*/ 0 h 196"/>
                <a:gd name="T2" fmla="*/ 21 w 132"/>
                <a:gd name="T3" fmla="*/ 0 h 196"/>
                <a:gd name="T4" fmla="*/ 0 w 132"/>
                <a:gd name="T5" fmla="*/ 21 h 196"/>
                <a:gd name="T6" fmla="*/ 0 w 132"/>
                <a:gd name="T7" fmla="*/ 175 h 196"/>
                <a:gd name="T8" fmla="*/ 21 w 132"/>
                <a:gd name="T9" fmla="*/ 196 h 196"/>
                <a:gd name="T10" fmla="*/ 110 w 132"/>
                <a:gd name="T11" fmla="*/ 196 h 196"/>
                <a:gd name="T12" fmla="*/ 132 w 132"/>
                <a:gd name="T13" fmla="*/ 175 h 196"/>
                <a:gd name="T14" fmla="*/ 132 w 132"/>
                <a:gd name="T15" fmla="*/ 21 h 196"/>
                <a:gd name="T16" fmla="*/ 110 w 132"/>
                <a:gd name="T17" fmla="*/ 0 h 196"/>
                <a:gd name="T18" fmla="*/ 66 w 132"/>
                <a:gd name="T19" fmla="*/ 177 h 196"/>
                <a:gd name="T20" fmla="*/ 54 w 132"/>
                <a:gd name="T21" fmla="*/ 165 h 196"/>
                <a:gd name="T22" fmla="*/ 66 w 132"/>
                <a:gd name="T23" fmla="*/ 153 h 196"/>
                <a:gd name="T24" fmla="*/ 78 w 132"/>
                <a:gd name="T25" fmla="*/ 165 h 196"/>
                <a:gd name="T26" fmla="*/ 66 w 132"/>
                <a:gd name="T27" fmla="*/ 177 h 196"/>
                <a:gd name="T28" fmla="*/ 113 w 132"/>
                <a:gd name="T29" fmla="*/ 141 h 196"/>
                <a:gd name="T30" fmla="*/ 18 w 132"/>
                <a:gd name="T31" fmla="*/ 141 h 196"/>
                <a:gd name="T32" fmla="*/ 18 w 132"/>
                <a:gd name="T33" fmla="*/ 19 h 196"/>
                <a:gd name="T34" fmla="*/ 113 w 132"/>
                <a:gd name="T35" fmla="*/ 19 h 196"/>
                <a:gd name="T36" fmla="*/ 113 w 132"/>
                <a:gd name="T37" fmla="*/ 141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96">
                  <a:moveTo>
                    <a:pt x="110" y="0"/>
                  </a:moveTo>
                  <a:cubicBezTo>
                    <a:pt x="21" y="0"/>
                    <a:pt x="21" y="0"/>
                    <a:pt x="21" y="0"/>
                  </a:cubicBezTo>
                  <a:cubicBezTo>
                    <a:pt x="9" y="0"/>
                    <a:pt x="0" y="9"/>
                    <a:pt x="0" y="21"/>
                  </a:cubicBezTo>
                  <a:cubicBezTo>
                    <a:pt x="0" y="175"/>
                    <a:pt x="0" y="175"/>
                    <a:pt x="0" y="175"/>
                  </a:cubicBezTo>
                  <a:cubicBezTo>
                    <a:pt x="0" y="187"/>
                    <a:pt x="9" y="196"/>
                    <a:pt x="21" y="196"/>
                  </a:cubicBezTo>
                  <a:cubicBezTo>
                    <a:pt x="110" y="196"/>
                    <a:pt x="110" y="196"/>
                    <a:pt x="110" y="196"/>
                  </a:cubicBezTo>
                  <a:cubicBezTo>
                    <a:pt x="122" y="196"/>
                    <a:pt x="132" y="187"/>
                    <a:pt x="132" y="175"/>
                  </a:cubicBezTo>
                  <a:cubicBezTo>
                    <a:pt x="132" y="21"/>
                    <a:pt x="132" y="21"/>
                    <a:pt x="132" y="21"/>
                  </a:cubicBezTo>
                  <a:cubicBezTo>
                    <a:pt x="132" y="9"/>
                    <a:pt x="122" y="0"/>
                    <a:pt x="110" y="0"/>
                  </a:cubicBezTo>
                  <a:close/>
                  <a:moveTo>
                    <a:pt x="66" y="177"/>
                  </a:moveTo>
                  <a:cubicBezTo>
                    <a:pt x="59" y="177"/>
                    <a:pt x="54" y="172"/>
                    <a:pt x="54" y="165"/>
                  </a:cubicBezTo>
                  <a:cubicBezTo>
                    <a:pt x="54" y="158"/>
                    <a:pt x="59" y="153"/>
                    <a:pt x="66" y="153"/>
                  </a:cubicBezTo>
                  <a:cubicBezTo>
                    <a:pt x="72" y="153"/>
                    <a:pt x="78" y="158"/>
                    <a:pt x="78" y="165"/>
                  </a:cubicBezTo>
                  <a:cubicBezTo>
                    <a:pt x="78" y="172"/>
                    <a:pt x="72" y="177"/>
                    <a:pt x="66" y="177"/>
                  </a:cubicBezTo>
                  <a:close/>
                  <a:moveTo>
                    <a:pt x="113" y="141"/>
                  </a:moveTo>
                  <a:cubicBezTo>
                    <a:pt x="18" y="141"/>
                    <a:pt x="18" y="141"/>
                    <a:pt x="18" y="141"/>
                  </a:cubicBezTo>
                  <a:cubicBezTo>
                    <a:pt x="18" y="19"/>
                    <a:pt x="18" y="19"/>
                    <a:pt x="18" y="19"/>
                  </a:cubicBezTo>
                  <a:cubicBezTo>
                    <a:pt x="113" y="19"/>
                    <a:pt x="113" y="19"/>
                    <a:pt x="113" y="19"/>
                  </a:cubicBezTo>
                  <a:lnTo>
                    <a:pt x="113"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5263522" y="3830966"/>
              <a:ext cx="695375" cy="456116"/>
            </a:xfrm>
            <a:custGeom>
              <a:gdLst>
                <a:gd name="T0" fmla="*/ 286 w 328"/>
                <a:gd name="T1" fmla="*/ 33 h 215"/>
                <a:gd name="T2" fmla="*/ 225 w 328"/>
                <a:gd name="T3" fmla="*/ 36 h 215"/>
                <a:gd name="T4" fmla="*/ 147 w 328"/>
                <a:gd name="T5" fmla="*/ 17 h 215"/>
                <a:gd name="T6" fmla="*/ 147 w 328"/>
                <a:gd name="T7" fmla="*/ 0 h 215"/>
                <a:gd name="T8" fmla="*/ 105 w 328"/>
                <a:gd name="T9" fmla="*/ 0 h 215"/>
                <a:gd name="T10" fmla="*/ 105 w 328"/>
                <a:gd name="T11" fmla="*/ 45 h 215"/>
                <a:gd name="T12" fmla="*/ 71 w 328"/>
                <a:gd name="T13" fmla="*/ 45 h 215"/>
                <a:gd name="T14" fmla="*/ 71 w 328"/>
                <a:gd name="T15" fmla="*/ 81 h 215"/>
                <a:gd name="T16" fmla="*/ 0 w 328"/>
                <a:gd name="T17" fmla="*/ 143 h 215"/>
                <a:gd name="T18" fmla="*/ 48 w 328"/>
                <a:gd name="T19" fmla="*/ 197 h 215"/>
                <a:gd name="T20" fmla="*/ 48 w 328"/>
                <a:gd name="T21" fmla="*/ 207 h 215"/>
                <a:gd name="T22" fmla="*/ 126 w 328"/>
                <a:gd name="T23" fmla="*/ 215 h 215"/>
                <a:gd name="T24" fmla="*/ 204 w 328"/>
                <a:gd name="T25" fmla="*/ 207 h 215"/>
                <a:gd name="T26" fmla="*/ 204 w 328"/>
                <a:gd name="T27" fmla="*/ 197 h 215"/>
                <a:gd name="T28" fmla="*/ 252 w 328"/>
                <a:gd name="T29" fmla="*/ 143 h 215"/>
                <a:gd name="T30" fmla="*/ 181 w 328"/>
                <a:gd name="T31" fmla="*/ 81 h 215"/>
                <a:gd name="T32" fmla="*/ 181 w 328"/>
                <a:gd name="T33" fmla="*/ 45 h 215"/>
                <a:gd name="T34" fmla="*/ 147 w 328"/>
                <a:gd name="T35" fmla="*/ 45 h 215"/>
                <a:gd name="T36" fmla="*/ 147 w 328"/>
                <a:gd name="T37" fmla="*/ 31 h 215"/>
                <a:gd name="T38" fmla="*/ 218 w 328"/>
                <a:gd name="T39" fmla="*/ 47 h 215"/>
                <a:gd name="T40" fmla="*/ 252 w 328"/>
                <a:gd name="T41" fmla="*/ 104 h 215"/>
                <a:gd name="T42" fmla="*/ 318 w 328"/>
                <a:gd name="T43" fmla="*/ 93 h 215"/>
                <a:gd name="T44" fmla="*/ 286 w 328"/>
                <a:gd name="T45" fmla="*/ 33 h 215"/>
                <a:gd name="T46" fmla="*/ 239 w 328"/>
                <a:gd name="T47" fmla="*/ 142 h 215"/>
                <a:gd name="T48" fmla="*/ 240 w 328"/>
                <a:gd name="T49" fmla="*/ 143 h 215"/>
                <a:gd name="T50" fmla="*/ 127 w 328"/>
                <a:gd name="T51" fmla="*/ 197 h 215"/>
                <a:gd name="T52" fmla="*/ 14 w 328"/>
                <a:gd name="T53" fmla="*/ 143 h 215"/>
                <a:gd name="T54" fmla="*/ 14 w 328"/>
                <a:gd name="T55" fmla="*/ 142 h 215"/>
                <a:gd name="T56" fmla="*/ 91 w 328"/>
                <a:gd name="T57" fmla="*/ 143 h 215"/>
                <a:gd name="T58" fmla="*/ 239 w 328"/>
                <a:gd name="T59" fmla="*/ 142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8" h="215">
                  <a:moveTo>
                    <a:pt x="286" y="33"/>
                  </a:moveTo>
                  <a:cubicBezTo>
                    <a:pt x="262" y="22"/>
                    <a:pt x="238" y="24"/>
                    <a:pt x="225" y="36"/>
                  </a:cubicBezTo>
                  <a:cubicBezTo>
                    <a:pt x="200" y="23"/>
                    <a:pt x="168" y="19"/>
                    <a:pt x="147" y="17"/>
                  </a:cubicBezTo>
                  <a:cubicBezTo>
                    <a:pt x="147" y="0"/>
                    <a:pt x="147" y="0"/>
                    <a:pt x="147" y="0"/>
                  </a:cubicBezTo>
                  <a:cubicBezTo>
                    <a:pt x="105" y="0"/>
                    <a:pt x="105" y="0"/>
                    <a:pt x="105" y="0"/>
                  </a:cubicBezTo>
                  <a:cubicBezTo>
                    <a:pt x="105" y="45"/>
                    <a:pt x="105" y="45"/>
                    <a:pt x="105" y="45"/>
                  </a:cubicBezTo>
                  <a:cubicBezTo>
                    <a:pt x="71" y="45"/>
                    <a:pt x="71" y="45"/>
                    <a:pt x="71" y="45"/>
                  </a:cubicBezTo>
                  <a:cubicBezTo>
                    <a:pt x="71" y="81"/>
                    <a:pt x="71" y="81"/>
                    <a:pt x="71" y="81"/>
                  </a:cubicBezTo>
                  <a:cubicBezTo>
                    <a:pt x="29" y="92"/>
                    <a:pt x="0" y="116"/>
                    <a:pt x="0" y="143"/>
                  </a:cubicBezTo>
                  <a:cubicBezTo>
                    <a:pt x="0" y="165"/>
                    <a:pt x="19" y="184"/>
                    <a:pt x="48" y="197"/>
                  </a:cubicBezTo>
                  <a:cubicBezTo>
                    <a:pt x="48" y="207"/>
                    <a:pt x="48" y="207"/>
                    <a:pt x="48" y="207"/>
                  </a:cubicBezTo>
                  <a:cubicBezTo>
                    <a:pt x="48" y="207"/>
                    <a:pt x="64" y="215"/>
                    <a:pt x="126" y="215"/>
                  </a:cubicBezTo>
                  <a:cubicBezTo>
                    <a:pt x="188" y="215"/>
                    <a:pt x="204" y="207"/>
                    <a:pt x="204" y="207"/>
                  </a:cubicBezTo>
                  <a:cubicBezTo>
                    <a:pt x="204" y="197"/>
                    <a:pt x="204" y="197"/>
                    <a:pt x="204" y="197"/>
                  </a:cubicBezTo>
                  <a:cubicBezTo>
                    <a:pt x="233" y="184"/>
                    <a:pt x="252" y="165"/>
                    <a:pt x="252" y="143"/>
                  </a:cubicBezTo>
                  <a:cubicBezTo>
                    <a:pt x="252" y="116"/>
                    <a:pt x="223" y="92"/>
                    <a:pt x="181" y="81"/>
                  </a:cubicBezTo>
                  <a:cubicBezTo>
                    <a:pt x="181" y="45"/>
                    <a:pt x="181" y="45"/>
                    <a:pt x="181" y="45"/>
                  </a:cubicBezTo>
                  <a:cubicBezTo>
                    <a:pt x="147" y="45"/>
                    <a:pt x="147" y="45"/>
                    <a:pt x="147" y="45"/>
                  </a:cubicBezTo>
                  <a:cubicBezTo>
                    <a:pt x="147" y="31"/>
                    <a:pt x="147" y="31"/>
                    <a:pt x="147" y="31"/>
                  </a:cubicBezTo>
                  <a:cubicBezTo>
                    <a:pt x="166" y="32"/>
                    <a:pt x="195" y="36"/>
                    <a:pt x="218" y="47"/>
                  </a:cubicBezTo>
                  <a:cubicBezTo>
                    <a:pt x="211" y="66"/>
                    <a:pt x="225" y="91"/>
                    <a:pt x="252" y="104"/>
                  </a:cubicBezTo>
                  <a:cubicBezTo>
                    <a:pt x="279" y="117"/>
                    <a:pt x="309" y="112"/>
                    <a:pt x="318" y="93"/>
                  </a:cubicBezTo>
                  <a:cubicBezTo>
                    <a:pt x="328" y="73"/>
                    <a:pt x="313" y="47"/>
                    <a:pt x="286" y="33"/>
                  </a:cubicBezTo>
                  <a:close/>
                  <a:moveTo>
                    <a:pt x="239" y="142"/>
                  </a:moveTo>
                  <a:cubicBezTo>
                    <a:pt x="239" y="142"/>
                    <a:pt x="240" y="142"/>
                    <a:pt x="240" y="143"/>
                  </a:cubicBezTo>
                  <a:cubicBezTo>
                    <a:pt x="240" y="173"/>
                    <a:pt x="189" y="197"/>
                    <a:pt x="127" y="197"/>
                  </a:cubicBezTo>
                  <a:cubicBezTo>
                    <a:pt x="64" y="197"/>
                    <a:pt x="14" y="173"/>
                    <a:pt x="14" y="143"/>
                  </a:cubicBezTo>
                  <a:cubicBezTo>
                    <a:pt x="14" y="142"/>
                    <a:pt x="14" y="142"/>
                    <a:pt x="14" y="142"/>
                  </a:cubicBezTo>
                  <a:cubicBezTo>
                    <a:pt x="34" y="145"/>
                    <a:pt x="63" y="147"/>
                    <a:pt x="91" y="143"/>
                  </a:cubicBezTo>
                  <a:cubicBezTo>
                    <a:pt x="131" y="136"/>
                    <a:pt x="190" y="154"/>
                    <a:pt x="239"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p:nvPr/>
          </p:nvSpPr>
          <p:spPr bwMode="auto">
            <a:xfrm>
              <a:off x="2809097" y="4486017"/>
              <a:ext cx="1697218" cy="2371983"/>
            </a:xfrm>
            <a:custGeom>
              <a:gdLst>
                <a:gd name="T0" fmla="*/ 790 w 801"/>
                <a:gd name="T1" fmla="*/ 577 h 1119"/>
                <a:gd name="T2" fmla="*/ 788 w 801"/>
                <a:gd name="T3" fmla="*/ 521 h 1119"/>
                <a:gd name="T4" fmla="*/ 756 w 801"/>
                <a:gd name="T5" fmla="*/ 497 h 1119"/>
                <a:gd name="T6" fmla="*/ 766 w 801"/>
                <a:gd name="T7" fmla="*/ 440 h 1119"/>
                <a:gd name="T8" fmla="*/ 788 w 801"/>
                <a:gd name="T9" fmla="*/ 382 h 1119"/>
                <a:gd name="T10" fmla="*/ 729 w 801"/>
                <a:gd name="T11" fmla="*/ 345 h 1119"/>
                <a:gd name="T12" fmla="*/ 699 w 801"/>
                <a:gd name="T13" fmla="*/ 316 h 1119"/>
                <a:gd name="T14" fmla="*/ 695 w 801"/>
                <a:gd name="T15" fmla="*/ 305 h 1119"/>
                <a:gd name="T16" fmla="*/ 701 w 801"/>
                <a:gd name="T17" fmla="*/ 263 h 1119"/>
                <a:gd name="T18" fmla="*/ 584 w 801"/>
                <a:gd name="T19" fmla="*/ 134 h 1119"/>
                <a:gd name="T20" fmla="*/ 579 w 801"/>
                <a:gd name="T21" fmla="*/ 106 h 1119"/>
                <a:gd name="T22" fmla="*/ 409 w 801"/>
                <a:gd name="T23" fmla="*/ 31 h 1119"/>
                <a:gd name="T24" fmla="*/ 400 w 801"/>
                <a:gd name="T25" fmla="*/ 32 h 1119"/>
                <a:gd name="T26" fmla="*/ 226 w 801"/>
                <a:gd name="T27" fmla="*/ 143 h 1119"/>
                <a:gd name="T28" fmla="*/ 158 w 801"/>
                <a:gd name="T29" fmla="*/ 186 h 1119"/>
                <a:gd name="T30" fmla="*/ 142 w 801"/>
                <a:gd name="T31" fmla="*/ 199 h 1119"/>
                <a:gd name="T32" fmla="*/ 139 w 801"/>
                <a:gd name="T33" fmla="*/ 201 h 1119"/>
                <a:gd name="T34" fmla="*/ 134 w 801"/>
                <a:gd name="T35" fmla="*/ 234 h 1119"/>
                <a:gd name="T36" fmla="*/ 59 w 801"/>
                <a:gd name="T37" fmla="*/ 234 h 1119"/>
                <a:gd name="T38" fmla="*/ 102 w 801"/>
                <a:gd name="T39" fmla="*/ 249 h 1119"/>
                <a:gd name="T40" fmla="*/ 26 w 801"/>
                <a:gd name="T41" fmla="*/ 385 h 1119"/>
                <a:gd name="T42" fmla="*/ 59 w 801"/>
                <a:gd name="T43" fmla="*/ 373 h 1119"/>
                <a:gd name="T44" fmla="*/ 54 w 801"/>
                <a:gd name="T45" fmla="*/ 409 h 1119"/>
                <a:gd name="T46" fmla="*/ 113 w 801"/>
                <a:gd name="T47" fmla="*/ 506 h 1119"/>
                <a:gd name="T48" fmla="*/ 105 w 801"/>
                <a:gd name="T49" fmla="*/ 691 h 1119"/>
                <a:gd name="T50" fmla="*/ 173 w 801"/>
                <a:gd name="T51" fmla="*/ 638 h 1119"/>
                <a:gd name="T52" fmla="*/ 160 w 801"/>
                <a:gd name="T53" fmla="*/ 588 h 1119"/>
                <a:gd name="T54" fmla="*/ 286 w 801"/>
                <a:gd name="T55" fmla="*/ 702 h 1119"/>
                <a:gd name="T56" fmla="*/ 273 w 801"/>
                <a:gd name="T57" fmla="*/ 730 h 1119"/>
                <a:gd name="T58" fmla="*/ 152 w 801"/>
                <a:gd name="T59" fmla="*/ 824 h 1119"/>
                <a:gd name="T60" fmla="*/ 225 w 801"/>
                <a:gd name="T61" fmla="*/ 820 h 1119"/>
                <a:gd name="T62" fmla="*/ 96 w 801"/>
                <a:gd name="T63" fmla="*/ 1037 h 1119"/>
                <a:gd name="T64" fmla="*/ 624 w 801"/>
                <a:gd name="T65" fmla="*/ 1119 h 1119"/>
                <a:gd name="T66" fmla="*/ 557 w 801"/>
                <a:gd name="T67" fmla="*/ 950 h 1119"/>
                <a:gd name="T68" fmla="*/ 548 w 801"/>
                <a:gd name="T69" fmla="*/ 846 h 1119"/>
                <a:gd name="T70" fmla="*/ 552 w 801"/>
                <a:gd name="T71" fmla="*/ 839 h 1119"/>
                <a:gd name="T72" fmla="*/ 600 w 801"/>
                <a:gd name="T73" fmla="*/ 735 h 1119"/>
                <a:gd name="T74" fmla="*/ 655 w 801"/>
                <a:gd name="T75" fmla="*/ 626 h 1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1" h="1119">
                  <a:moveTo>
                    <a:pt x="722" y="622"/>
                  </a:moveTo>
                  <a:cubicBezTo>
                    <a:pt x="722" y="622"/>
                    <a:pt x="789" y="617"/>
                    <a:pt x="790" y="577"/>
                  </a:cubicBezTo>
                  <a:cubicBezTo>
                    <a:pt x="790" y="577"/>
                    <a:pt x="791" y="565"/>
                    <a:pt x="782" y="552"/>
                  </a:cubicBezTo>
                  <a:cubicBezTo>
                    <a:pt x="782" y="552"/>
                    <a:pt x="770" y="537"/>
                    <a:pt x="788" y="521"/>
                  </a:cubicBezTo>
                  <a:cubicBezTo>
                    <a:pt x="788" y="521"/>
                    <a:pt x="791" y="487"/>
                    <a:pt x="758" y="499"/>
                  </a:cubicBezTo>
                  <a:cubicBezTo>
                    <a:pt x="756" y="497"/>
                    <a:pt x="756" y="497"/>
                    <a:pt x="756" y="497"/>
                  </a:cubicBezTo>
                  <a:cubicBezTo>
                    <a:pt x="756" y="497"/>
                    <a:pt x="785" y="478"/>
                    <a:pt x="781" y="463"/>
                  </a:cubicBezTo>
                  <a:cubicBezTo>
                    <a:pt x="781" y="463"/>
                    <a:pt x="771" y="454"/>
                    <a:pt x="766" y="440"/>
                  </a:cubicBezTo>
                  <a:cubicBezTo>
                    <a:pt x="766" y="440"/>
                    <a:pt x="762" y="431"/>
                    <a:pt x="779" y="420"/>
                  </a:cubicBezTo>
                  <a:cubicBezTo>
                    <a:pt x="779" y="420"/>
                    <a:pt x="801" y="397"/>
                    <a:pt x="788" y="382"/>
                  </a:cubicBezTo>
                  <a:cubicBezTo>
                    <a:pt x="788" y="382"/>
                    <a:pt x="783" y="371"/>
                    <a:pt x="757" y="364"/>
                  </a:cubicBezTo>
                  <a:cubicBezTo>
                    <a:pt x="757" y="364"/>
                    <a:pt x="741" y="356"/>
                    <a:pt x="729" y="345"/>
                  </a:cubicBezTo>
                  <a:cubicBezTo>
                    <a:pt x="729" y="345"/>
                    <a:pt x="714" y="332"/>
                    <a:pt x="704" y="325"/>
                  </a:cubicBezTo>
                  <a:cubicBezTo>
                    <a:pt x="704" y="325"/>
                    <a:pt x="701" y="322"/>
                    <a:pt x="699" y="316"/>
                  </a:cubicBezTo>
                  <a:cubicBezTo>
                    <a:pt x="699" y="316"/>
                    <a:pt x="714" y="309"/>
                    <a:pt x="705" y="297"/>
                  </a:cubicBezTo>
                  <a:cubicBezTo>
                    <a:pt x="705" y="297"/>
                    <a:pt x="701" y="310"/>
                    <a:pt x="695" y="305"/>
                  </a:cubicBezTo>
                  <a:cubicBezTo>
                    <a:pt x="695" y="305"/>
                    <a:pt x="696" y="282"/>
                    <a:pt x="705" y="276"/>
                  </a:cubicBezTo>
                  <a:cubicBezTo>
                    <a:pt x="705" y="276"/>
                    <a:pt x="713" y="265"/>
                    <a:pt x="701" y="263"/>
                  </a:cubicBezTo>
                  <a:cubicBezTo>
                    <a:pt x="701" y="263"/>
                    <a:pt x="666" y="204"/>
                    <a:pt x="661" y="197"/>
                  </a:cubicBezTo>
                  <a:cubicBezTo>
                    <a:pt x="661" y="197"/>
                    <a:pt x="621" y="142"/>
                    <a:pt x="584" y="134"/>
                  </a:cubicBezTo>
                  <a:cubicBezTo>
                    <a:pt x="584" y="134"/>
                    <a:pt x="622" y="96"/>
                    <a:pt x="582" y="78"/>
                  </a:cubicBezTo>
                  <a:cubicBezTo>
                    <a:pt x="582" y="78"/>
                    <a:pt x="599" y="105"/>
                    <a:pt x="579" y="106"/>
                  </a:cubicBezTo>
                  <a:cubicBezTo>
                    <a:pt x="579" y="106"/>
                    <a:pt x="579" y="54"/>
                    <a:pt x="511" y="37"/>
                  </a:cubicBezTo>
                  <a:cubicBezTo>
                    <a:pt x="444" y="20"/>
                    <a:pt x="418" y="30"/>
                    <a:pt x="409" y="31"/>
                  </a:cubicBezTo>
                  <a:cubicBezTo>
                    <a:pt x="409" y="31"/>
                    <a:pt x="458" y="6"/>
                    <a:pt x="505" y="22"/>
                  </a:cubicBezTo>
                  <a:cubicBezTo>
                    <a:pt x="505" y="22"/>
                    <a:pt x="464" y="0"/>
                    <a:pt x="400" y="32"/>
                  </a:cubicBezTo>
                  <a:cubicBezTo>
                    <a:pt x="400" y="32"/>
                    <a:pt x="320" y="46"/>
                    <a:pt x="289" y="91"/>
                  </a:cubicBezTo>
                  <a:cubicBezTo>
                    <a:pt x="289" y="91"/>
                    <a:pt x="264" y="92"/>
                    <a:pt x="226" y="143"/>
                  </a:cubicBezTo>
                  <a:cubicBezTo>
                    <a:pt x="226" y="143"/>
                    <a:pt x="204" y="171"/>
                    <a:pt x="189" y="171"/>
                  </a:cubicBezTo>
                  <a:cubicBezTo>
                    <a:pt x="173" y="172"/>
                    <a:pt x="160" y="174"/>
                    <a:pt x="158" y="186"/>
                  </a:cubicBezTo>
                  <a:cubicBezTo>
                    <a:pt x="157" y="198"/>
                    <a:pt x="152" y="216"/>
                    <a:pt x="162" y="221"/>
                  </a:cubicBezTo>
                  <a:cubicBezTo>
                    <a:pt x="162" y="221"/>
                    <a:pt x="152" y="221"/>
                    <a:pt x="142" y="199"/>
                  </a:cubicBezTo>
                  <a:cubicBezTo>
                    <a:pt x="142" y="199"/>
                    <a:pt x="127" y="169"/>
                    <a:pt x="101" y="185"/>
                  </a:cubicBezTo>
                  <a:cubicBezTo>
                    <a:pt x="101" y="185"/>
                    <a:pt x="124" y="175"/>
                    <a:pt x="139" y="201"/>
                  </a:cubicBezTo>
                  <a:cubicBezTo>
                    <a:pt x="139" y="201"/>
                    <a:pt x="146" y="217"/>
                    <a:pt x="156" y="223"/>
                  </a:cubicBezTo>
                  <a:cubicBezTo>
                    <a:pt x="156" y="223"/>
                    <a:pt x="138" y="230"/>
                    <a:pt x="134" y="234"/>
                  </a:cubicBezTo>
                  <a:cubicBezTo>
                    <a:pt x="134" y="234"/>
                    <a:pt x="120" y="223"/>
                    <a:pt x="93" y="235"/>
                  </a:cubicBezTo>
                  <a:cubicBezTo>
                    <a:pt x="93" y="235"/>
                    <a:pt x="78" y="244"/>
                    <a:pt x="59" y="234"/>
                  </a:cubicBezTo>
                  <a:cubicBezTo>
                    <a:pt x="59" y="234"/>
                    <a:pt x="71" y="247"/>
                    <a:pt x="93" y="239"/>
                  </a:cubicBezTo>
                  <a:cubicBezTo>
                    <a:pt x="93" y="239"/>
                    <a:pt x="112" y="235"/>
                    <a:pt x="102" y="249"/>
                  </a:cubicBezTo>
                  <a:cubicBezTo>
                    <a:pt x="102" y="249"/>
                    <a:pt x="35" y="290"/>
                    <a:pt x="58" y="351"/>
                  </a:cubicBezTo>
                  <a:cubicBezTo>
                    <a:pt x="58" y="351"/>
                    <a:pt x="20" y="358"/>
                    <a:pt x="26" y="385"/>
                  </a:cubicBezTo>
                  <a:cubicBezTo>
                    <a:pt x="26" y="385"/>
                    <a:pt x="27" y="361"/>
                    <a:pt x="58" y="359"/>
                  </a:cubicBezTo>
                  <a:cubicBezTo>
                    <a:pt x="58" y="359"/>
                    <a:pt x="57" y="370"/>
                    <a:pt x="59" y="373"/>
                  </a:cubicBezTo>
                  <a:cubicBezTo>
                    <a:pt x="59" y="373"/>
                    <a:pt x="0" y="432"/>
                    <a:pt x="65" y="486"/>
                  </a:cubicBezTo>
                  <a:cubicBezTo>
                    <a:pt x="65" y="486"/>
                    <a:pt x="23" y="443"/>
                    <a:pt x="54" y="409"/>
                  </a:cubicBezTo>
                  <a:cubicBezTo>
                    <a:pt x="54" y="409"/>
                    <a:pt x="42" y="477"/>
                    <a:pt x="96" y="499"/>
                  </a:cubicBezTo>
                  <a:cubicBezTo>
                    <a:pt x="96" y="499"/>
                    <a:pt x="109" y="510"/>
                    <a:pt x="113" y="506"/>
                  </a:cubicBezTo>
                  <a:cubicBezTo>
                    <a:pt x="113" y="506"/>
                    <a:pt x="114" y="553"/>
                    <a:pt x="129" y="562"/>
                  </a:cubicBezTo>
                  <a:cubicBezTo>
                    <a:pt x="129" y="562"/>
                    <a:pt x="37" y="636"/>
                    <a:pt x="105" y="691"/>
                  </a:cubicBezTo>
                  <a:cubicBezTo>
                    <a:pt x="105" y="691"/>
                    <a:pt x="44" y="642"/>
                    <a:pt x="134" y="568"/>
                  </a:cubicBezTo>
                  <a:cubicBezTo>
                    <a:pt x="134" y="568"/>
                    <a:pt x="136" y="625"/>
                    <a:pt x="173" y="638"/>
                  </a:cubicBezTo>
                  <a:cubicBezTo>
                    <a:pt x="173" y="638"/>
                    <a:pt x="141" y="622"/>
                    <a:pt x="144" y="576"/>
                  </a:cubicBezTo>
                  <a:cubicBezTo>
                    <a:pt x="144" y="576"/>
                    <a:pt x="146" y="587"/>
                    <a:pt x="160" y="588"/>
                  </a:cubicBezTo>
                  <a:cubicBezTo>
                    <a:pt x="160" y="588"/>
                    <a:pt x="158" y="611"/>
                    <a:pt x="172" y="618"/>
                  </a:cubicBezTo>
                  <a:cubicBezTo>
                    <a:pt x="172" y="618"/>
                    <a:pt x="187" y="722"/>
                    <a:pt x="286" y="702"/>
                  </a:cubicBezTo>
                  <a:cubicBezTo>
                    <a:pt x="286" y="702"/>
                    <a:pt x="251" y="747"/>
                    <a:pt x="212" y="700"/>
                  </a:cubicBezTo>
                  <a:cubicBezTo>
                    <a:pt x="212" y="700"/>
                    <a:pt x="228" y="736"/>
                    <a:pt x="273" y="730"/>
                  </a:cubicBezTo>
                  <a:cubicBezTo>
                    <a:pt x="273" y="730"/>
                    <a:pt x="277" y="754"/>
                    <a:pt x="250" y="764"/>
                  </a:cubicBezTo>
                  <a:cubicBezTo>
                    <a:pt x="222" y="773"/>
                    <a:pt x="169" y="784"/>
                    <a:pt x="152" y="824"/>
                  </a:cubicBezTo>
                  <a:cubicBezTo>
                    <a:pt x="152" y="824"/>
                    <a:pt x="137" y="849"/>
                    <a:pt x="150" y="906"/>
                  </a:cubicBezTo>
                  <a:cubicBezTo>
                    <a:pt x="150" y="906"/>
                    <a:pt x="127" y="811"/>
                    <a:pt x="225" y="820"/>
                  </a:cubicBezTo>
                  <a:cubicBezTo>
                    <a:pt x="225" y="820"/>
                    <a:pt x="152" y="872"/>
                    <a:pt x="128" y="935"/>
                  </a:cubicBezTo>
                  <a:cubicBezTo>
                    <a:pt x="104" y="999"/>
                    <a:pt x="103" y="1011"/>
                    <a:pt x="96" y="1037"/>
                  </a:cubicBezTo>
                  <a:cubicBezTo>
                    <a:pt x="88" y="1063"/>
                    <a:pt x="78" y="1119"/>
                    <a:pt x="78" y="1119"/>
                  </a:cubicBezTo>
                  <a:cubicBezTo>
                    <a:pt x="624" y="1119"/>
                    <a:pt x="624" y="1119"/>
                    <a:pt x="624" y="1119"/>
                  </a:cubicBezTo>
                  <a:cubicBezTo>
                    <a:pt x="624" y="1119"/>
                    <a:pt x="592" y="1076"/>
                    <a:pt x="581" y="1038"/>
                  </a:cubicBezTo>
                  <a:cubicBezTo>
                    <a:pt x="569" y="1001"/>
                    <a:pt x="562" y="958"/>
                    <a:pt x="557" y="950"/>
                  </a:cubicBezTo>
                  <a:cubicBezTo>
                    <a:pt x="552" y="942"/>
                    <a:pt x="544" y="934"/>
                    <a:pt x="544" y="911"/>
                  </a:cubicBezTo>
                  <a:cubicBezTo>
                    <a:pt x="543" y="888"/>
                    <a:pt x="540" y="858"/>
                    <a:pt x="548" y="846"/>
                  </a:cubicBezTo>
                  <a:cubicBezTo>
                    <a:pt x="548" y="846"/>
                    <a:pt x="572" y="844"/>
                    <a:pt x="563" y="879"/>
                  </a:cubicBezTo>
                  <a:cubicBezTo>
                    <a:pt x="563" y="879"/>
                    <a:pt x="577" y="857"/>
                    <a:pt x="552" y="839"/>
                  </a:cubicBezTo>
                  <a:cubicBezTo>
                    <a:pt x="552" y="839"/>
                    <a:pt x="571" y="799"/>
                    <a:pt x="579" y="785"/>
                  </a:cubicBezTo>
                  <a:cubicBezTo>
                    <a:pt x="587" y="772"/>
                    <a:pt x="595" y="741"/>
                    <a:pt x="600" y="735"/>
                  </a:cubicBezTo>
                  <a:cubicBezTo>
                    <a:pt x="605" y="728"/>
                    <a:pt x="619" y="701"/>
                    <a:pt x="621" y="683"/>
                  </a:cubicBezTo>
                  <a:cubicBezTo>
                    <a:pt x="624" y="665"/>
                    <a:pt x="632" y="630"/>
                    <a:pt x="655" y="626"/>
                  </a:cubicBezTo>
                  <a:cubicBezTo>
                    <a:pt x="655" y="626"/>
                    <a:pt x="668" y="619"/>
                    <a:pt x="722" y="622"/>
                  </a:cubicBezTo>
                  <a:close/>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Rectangle 80"/>
          <p:cNvSpPr/>
          <p:nvPr/>
        </p:nvSpPr>
        <p:spPr>
          <a:xfrm>
            <a:off x="7128993" y="4383384"/>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2" name="Group 81"/>
          <p:cNvGrpSpPr/>
          <p:nvPr/>
        </p:nvGrpSpPr>
        <p:grpSpPr>
          <a:xfrm>
            <a:off x="7112327" y="4372560"/>
            <a:ext cx="1869713" cy="347491"/>
            <a:chOff x="7183923" y="3575245"/>
            <a:chExt cx="2041562" cy="379430"/>
          </a:xfrm>
        </p:grpSpPr>
        <p:sp>
          <p:nvSpPr>
            <p:cNvPr id="83" name="Rectangle 82"/>
            <p:cNvSpPr/>
            <p:nvPr/>
          </p:nvSpPr>
          <p:spPr>
            <a:xfrm>
              <a:off x="7202120" y="3587057"/>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Content Placeholder 2"/>
            <p:cNvSpPr txBox="1"/>
            <p:nvPr/>
          </p:nvSpPr>
          <p:spPr>
            <a:xfrm>
              <a:off x="7183923" y="3575245"/>
              <a:ext cx="716892"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5" name="Rectangle 84"/>
          <p:cNvSpPr/>
          <p:nvPr/>
        </p:nvSpPr>
        <p:spPr>
          <a:xfrm>
            <a:off x="7128993" y="5738725"/>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6" name="Group 85"/>
          <p:cNvGrpSpPr/>
          <p:nvPr/>
        </p:nvGrpSpPr>
        <p:grpSpPr>
          <a:xfrm>
            <a:off x="7112327" y="5729131"/>
            <a:ext cx="1542704" cy="371279"/>
            <a:chOff x="7183923" y="5056502"/>
            <a:chExt cx="1684497" cy="405405"/>
          </a:xfrm>
        </p:grpSpPr>
        <p:sp>
          <p:nvSpPr>
            <p:cNvPr id="87" name="Rectangle 86"/>
            <p:cNvSpPr/>
            <p:nvPr/>
          </p:nvSpPr>
          <p:spPr>
            <a:xfrm>
              <a:off x="7202120" y="5066968"/>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Content Placeholder 2"/>
            <p:cNvSpPr txBox="1"/>
            <p:nvPr/>
          </p:nvSpPr>
          <p:spPr>
            <a:xfrm>
              <a:off x="7183923" y="5056502"/>
              <a:ext cx="716892" cy="405405"/>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9" name="Rectangle 88"/>
          <p:cNvSpPr/>
          <p:nvPr/>
        </p:nvSpPr>
        <p:spPr>
          <a:xfrm>
            <a:off x="7128993" y="5284273"/>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0" name="Group 89"/>
          <p:cNvGrpSpPr/>
          <p:nvPr/>
        </p:nvGrpSpPr>
        <p:grpSpPr>
          <a:xfrm>
            <a:off x="7112327" y="5273449"/>
            <a:ext cx="2778071" cy="371279"/>
            <a:chOff x="7183923" y="4558935"/>
            <a:chExt cx="3033408" cy="405404"/>
          </a:xfrm>
        </p:grpSpPr>
        <p:sp>
          <p:nvSpPr>
            <p:cNvPr id="91" name="Rectangle 90"/>
            <p:cNvSpPr/>
            <p:nvPr/>
          </p:nvSpPr>
          <p:spPr>
            <a:xfrm>
              <a:off x="7202120" y="4570747"/>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Content Placeholder 2"/>
            <p:cNvSpPr txBox="1"/>
            <p:nvPr/>
          </p:nvSpPr>
          <p:spPr>
            <a:xfrm>
              <a:off x="7183923" y="4558935"/>
              <a:ext cx="716891" cy="405404"/>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3" name="Rectangle 92"/>
          <p:cNvSpPr/>
          <p:nvPr/>
        </p:nvSpPr>
        <p:spPr>
          <a:xfrm>
            <a:off x="7128993" y="4830267"/>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4" name="Group 93"/>
          <p:cNvGrpSpPr/>
          <p:nvPr/>
        </p:nvGrpSpPr>
        <p:grpSpPr>
          <a:xfrm>
            <a:off x="7112327" y="4819443"/>
            <a:ext cx="2196723" cy="371279"/>
            <a:chOff x="7183923" y="4063200"/>
            <a:chExt cx="2398628" cy="405404"/>
          </a:xfrm>
        </p:grpSpPr>
        <p:sp>
          <p:nvSpPr>
            <p:cNvPr id="95" name="Rectangle 94"/>
            <p:cNvSpPr/>
            <p:nvPr/>
          </p:nvSpPr>
          <p:spPr>
            <a:xfrm>
              <a:off x="7202120" y="4075012"/>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Content Placeholder 2"/>
            <p:cNvSpPr txBox="1"/>
            <p:nvPr/>
          </p:nvSpPr>
          <p:spPr>
            <a:xfrm>
              <a:off x="7183923" y="4063200"/>
              <a:ext cx="716891" cy="405404"/>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62%</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Group 96"/>
          <p:cNvGrpSpPr/>
          <p:nvPr/>
        </p:nvGrpSpPr>
        <p:grpSpPr>
          <a:xfrm>
            <a:off x="6671219" y="4815521"/>
            <a:ext cx="303711" cy="304230"/>
            <a:chOff x="7275629" y="3973834"/>
            <a:chExt cx="464344" cy="465138"/>
          </a:xfrm>
          <a:solidFill>
            <a:schemeClr val="tx2">
              <a:lumMod val="60000"/>
              <a:lumOff val="40000"/>
            </a:schemeClr>
          </a:solidFill>
        </p:grpSpPr>
        <p:sp>
          <p:nvSpPr>
            <p:cNvPr id="98" name="AutoShape 37"/>
            <p:cNvSpPr/>
            <p:nvPr/>
          </p:nvSpPr>
          <p:spPr bwMode="auto">
            <a:xfrm>
              <a:off x="7275629" y="401749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AutoShape 38"/>
            <p:cNvSpPr/>
            <p:nvPr/>
          </p:nvSpPr>
          <p:spPr bwMode="auto">
            <a:xfrm>
              <a:off x="7478829" y="420640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AutoShape 39"/>
            <p:cNvSpPr/>
            <p:nvPr/>
          </p:nvSpPr>
          <p:spPr bwMode="auto">
            <a:xfrm>
              <a:off x="7667742" y="397383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AutoShape 40"/>
            <p:cNvSpPr/>
            <p:nvPr/>
          </p:nvSpPr>
          <p:spPr bwMode="auto">
            <a:xfrm>
              <a:off x="7391517" y="419211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AutoShape 41"/>
            <p:cNvSpPr/>
            <p:nvPr/>
          </p:nvSpPr>
          <p:spPr bwMode="auto">
            <a:xfrm>
              <a:off x="7449460" y="429371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AutoShape 42"/>
            <p:cNvSpPr/>
            <p:nvPr/>
          </p:nvSpPr>
          <p:spPr bwMode="auto">
            <a:xfrm>
              <a:off x="7682029" y="407543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4" name="Group 103"/>
          <p:cNvGrpSpPr/>
          <p:nvPr/>
        </p:nvGrpSpPr>
        <p:grpSpPr>
          <a:xfrm>
            <a:off x="6697641" y="5746669"/>
            <a:ext cx="258082" cy="294879"/>
            <a:chOff x="9162373" y="3045147"/>
            <a:chExt cx="406400" cy="464344"/>
          </a:xfrm>
          <a:solidFill>
            <a:schemeClr val="tx2">
              <a:lumMod val="60000"/>
              <a:lumOff val="40000"/>
            </a:schemeClr>
          </a:solidFill>
        </p:grpSpPr>
        <p:sp>
          <p:nvSpPr>
            <p:cNvPr id="105" name="AutoShape 48"/>
            <p:cNvSpPr/>
            <p:nvPr/>
          </p:nvSpPr>
          <p:spPr bwMode="auto">
            <a:xfrm>
              <a:off x="9162373" y="3045147"/>
              <a:ext cx="406400"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AutoShape 49"/>
            <p:cNvSpPr/>
            <p:nvPr/>
          </p:nvSpPr>
          <p:spPr bwMode="auto">
            <a:xfrm>
              <a:off x="9481460" y="3407890"/>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AutoShape 50"/>
            <p:cNvSpPr/>
            <p:nvPr/>
          </p:nvSpPr>
          <p:spPr bwMode="auto">
            <a:xfrm>
              <a:off x="9481460" y="3320578"/>
              <a:ext cx="29369"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AutoShape 51"/>
            <p:cNvSpPr/>
            <p:nvPr/>
          </p:nvSpPr>
          <p:spPr bwMode="auto">
            <a:xfrm>
              <a:off x="9481460" y="3233265"/>
              <a:ext cx="29369"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9" name="Group 108"/>
          <p:cNvGrpSpPr/>
          <p:nvPr/>
        </p:nvGrpSpPr>
        <p:grpSpPr>
          <a:xfrm>
            <a:off x="6726195" y="4378634"/>
            <a:ext cx="208703" cy="304230"/>
            <a:chOff x="3582988" y="3510757"/>
            <a:chExt cx="319088" cy="465138"/>
          </a:xfrm>
          <a:solidFill>
            <a:schemeClr val="tx2">
              <a:lumMod val="60000"/>
              <a:lumOff val="40000"/>
            </a:schemeClr>
          </a:solidFill>
        </p:grpSpPr>
        <p:sp>
          <p:nvSpPr>
            <p:cNvPr id="110"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2" name="Group 111"/>
          <p:cNvGrpSpPr/>
          <p:nvPr/>
        </p:nvGrpSpPr>
        <p:grpSpPr>
          <a:xfrm>
            <a:off x="6709529" y="5281094"/>
            <a:ext cx="227912" cy="304230"/>
            <a:chOff x="2639219" y="3510757"/>
            <a:chExt cx="348456" cy="465138"/>
          </a:xfrm>
          <a:solidFill>
            <a:schemeClr val="tx2">
              <a:lumMod val="60000"/>
              <a:lumOff val="40000"/>
            </a:schemeClr>
          </a:solidFill>
        </p:grpSpPr>
        <p:sp>
          <p:nvSpPr>
            <p:cNvPr id="113" name="AutoShape 115"/>
            <p:cNvSpPr/>
            <p:nvPr/>
          </p:nvSpPr>
          <p:spPr bwMode="auto">
            <a:xfrm>
              <a:off x="2639219" y="3510757"/>
              <a:ext cx="348456"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AutoShape 116"/>
            <p:cNvSpPr/>
            <p:nvPr/>
          </p:nvSpPr>
          <p:spPr bwMode="auto">
            <a:xfrm>
              <a:off x="2784475" y="3786982"/>
              <a:ext cx="57944"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6" name="TextBox 115"/>
          <p:cNvSpPr txBox="1"/>
          <p:nvPr/>
        </p:nvSpPr>
        <p:spPr>
          <a:xfrm>
            <a:off x="6675599" y="284981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Rectangle 117"/>
          <p:cNvSpPr/>
          <p:nvPr/>
        </p:nvSpPr>
        <p:spPr>
          <a:xfrm>
            <a:off x="6675598" y="3072711"/>
            <a:ext cx="4159493" cy="281872"/>
          </a:xfrm>
          <a:prstGeom prst="rect">
            <a:avLst/>
          </a:prstGeom>
        </p:spPr>
        <p:txBody>
          <a:bodyPr wrap="square" lIns="0" tIns="0" rIns="0" bIns="0">
            <a:spAutoFit/>
          </a:bodyPr>
          <a:lstStyle/>
          <a:p>
            <a:pPr>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wipe(left)">
                                      <p:cBhvr>
                                        <p:cTn id="13" dur="500"/>
                                        <p:tgtEl>
                                          <p:spTgt spid="116"/>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wipe(left)">
                                      <p:cBhvr>
                                        <p:cTn id="17" dur="500"/>
                                        <p:tgtEl>
                                          <p:spTgt spid="118"/>
                                        </p:tgtEl>
                                      </p:cBhvr>
                                    </p:animEffect>
                                  </p:childTnLst>
                                </p:cTn>
                              </p:par>
                            </p:childTnLst>
                          </p:cTn>
                        </p:par>
                        <p:par>
                          <p:cTn id="18" fill="hold" nodeType="afterGroup">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09"/>
                                        </p:tgtEl>
                                        <p:attrNameLst>
                                          <p:attrName>style.visibility</p:attrName>
                                        </p:attrNameLst>
                                      </p:cBhvr>
                                      <p:to>
                                        <p:strVal val="visible"/>
                                      </p:to>
                                    </p:set>
                                    <p:anim calcmode="lin" valueType="num">
                                      <p:cBhvr>
                                        <p:cTn id="21" dur="500" fill="hold"/>
                                        <p:tgtEl>
                                          <p:spTgt spid="109"/>
                                        </p:tgtEl>
                                        <p:attrNameLst>
                                          <p:attrName>ppt_w</p:attrName>
                                        </p:attrNameLst>
                                      </p:cBhvr>
                                      <p:tavLst>
                                        <p:tav tm="0">
                                          <p:val>
                                            <p:fltVal val="0"/>
                                          </p:val>
                                        </p:tav>
                                        <p:tav tm="100000">
                                          <p:val>
                                            <p:strVal val="#ppt_w"/>
                                          </p:val>
                                        </p:tav>
                                      </p:tavLst>
                                    </p:anim>
                                    <p:anim calcmode="lin" valueType="num">
                                      <p:cBhvr>
                                        <p:cTn id="22" dur="500" fill="hold"/>
                                        <p:tgtEl>
                                          <p:spTgt spid="109"/>
                                        </p:tgtEl>
                                        <p:attrNameLst>
                                          <p:attrName>ppt_h</p:attrName>
                                        </p:attrNameLst>
                                      </p:cBhvr>
                                      <p:tavLst>
                                        <p:tav tm="0">
                                          <p:val>
                                            <p:fltVal val="0"/>
                                          </p:val>
                                        </p:tav>
                                        <p:tav tm="100000">
                                          <p:val>
                                            <p:strVal val="#ppt_h"/>
                                          </p:val>
                                        </p:tav>
                                      </p:tavLst>
                                    </p:anim>
                                    <p:animEffect transition="in" filter="fade">
                                      <p:cBhvr>
                                        <p:cTn id="23" dur="500"/>
                                        <p:tgtEl>
                                          <p:spTgt spid="109"/>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nodeType="afterGroup">
                            <p:stCondLst>
                              <p:cond delay="3000"/>
                            </p:stCondLst>
                            <p:childTnLst>
                              <p:par>
                                <p:cTn id="29" presetID="53" presetClass="entr" presetSubtype="16"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p:cTn id="31" dur="500" fill="hold"/>
                                        <p:tgtEl>
                                          <p:spTgt spid="97"/>
                                        </p:tgtEl>
                                        <p:attrNameLst>
                                          <p:attrName>ppt_w</p:attrName>
                                        </p:attrNameLst>
                                      </p:cBhvr>
                                      <p:tavLst>
                                        <p:tav tm="0">
                                          <p:val>
                                            <p:fltVal val="0"/>
                                          </p:val>
                                        </p:tav>
                                        <p:tav tm="100000">
                                          <p:val>
                                            <p:strVal val="#ppt_w"/>
                                          </p:val>
                                        </p:tav>
                                      </p:tavLst>
                                    </p:anim>
                                    <p:anim calcmode="lin" valueType="num">
                                      <p:cBhvr>
                                        <p:cTn id="32" dur="500" fill="hold"/>
                                        <p:tgtEl>
                                          <p:spTgt spid="97"/>
                                        </p:tgtEl>
                                        <p:attrNameLst>
                                          <p:attrName>ppt_h</p:attrName>
                                        </p:attrNameLst>
                                      </p:cBhvr>
                                      <p:tavLst>
                                        <p:tav tm="0">
                                          <p:val>
                                            <p:fltVal val="0"/>
                                          </p:val>
                                        </p:tav>
                                        <p:tav tm="100000">
                                          <p:val>
                                            <p:strVal val="#ppt_h"/>
                                          </p:val>
                                        </p:tav>
                                      </p:tavLst>
                                    </p:anim>
                                    <p:animEffect transition="in" filter="fade">
                                      <p:cBhvr>
                                        <p:cTn id="33" dur="500"/>
                                        <p:tgtEl>
                                          <p:spTgt spid="97"/>
                                        </p:tgtEl>
                                      </p:cBhvr>
                                    </p:animEffect>
                                  </p:childTnLst>
                                </p:cTn>
                              </p:par>
                            </p:childTnLst>
                          </p:cTn>
                        </p:par>
                        <p:par>
                          <p:cTn id="34" fill="hold" nodeType="afterGroup">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nodeType="afterGroup">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12"/>
                                        </p:tgtEl>
                                        <p:attrNameLst>
                                          <p:attrName>style.visibility</p:attrName>
                                        </p:attrNameLst>
                                      </p:cBhvr>
                                      <p:to>
                                        <p:strVal val="visible"/>
                                      </p:to>
                                    </p:set>
                                    <p:anim calcmode="lin" valueType="num">
                                      <p:cBhvr>
                                        <p:cTn id="41" dur="500" fill="hold"/>
                                        <p:tgtEl>
                                          <p:spTgt spid="112"/>
                                        </p:tgtEl>
                                        <p:attrNameLst>
                                          <p:attrName>ppt_w</p:attrName>
                                        </p:attrNameLst>
                                      </p:cBhvr>
                                      <p:tavLst>
                                        <p:tav tm="0">
                                          <p:val>
                                            <p:fltVal val="0"/>
                                          </p:val>
                                        </p:tav>
                                        <p:tav tm="100000">
                                          <p:val>
                                            <p:strVal val="#ppt_w"/>
                                          </p:val>
                                        </p:tav>
                                      </p:tavLst>
                                    </p:anim>
                                    <p:anim calcmode="lin" valueType="num">
                                      <p:cBhvr>
                                        <p:cTn id="42" dur="500" fill="hold"/>
                                        <p:tgtEl>
                                          <p:spTgt spid="112"/>
                                        </p:tgtEl>
                                        <p:attrNameLst>
                                          <p:attrName>ppt_h</p:attrName>
                                        </p:attrNameLst>
                                      </p:cBhvr>
                                      <p:tavLst>
                                        <p:tav tm="0">
                                          <p:val>
                                            <p:fltVal val="0"/>
                                          </p:val>
                                        </p:tav>
                                        <p:tav tm="100000">
                                          <p:val>
                                            <p:strVal val="#ppt_h"/>
                                          </p:val>
                                        </p:tav>
                                      </p:tavLst>
                                    </p:anim>
                                    <p:animEffect transition="in" filter="fade">
                                      <p:cBhvr>
                                        <p:cTn id="43" dur="500"/>
                                        <p:tgtEl>
                                          <p:spTgt spid="112"/>
                                        </p:tgtEl>
                                      </p:cBhvr>
                                    </p:animEffect>
                                  </p:childTnLst>
                                </p:cTn>
                              </p:par>
                            </p:childTnLst>
                          </p:cTn>
                        </p:par>
                        <p:par>
                          <p:cTn id="44" fill="hold" nodeType="afterGroup">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left)">
                                      <p:cBhvr>
                                        <p:cTn id="47" dur="500"/>
                                        <p:tgtEl>
                                          <p:spTgt spid="89"/>
                                        </p:tgtEl>
                                      </p:cBhvr>
                                    </p:animEffect>
                                  </p:childTnLst>
                                </p:cTn>
                              </p:par>
                            </p:childTnLst>
                          </p:cTn>
                        </p:par>
                        <p:par>
                          <p:cTn id="48" fill="hold" nodeType="afterGroup">
                            <p:stCondLst>
                              <p:cond delay="5000"/>
                            </p:stCondLst>
                            <p:childTnLst>
                              <p:par>
                                <p:cTn id="49" presetID="53" presetClass="entr" presetSubtype="16" fill="hold" nodeType="after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p:cTn id="51" dur="500" fill="hold"/>
                                        <p:tgtEl>
                                          <p:spTgt spid="104"/>
                                        </p:tgtEl>
                                        <p:attrNameLst>
                                          <p:attrName>ppt_w</p:attrName>
                                        </p:attrNameLst>
                                      </p:cBhvr>
                                      <p:tavLst>
                                        <p:tav tm="0">
                                          <p:val>
                                            <p:fltVal val="0"/>
                                          </p:val>
                                        </p:tav>
                                        <p:tav tm="100000">
                                          <p:val>
                                            <p:strVal val="#ppt_w"/>
                                          </p:val>
                                        </p:tav>
                                      </p:tavLst>
                                    </p:anim>
                                    <p:anim calcmode="lin" valueType="num">
                                      <p:cBhvr>
                                        <p:cTn id="52" dur="500" fill="hold"/>
                                        <p:tgtEl>
                                          <p:spTgt spid="104"/>
                                        </p:tgtEl>
                                        <p:attrNameLst>
                                          <p:attrName>ppt_h</p:attrName>
                                        </p:attrNameLst>
                                      </p:cBhvr>
                                      <p:tavLst>
                                        <p:tav tm="0">
                                          <p:val>
                                            <p:fltVal val="0"/>
                                          </p:val>
                                        </p:tav>
                                        <p:tav tm="100000">
                                          <p:val>
                                            <p:strVal val="#ppt_h"/>
                                          </p:val>
                                        </p:tav>
                                      </p:tavLst>
                                    </p:anim>
                                    <p:animEffect transition="in" filter="fade">
                                      <p:cBhvr>
                                        <p:cTn id="53" dur="500"/>
                                        <p:tgtEl>
                                          <p:spTgt spid="104"/>
                                        </p:tgtEl>
                                      </p:cBhvr>
                                    </p:animEffect>
                                  </p:childTnLst>
                                </p:cTn>
                              </p:par>
                            </p:childTnLst>
                          </p:cTn>
                        </p:par>
                        <p:par>
                          <p:cTn id="54" fill="hold" nodeType="afterGroup">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left)">
                                      <p:cBhvr>
                                        <p:cTn id="57" dur="500"/>
                                        <p:tgtEl>
                                          <p:spTgt spid="85"/>
                                        </p:tgtEl>
                                      </p:cBhvr>
                                    </p:animEffect>
                                  </p:childTnLst>
                                </p:cTn>
                              </p:par>
                            </p:childTnLst>
                          </p:cTn>
                        </p:par>
                        <p:par>
                          <p:cTn id="58" fill="hold" nodeType="afterGroup">
                            <p:stCondLst>
                              <p:cond delay="6000"/>
                            </p:stCondLst>
                            <p:childTnLst>
                              <p:par>
                                <p:cTn id="59" presetID="22" presetClass="entr" presetSubtype="8" fill="hold"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left)">
                                      <p:cBhvr>
                                        <p:cTn id="61" dur="500"/>
                                        <p:tgtEl>
                                          <p:spTgt spid="82"/>
                                        </p:tgtEl>
                                      </p:cBhvr>
                                    </p:animEffect>
                                  </p:childTnLst>
                                </p:cTn>
                              </p:par>
                            </p:childTnLst>
                          </p:cTn>
                        </p:par>
                        <p:par>
                          <p:cTn id="62" fill="hold" nodeType="afterGroup">
                            <p:stCondLst>
                              <p:cond delay="6500"/>
                            </p:stCondLst>
                            <p:childTnLst>
                              <p:par>
                                <p:cTn id="63" presetID="22" presetClass="entr" presetSubtype="8" fill="hold"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left)">
                                      <p:cBhvr>
                                        <p:cTn id="65" dur="500"/>
                                        <p:tgtEl>
                                          <p:spTgt spid="94"/>
                                        </p:tgtEl>
                                      </p:cBhvr>
                                    </p:animEffect>
                                  </p:childTnLst>
                                </p:cTn>
                              </p:par>
                            </p:childTnLst>
                          </p:cTn>
                        </p:par>
                        <p:par>
                          <p:cTn id="66" fill="hold" nodeType="afterGroup">
                            <p:stCondLst>
                              <p:cond delay="7000"/>
                            </p:stCondLst>
                            <p:childTnLst>
                              <p:par>
                                <p:cTn id="67" presetID="22" presetClass="entr" presetSubtype="8" fill="hold" nodeType="after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wipe(left)">
                                      <p:cBhvr>
                                        <p:cTn id="69" dur="500"/>
                                        <p:tgtEl>
                                          <p:spTgt spid="90"/>
                                        </p:tgtEl>
                                      </p:cBhvr>
                                    </p:animEffect>
                                  </p:childTnLst>
                                </p:cTn>
                              </p:par>
                            </p:childTnLst>
                          </p:cTn>
                        </p:par>
                        <p:par>
                          <p:cTn id="70" fill="hold" nodeType="afterGroup">
                            <p:stCondLst>
                              <p:cond delay="7500"/>
                            </p:stCondLst>
                            <p:childTnLst>
                              <p:par>
                                <p:cTn id="71" presetID="22" presetClass="entr" presetSubtype="8" fill="hold"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wipe(left)">
                                      <p:cBhvr>
                                        <p:cTn id="7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5" grpId="0" animBg="1"/>
      <p:bldP spid="89" grpId="0" animBg="1"/>
      <p:bldP spid="93" grpId="0" animBg="1"/>
      <p:bldP spid="116" grpId="0"/>
      <p:bldP spid="118"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Freeform 5"/>
          <p:cNvSpPr/>
          <p:nvPr/>
        </p:nvSpPr>
        <p:spPr bwMode="auto">
          <a:xfrm>
            <a:off x="4888790" y="4034984"/>
            <a:ext cx="3081172" cy="1886088"/>
          </a:xfrm>
          <a:custGeom>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4"/>
          </a:solidFill>
          <a:ln>
            <a:noFill/>
          </a:ln>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4888790" y="3580350"/>
            <a:ext cx="3081172" cy="1886088"/>
          </a:xfrm>
          <a:custGeom>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3"/>
          </a:solidFill>
          <a:ln>
            <a:noFill/>
          </a:ln>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5"/>
          <p:cNvSpPr/>
          <p:nvPr/>
        </p:nvSpPr>
        <p:spPr bwMode="auto">
          <a:xfrm>
            <a:off x="4888790" y="3130426"/>
            <a:ext cx="3081172" cy="1886088"/>
          </a:xfrm>
          <a:custGeom>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2"/>
          </a:solidFill>
          <a:ln>
            <a:noFill/>
          </a:ln>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5"/>
          <p:cNvSpPr/>
          <p:nvPr/>
        </p:nvSpPr>
        <p:spPr bwMode="auto">
          <a:xfrm>
            <a:off x="4888790" y="2598057"/>
            <a:ext cx="3081172" cy="1886088"/>
          </a:xfrm>
          <a:custGeom>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1"/>
          </a:solidFill>
          <a:ln>
            <a:noFill/>
          </a:ln>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9607741" y="3367278"/>
            <a:ext cx="1770872" cy="429605"/>
          </a:xfrm>
          <a:prstGeom prst="rect">
            <a:avLst/>
          </a:prstGeom>
        </p:spPr>
        <p:txBody>
          <a:bodyPr wrap="square" lIns="0" tIns="0" rIns="0" bIns="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9607741" y="4502414"/>
            <a:ext cx="1770872" cy="429605"/>
          </a:xfrm>
          <a:prstGeom prst="rect">
            <a:avLst/>
          </a:prstGeom>
        </p:spPr>
        <p:txBody>
          <a:bodyPr wrap="square" lIns="0" tIns="0" rIns="0" bIns="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8648785" y="3318666"/>
            <a:ext cx="797230" cy="770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ed Rectangle 13"/>
          <p:cNvSpPr/>
          <p:nvPr/>
        </p:nvSpPr>
        <p:spPr>
          <a:xfrm>
            <a:off x="8648785" y="4453801"/>
            <a:ext cx="797230" cy="7704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1532831" y="3367278"/>
            <a:ext cx="1770872" cy="429605"/>
          </a:xfrm>
          <a:prstGeom prst="rect">
            <a:avLst/>
          </a:prstGeom>
        </p:spPr>
        <p:txBody>
          <a:bodyPr wrap="square" lIns="0" tIns="0" rIns="0" bIns="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p:nvPr/>
        </p:nvSpPr>
        <p:spPr>
          <a:xfrm>
            <a:off x="1532831" y="4502414"/>
            <a:ext cx="1770872" cy="429605"/>
          </a:xfrm>
          <a:prstGeom prst="rect">
            <a:avLst/>
          </a:prstGeom>
        </p:spPr>
        <p:txBody>
          <a:bodyPr wrap="square" lIns="0" tIns="0" rIns="0" bIns="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16"/>
          <p:cNvSpPr/>
          <p:nvPr/>
        </p:nvSpPr>
        <p:spPr>
          <a:xfrm>
            <a:off x="3437821" y="3318666"/>
            <a:ext cx="797230" cy="7704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a:off x="3437821" y="4453801"/>
            <a:ext cx="797230" cy="770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8"/>
          <p:cNvGrpSpPr/>
          <p:nvPr/>
        </p:nvGrpSpPr>
        <p:grpSpPr>
          <a:xfrm>
            <a:off x="8773670" y="3433635"/>
            <a:ext cx="547455" cy="543707"/>
            <a:chOff x="1979613" y="3067051"/>
            <a:chExt cx="231775" cy="230188"/>
          </a:xfrm>
          <a:solidFill>
            <a:schemeClr val="bg1"/>
          </a:solidFill>
        </p:grpSpPr>
        <p:sp>
          <p:nvSpPr>
            <p:cNvPr id="20" name="Freeform 38"/>
            <p:cNvSpPr>
              <a:spLocks noEditPoints="1"/>
            </p:cNvSpPr>
            <p:nvPr/>
          </p:nvSpPr>
          <p:spPr bwMode="auto">
            <a:xfrm>
              <a:off x="1979613" y="3067051"/>
              <a:ext cx="231775" cy="230188"/>
            </a:xfrm>
            <a:custGeom>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9"/>
            <p:cNvSpPr>
              <a:spLocks noEditPoints="1"/>
            </p:cNvSpPr>
            <p:nvPr/>
          </p:nvSpPr>
          <p:spPr bwMode="auto">
            <a:xfrm>
              <a:off x="2063750" y="3125788"/>
              <a:ext cx="69850" cy="98425"/>
            </a:xfrm>
            <a:custGeom>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2"/>
          <p:cNvGrpSpPr/>
          <p:nvPr/>
        </p:nvGrpSpPr>
        <p:grpSpPr>
          <a:xfrm>
            <a:off x="8810511" y="4651787"/>
            <a:ext cx="451276" cy="434685"/>
            <a:chOff x="4616450" y="1549401"/>
            <a:chExt cx="215900" cy="207963"/>
          </a:xfrm>
          <a:solidFill>
            <a:schemeClr val="bg1"/>
          </a:solidFill>
        </p:grpSpPr>
        <p:sp>
          <p:nvSpPr>
            <p:cNvPr id="24" name="Freeform 6"/>
            <p:cNvSpPr>
              <a:spLocks noEditPoints="1"/>
            </p:cNvSpPr>
            <p:nvPr/>
          </p:nvSpPr>
          <p:spPr bwMode="auto">
            <a:xfrm>
              <a:off x="4616450" y="1549401"/>
              <a:ext cx="215900" cy="207963"/>
            </a:xfrm>
            <a:custGeom>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Freeform 59"/>
          <p:cNvSpPr>
            <a:spLocks noEditPoints="1"/>
          </p:cNvSpPr>
          <p:nvPr/>
        </p:nvSpPr>
        <p:spPr bwMode="auto">
          <a:xfrm>
            <a:off x="3629618" y="4560369"/>
            <a:ext cx="392299" cy="526104"/>
          </a:xfrm>
          <a:custGeom>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7" name="Group 26"/>
          <p:cNvGrpSpPr/>
          <p:nvPr/>
        </p:nvGrpSpPr>
        <p:grpSpPr>
          <a:xfrm>
            <a:off x="3650953" y="3490624"/>
            <a:ext cx="370965" cy="429731"/>
            <a:chOff x="3581400" y="3905251"/>
            <a:chExt cx="160338" cy="185738"/>
          </a:xfrm>
          <a:solidFill>
            <a:schemeClr val="bg1"/>
          </a:solidFill>
        </p:grpSpPr>
        <p:sp>
          <p:nvSpPr>
            <p:cNvPr id="28"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250" fill="hold"/>
                                        <p:tgtEl>
                                          <p:spTgt spid="17"/>
                                        </p:tgtEl>
                                        <p:attrNameLst>
                                          <p:attrName>ppt_x</p:attrName>
                                        </p:attrNameLst>
                                      </p:cBhvr>
                                      <p:tavLst>
                                        <p:tav tm="0">
                                          <p:val>
                                            <p:strVal val="#ppt_x"/>
                                          </p:val>
                                        </p:tav>
                                        <p:tav tm="100000">
                                          <p:val>
                                            <p:strVal val="#ppt_x"/>
                                          </p:val>
                                        </p:tav>
                                      </p:tavLst>
                                    </p:anim>
                                    <p:anim calcmode="lin" valueType="num">
                                      <p:cBhvr additive="base">
                                        <p:cTn id="28" dur="250" fill="hold"/>
                                        <p:tgtEl>
                                          <p:spTgt spid="1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250"/>
                            </p:stCondLst>
                            <p:childTnLst>
                              <p:par>
                                <p:cTn id="30" presetID="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fill="hold"/>
                                        <p:tgtEl>
                                          <p:spTgt spid="15"/>
                                        </p:tgtEl>
                                        <p:attrNameLst>
                                          <p:attrName>ppt_x</p:attrName>
                                        </p:attrNameLst>
                                      </p:cBhvr>
                                      <p:tavLst>
                                        <p:tav tm="0">
                                          <p:val>
                                            <p:strVal val="#ppt_x"/>
                                          </p:val>
                                        </p:tav>
                                        <p:tav tm="100000">
                                          <p:val>
                                            <p:strVal val="#ppt_x"/>
                                          </p:val>
                                        </p:tav>
                                      </p:tavLst>
                                    </p:anim>
                                    <p:anim calcmode="lin" valueType="num">
                                      <p:cBhvr additive="base">
                                        <p:cTn id="38" dur="250" fill="hold"/>
                                        <p:tgtEl>
                                          <p:spTgt spid="15"/>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75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250" fill="hold"/>
                                        <p:tgtEl>
                                          <p:spTgt spid="18"/>
                                        </p:tgtEl>
                                        <p:attrNameLst>
                                          <p:attrName>ppt_x</p:attrName>
                                        </p:attrNameLst>
                                      </p:cBhvr>
                                      <p:tavLst>
                                        <p:tav tm="0">
                                          <p:val>
                                            <p:strVal val="#ppt_x"/>
                                          </p:val>
                                        </p:tav>
                                        <p:tav tm="100000">
                                          <p:val>
                                            <p:strVal val="#ppt_x"/>
                                          </p:val>
                                        </p:tav>
                                      </p:tavLst>
                                    </p:anim>
                                    <p:anim calcmode="lin" valueType="num">
                                      <p:cBhvr additive="base">
                                        <p:cTn id="43" dur="250" fill="hold"/>
                                        <p:tgtEl>
                                          <p:spTgt spid="18"/>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250" fill="hold"/>
                                        <p:tgtEl>
                                          <p:spTgt spid="26"/>
                                        </p:tgtEl>
                                        <p:attrNameLst>
                                          <p:attrName>ppt_x</p:attrName>
                                        </p:attrNameLst>
                                      </p:cBhvr>
                                      <p:tavLst>
                                        <p:tav tm="0">
                                          <p:val>
                                            <p:strVal val="#ppt_x"/>
                                          </p:val>
                                        </p:tav>
                                        <p:tav tm="100000">
                                          <p:val>
                                            <p:strVal val="#ppt_x"/>
                                          </p:val>
                                        </p:tav>
                                      </p:tavLst>
                                    </p:anim>
                                    <p:anim calcmode="lin" valueType="num">
                                      <p:cBhvr additive="base">
                                        <p:cTn id="48" dur="250" fill="hold"/>
                                        <p:tgtEl>
                                          <p:spTgt spid="26"/>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225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25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50" fill="hold"/>
                                        <p:tgtEl>
                                          <p:spTgt spid="13"/>
                                        </p:tgtEl>
                                        <p:attrNameLst>
                                          <p:attrName>ppt_x</p:attrName>
                                        </p:attrNameLst>
                                      </p:cBhvr>
                                      <p:tavLst>
                                        <p:tav tm="0">
                                          <p:val>
                                            <p:strVal val="#ppt_x"/>
                                          </p:val>
                                        </p:tav>
                                        <p:tav tm="100000">
                                          <p:val>
                                            <p:strVal val="#ppt_x"/>
                                          </p:val>
                                        </p:tav>
                                      </p:tavLst>
                                    </p:anim>
                                    <p:anim calcmode="lin" valueType="num">
                                      <p:cBhvr additive="base">
                                        <p:cTn id="58" dur="250" fill="hold"/>
                                        <p:tgtEl>
                                          <p:spTgt spid="13"/>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2750"/>
                            </p:stCondLst>
                            <p:childTnLst>
                              <p:par>
                                <p:cTn id="60" presetID="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250" fill="hold"/>
                                        <p:tgtEl>
                                          <p:spTgt spid="19"/>
                                        </p:tgtEl>
                                        <p:attrNameLst>
                                          <p:attrName>ppt_x</p:attrName>
                                        </p:attrNameLst>
                                      </p:cBhvr>
                                      <p:tavLst>
                                        <p:tav tm="0">
                                          <p:val>
                                            <p:strVal val="#ppt_x"/>
                                          </p:val>
                                        </p:tav>
                                        <p:tav tm="100000">
                                          <p:val>
                                            <p:strVal val="#ppt_x"/>
                                          </p:val>
                                        </p:tav>
                                      </p:tavLst>
                                    </p:anim>
                                    <p:anim calcmode="lin" valueType="num">
                                      <p:cBhvr additive="base">
                                        <p:cTn id="63" dur="250" fill="hold"/>
                                        <p:tgtEl>
                                          <p:spTgt spid="19"/>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3000"/>
                            </p:stCondLst>
                            <p:childTnLst>
                              <p:par>
                                <p:cTn id="65" presetID="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250" fill="hold"/>
                                        <p:tgtEl>
                                          <p:spTgt spid="11"/>
                                        </p:tgtEl>
                                        <p:attrNameLst>
                                          <p:attrName>ppt_x</p:attrName>
                                        </p:attrNameLst>
                                      </p:cBhvr>
                                      <p:tavLst>
                                        <p:tav tm="0">
                                          <p:val>
                                            <p:strVal val="#ppt_x"/>
                                          </p:val>
                                        </p:tav>
                                        <p:tav tm="100000">
                                          <p:val>
                                            <p:strVal val="#ppt_x"/>
                                          </p:val>
                                        </p:tav>
                                      </p:tavLst>
                                    </p:anim>
                                    <p:anim calcmode="lin" valueType="num">
                                      <p:cBhvr additive="base">
                                        <p:cTn id="68" dur="250" fill="hold"/>
                                        <p:tgtEl>
                                          <p:spTgt spid="11"/>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3250"/>
                            </p:stCondLst>
                            <p:childTnLst>
                              <p:par>
                                <p:cTn id="70" presetID="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250" fill="hold"/>
                                        <p:tgtEl>
                                          <p:spTgt spid="14"/>
                                        </p:tgtEl>
                                        <p:attrNameLst>
                                          <p:attrName>ppt_x</p:attrName>
                                        </p:attrNameLst>
                                      </p:cBhvr>
                                      <p:tavLst>
                                        <p:tav tm="0">
                                          <p:val>
                                            <p:strVal val="#ppt_x"/>
                                          </p:val>
                                        </p:tav>
                                        <p:tav tm="100000">
                                          <p:val>
                                            <p:strVal val="#ppt_x"/>
                                          </p:val>
                                        </p:tav>
                                      </p:tavLst>
                                    </p:anim>
                                    <p:anim calcmode="lin" valueType="num">
                                      <p:cBhvr additive="base">
                                        <p:cTn id="73" dur="250" fill="hold"/>
                                        <p:tgtEl>
                                          <p:spTgt spid="14"/>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3500"/>
                            </p:stCondLst>
                            <p:childTnLst>
                              <p:par>
                                <p:cTn id="75" presetID="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250" fill="hold"/>
                                        <p:tgtEl>
                                          <p:spTgt spid="23"/>
                                        </p:tgtEl>
                                        <p:attrNameLst>
                                          <p:attrName>ppt_x</p:attrName>
                                        </p:attrNameLst>
                                      </p:cBhvr>
                                      <p:tavLst>
                                        <p:tav tm="0">
                                          <p:val>
                                            <p:strVal val="#ppt_x"/>
                                          </p:val>
                                        </p:tav>
                                        <p:tav tm="100000">
                                          <p:val>
                                            <p:strVal val="#ppt_x"/>
                                          </p:val>
                                        </p:tav>
                                      </p:tavLst>
                                    </p:anim>
                                    <p:anim calcmode="lin" valueType="num">
                                      <p:cBhvr additive="base">
                                        <p:cTn id="78" dur="250" fill="hold"/>
                                        <p:tgtEl>
                                          <p:spTgt spid="23"/>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3750"/>
                            </p:stCondLst>
                            <p:childTnLst>
                              <p:par>
                                <p:cTn id="80" presetID="2" presetClass="entr" presetSubtype="4"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250" fill="hold"/>
                                        <p:tgtEl>
                                          <p:spTgt spid="12"/>
                                        </p:tgtEl>
                                        <p:attrNameLst>
                                          <p:attrName>ppt_x</p:attrName>
                                        </p:attrNameLst>
                                      </p:cBhvr>
                                      <p:tavLst>
                                        <p:tav tm="0">
                                          <p:val>
                                            <p:strVal val="#ppt_x"/>
                                          </p:val>
                                        </p:tav>
                                        <p:tav tm="100000">
                                          <p:val>
                                            <p:strVal val="#ppt_x"/>
                                          </p:val>
                                        </p:tav>
                                      </p:tavLst>
                                    </p:anim>
                                    <p:anim calcmode="lin" valueType="num">
                                      <p:cBhvr additive="base">
                                        <p:cTn id="8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9" grpId="0" animBg="1"/>
      <p:bldP spid="8" grpId="0" animBg="1"/>
      <p:bldP spid="11" grpId="0"/>
      <p:bldP spid="12" grpId="0"/>
      <p:bldP spid="13" grpId="0" animBg="1"/>
      <p:bldP spid="14" grpId="0" animBg="1"/>
      <p:bldP spid="15" grpId="0"/>
      <p:bldP spid="16" grpId="0"/>
      <p:bldP spid="17" grpId="0" animBg="1"/>
      <p:bldP spid="18" grpId="0" animBg="1"/>
      <p:bldP spid="26"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 name="十字形 47"/>
          <p:cNvSpPr/>
          <p:nvPr/>
        </p:nvSpPr>
        <p:spPr>
          <a:xfrm>
            <a:off x="9719785" y="1399653"/>
            <a:ext cx="388420" cy="388420"/>
          </a:xfrm>
          <a:prstGeom prst="plus">
            <a:avLst>
              <a:gd name="adj" fmla="val 413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49" name="十字形 48"/>
          <p:cNvSpPr/>
          <p:nvPr/>
        </p:nvSpPr>
        <p:spPr>
          <a:xfrm>
            <a:off x="9719785" y="4006979"/>
            <a:ext cx="388420" cy="38842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nvGrpSpPr>
          <p:cNvPr id="6" name="组合 6"/>
          <p:cNvGrpSpPr/>
          <p:nvPr/>
        </p:nvGrpSpPr>
        <p:grpSpPr>
          <a:xfrm>
            <a:off x="1725921" y="-17858"/>
            <a:ext cx="5533869" cy="7250508"/>
            <a:chOff x="694895" y="-12700"/>
            <a:chExt cx="4833397" cy="5156200"/>
          </a:xfrm>
        </p:grpSpPr>
        <p:sp>
          <p:nvSpPr>
            <p:cNvPr id="50" name="任意多边形 49"/>
            <p:cNvSpPr/>
            <p:nvPr/>
          </p:nvSpPr>
          <p:spPr>
            <a:xfrm>
              <a:off x="1049747" y="-12700"/>
              <a:ext cx="4478545" cy="5156200"/>
            </a:xfrm>
            <a:custGeom>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4" name="任意多边形 3"/>
            <p:cNvSpPr/>
            <p:nvPr/>
          </p:nvSpPr>
          <p:spPr>
            <a:xfrm>
              <a:off x="694895" y="-12700"/>
              <a:ext cx="4478545" cy="5156200"/>
            </a:xfrm>
            <a:custGeom>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23" name="组合 7"/>
          <p:cNvGrpSpPr/>
          <p:nvPr/>
        </p:nvGrpSpPr>
        <p:grpSpPr>
          <a:xfrm>
            <a:off x="7949571" y="1417512"/>
            <a:ext cx="3960092" cy="1732433"/>
            <a:chOff x="2989865" y="602136"/>
            <a:chExt cx="2814868" cy="1232197"/>
          </a:xfrm>
        </p:grpSpPr>
        <p:sp>
          <p:nvSpPr>
            <p:cNvPr id="24" name="文本框 66"/>
            <p:cNvSpPr txBox="1">
              <a:spLocks noChangeArrowheads="1"/>
            </p:cNvSpPr>
            <p:nvPr/>
          </p:nvSpPr>
          <p:spPr bwMode="auto">
            <a:xfrm>
              <a:off x="2989865" y="1374629"/>
              <a:ext cx="2814868"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a:solidFill>
                  <a:schemeClr val="bg1"/>
                </a:solidFill>
                <a:latin typeface="Arial" panose="020b0604020202020204" pitchFamily="34" charset="0"/>
                <a:ea typeface="微软雅黑" panose="020b0503020204020204" pitchFamily="34" charset="-122"/>
                <a:cs typeface="+mn-ea"/>
                <a:sym typeface="+mn-lt"/>
              </a:endParaRPr>
            </a:p>
          </p:txBody>
        </p:sp>
        <p:sp>
          <p:nvSpPr>
            <p:cNvPr id="26" name="文本框 13"/>
            <p:cNvSpPr txBox="1">
              <a:spLocks noChangeArrowheads="1"/>
            </p:cNvSpPr>
            <p:nvPr/>
          </p:nvSpPr>
          <p:spPr bwMode="auto">
            <a:xfrm>
              <a:off x="2992420" y="60213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solidFill>
                  <a:ea typeface="微软雅黑" panose="020b0503020204020204" pitchFamily="34" charset="-122"/>
                </a:rPr>
                <a:t>请替换文字内容</a:t>
              </a:r>
              <a:endParaRPr lang="zh-CN" altLang="en-US" sz="1600">
                <a:solidFill>
                  <a:schemeClr val="bg1"/>
                </a:solidFill>
                <a:ea typeface="微软雅黑" panose="020b0503020204020204" pitchFamily="34" charset="-122"/>
              </a:endParaRPr>
            </a:p>
          </p:txBody>
        </p:sp>
        <p:sp>
          <p:nvSpPr>
            <p:cNvPr id="27" name="文本框 66"/>
            <p:cNvSpPr txBox="1">
              <a:spLocks noChangeArrowheads="1"/>
            </p:cNvSpPr>
            <p:nvPr/>
          </p:nvSpPr>
          <p:spPr bwMode="auto">
            <a:xfrm>
              <a:off x="3000354" y="880114"/>
              <a:ext cx="1852574"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a:solidFill>
                    <a:schemeClr val="bg1"/>
                  </a:solidFill>
                  <a:latin typeface="+mn-lt"/>
                </a:rPr>
                <a:t>PLEASE ADD YOUR TITLE HERE</a:t>
              </a:r>
              <a:endParaRPr lang="zh-CN" altLang="en-US" sz="1545">
                <a:solidFill>
                  <a:schemeClr val="bg1"/>
                </a:solidFill>
                <a:latin typeface="+mn-lt"/>
              </a:endParaRPr>
            </a:p>
          </p:txBody>
        </p:sp>
        <p:sp>
          <p:nvSpPr>
            <p:cNvPr id="28" name="任意多边形 27"/>
            <p:cNvSpPr/>
            <p:nvPr/>
          </p:nvSpPr>
          <p:spPr>
            <a:xfrm>
              <a:off x="3078717" y="1286572"/>
              <a:ext cx="287200"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29" name="组合 7"/>
          <p:cNvGrpSpPr/>
          <p:nvPr/>
        </p:nvGrpSpPr>
        <p:grpSpPr>
          <a:xfrm>
            <a:off x="7949571" y="4070408"/>
            <a:ext cx="3960092" cy="1725558"/>
            <a:chOff x="2989865" y="607026"/>
            <a:chExt cx="2814868" cy="1227307"/>
          </a:xfrm>
        </p:grpSpPr>
        <p:sp>
          <p:nvSpPr>
            <p:cNvPr id="30" name="文本框 66"/>
            <p:cNvSpPr txBox="1">
              <a:spLocks noChangeArrowheads="1"/>
            </p:cNvSpPr>
            <p:nvPr/>
          </p:nvSpPr>
          <p:spPr bwMode="auto">
            <a:xfrm>
              <a:off x="2989865" y="1374629"/>
              <a:ext cx="2814868"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a:solidFill>
                  <a:schemeClr val="bg1"/>
                </a:solidFill>
                <a:latin typeface="Arial" panose="020b0604020202020204" pitchFamily="34" charset="0"/>
                <a:ea typeface="微软雅黑" panose="020b0503020204020204" pitchFamily="34" charset="-122"/>
                <a:cs typeface="+mn-ea"/>
                <a:sym typeface="+mn-lt"/>
              </a:endParaRPr>
            </a:p>
          </p:txBody>
        </p:sp>
        <p:sp>
          <p:nvSpPr>
            <p:cNvPr id="31"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solidFill>
                  <a:ea typeface="微软雅黑" panose="020b0503020204020204" pitchFamily="34" charset="-122"/>
                </a:rPr>
                <a:t>请替换文字内容</a:t>
              </a:r>
              <a:endParaRPr lang="zh-CN" altLang="en-US" sz="1600">
                <a:solidFill>
                  <a:schemeClr val="bg1"/>
                </a:solidFill>
                <a:ea typeface="微软雅黑" panose="020b0503020204020204" pitchFamily="34" charset="-122"/>
              </a:endParaRPr>
            </a:p>
          </p:txBody>
        </p:sp>
        <p:sp>
          <p:nvSpPr>
            <p:cNvPr id="32" name="文本框 66"/>
            <p:cNvSpPr txBox="1">
              <a:spLocks noChangeArrowheads="1"/>
            </p:cNvSpPr>
            <p:nvPr/>
          </p:nvSpPr>
          <p:spPr bwMode="auto">
            <a:xfrm>
              <a:off x="2989865" y="880115"/>
              <a:ext cx="1837169"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a:solidFill>
                    <a:schemeClr val="bg1"/>
                  </a:solidFill>
                  <a:latin typeface="+mj-lt"/>
                </a:rPr>
                <a:t>PLEASE ADD YOUR TITLE HERE</a:t>
              </a:r>
              <a:endParaRPr lang="zh-CN" altLang="en-US" sz="1545">
                <a:solidFill>
                  <a:schemeClr val="bg1"/>
                </a:solidFill>
                <a:latin typeface="+mj-lt"/>
              </a:endParaRPr>
            </a:p>
          </p:txBody>
        </p:sp>
        <p:sp>
          <p:nvSpPr>
            <p:cNvPr id="33" name="任意多边形 32"/>
            <p:cNvSpPr/>
            <p:nvPr/>
          </p:nvSpPr>
          <p:spPr>
            <a:xfrm>
              <a:off x="3078717" y="1286573"/>
              <a:ext cx="287199"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sp>
        <p:nvSpPr>
          <p:cNvPr id="20"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1"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par>
                                <p:cTn id="8" presetID="2" presetClass="entr" presetSubtype="2" fill="hold" nodeType="withEffect">
                                  <p:stCondLst>
                                    <p:cond delay="60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fill="hold"/>
                                        <p:tgtEl>
                                          <p:spTgt spid="23"/>
                                        </p:tgtEl>
                                        <p:attrNameLst>
                                          <p:attrName>ppt_x</p:attrName>
                                        </p:attrNameLst>
                                      </p:cBhvr>
                                      <p:tavLst>
                                        <p:tav tm="0">
                                          <p:val>
                                            <p:strVal val="1+#ppt_w/2"/>
                                          </p:val>
                                        </p:tav>
                                        <p:tav tm="100000">
                                          <p:val>
                                            <p:strVal val="#ppt_x"/>
                                          </p:val>
                                        </p:tav>
                                      </p:tavLst>
                                    </p:anim>
                                    <p:anim calcmode="lin" valueType="num">
                                      <p:cBhvr additive="base">
                                        <p:cTn id="11" dur="10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00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1+#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1000"/>
                                  </p:stCondLst>
                                  <p:childTnLst>
                                    <p:set>
                                      <p:cBhvr>
                                        <p:cTn id="17" dur="1" fill="hold">
                                          <p:stCondLst>
                                            <p:cond delay="0"/>
                                          </p:stCondLst>
                                        </p:cTn>
                                        <p:tgtEl>
                                          <p:spTgt spid="48"/>
                                        </p:tgtEl>
                                        <p:attrNameLst>
                                          <p:attrName>style.visibility</p:attrName>
                                        </p:attrNameLst>
                                      </p:cBhvr>
                                      <p:to>
                                        <p:strVal val="visible"/>
                                      </p:to>
                                    </p:set>
                                    <p:anim calcmode="lin" valueType="num">
                                      <p:cBhvr>
                                        <p:cTn id="18" dur="750" fill="hold"/>
                                        <p:tgtEl>
                                          <p:spTgt spid="48"/>
                                        </p:tgtEl>
                                        <p:attrNameLst>
                                          <p:attrName>ppt_w</p:attrName>
                                        </p:attrNameLst>
                                      </p:cBhvr>
                                      <p:tavLst>
                                        <p:tav tm="0">
                                          <p:val>
                                            <p:fltVal val="0"/>
                                          </p:val>
                                        </p:tav>
                                        <p:tav tm="100000">
                                          <p:val>
                                            <p:strVal val="#ppt_w"/>
                                          </p:val>
                                        </p:tav>
                                      </p:tavLst>
                                    </p:anim>
                                    <p:anim calcmode="lin" valueType="num">
                                      <p:cBhvr>
                                        <p:cTn id="19" dur="750" fill="hold"/>
                                        <p:tgtEl>
                                          <p:spTgt spid="48"/>
                                        </p:tgtEl>
                                        <p:attrNameLst>
                                          <p:attrName>ppt_h</p:attrName>
                                        </p:attrNameLst>
                                      </p:cBhvr>
                                      <p:tavLst>
                                        <p:tav tm="0">
                                          <p:val>
                                            <p:fltVal val="0"/>
                                          </p:val>
                                        </p:tav>
                                        <p:tav tm="100000">
                                          <p:val>
                                            <p:strVal val="#ppt_h"/>
                                          </p:val>
                                        </p:tav>
                                      </p:tavLst>
                                    </p:anim>
                                    <p:animEffect transition="in" filter="fade">
                                      <p:cBhvr>
                                        <p:cTn id="20" dur="750"/>
                                        <p:tgtEl>
                                          <p:spTgt spid="48"/>
                                        </p:tgtEl>
                                      </p:cBhvr>
                                    </p:animEffect>
                                  </p:childTnLst>
                                </p:cTn>
                              </p:par>
                              <p:par>
                                <p:cTn id="21" presetID="53" presetClass="entr" presetSubtype="16" fill="hold" grpId="0" nodeType="withEffect">
                                  <p:stCondLst>
                                    <p:cond delay="1200"/>
                                  </p:stCondLst>
                                  <p:childTnLst>
                                    <p:set>
                                      <p:cBhvr>
                                        <p:cTn id="22" dur="1" fill="hold">
                                          <p:stCondLst>
                                            <p:cond delay="0"/>
                                          </p:stCondLst>
                                        </p:cTn>
                                        <p:tgtEl>
                                          <p:spTgt spid="49"/>
                                        </p:tgtEl>
                                        <p:attrNameLst>
                                          <p:attrName>style.visibility</p:attrName>
                                        </p:attrNameLst>
                                      </p:cBhvr>
                                      <p:to>
                                        <p:strVal val="visible"/>
                                      </p:to>
                                    </p:set>
                                    <p:anim calcmode="lin" valueType="num">
                                      <p:cBhvr>
                                        <p:cTn id="23" dur="750" fill="hold"/>
                                        <p:tgtEl>
                                          <p:spTgt spid="49"/>
                                        </p:tgtEl>
                                        <p:attrNameLst>
                                          <p:attrName>ppt_w</p:attrName>
                                        </p:attrNameLst>
                                      </p:cBhvr>
                                      <p:tavLst>
                                        <p:tav tm="0">
                                          <p:val>
                                            <p:fltVal val="0"/>
                                          </p:val>
                                        </p:tav>
                                        <p:tav tm="100000">
                                          <p:val>
                                            <p:strVal val="#ppt_w"/>
                                          </p:val>
                                        </p:tav>
                                      </p:tavLst>
                                    </p:anim>
                                    <p:anim calcmode="lin" valueType="num">
                                      <p:cBhvr>
                                        <p:cTn id="24" dur="750" fill="hold"/>
                                        <p:tgtEl>
                                          <p:spTgt spid="49"/>
                                        </p:tgtEl>
                                        <p:attrNameLst>
                                          <p:attrName>ppt_h</p:attrName>
                                        </p:attrNameLst>
                                      </p:cBhvr>
                                      <p:tavLst>
                                        <p:tav tm="0">
                                          <p:val>
                                            <p:fltVal val="0"/>
                                          </p:val>
                                        </p:tav>
                                        <p:tav tm="100000">
                                          <p:val>
                                            <p:strVal val="#ppt_h"/>
                                          </p:val>
                                        </p:tav>
                                      </p:tavLst>
                                    </p:anim>
                                    <p:animEffect transition="in" filter="fade">
                                      <p:cBhvr>
                                        <p:cTn id="25"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 y="-1"/>
            <a:ext cx="12858398" cy="7378113"/>
          </a:xfrm>
          <a:prstGeom prst="rect">
            <a:avLst/>
          </a:prstGeom>
        </p:spPr>
      </p:pic>
      <p:sp>
        <p:nvSpPr>
          <p:cNvPr id="21" name="文本框 20"/>
          <p:cNvSpPr txBox="1"/>
          <p:nvPr/>
        </p:nvSpPr>
        <p:spPr>
          <a:xfrm>
            <a:off x="5695318" y="2680221"/>
            <a:ext cx="1468114" cy="1070930"/>
          </a:xfrm>
          <a:prstGeom prst="rect">
            <a:avLst/>
          </a:prstGeom>
          <a:noFill/>
          <a:effectLst/>
        </p:spPr>
        <p:txBody>
          <a:bodyPr lIns="0" tIns="0" rIns="0" bIns="0">
            <a:spAutoFit/>
          </a:bodyPr>
          <a:lstStyle/>
          <a:p>
            <a:pPr algn="ctr">
              <a:defRPr/>
            </a:pPr>
            <a:r>
              <a:rPr lang="en-US" altLang="zh-CN" sz="696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04</a:t>
            </a:r>
            <a:endParaRPr lang="zh-CN" altLang="en-US" sz="696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endParaRPr>
          </a:p>
        </p:txBody>
      </p:sp>
      <p:cxnSp>
        <p:nvCxnSpPr>
          <p:cNvPr id="22" name="直接连接符 21"/>
          <p:cNvCxnSpPr/>
          <p:nvPr/>
        </p:nvCxnSpPr>
        <p:spPr>
          <a:xfrm>
            <a:off x="4587956" y="3855344"/>
            <a:ext cx="36828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7"/>
          <p:cNvSpPr txBox="1">
            <a:spLocks noChangeArrowheads="1"/>
          </p:cNvSpPr>
          <p:nvPr/>
        </p:nvSpPr>
        <p:spPr bwMode="auto">
          <a:xfrm>
            <a:off x="4476990" y="4016346"/>
            <a:ext cx="3904768" cy="58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795">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请替换文字内容</a:t>
            </a:r>
            <a:endParaRPr lang="zh-CN" altLang="en-US" sz="3795">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by="(-#ppt_w*2)" calcmode="lin" valueType="num">
                                      <p:cBhvr rctx="PPT">
                                        <p:cTn id="13" dur="500" autoRev="1" fill="hold">
                                          <p:stCondLst>
                                            <p:cond delay="0"/>
                                          </p:stCondLst>
                                        </p:cTn>
                                        <p:tgtEl>
                                          <p:spTgt spid="21"/>
                                        </p:tgtEl>
                                        <p:attrNameLst>
                                          <p:attrName>ppt_w</p:attrName>
                                        </p:attrNameLst>
                                      </p:cBhvr>
                                    </p:anim>
                                    <p:anim by="(#ppt_w*0.50)" calcmode="lin" valueType="num">
                                      <p:cBhvr>
                                        <p:cTn id="14" dur="500" decel="50000" autoRev="1" fill="hold">
                                          <p:stCondLst>
                                            <p:cond delay="0"/>
                                          </p:stCondLst>
                                        </p:cTn>
                                        <p:tgtEl>
                                          <p:spTgt spid="21"/>
                                        </p:tgtEl>
                                        <p:attrNameLst>
                                          <p:attrName>ppt_x</p:attrName>
                                        </p:attrNameLst>
                                      </p:cBhvr>
                                    </p:anim>
                                    <p:anim from="(-#ppt_h/2)" to="(#ppt_y)" calcmode="lin" valueType="num">
                                      <p:cBhvr>
                                        <p:cTn id="15" dur="1000" fill="hold">
                                          <p:stCondLst>
                                            <p:cond delay="0"/>
                                          </p:stCondLst>
                                        </p:cTn>
                                        <p:tgtEl>
                                          <p:spTgt spid="21"/>
                                        </p:tgtEl>
                                        <p:attrNameLst>
                                          <p:attrName>ppt_y</p:attrName>
                                        </p:attrNameLst>
                                      </p:cBhvr>
                                    </p:anim>
                                    <p:animRot by="21600000">
                                      <p:cBhvr>
                                        <p:cTn id="16" dur="1000" fill="hold">
                                          <p:stCondLst>
                                            <p:cond delay="0"/>
                                          </p:stCondLst>
                                        </p:cTn>
                                        <p:tgtEl>
                                          <p:spTgt spid="21"/>
                                        </p:tgtEl>
                                        <p:attrNameLst>
                                          <p:attrName>r</p:attrName>
                                        </p:attrNameLst>
                                      </p:cBhvr>
                                    </p:animRo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by="(-#ppt_w*2)" calcmode="lin" valueType="num">
                                      <p:cBhvr rctx="PPT">
                                        <p:cTn id="27" dur="500" autoRev="1" fill="hold">
                                          <p:stCondLst>
                                            <p:cond delay="0"/>
                                          </p:stCondLst>
                                        </p:cTn>
                                        <p:tgtEl>
                                          <p:spTgt spid="23"/>
                                        </p:tgtEl>
                                        <p:attrNameLst>
                                          <p:attrName>ppt_w</p:attrName>
                                        </p:attrNameLst>
                                      </p:cBhvr>
                                    </p:anim>
                                    <p:anim by="(#ppt_w*0.50)" calcmode="lin" valueType="num">
                                      <p:cBhvr>
                                        <p:cTn id="28" dur="500" decel="50000" autoRev="1" fill="hold">
                                          <p:stCondLst>
                                            <p:cond delay="0"/>
                                          </p:stCondLst>
                                        </p:cTn>
                                        <p:tgtEl>
                                          <p:spTgt spid="23"/>
                                        </p:tgtEl>
                                        <p:attrNameLst>
                                          <p:attrName>ppt_x</p:attrName>
                                        </p:attrNameLst>
                                      </p:cBhvr>
                                    </p:anim>
                                    <p:anim from="(-#ppt_h/2)" to="(#ppt_y)" calcmode="lin" valueType="num">
                                      <p:cBhvr>
                                        <p:cTn id="29" dur="1000" fill="hold">
                                          <p:stCondLst>
                                            <p:cond delay="0"/>
                                          </p:stCondLst>
                                        </p:cTn>
                                        <p:tgtEl>
                                          <p:spTgt spid="23"/>
                                        </p:tgtEl>
                                        <p:attrNameLst>
                                          <p:attrName>ppt_y</p:attrName>
                                        </p:attrNameLst>
                                      </p:cBhvr>
                                    </p:anim>
                                    <p:animRot by="21600000">
                                      <p:cBhvr>
                                        <p:cTn id="30"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5271593" y="3126909"/>
            <a:ext cx="439544" cy="566711"/>
            <a:chOff x="787010" y="2176759"/>
            <a:chExt cx="359937" cy="464074"/>
          </a:xfrm>
        </p:grpSpPr>
        <p:sp>
          <p:nvSpPr>
            <p:cNvPr id="5"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3296637" y="2385319"/>
            <a:ext cx="439544" cy="566711"/>
            <a:chOff x="787010" y="2176759"/>
            <a:chExt cx="359936" cy="464074"/>
          </a:xfrm>
        </p:grpSpPr>
        <p:sp>
          <p:nvSpPr>
            <p:cNvPr id="8"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4332292" y="2778720"/>
            <a:ext cx="439544" cy="566711"/>
            <a:chOff x="787010" y="2176759"/>
            <a:chExt cx="359936" cy="464074"/>
          </a:xfrm>
        </p:grpSpPr>
        <p:sp>
          <p:nvSpPr>
            <p:cNvPr id="11"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2436722" y="2945465"/>
            <a:ext cx="439544" cy="566711"/>
            <a:chOff x="787010" y="2176759"/>
            <a:chExt cx="359936" cy="464074"/>
          </a:xfrm>
        </p:grpSpPr>
        <p:sp>
          <p:nvSpPr>
            <p:cNvPr id="14"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10103348" y="2745617"/>
            <a:ext cx="439544" cy="566711"/>
            <a:chOff x="787010" y="2176759"/>
            <a:chExt cx="359936" cy="464074"/>
          </a:xfrm>
        </p:grpSpPr>
        <p:sp>
          <p:nvSpPr>
            <p:cNvPr id="17"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8630082" y="3121640"/>
            <a:ext cx="439544" cy="566711"/>
            <a:chOff x="787010" y="2176759"/>
            <a:chExt cx="359936" cy="464074"/>
          </a:xfrm>
        </p:grpSpPr>
        <p:sp>
          <p:nvSpPr>
            <p:cNvPr id="20"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9399119" y="2940629"/>
            <a:ext cx="439544" cy="566711"/>
            <a:chOff x="787010" y="2176759"/>
            <a:chExt cx="359936" cy="464074"/>
          </a:xfrm>
        </p:grpSpPr>
        <p:sp>
          <p:nvSpPr>
            <p:cNvPr id="23"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24"/>
          <p:cNvGrpSpPr/>
          <p:nvPr/>
        </p:nvGrpSpPr>
        <p:grpSpPr>
          <a:xfrm>
            <a:off x="7840973" y="2192472"/>
            <a:ext cx="439544" cy="566711"/>
            <a:chOff x="787011" y="2176759"/>
            <a:chExt cx="359937" cy="464074"/>
          </a:xfrm>
        </p:grpSpPr>
        <p:sp>
          <p:nvSpPr>
            <p:cNvPr id="26"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6195743" y="2929466"/>
            <a:ext cx="439544" cy="566711"/>
            <a:chOff x="787010" y="2176759"/>
            <a:chExt cx="359936" cy="464074"/>
          </a:xfrm>
        </p:grpSpPr>
        <p:sp>
          <p:nvSpPr>
            <p:cNvPr id="29"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0"/>
          <p:cNvGrpSpPr/>
          <p:nvPr/>
        </p:nvGrpSpPr>
        <p:grpSpPr>
          <a:xfrm>
            <a:off x="7055656" y="3352590"/>
            <a:ext cx="439544" cy="566711"/>
            <a:chOff x="787010" y="2176759"/>
            <a:chExt cx="359936" cy="464074"/>
          </a:xfrm>
        </p:grpSpPr>
        <p:sp>
          <p:nvSpPr>
            <p:cNvPr id="32"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Content Placeholder 2"/>
          <p:cNvSpPr txBox="1"/>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buNone/>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770877" y="5164183"/>
            <a:ext cx="1310451" cy="236219"/>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ct val="0"/>
              </a:spcBef>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1"/>
            <a:ext cx="1419492" cy="1273029"/>
            <a:chOff x="755576" y="2395604"/>
            <a:chExt cx="1162406" cy="1042471"/>
          </a:xfrm>
        </p:grpSpPr>
        <p:sp>
          <p:nvSpPr>
            <p:cNvPr id="37" name="Isosceles Triangle 2"/>
            <p:cNvSpPr/>
            <p:nvPr/>
          </p:nvSpPr>
          <p:spPr>
            <a:xfrm>
              <a:off x="755576" y="2395604"/>
              <a:ext cx="1162406" cy="828163"/>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7"/>
            <a:ext cx="1419492" cy="1807660"/>
            <a:chOff x="1459750" y="1957798"/>
            <a:chExt cx="1162406" cy="1480274"/>
          </a:xfrm>
        </p:grpSpPr>
        <p:sp>
          <p:nvSpPr>
            <p:cNvPr id="40" name="Isosceles Triangle 2"/>
            <p:cNvSpPr/>
            <p:nvPr/>
          </p:nvSpPr>
          <p:spPr>
            <a:xfrm>
              <a:off x="1459750" y="1957798"/>
              <a:ext cx="1162406" cy="1265969"/>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6"/>
            <a:chOff x="3159748" y="2557908"/>
            <a:chExt cx="996954" cy="880164"/>
          </a:xfrm>
        </p:grpSpPr>
        <p:sp>
          <p:nvSpPr>
            <p:cNvPr id="46" name="Isosceles Triangle 2"/>
            <p:cNvSpPr/>
            <p:nvPr/>
          </p:nvSpPr>
          <p:spPr>
            <a:xfrm>
              <a:off x="3159748" y="2557908"/>
              <a:ext cx="996954" cy="665859"/>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1"/>
            <a:ext cx="1419492" cy="850808"/>
            <a:chOff x="4537970" y="2741353"/>
            <a:chExt cx="1162406" cy="696718"/>
          </a:xfrm>
        </p:grpSpPr>
        <p:sp>
          <p:nvSpPr>
            <p:cNvPr id="52" name="Isosceles Triangle 2"/>
            <p:cNvSpPr/>
            <p:nvPr/>
          </p:nvSpPr>
          <p:spPr>
            <a:xfrm>
              <a:off x="4537970" y="2741353"/>
              <a:ext cx="1162406" cy="482414"/>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6"/>
            <a:chOff x="5799535" y="2557908"/>
            <a:chExt cx="1153373" cy="880164"/>
          </a:xfrm>
        </p:grpSpPr>
        <p:sp>
          <p:nvSpPr>
            <p:cNvPr id="58" name="Isosceles Triangle 2"/>
            <p:cNvSpPr/>
            <p:nvPr/>
          </p:nvSpPr>
          <p:spPr>
            <a:xfrm>
              <a:off x="5799535" y="2557908"/>
              <a:ext cx="1153373" cy="665859"/>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6"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nodeType="afterGroup">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nodeType="afterGroup">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nodeType="afterGroup">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nodeType="afterGroup">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nodeType="afterGroup">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nodeType="afterGroup">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nodeType="afterGroup">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nodeType="afterGroup">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nodeType="afterGroup">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nodeType="afterGroup">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181" y="2664148"/>
            <a:ext cx="2751887" cy="3976365"/>
          </a:xfrm>
          <a:prstGeom prst="rect">
            <a:avLst/>
          </a:prstGeom>
        </p:spPr>
      </p:pic>
      <p:sp>
        <p:nvSpPr>
          <p:cNvPr id="8" name="MH_Number_1"/>
          <p:cNvSpPr/>
          <p:nvPr>
            <p:custDataLst>
              <p:tags r:id="rId5"/>
            </p:custDataLst>
          </p:nvPr>
        </p:nvSpPr>
        <p:spPr>
          <a:xfrm>
            <a:off x="4366289" y="1942956"/>
            <a:ext cx="468220" cy="565026"/>
          </a:xfrm>
          <a:custGeom>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FA1414"/>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MH_Entry_1"/>
          <p:cNvSpPr/>
          <p:nvPr>
            <p:custDataLst>
              <p:tags r:id="rId6"/>
            </p:custDataLst>
          </p:nvPr>
        </p:nvSpPr>
        <p:spPr>
          <a:xfrm>
            <a:off x="4629175" y="1960141"/>
            <a:ext cx="4481905" cy="56502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a:solidFill>
                  <a:srgbClr val="FFFF7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a:solidFill>
                <a:srgbClr val="FFFF79"/>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9667" y="64666"/>
            <a:ext cx="2181225" cy="3790950"/>
          </a:xfrm>
          <a:prstGeom prst="rect">
            <a:avLst/>
          </a:prstGeom>
        </p:spPr>
      </p:pic>
      <p:sp>
        <p:nvSpPr>
          <p:cNvPr id="19" name="MH_Number_1"/>
          <p:cNvSpPr/>
          <p:nvPr>
            <p:custDataLst>
              <p:tags r:id="rId8"/>
            </p:custDataLst>
          </p:nvPr>
        </p:nvSpPr>
        <p:spPr>
          <a:xfrm>
            <a:off x="4366289" y="3022456"/>
            <a:ext cx="468220" cy="565026"/>
          </a:xfrm>
          <a:custGeom>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FA1414"/>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MH_Entry_1"/>
          <p:cNvSpPr/>
          <p:nvPr>
            <p:custDataLst>
              <p:tags r:id="rId9"/>
            </p:custDataLst>
          </p:nvPr>
        </p:nvSpPr>
        <p:spPr>
          <a:xfrm>
            <a:off x="4629175" y="3039641"/>
            <a:ext cx="4481905" cy="56502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a:solidFill>
                  <a:srgbClr val="FFFF7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a:solidFill>
                <a:srgbClr val="FFFF7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MH_Number_1"/>
          <p:cNvSpPr/>
          <p:nvPr>
            <p:custDataLst>
              <p:tags r:id="rId10"/>
            </p:custDataLst>
          </p:nvPr>
        </p:nvSpPr>
        <p:spPr>
          <a:xfrm>
            <a:off x="4366289" y="4025756"/>
            <a:ext cx="468220" cy="565026"/>
          </a:xfrm>
          <a:custGeom>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FA1414"/>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zh-CN" altLang="en-US"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 name="MH_Entry_1"/>
          <p:cNvSpPr/>
          <p:nvPr>
            <p:custDataLst>
              <p:tags r:id="rId11"/>
            </p:custDataLst>
          </p:nvPr>
        </p:nvSpPr>
        <p:spPr>
          <a:xfrm>
            <a:off x="4629175" y="4042941"/>
            <a:ext cx="4481905" cy="56502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a:solidFill>
                  <a:srgbClr val="FFFF7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a:solidFill>
                <a:srgbClr val="FFFF7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MH_Number_1"/>
          <p:cNvSpPr/>
          <p:nvPr>
            <p:custDataLst>
              <p:tags r:id="rId12"/>
            </p:custDataLst>
          </p:nvPr>
        </p:nvSpPr>
        <p:spPr>
          <a:xfrm>
            <a:off x="4366289" y="5105256"/>
            <a:ext cx="468220" cy="565026"/>
          </a:xfrm>
          <a:custGeom>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FA1414"/>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zh-CN" altLang="en-US"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MH_Entry_1"/>
          <p:cNvSpPr/>
          <p:nvPr>
            <p:custDataLst>
              <p:tags r:id="rId13"/>
            </p:custDataLst>
          </p:nvPr>
        </p:nvSpPr>
        <p:spPr>
          <a:xfrm>
            <a:off x="4629175" y="5122441"/>
            <a:ext cx="4481905" cy="56502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a:solidFill>
                  <a:srgbClr val="FFFF7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a:solidFill>
                <a:srgbClr val="FFFF79"/>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par>
                          <p:cTn id="21" fill="hold" nodeType="afterGroup">
                            <p:stCondLst>
                              <p:cond delay="150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nodeType="afterGroup">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nodeType="afterGroup">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nodeType="afterGroup">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nodeType="afterGroup">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par>
                          <p:cTn id="53" fill="hold" nodeType="afterGroup">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nodeType="afterGroup">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nodeType="afterGroup">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0" grpId="0" animBg="1"/>
      <p:bldP spid="21"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2">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2">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nodeType="afterGroup">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nodeType="afterGroup">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nodeType="afterGroup">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nodeType="afterGroup">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nodeType="afterGroup">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nodeType="afterGroup">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nodeType="afterGroup">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nodeType="afterGroup">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nodeType="afterGroup">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393756"/>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393756"/>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393756"/>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393756"/>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87798"/>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87798"/>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87798"/>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87798"/>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nodeType="afterGroup">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nodeType="afterGroup">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nodeType="afterGroup">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nodeType="afterGroup">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nodeType="afterGroup">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nodeType="afterGroup">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rcRect l="16959" r="14158"/>
          <a:stretch>
            <a:fillRect/>
          </a:stretch>
        </p:blipFill>
        <p:spPr>
          <a:xfrm>
            <a:off x="2591152" y="196672"/>
            <a:ext cx="7683148" cy="6274090"/>
          </a:xfrm>
          <a:prstGeom prst="rect">
            <a:avLst/>
          </a:prstGeom>
        </p:spPr>
      </p:pic>
      <p:sp>
        <p:nvSpPr>
          <p:cNvPr id="11" name="矩形 259"/>
          <p:cNvSpPr>
            <a:spLocks noChangeArrowheads="1"/>
          </p:cNvSpPr>
          <p:nvPr/>
        </p:nvSpPr>
        <p:spPr bwMode="auto">
          <a:xfrm>
            <a:off x="2808484" y="5559438"/>
            <a:ext cx="75383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感谢聆听 批评指导</a:t>
            </a:r>
            <a:endParaRPr lang="zh-CN" altLang="en-US" sz="660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nodeType="afterGroup">
                            <p:stCondLst>
                              <p:cond delay="15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1"/>
                                        </p:tgtEl>
                                      </p:cBhvr>
                                    </p:animEffect>
                                    <p:animScale>
                                      <p:cBhvr>
                                        <p:cTn id="2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382198" y="3234643"/>
            <a:ext cx="472080" cy="519791"/>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21" tIns="48209" rIns="96421" bIns="48209" anchor="ctr"/>
          <a:lstStyle/>
          <a:p>
            <a:pPr algn="ctr" fontAlgn="base">
              <a:defRPr/>
            </a:pPr>
            <a:endParaRPr lang="zh-CN" altLang="en-US" sz="105" strike="noStrike" noProof="1">
              <a:solidFill>
                <a:prstClr val="white"/>
              </a:solidFill>
            </a:endParaRPr>
          </a:p>
        </p:txBody>
      </p:sp>
      <p:sp>
        <p:nvSpPr>
          <p:cNvPr id="4" name="矩形 3"/>
          <p:cNvSpPr/>
          <p:nvPr/>
        </p:nvSpPr>
        <p:spPr>
          <a:xfrm>
            <a:off x="3847999" y="3237154"/>
            <a:ext cx="7402621" cy="5197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54" tIns="0" rIns="142354"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608129" y="2630732"/>
            <a:ext cx="7364955" cy="6127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4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973084" y="2626965"/>
            <a:ext cx="675477" cy="61646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21" tIns="48209" rIns="96421" bIns="48209" anchor="ctr"/>
          <a:lstStyle/>
          <a:p>
            <a:pPr algn="ctr" fontAlgn="base">
              <a:defRPr/>
            </a:pPr>
            <a:endParaRPr lang="zh-CN" altLang="en-US" sz="105" strike="noStrike" noProof="1">
              <a:solidFill>
                <a:prstClr val="white"/>
              </a:solidFill>
            </a:endParaRPr>
          </a:p>
        </p:txBody>
      </p:sp>
      <p:sp>
        <p:nvSpPr>
          <p:cNvPr id="38917" name="矩形 11"/>
          <p:cNvSpPr/>
          <p:nvPr/>
        </p:nvSpPr>
        <p:spPr>
          <a:xfrm>
            <a:off x="3074592" y="4005540"/>
            <a:ext cx="6612892" cy="1338399"/>
          </a:xfrm>
          <a:prstGeom prst="rect">
            <a:avLst/>
          </a:prstGeom>
          <a:noFill/>
          <a:ln w="25400">
            <a:noFill/>
          </a:ln>
        </p:spPr>
        <p:txBody>
          <a:bodyPr lIns="96421" tIns="48209" rIns="96421" bIns="48209" anchor="ctr"/>
          <a:lstStyle/>
          <a:p>
            <a:pPr eaLnBrk="0" hangingPunct="0">
              <a:lnSpc>
                <a:spcPts val="2400"/>
              </a:lnSpc>
            </a:pPr>
            <a:r>
              <a:rPr lang="en-US" altLang="zh-CN" sz="1105" b="1">
                <a:solidFill>
                  <a:srgbClr val="4A452A"/>
                </a:solidFill>
                <a:latin typeface="微软雅黑" panose="020b0503020204020204" pitchFamily="34" charset="-122"/>
                <a:ea typeface="微软雅黑" panose="020b0503020204020204" pitchFamily="34" charset="-122"/>
              </a:rPr>
              <a:t>PPT</a:t>
            </a:r>
            <a:r>
              <a:rPr lang="zh-CN" altLang="en-US" sz="1105" b="1">
                <a:solidFill>
                  <a:srgbClr val="4A452A"/>
                </a:solidFill>
                <a:latin typeface="微软雅黑" panose="020b0503020204020204" pitchFamily="34" charset="-122"/>
                <a:ea typeface="微软雅黑" panose="020b0503020204020204" pitchFamily="34" charset="-122"/>
              </a:rPr>
              <a:t>模板下载：</a:t>
            </a:r>
            <a:r>
              <a:rPr lang="en-US" altLang="zh-CN" sz="110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105" b="1">
                <a:solidFill>
                  <a:srgbClr val="FFC000"/>
                </a:solidFill>
                <a:latin typeface="微软雅黑" panose="020b0503020204020204" pitchFamily="34" charset="-122"/>
                <a:ea typeface="微软雅黑" panose="020b0503020204020204" pitchFamily="34" charset="-122"/>
              </a:rPr>
              <a:t>            </a:t>
            </a:r>
            <a:r>
              <a:rPr lang="zh-CN" altLang="en-US" sz="1105" b="1">
                <a:solidFill>
                  <a:srgbClr val="4A452A"/>
                </a:solidFill>
                <a:latin typeface="微软雅黑" panose="020b0503020204020204" pitchFamily="34" charset="-122"/>
                <a:ea typeface="微软雅黑" panose="020b0503020204020204" pitchFamily="34" charset="-122"/>
              </a:rPr>
              <a:t>行业</a:t>
            </a:r>
            <a:r>
              <a:rPr lang="en-US" altLang="zh-CN" sz="1105" b="1">
                <a:solidFill>
                  <a:srgbClr val="4A452A"/>
                </a:solidFill>
                <a:latin typeface="微软雅黑" panose="020b0503020204020204" pitchFamily="34" charset="-122"/>
                <a:ea typeface="微软雅黑" panose="020b0503020204020204" pitchFamily="34" charset="-122"/>
              </a:rPr>
              <a:t>PPT</a:t>
            </a:r>
            <a:r>
              <a:rPr lang="zh-CN" altLang="en-US" sz="1105" b="1">
                <a:solidFill>
                  <a:srgbClr val="4A452A"/>
                </a:solidFill>
                <a:latin typeface="微软雅黑" panose="020b0503020204020204" pitchFamily="34" charset="-122"/>
                <a:ea typeface="微软雅黑" panose="020b0503020204020204" pitchFamily="34" charset="-122"/>
              </a:rPr>
              <a:t>模板：</a:t>
            </a:r>
            <a:r>
              <a:rPr lang="en-US" altLang="zh-CN" sz="110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10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05" b="1">
                <a:solidFill>
                  <a:srgbClr val="4A452A"/>
                </a:solidFill>
                <a:latin typeface="微软雅黑" panose="020b0503020204020204" pitchFamily="34" charset="-122"/>
                <a:ea typeface="微软雅黑" panose="020b0503020204020204" pitchFamily="34" charset="-122"/>
              </a:rPr>
              <a:t>工作</a:t>
            </a:r>
            <a:r>
              <a:rPr lang="en-US" altLang="zh-CN" sz="1105" b="1">
                <a:solidFill>
                  <a:srgbClr val="4A452A"/>
                </a:solidFill>
                <a:latin typeface="微软雅黑" panose="020b0503020204020204" pitchFamily="34" charset="-122"/>
                <a:ea typeface="微软雅黑" panose="020b0503020204020204" pitchFamily="34" charset="-122"/>
              </a:rPr>
              <a:t>PPT</a:t>
            </a:r>
            <a:r>
              <a:rPr lang="zh-CN" altLang="en-US" sz="1105" b="1">
                <a:solidFill>
                  <a:srgbClr val="4A452A"/>
                </a:solidFill>
                <a:latin typeface="微软雅黑" panose="020b0503020204020204" pitchFamily="34" charset="-122"/>
                <a:ea typeface="微软雅黑" panose="020b0503020204020204" pitchFamily="34" charset="-122"/>
              </a:rPr>
              <a:t>模板：</a:t>
            </a:r>
            <a:r>
              <a:rPr lang="en-US" altLang="zh-CN" sz="110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105" b="1">
                <a:solidFill>
                  <a:srgbClr val="4A452A"/>
                </a:solidFill>
                <a:latin typeface="微软雅黑" panose="020b0503020204020204" pitchFamily="34" charset="-122"/>
                <a:ea typeface="微软雅黑" panose="020b0503020204020204" pitchFamily="34" charset="-122"/>
              </a:rPr>
              <a:t>         </a:t>
            </a:r>
            <a:r>
              <a:rPr lang="zh-CN" altLang="en-US" sz="1105" b="1">
                <a:solidFill>
                  <a:srgbClr val="4A452A"/>
                </a:solidFill>
                <a:latin typeface="微软雅黑" panose="020b0503020204020204" pitchFamily="34" charset="-122"/>
                <a:ea typeface="微软雅黑" panose="020b0503020204020204" pitchFamily="34" charset="-122"/>
              </a:rPr>
              <a:t>节日</a:t>
            </a:r>
            <a:r>
              <a:rPr lang="en-US" altLang="zh-CN" sz="1105" b="1">
                <a:solidFill>
                  <a:srgbClr val="4A452A"/>
                </a:solidFill>
                <a:latin typeface="微软雅黑" panose="020b0503020204020204" pitchFamily="34" charset="-122"/>
                <a:ea typeface="微软雅黑" panose="020b0503020204020204" pitchFamily="34" charset="-122"/>
              </a:rPr>
              <a:t>PPT</a:t>
            </a:r>
            <a:r>
              <a:rPr lang="zh-CN" altLang="en-US" sz="1105" b="1">
                <a:solidFill>
                  <a:srgbClr val="4A452A"/>
                </a:solidFill>
                <a:latin typeface="微软雅黑" panose="020b0503020204020204" pitchFamily="34" charset="-122"/>
                <a:ea typeface="微软雅黑" panose="020b0503020204020204" pitchFamily="34" charset="-122"/>
              </a:rPr>
              <a:t>模板：</a:t>
            </a:r>
            <a:r>
              <a:rPr lang="en-US" altLang="zh-CN" sz="110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10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105" b="1">
                <a:solidFill>
                  <a:srgbClr val="4A452A"/>
                </a:solidFill>
                <a:latin typeface="微软雅黑" panose="020b0503020204020204" pitchFamily="34" charset="-122"/>
                <a:ea typeface="微软雅黑" panose="020b0503020204020204" pitchFamily="34" charset="-122"/>
              </a:rPr>
              <a:t>PPT</a:t>
            </a:r>
            <a:r>
              <a:rPr lang="zh-CN" altLang="en-US" sz="1105" b="1">
                <a:solidFill>
                  <a:srgbClr val="4A452A"/>
                </a:solidFill>
                <a:latin typeface="微软雅黑" panose="020b0503020204020204" pitchFamily="34" charset="-122"/>
                <a:ea typeface="微软雅黑" panose="020b0503020204020204" pitchFamily="34" charset="-122"/>
              </a:rPr>
              <a:t>背景图片：</a:t>
            </a:r>
            <a:r>
              <a:rPr lang="en-US" altLang="zh-CN" sz="1105" b="1">
                <a:solidFill>
                  <a:srgbClr val="4A452A"/>
                </a:solidFill>
                <a:latin typeface="微软雅黑" panose="020b0503020204020204" pitchFamily="34" charset="-122"/>
                <a:ea typeface="微软雅黑" panose="020b0503020204020204" pitchFamily="34" charset="-122"/>
              </a:rPr>
              <a:t> </a:t>
            </a:r>
            <a:r>
              <a:rPr lang="en-US" altLang="zh-CN" sz="110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105" b="1">
                <a:solidFill>
                  <a:srgbClr val="4A452A"/>
                </a:solidFill>
                <a:latin typeface="微软雅黑" panose="020b0503020204020204" pitchFamily="34" charset="-122"/>
                <a:ea typeface="微软雅黑" panose="020b0503020204020204" pitchFamily="34" charset="-122"/>
              </a:rPr>
              <a:t>            PPT</a:t>
            </a:r>
            <a:r>
              <a:rPr lang="zh-CN" altLang="en-US" sz="1105" b="1">
                <a:solidFill>
                  <a:srgbClr val="4A452A"/>
                </a:solidFill>
                <a:latin typeface="微软雅黑" panose="020b0503020204020204" pitchFamily="34" charset="-122"/>
                <a:ea typeface="微软雅黑" panose="020b0503020204020204" pitchFamily="34" charset="-122"/>
              </a:rPr>
              <a:t>课件模板：</a:t>
            </a:r>
            <a:r>
              <a:rPr lang="en-US" altLang="zh-CN" sz="110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10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875026" y="1027416"/>
            <a:ext cx="3013279" cy="1506640"/>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PPT模板下载：</a:t>
            </a:r>
            <a:r>
              <a:rPr lang="en-US" altLang="zh-CN" sz="1266">
                <a:latin typeface="微软雅黑" panose="020b0503020204020204" charset="-122"/>
                <a:ea typeface="微软雅黑"/>
                <a:cs typeface="微软雅黑" panose="020b0503020204020204" charset="-122"/>
                <a:hlinkClick r:id="rId4"/>
              </a:rPr>
              <a:t>www.ppthui.com/muban/</a:t>
            </a:r>
            <a:r>
              <a:rPr lang="en-US" altLang="zh-CN" sz="1266" b="1">
                <a:solidFill>
                  <a:srgbClr val="FFC000"/>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行业PPT模板：</a:t>
            </a:r>
            <a:r>
              <a:rPr lang="en-US" altLang="zh-CN" sz="1266">
                <a:latin typeface="微软雅黑" panose="020b0503020204020204" charset="-122"/>
                <a:ea typeface="微软雅黑"/>
                <a:cs typeface="微软雅黑" panose="020b0503020204020204" charset="-122"/>
                <a:hlinkClick r:id="rId5"/>
              </a:rPr>
              <a:t>www.ppthui.com/hangye/</a:t>
            </a:r>
            <a:endParaRPr lang="en-US" altLang="zh-CN" sz="1266" b="1">
              <a:solidFill>
                <a:srgbClr val="4A452A"/>
              </a:solidFill>
              <a:latin typeface="微软雅黑" panose="020b0503020204020204" charset="-122"/>
              <a:ea typeface="微软雅黑"/>
              <a:cs typeface="微软雅黑" panose="020b0503020204020204" charset="-122"/>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工作PPT模板：</a:t>
            </a:r>
            <a:r>
              <a:rPr lang="en-US" altLang="zh-CN" sz="1266">
                <a:latin typeface="微软雅黑" panose="020b0503020204020204" charset="-122"/>
                <a:ea typeface="微软雅黑"/>
                <a:cs typeface="微软雅黑" panose="020b0503020204020204" charset="-122"/>
                <a:hlinkClick r:id="rId6"/>
              </a:rPr>
              <a:t>www.ppthui.com/gongzuo/</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节日PPT模板：</a:t>
            </a:r>
            <a:r>
              <a:rPr lang="en-US" altLang="zh-CN" sz="1266">
                <a:latin typeface="微软雅黑" panose="020b0503020204020204" charset="-122"/>
                <a:ea typeface="微软雅黑"/>
                <a:cs typeface="微软雅黑" panose="020b0503020204020204" charset="-122"/>
                <a:hlinkClick r:id="rId7"/>
              </a:rPr>
              <a:t>www.ppthui.com/jieri/</a:t>
            </a:r>
            <a:endParaRPr lang="en-US" altLang="zh-CN" sz="1266"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党政军事PPT：</a:t>
            </a:r>
            <a:r>
              <a:rPr lang="en-US" altLang="zh-CN" sz="1266">
                <a:latin typeface="微软雅黑" panose="020b0503020204020204" charset="-122"/>
                <a:ea typeface="微软雅黑"/>
                <a:cs typeface="微软雅黑" panose="020b0503020204020204" charset="-122"/>
                <a:hlinkClick r:id="rId8"/>
              </a:rPr>
              <a:t>www.ppthui.com/dangzheng/</a:t>
            </a:r>
            <a:r>
              <a:rPr lang="en-US" altLang="zh-CN" sz="1266">
                <a:solidFill>
                  <a:srgbClr val="4A452A"/>
                </a:solidFill>
                <a:latin typeface="微软雅黑" panose="020b0503020204020204" charset="-122"/>
                <a:ea typeface="微软雅黑"/>
                <a:cs typeface="微软雅黑" panose="020b0503020204020204" charset="-122"/>
              </a:rPr>
              <a:t> </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教育说课课件：</a:t>
            </a:r>
            <a:r>
              <a:rPr lang="en-US" altLang="zh-CN" sz="1266">
                <a:latin typeface="微软雅黑" panose="020b0503020204020204" charset="-122"/>
                <a:ea typeface="微软雅黑"/>
                <a:cs typeface="微软雅黑" panose="020b0503020204020204" charset="-122"/>
                <a:hlinkClick r:id="rId9"/>
              </a:rPr>
              <a:t>www.ppthui.com/jiaoyu/</a:t>
            </a:r>
            <a:endParaRPr lang="en-US" altLang="zh-CN" sz="1266">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模板：</a:t>
            </a:r>
            <a:r>
              <a:rPr lang="zh-CN" altLang="en-US" sz="1266">
                <a:latin typeface="微软雅黑" panose="020b0503020204020204" charset="-122"/>
                <a:ea typeface="微软雅黑"/>
                <a:cs typeface="微软雅黑" panose="020b0503020204020204" charset="-122"/>
                <a:hlinkClick r:id="rId11" action="ppaction://hlinkfile"/>
              </a:rPr>
              <a:t>简洁模板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2" action="ppaction://hlinkfile"/>
              </a:rPr>
              <a:t>商务模板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3" action="ppaction://hlinkfile"/>
              </a:rPr>
              <a:t>自然风景</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4" action="ppaction://hlinkfile"/>
              </a:rPr>
              <a:t>时尚模板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5" action="ppaction://hlinkfile"/>
              </a:rPr>
              <a:t>古典模板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6" action="ppaction://hlinkfile"/>
              </a:rPr>
              <a:t>浪漫爱情</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7" action="ppaction://hlinkfile"/>
              </a:rPr>
              <a:t>卡通动漫</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8" action="ppaction://hlinkfile"/>
              </a:rPr>
              <a:t>艺术设计</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9" action="ppaction://hlinkfile"/>
              </a:rPr>
              <a:t>主题班会</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0" action="ppaction://hlinkfile"/>
              </a:rPr>
              <a:t>背景图片</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行业</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21" action="ppaction://hlinkfile"/>
              </a:rPr>
              <a:t>党政军事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2" action="ppaction://hlinkfile"/>
              </a:rPr>
              <a:t>科技模板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3" action="ppaction://hlinkfile"/>
              </a:rPr>
              <a:t>工业机械</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4" action="ppaction://hlinkfile"/>
              </a:rPr>
              <a:t>医学医疗</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5" action="ppaction://hlinkfile"/>
              </a:rPr>
              <a:t>旅游旅行</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金融理财</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7" action="ppaction://hlinkfile"/>
              </a:rPr>
              <a:t>餐饮美食</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8" action="ppaction://hlinkfile"/>
              </a:rPr>
              <a:t>教育培训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9" action="ppaction://hlinkfile"/>
              </a:rPr>
              <a:t>教学说课</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0" action="ppaction://hlinkfile"/>
              </a:rPr>
              <a:t>营销销售</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工作</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31" action="ppaction://hlinkfile"/>
              </a:rPr>
              <a:t>工作汇报</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2" action="ppaction://hlinkfile"/>
              </a:rPr>
              <a:t>毕业答辩</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3" action="ppaction://hlinkfile"/>
              </a:rPr>
              <a:t>工作培训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4" action="ppaction://hlinkfile"/>
              </a:rPr>
              <a:t>述职报告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5" action="ppaction://hlinkfile"/>
              </a:rPr>
              <a:t>分析报告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6" action="ppaction://hlinkfile"/>
              </a:rPr>
              <a:t>个人简历</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7" action="ppaction://hlinkfile"/>
              </a:rPr>
              <a:t>公司简介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商业金融</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8" action="ppaction://hlinkfile"/>
              </a:rPr>
              <a:t>工作总结</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9" action="ppaction://hlinkfile"/>
              </a:rPr>
              <a:t>团队管理</a:t>
            </a:r>
            <a:endParaRPr lang="zh-CN" altLang="en-US" sz="1055">
              <a:latin typeface="微软雅黑" panose="020b0503020204020204" charset="-122"/>
              <a:ea typeface="微软雅黑"/>
              <a:cs typeface="微软雅黑" panose="020b0503020204020204" charset="-122"/>
            </a:endParaRPr>
          </a:p>
          <a:p>
            <a:endParaRPr lang="zh-CN" altLang="en-US" sz="949">
              <a:latin typeface="微软雅黑" panose="020b0503020204020204" charset="-122"/>
              <a:ea typeface="微软雅黑"/>
              <a:cs typeface="微软雅黑" panose="020b0503020204020204" charset="-122"/>
            </a:endParaRPr>
          </a:p>
          <a:p>
            <a:pPr algn="ctr"/>
            <a:r>
              <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 y="-1"/>
            <a:ext cx="12858398" cy="7378113"/>
          </a:xfrm>
          <a:prstGeom prst="rect">
            <a:avLst/>
          </a:prstGeom>
        </p:spPr>
      </p:pic>
      <p:sp>
        <p:nvSpPr>
          <p:cNvPr id="21" name="文本框 20"/>
          <p:cNvSpPr txBox="1"/>
          <p:nvPr/>
        </p:nvSpPr>
        <p:spPr>
          <a:xfrm>
            <a:off x="5695318" y="2680221"/>
            <a:ext cx="1468114" cy="1070930"/>
          </a:xfrm>
          <a:prstGeom prst="rect">
            <a:avLst/>
          </a:prstGeom>
          <a:noFill/>
          <a:effectLst/>
        </p:spPr>
        <p:txBody>
          <a:bodyPr lIns="0" tIns="0" rIns="0" bIns="0">
            <a:spAutoFit/>
          </a:bodyPr>
          <a:lstStyle/>
          <a:p>
            <a:pPr algn="ctr">
              <a:defRPr/>
            </a:pPr>
            <a:r>
              <a:rPr lang="en-US" altLang="zh-CN" sz="696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01</a:t>
            </a:r>
            <a:endParaRPr lang="zh-CN" altLang="en-US" sz="696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endParaRPr>
          </a:p>
        </p:txBody>
      </p:sp>
      <p:cxnSp>
        <p:nvCxnSpPr>
          <p:cNvPr id="22" name="直接连接符 21"/>
          <p:cNvCxnSpPr/>
          <p:nvPr/>
        </p:nvCxnSpPr>
        <p:spPr>
          <a:xfrm>
            <a:off x="4587956" y="3855344"/>
            <a:ext cx="36828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7"/>
          <p:cNvSpPr txBox="1">
            <a:spLocks noChangeArrowheads="1"/>
          </p:cNvSpPr>
          <p:nvPr/>
        </p:nvSpPr>
        <p:spPr bwMode="auto">
          <a:xfrm>
            <a:off x="4476990" y="4016346"/>
            <a:ext cx="3904768" cy="58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795">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请替换文字内容</a:t>
            </a:r>
            <a:endParaRPr lang="zh-CN" altLang="en-US" sz="3795">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by="(-#ppt_w*2)" calcmode="lin" valueType="num">
                                      <p:cBhvr rctx="PPT">
                                        <p:cTn id="13" dur="500" autoRev="1" fill="hold">
                                          <p:stCondLst>
                                            <p:cond delay="0"/>
                                          </p:stCondLst>
                                        </p:cTn>
                                        <p:tgtEl>
                                          <p:spTgt spid="21"/>
                                        </p:tgtEl>
                                        <p:attrNameLst>
                                          <p:attrName>ppt_w</p:attrName>
                                        </p:attrNameLst>
                                      </p:cBhvr>
                                    </p:anim>
                                    <p:anim by="(#ppt_w*0.50)" calcmode="lin" valueType="num">
                                      <p:cBhvr>
                                        <p:cTn id="14" dur="500" decel="50000" autoRev="1" fill="hold">
                                          <p:stCondLst>
                                            <p:cond delay="0"/>
                                          </p:stCondLst>
                                        </p:cTn>
                                        <p:tgtEl>
                                          <p:spTgt spid="21"/>
                                        </p:tgtEl>
                                        <p:attrNameLst>
                                          <p:attrName>ppt_x</p:attrName>
                                        </p:attrNameLst>
                                      </p:cBhvr>
                                    </p:anim>
                                    <p:anim from="(-#ppt_h/2)" to="(#ppt_y)" calcmode="lin" valueType="num">
                                      <p:cBhvr>
                                        <p:cTn id="15" dur="1000" fill="hold">
                                          <p:stCondLst>
                                            <p:cond delay="0"/>
                                          </p:stCondLst>
                                        </p:cTn>
                                        <p:tgtEl>
                                          <p:spTgt spid="21"/>
                                        </p:tgtEl>
                                        <p:attrNameLst>
                                          <p:attrName>ppt_y</p:attrName>
                                        </p:attrNameLst>
                                      </p:cBhvr>
                                    </p:anim>
                                    <p:animRot by="21600000">
                                      <p:cBhvr>
                                        <p:cTn id="16" dur="1000" fill="hold">
                                          <p:stCondLst>
                                            <p:cond delay="0"/>
                                          </p:stCondLst>
                                        </p:cTn>
                                        <p:tgtEl>
                                          <p:spTgt spid="21"/>
                                        </p:tgtEl>
                                        <p:attrNameLst>
                                          <p:attrName>r</p:attrName>
                                        </p:attrNameLst>
                                      </p:cBhvr>
                                    </p:animRo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by="(-#ppt_w*2)" calcmode="lin" valueType="num">
                                      <p:cBhvr rctx="PPT">
                                        <p:cTn id="27" dur="500" autoRev="1" fill="hold">
                                          <p:stCondLst>
                                            <p:cond delay="0"/>
                                          </p:stCondLst>
                                        </p:cTn>
                                        <p:tgtEl>
                                          <p:spTgt spid="23"/>
                                        </p:tgtEl>
                                        <p:attrNameLst>
                                          <p:attrName>ppt_w</p:attrName>
                                        </p:attrNameLst>
                                      </p:cBhvr>
                                    </p:anim>
                                    <p:anim by="(#ppt_w*0.50)" calcmode="lin" valueType="num">
                                      <p:cBhvr>
                                        <p:cTn id="28" dur="500" decel="50000" autoRev="1" fill="hold">
                                          <p:stCondLst>
                                            <p:cond delay="0"/>
                                          </p:stCondLst>
                                        </p:cTn>
                                        <p:tgtEl>
                                          <p:spTgt spid="23"/>
                                        </p:tgtEl>
                                        <p:attrNameLst>
                                          <p:attrName>ppt_x</p:attrName>
                                        </p:attrNameLst>
                                      </p:cBhvr>
                                    </p:anim>
                                    <p:anim from="(-#ppt_h/2)" to="(#ppt_y)" calcmode="lin" valueType="num">
                                      <p:cBhvr>
                                        <p:cTn id="29" dur="1000" fill="hold">
                                          <p:stCondLst>
                                            <p:cond delay="0"/>
                                          </p:stCondLst>
                                        </p:cTn>
                                        <p:tgtEl>
                                          <p:spTgt spid="23"/>
                                        </p:tgtEl>
                                        <p:attrNameLst>
                                          <p:attrName>ppt_y</p:attrName>
                                        </p:attrNameLst>
                                      </p:cBhvr>
                                    </p:anim>
                                    <p:animRot by="21600000">
                                      <p:cBhvr>
                                        <p:cTn id="30"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353" y="0"/>
            <a:ext cx="12858044" cy="3616325"/>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nvGrpSpPr>
          <p:cNvPr id="32" name="组合 7"/>
          <p:cNvGrpSpPr/>
          <p:nvPr/>
        </p:nvGrpSpPr>
        <p:grpSpPr>
          <a:xfrm>
            <a:off x="8085858" y="4277902"/>
            <a:ext cx="3960092" cy="1725558"/>
            <a:chOff x="2989865" y="607026"/>
            <a:chExt cx="2814868" cy="1227307"/>
          </a:xfrm>
        </p:grpSpPr>
        <p:sp>
          <p:nvSpPr>
            <p:cNvPr id="33" name="文本框 66"/>
            <p:cNvSpPr txBox="1">
              <a:spLocks noChangeArrowheads="1"/>
            </p:cNvSpPr>
            <p:nvPr/>
          </p:nvSpPr>
          <p:spPr bwMode="auto">
            <a:xfrm>
              <a:off x="2989865" y="1374629"/>
              <a:ext cx="2814868"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a:solidFill>
                  <a:schemeClr val="bg1"/>
                </a:solidFill>
                <a:latin typeface="Arial" panose="020b0604020202020204" pitchFamily="34" charset="0"/>
                <a:ea typeface="微软雅黑" panose="020b0503020204020204" pitchFamily="34" charset="-122"/>
                <a:cs typeface="+mn-ea"/>
                <a:sym typeface="+mn-lt"/>
              </a:endParaRPr>
            </a:p>
          </p:txBody>
        </p:sp>
        <p:sp>
          <p:nvSpPr>
            <p:cNvPr id="34"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solidFill>
                  <a:ea typeface="微软雅黑" panose="020b0503020204020204" pitchFamily="34" charset="-122"/>
                </a:rPr>
                <a:t>请替换文字内容</a:t>
              </a:r>
              <a:endParaRPr lang="zh-CN" altLang="en-US" sz="1600">
                <a:solidFill>
                  <a:schemeClr val="bg1"/>
                </a:solidFill>
                <a:ea typeface="微软雅黑" panose="020b0503020204020204" pitchFamily="34" charset="-122"/>
              </a:endParaRPr>
            </a:p>
          </p:txBody>
        </p:sp>
        <p:sp>
          <p:nvSpPr>
            <p:cNvPr id="35" name="文本框 66"/>
            <p:cNvSpPr txBox="1">
              <a:spLocks noChangeArrowheads="1"/>
            </p:cNvSpPr>
            <p:nvPr/>
          </p:nvSpPr>
          <p:spPr bwMode="auto">
            <a:xfrm>
              <a:off x="2989865" y="880115"/>
              <a:ext cx="1837169"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a:solidFill>
                    <a:schemeClr val="bg1"/>
                  </a:solidFill>
                  <a:latin typeface="+mj-lt"/>
                </a:rPr>
                <a:t>PLEASE ADD YOUR TITLE HERE</a:t>
              </a:r>
              <a:endParaRPr lang="zh-CN" altLang="en-US" sz="1545">
                <a:solidFill>
                  <a:schemeClr val="bg1"/>
                </a:solidFill>
                <a:latin typeface="+mj-lt"/>
              </a:endParaRPr>
            </a:p>
          </p:txBody>
        </p:sp>
        <p:sp>
          <p:nvSpPr>
            <p:cNvPr id="36" name="任意多边形 35"/>
            <p:cNvSpPr/>
            <p:nvPr/>
          </p:nvSpPr>
          <p:spPr>
            <a:xfrm>
              <a:off x="3078717" y="1286573"/>
              <a:ext cx="287199"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43" name="组合 7"/>
          <p:cNvGrpSpPr/>
          <p:nvPr/>
        </p:nvGrpSpPr>
        <p:grpSpPr>
          <a:xfrm>
            <a:off x="1195531" y="4277902"/>
            <a:ext cx="3960092" cy="1725558"/>
            <a:chOff x="2989865" y="607026"/>
            <a:chExt cx="2814868" cy="1227307"/>
          </a:xfrm>
        </p:grpSpPr>
        <p:sp>
          <p:nvSpPr>
            <p:cNvPr id="44" name="文本框 66"/>
            <p:cNvSpPr txBox="1">
              <a:spLocks noChangeArrowheads="1"/>
            </p:cNvSpPr>
            <p:nvPr/>
          </p:nvSpPr>
          <p:spPr bwMode="auto">
            <a:xfrm>
              <a:off x="2989865" y="1374629"/>
              <a:ext cx="2814868"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a:solidFill>
                  <a:schemeClr val="bg1"/>
                </a:solidFill>
                <a:latin typeface="Arial" panose="020b0604020202020204" pitchFamily="34" charset="0"/>
                <a:ea typeface="微软雅黑" panose="020b0503020204020204" pitchFamily="34" charset="-122"/>
                <a:cs typeface="+mn-ea"/>
                <a:sym typeface="+mn-lt"/>
              </a:endParaRPr>
            </a:p>
          </p:txBody>
        </p:sp>
        <p:sp>
          <p:nvSpPr>
            <p:cNvPr id="45"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solidFill>
                  <a:ea typeface="微软雅黑" panose="020b0503020204020204" pitchFamily="34" charset="-122"/>
                </a:rPr>
                <a:t>请替换文字内容</a:t>
              </a:r>
              <a:endParaRPr lang="zh-CN" altLang="en-US" sz="1600">
                <a:solidFill>
                  <a:schemeClr val="bg1"/>
                </a:solidFill>
                <a:ea typeface="微软雅黑" panose="020b0503020204020204" pitchFamily="34" charset="-122"/>
              </a:endParaRPr>
            </a:p>
          </p:txBody>
        </p:sp>
        <p:sp>
          <p:nvSpPr>
            <p:cNvPr id="46" name="文本框 66"/>
            <p:cNvSpPr txBox="1">
              <a:spLocks noChangeArrowheads="1"/>
            </p:cNvSpPr>
            <p:nvPr/>
          </p:nvSpPr>
          <p:spPr bwMode="auto">
            <a:xfrm>
              <a:off x="2989865" y="880115"/>
              <a:ext cx="1837169"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a:solidFill>
                    <a:schemeClr val="bg1"/>
                  </a:solidFill>
                  <a:latin typeface="+mj-lt"/>
                </a:rPr>
                <a:t>PLEASE ADD YOUR TITLE HERE</a:t>
              </a:r>
              <a:endParaRPr lang="zh-CN" altLang="en-US" sz="1545">
                <a:solidFill>
                  <a:schemeClr val="bg1"/>
                </a:solidFill>
                <a:latin typeface="+mj-lt"/>
              </a:endParaRPr>
            </a:p>
          </p:txBody>
        </p:sp>
        <p:sp>
          <p:nvSpPr>
            <p:cNvPr id="47" name="任意多边形 46"/>
            <p:cNvSpPr/>
            <p:nvPr/>
          </p:nvSpPr>
          <p:spPr>
            <a:xfrm>
              <a:off x="3078717" y="1286573"/>
              <a:ext cx="287199"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sp>
        <p:nvSpPr>
          <p:cNvPr id="39"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8"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1+#ppt_w/2"/>
                                          </p:val>
                                        </p:tav>
                                        <p:tav tm="100000">
                                          <p:val>
                                            <p:strVal val="#ppt_x"/>
                                          </p:val>
                                        </p:tav>
                                      </p:tavLst>
                                    </p:anim>
                                    <p:anim calcmode="lin" valueType="num">
                                      <p:cBhvr additive="base">
                                        <p:cTn id="12"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Freeform 5"/>
          <p:cNvSpPr/>
          <p:nvPr/>
        </p:nvSpPr>
        <p:spPr bwMode="auto">
          <a:xfrm rot="16200000">
            <a:off x="3300823" y="3457622"/>
            <a:ext cx="3364445" cy="1581900"/>
          </a:xfrm>
          <a:custGeom>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ffectLst/>
        </p:spPr>
        <p:txBody>
          <a:bodyPr wrap="none" anchor="ctr"/>
          <a:lstStyle/>
          <a:p>
            <a:pPr algn="just">
              <a:lnSpc>
                <a:spcPct val="120000"/>
              </a:lnSpc>
            </a:pPr>
            <a:endParaRPr lang="zh-CN" altLang="en-US" sz="8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1"/>
          <p:cNvGrpSpPr/>
          <p:nvPr/>
        </p:nvGrpSpPr>
        <p:grpSpPr>
          <a:xfrm rot="16200000">
            <a:off x="2766700" y="3452496"/>
            <a:ext cx="2593850" cy="1625518"/>
            <a:chOff x="1068760" y="3280022"/>
            <a:chExt cx="2832100" cy="1774825"/>
          </a:xfrm>
          <a:effectLst/>
        </p:grpSpPr>
        <p:sp>
          <p:nvSpPr>
            <p:cNvPr id="7" name="Oval 7"/>
            <p:cNvSpPr>
              <a:spLocks noChangeArrowheads="1"/>
            </p:cNvSpPr>
            <p:nvPr/>
          </p:nvSpPr>
          <p:spPr bwMode="auto">
            <a:xfrm>
              <a:off x="1068760" y="4134097"/>
              <a:ext cx="2832100"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837565" eaLnBrk="1" fontAlgn="base" hangingPunct="1">
                <a:spcBef>
                  <a:spcPct val="0"/>
                </a:spcBef>
                <a:buClrTx/>
                <a:buSzTx/>
                <a:buNone/>
                <a:defRPr/>
              </a:pPr>
              <a:endParaRPr lang="zh-CN" altLang="en-US" sz="800" b="0" kern="0">
                <a:solidFill>
                  <a:schemeClr val="bg1"/>
                </a:solidFill>
                <a:latin typeface="Arial" panose="020b0604020202020204" pitchFamily="34" charset="0"/>
                <a:cs typeface="+mn-ea"/>
                <a:sym typeface="Arial" panose="020b0604020202020204" pitchFamily="34" charset="0"/>
              </a:endParaRPr>
            </a:p>
          </p:txBody>
        </p:sp>
        <p:sp>
          <p:nvSpPr>
            <p:cNvPr id="8" name="Freeform 9"/>
            <p:cNvSpPr/>
            <p:nvPr/>
          </p:nvSpPr>
          <p:spPr bwMode="auto">
            <a:xfrm>
              <a:off x="1260848" y="3280022"/>
              <a:ext cx="2484437" cy="1373187"/>
            </a:xfrm>
            <a:custGeom>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ffectLst/>
          </p:spPr>
          <p:txBody>
            <a:bodyPr wrap="none" anchor="ctr"/>
            <a:lstStyle/>
            <a:p>
              <a:pPr algn="just">
                <a:lnSpc>
                  <a:spcPct val="120000"/>
                </a:lnSpc>
              </a:pPr>
              <a:endParaRPr lang="zh-CN" altLang="en-US" sz="8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rot="16200000">
            <a:off x="1888114" y="3521712"/>
            <a:ext cx="1750558" cy="1492588"/>
            <a:chOff x="1529135" y="2104362"/>
            <a:chExt cx="1911350" cy="1629685"/>
          </a:xfrm>
        </p:grpSpPr>
        <p:sp>
          <p:nvSpPr>
            <p:cNvPr id="9" name="Oval 11"/>
            <p:cNvSpPr>
              <a:spLocks noChangeArrowheads="1"/>
            </p:cNvSpPr>
            <p:nvPr/>
          </p:nvSpPr>
          <p:spPr bwMode="auto">
            <a:xfrm>
              <a:off x="1529135" y="3111747"/>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837565" eaLnBrk="1" fontAlgn="base" hangingPunct="1">
                <a:spcBef>
                  <a:spcPct val="0"/>
                </a:spcBef>
                <a:buClrTx/>
                <a:buSzTx/>
                <a:buNone/>
                <a:defRPr/>
              </a:pPr>
              <a:endParaRPr lang="zh-CN" altLang="en-US" sz="800" b="0" kern="0">
                <a:solidFill>
                  <a:schemeClr val="bg1"/>
                </a:solidFill>
                <a:latin typeface="Arial" panose="020b0604020202020204" pitchFamily="34" charset="0"/>
                <a:cs typeface="+mn-ea"/>
                <a:sym typeface="Arial" panose="020b0604020202020204" pitchFamily="34" charset="0"/>
              </a:endParaRPr>
            </a:p>
          </p:txBody>
        </p:sp>
        <p:sp>
          <p:nvSpPr>
            <p:cNvPr id="10" name="Freeform 12"/>
            <p:cNvSpPr/>
            <p:nvPr/>
          </p:nvSpPr>
          <p:spPr bwMode="auto">
            <a:xfrm>
              <a:off x="1787898" y="2104362"/>
              <a:ext cx="1430337" cy="1466850"/>
            </a:xfrm>
            <a:custGeom>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837565">
                <a:lnSpc>
                  <a:spcPct val="120000"/>
                </a:lnSpc>
                <a:defRPr/>
              </a:pPr>
              <a:endParaRPr lang="zh-CN" altLang="en-US" sz="800" b="1"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3674408" y="3968509"/>
            <a:ext cx="593487" cy="593487"/>
            <a:chOff x="2159906" y="3869724"/>
            <a:chExt cx="648000" cy="648000"/>
          </a:xfrm>
          <a:effectLst>
            <a:outerShdw blurRad="63500" sx="102000" sy="102000" algn="ctr" rotWithShape="0">
              <a:prstClr val="black">
                <a:alpha val="40000"/>
              </a:prstClr>
            </a:outerShdw>
          </a:effectLst>
        </p:grpSpPr>
        <p:grpSp>
          <p:nvGrpSpPr>
            <p:cNvPr id="26" name="Group 25"/>
            <p:cNvGrpSpPr>
              <a:grpSpLocks noChangeAspect="1"/>
            </p:cNvGrpSpPr>
            <p:nvPr/>
          </p:nvGrpSpPr>
          <p:grpSpPr>
            <a:xfrm>
              <a:off x="2360437" y="4004497"/>
              <a:ext cx="297613" cy="396000"/>
              <a:chOff x="7913688" y="-280988"/>
              <a:chExt cx="1733550" cy="2306638"/>
            </a:xfrm>
            <a:solidFill>
              <a:schemeClr val="bg1"/>
            </a:solidFill>
          </p:grpSpPr>
          <p:sp>
            <p:nvSpPr>
              <p:cNvPr id="27" name="Freeform 29"/>
              <p:cNvSpPr/>
              <p:nvPr/>
            </p:nvSpPr>
            <p:spPr bwMode="auto">
              <a:xfrm>
                <a:off x="8215313" y="1317625"/>
                <a:ext cx="1155700" cy="71438"/>
              </a:xfrm>
              <a:custGeom>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0"/>
              <p:cNvSpPr/>
              <p:nvPr/>
            </p:nvSpPr>
            <p:spPr bwMode="auto">
              <a:xfrm>
                <a:off x="8215313" y="1535112"/>
                <a:ext cx="1155700" cy="71438"/>
              </a:xfrm>
              <a:custGeom>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1"/>
              <p:cNvSpPr>
                <a:spLocks noEditPoints="1"/>
              </p:cNvSpPr>
              <p:nvPr/>
            </p:nvSpPr>
            <p:spPr bwMode="auto">
              <a:xfrm>
                <a:off x="7913688" y="-280988"/>
                <a:ext cx="1733550" cy="2306638"/>
              </a:xfrm>
              <a:custGeom>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2"/>
              <p:cNvSpPr/>
              <p:nvPr/>
            </p:nvSpPr>
            <p:spPr bwMode="auto">
              <a:xfrm>
                <a:off x="8199438" y="77787"/>
                <a:ext cx="725488" cy="146050"/>
              </a:xfrm>
              <a:custGeom>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3"/>
              <p:cNvSpPr/>
              <p:nvPr/>
            </p:nvSpPr>
            <p:spPr bwMode="auto">
              <a:xfrm>
                <a:off x="8199438" y="438150"/>
                <a:ext cx="725488" cy="73025"/>
              </a:xfrm>
              <a:custGeom>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4"/>
              <p:cNvSpPr/>
              <p:nvPr/>
            </p:nvSpPr>
            <p:spPr bwMode="auto">
              <a:xfrm>
                <a:off x="8199438" y="657225"/>
                <a:ext cx="1160463" cy="71438"/>
              </a:xfrm>
              <a:custGeom>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5"/>
              <p:cNvSpPr/>
              <p:nvPr/>
            </p:nvSpPr>
            <p:spPr bwMode="auto">
              <a:xfrm>
                <a:off x="8199438" y="1087437"/>
                <a:ext cx="1160463" cy="74613"/>
              </a:xfrm>
              <a:custGeom>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6"/>
              <p:cNvSpPr/>
              <p:nvPr/>
            </p:nvSpPr>
            <p:spPr bwMode="auto">
              <a:xfrm>
                <a:off x="8199438" y="871537"/>
                <a:ext cx="1089025" cy="73025"/>
              </a:xfrm>
              <a:custGeom>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Oval 34"/>
            <p:cNvSpPr/>
            <p:nvPr/>
          </p:nvSpPr>
          <p:spPr>
            <a:xfrm>
              <a:off x="2159906" y="3869724"/>
              <a:ext cx="648000" cy="64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4951126" y="3905084"/>
            <a:ext cx="692402" cy="692402"/>
            <a:chOff x="2116364" y="5112875"/>
            <a:chExt cx="756000" cy="756000"/>
          </a:xfrm>
          <a:effectLst>
            <a:outerShdw blurRad="63500" sx="102000" sy="102000" algn="ctr" rotWithShape="0">
              <a:prstClr val="black">
                <a:alpha val="40000"/>
              </a:prstClr>
            </a:outerShdw>
          </a:effectLst>
        </p:grpSpPr>
        <p:grpSp>
          <p:nvGrpSpPr>
            <p:cNvPr id="21" name="Group 20"/>
            <p:cNvGrpSpPr>
              <a:grpSpLocks noChangeAspect="1"/>
            </p:cNvGrpSpPr>
            <p:nvPr/>
          </p:nvGrpSpPr>
          <p:grpSpPr>
            <a:xfrm>
              <a:off x="2200554" y="5328158"/>
              <a:ext cx="577107" cy="468000"/>
              <a:chOff x="3175" y="1588"/>
              <a:chExt cx="4962526" cy="4024312"/>
            </a:xfrm>
            <a:solidFill>
              <a:schemeClr val="bg1"/>
            </a:solidFill>
          </p:grpSpPr>
          <p:sp>
            <p:nvSpPr>
              <p:cNvPr id="22" name="Freeform 22"/>
              <p:cNvSpPr>
                <a:spLocks noEditPoints="1"/>
              </p:cNvSpPr>
              <p:nvPr/>
            </p:nvSpPr>
            <p:spPr bwMode="auto">
              <a:xfrm>
                <a:off x="1454150" y="2998788"/>
                <a:ext cx="1025525" cy="1027112"/>
              </a:xfrm>
              <a:custGeom>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a:spLocks noEditPoints="1"/>
              </p:cNvSpPr>
              <p:nvPr/>
            </p:nvSpPr>
            <p:spPr bwMode="auto">
              <a:xfrm>
                <a:off x="3163888" y="2998788"/>
                <a:ext cx="1027113" cy="1027112"/>
              </a:xfrm>
              <a:custGeom>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4"/>
              <p:cNvSpPr/>
              <p:nvPr/>
            </p:nvSpPr>
            <p:spPr bwMode="auto">
              <a:xfrm>
                <a:off x="3175" y="1588"/>
                <a:ext cx="4619625" cy="2738437"/>
              </a:xfrm>
              <a:custGeom>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5"/>
              <p:cNvSpPr>
                <a:spLocks noEditPoints="1"/>
              </p:cNvSpPr>
              <p:nvPr/>
            </p:nvSpPr>
            <p:spPr bwMode="auto">
              <a:xfrm>
                <a:off x="1544638" y="344488"/>
                <a:ext cx="3421063" cy="1709737"/>
              </a:xfrm>
              <a:custGeom>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Oval 36"/>
            <p:cNvSpPr>
              <a:spLocks noChangeAspect="1"/>
            </p:cNvSpPr>
            <p:nvPr/>
          </p:nvSpPr>
          <p:spPr>
            <a:xfrm>
              <a:off x="2116364" y="5112875"/>
              <a:ext cx="756000" cy="7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2696575" y="3992750"/>
            <a:ext cx="527544" cy="527544"/>
            <a:chOff x="2205591" y="2704022"/>
            <a:chExt cx="576000" cy="576000"/>
          </a:xfrm>
          <a:effectLst>
            <a:outerShdw blurRad="63500" sx="102000" sy="102000" algn="ctr" rotWithShape="0">
              <a:prstClr val="black">
                <a:alpha val="40000"/>
              </a:prstClr>
            </a:outerShdw>
          </a:effectLst>
        </p:grpSpPr>
        <p:grpSp>
          <p:nvGrpSpPr>
            <p:cNvPr id="13" name="Group 12"/>
            <p:cNvGrpSpPr>
              <a:grpSpLocks noChangeAspect="1"/>
            </p:cNvGrpSpPr>
            <p:nvPr/>
          </p:nvGrpSpPr>
          <p:grpSpPr>
            <a:xfrm>
              <a:off x="2356428" y="2874941"/>
              <a:ext cx="302671" cy="288000"/>
              <a:chOff x="1588" y="4763"/>
              <a:chExt cx="6746875" cy="6419850"/>
            </a:xfrm>
            <a:solidFill>
              <a:schemeClr val="bg1"/>
            </a:solidFill>
          </p:grpSpPr>
          <p:sp>
            <p:nvSpPr>
              <p:cNvPr id="14" name="Freeform 5"/>
              <p:cNvSpPr>
                <a:spLocks noEditPoints="1"/>
              </p:cNvSpPr>
              <p:nvPr/>
            </p:nvSpPr>
            <p:spPr bwMode="auto">
              <a:xfrm>
                <a:off x="1588" y="4763"/>
                <a:ext cx="6746875" cy="6419850"/>
              </a:xfrm>
              <a:custGeom>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6"/>
              <p:cNvSpPr>
                <a:spLocks noEditPoints="1"/>
              </p:cNvSpPr>
              <p:nvPr/>
            </p:nvSpPr>
            <p:spPr bwMode="auto">
              <a:xfrm>
                <a:off x="842963" y="846138"/>
                <a:ext cx="5064125" cy="3376613"/>
              </a:xfrm>
              <a:custGeom>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7"/>
              <p:cNvSpPr>
                <a:spLocks noEditPoints="1"/>
              </p:cNvSpPr>
              <p:nvPr/>
            </p:nvSpPr>
            <p:spPr bwMode="auto">
              <a:xfrm>
                <a:off x="3059113" y="4321176"/>
                <a:ext cx="631825" cy="630238"/>
              </a:xfrm>
              <a:custGeom>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
              <p:cNvSpPr/>
              <p:nvPr/>
            </p:nvSpPr>
            <p:spPr bwMode="auto">
              <a:xfrm>
                <a:off x="2528888" y="2533651"/>
                <a:ext cx="628650" cy="1262063"/>
              </a:xfrm>
              <a:custGeom>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9"/>
              <p:cNvSpPr/>
              <p:nvPr/>
            </p:nvSpPr>
            <p:spPr bwMode="auto">
              <a:xfrm>
                <a:off x="4632326" y="1266826"/>
                <a:ext cx="635000" cy="2528888"/>
              </a:xfrm>
              <a:custGeom>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
              <p:cNvSpPr/>
              <p:nvPr/>
            </p:nvSpPr>
            <p:spPr bwMode="auto">
              <a:xfrm>
                <a:off x="3584576" y="2112963"/>
                <a:ext cx="627063" cy="1682750"/>
              </a:xfrm>
              <a:custGeom>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1"/>
              <p:cNvSpPr/>
              <p:nvPr/>
            </p:nvSpPr>
            <p:spPr bwMode="auto">
              <a:xfrm>
                <a:off x="1474788" y="1687513"/>
                <a:ext cx="633413" cy="2108200"/>
              </a:xfrm>
              <a:custGeom>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Oval 38"/>
            <p:cNvSpPr>
              <a:spLocks noChangeAspect="1"/>
            </p:cNvSpPr>
            <p:nvPr/>
          </p:nvSpPr>
          <p:spPr>
            <a:xfrm>
              <a:off x="2205591" y="2704022"/>
              <a:ext cx="576000" cy="57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Content Placeholder 2"/>
          <p:cNvSpPr txBox="1"/>
          <p:nvPr/>
        </p:nvSpPr>
        <p:spPr>
          <a:xfrm>
            <a:off x="5928123" y="2955478"/>
            <a:ext cx="1613740"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Content Placeholder 2"/>
          <p:cNvSpPr txBox="1"/>
          <p:nvPr/>
        </p:nvSpPr>
        <p:spPr>
          <a:xfrm>
            <a:off x="5928123" y="3229418"/>
            <a:ext cx="4976309" cy="28187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5928123" y="4367376"/>
            <a:ext cx="1613740"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ontent Placeholder 2"/>
          <p:cNvSpPr txBox="1"/>
          <p:nvPr/>
        </p:nvSpPr>
        <p:spPr>
          <a:xfrm>
            <a:off x="5928123" y="4595011"/>
            <a:ext cx="1613740" cy="59093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Content Placeholder 2"/>
          <p:cNvSpPr txBox="1"/>
          <p:nvPr/>
        </p:nvSpPr>
        <p:spPr>
          <a:xfrm>
            <a:off x="7629756" y="4367376"/>
            <a:ext cx="1613740"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7629756" y="4595011"/>
            <a:ext cx="1613740" cy="59093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Content Placeholder 2"/>
          <p:cNvSpPr txBox="1"/>
          <p:nvPr/>
        </p:nvSpPr>
        <p:spPr>
          <a:xfrm>
            <a:off x="9356598" y="4367376"/>
            <a:ext cx="1613740"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Content Placeholder 2"/>
          <p:cNvSpPr txBox="1"/>
          <p:nvPr/>
        </p:nvSpPr>
        <p:spPr>
          <a:xfrm>
            <a:off x="9356598" y="4595011"/>
            <a:ext cx="1613740" cy="59093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1"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heel(2)">
                                      <p:cBhvr>
                                        <p:cTn id="12" dur="1250"/>
                                        <p:tgtEl>
                                          <p:spTgt spid="38"/>
                                        </p:tgtEl>
                                      </p:cBhvr>
                                    </p:animEffect>
                                  </p:childTnLst>
                                </p:cTn>
                              </p:par>
                            </p:childTnLst>
                          </p:cTn>
                        </p:par>
                        <p:par>
                          <p:cTn id="13" fill="hold" nodeType="afterGroup">
                            <p:stCondLst>
                              <p:cond delay="175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250"/>
                            </p:stCondLst>
                            <p:childTnLst>
                              <p:par>
                                <p:cTn id="19" presetID="21" presetClass="entr" presetSubtype="2"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heel(2)">
                                      <p:cBhvr>
                                        <p:cTn id="21" dur="1250"/>
                                        <p:tgtEl>
                                          <p:spTgt spid="36"/>
                                        </p:tgtEl>
                                      </p:cBhvr>
                                    </p:animEffect>
                                  </p:childTnLst>
                                </p:cTn>
                              </p:par>
                            </p:childTnLst>
                          </p:cTn>
                        </p:par>
                        <p:par>
                          <p:cTn id="22" fill="hold" nodeType="afterGroup">
                            <p:stCondLst>
                              <p:cond delay="35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4000"/>
                            </p:stCondLst>
                            <p:childTnLst>
                              <p:par>
                                <p:cTn id="28" presetID="21" presetClass="entr" presetSubtype="2"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heel(2)">
                                      <p:cBhvr>
                                        <p:cTn id="30" dur="1250"/>
                                        <p:tgtEl>
                                          <p:spTgt spid="40"/>
                                        </p:tgtEl>
                                      </p:cBhvr>
                                    </p:animEffect>
                                  </p:childTnLst>
                                </p:cTn>
                              </p:par>
                            </p:childTnLst>
                          </p:cTn>
                        </p:par>
                        <p:par>
                          <p:cTn id="31" fill="hold" nodeType="afterGroup">
                            <p:stCondLst>
                              <p:cond delay="52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750"/>
                                        <p:tgtEl>
                                          <p:spTgt spid="41"/>
                                        </p:tgtEl>
                                      </p:cBhvr>
                                    </p:animEffect>
                                  </p:childTnLst>
                                </p:cTn>
                              </p:par>
                            </p:childTnLst>
                          </p:cTn>
                        </p:par>
                        <p:par>
                          <p:cTn id="35" fill="hold" nodeType="afterGroup">
                            <p:stCondLst>
                              <p:cond delay="6000"/>
                            </p:stCondLst>
                            <p:childTnLst>
                              <p:par>
                                <p:cTn id="36" presetID="22" presetClass="entr" presetSubtype="8"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750"/>
                                        <p:tgtEl>
                                          <p:spTgt spid="42"/>
                                        </p:tgtEl>
                                      </p:cBhvr>
                                    </p:animEffec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750"/>
                                        <p:tgtEl>
                                          <p:spTgt spid="44"/>
                                        </p:tgtEl>
                                      </p:cBhvr>
                                    </p:animEffect>
                                  </p:childTnLst>
                                </p:cTn>
                              </p:par>
                            </p:childTnLst>
                          </p:cTn>
                        </p:par>
                        <p:par>
                          <p:cTn id="44" fill="hold" nodeType="afterGroup">
                            <p:stCondLst>
                              <p:cond delay="750"/>
                            </p:stCondLst>
                            <p:childTnLst>
                              <p:par>
                                <p:cTn id="45" presetID="22" presetClass="entr" presetSubtype="8"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750"/>
                                        <p:tgtEl>
                                          <p:spTgt spid="45"/>
                                        </p:tgtEl>
                                      </p:cBhvr>
                                    </p:animEffect>
                                  </p:childTnLst>
                                </p:cTn>
                              </p:par>
                            </p:childTnLst>
                          </p:cTn>
                        </p:par>
                      </p:childTnLst>
                    </p:cTn>
                  </p:par>
                  <p:par>
                    <p:cTn id="48" fill="hold" nodeType="clickPar">
                      <p:stCondLst>
                        <p:cond delay="indefinite"/>
                        <p:cond evt="onBegin" delay="0">
                          <p:tn val="47"/>
                        </p:cond>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750"/>
                                        <p:tgtEl>
                                          <p:spTgt spid="46"/>
                                        </p:tgtEl>
                                      </p:cBhvr>
                                    </p:animEffect>
                                  </p:childTnLst>
                                </p:cTn>
                              </p:par>
                            </p:childTnLst>
                          </p:cTn>
                        </p:par>
                        <p:par>
                          <p:cTn id="53" fill="hold" nodeType="afterGroup">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750"/>
                                        <p:tgtEl>
                                          <p:spTgt spid="47"/>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750"/>
                                        <p:tgtEl>
                                          <p:spTgt spid="48"/>
                                        </p:tgtEl>
                                      </p:cBhvr>
                                    </p:animEffect>
                                  </p:childTnLst>
                                </p:cTn>
                              </p:par>
                            </p:childTnLst>
                          </p:cTn>
                        </p:par>
                        <p:par>
                          <p:cTn id="62" fill="hold" nodeType="afterGroup">
                            <p:stCondLst>
                              <p:cond delay="750"/>
                            </p:stCondLst>
                            <p:childTnLst>
                              <p:par>
                                <p:cTn id="63" presetID="22" presetClass="entr" presetSubtype="8"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left)">
                                      <p:cBhvr>
                                        <p:cTn id="65"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p:bldP spid="42" grpId="0"/>
      <p:bldP spid="44" grpId="0"/>
      <p:bldP spid="45" grpId="0"/>
      <p:bldP spid="46" grpId="0"/>
      <p:bldP spid="47" grpId="0"/>
      <p:bldP spid="48" grpId="0"/>
      <p:bldP spid="49"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85991" y="2663744"/>
            <a:ext cx="4026677" cy="387798"/>
          </a:xfrm>
          <a:prstGeom prst="rect">
            <a:avLst/>
          </a:prstGeom>
          <a:noFill/>
        </p:spPr>
        <p:txBody>
          <a:bodyPr wrap="square" rtlCol="0">
            <a:spAutoFit/>
          </a:bodyPr>
          <a:lstStyle/>
          <a:p>
            <a:pPr algn="just">
              <a:lnSpc>
                <a:spcPct val="120000"/>
              </a:lnSpc>
              <a:spcBef>
                <a:spcPct val="0"/>
              </a:spcBef>
              <a:spcAft>
                <a:spcPct val="0"/>
              </a:spcAft>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585991" y="2376806"/>
            <a:ext cx="1579977" cy="328551"/>
          </a:xfrm>
          <a:prstGeom prst="rect">
            <a:avLst/>
          </a:prstGeom>
          <a:noFill/>
        </p:spPr>
        <p:txBody>
          <a:bodyPr wrap="square" rtlCol="0">
            <a:spAutoFit/>
          </a:bodyPr>
          <a:lstStyle/>
          <a:p>
            <a:pPr>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957122" y="3621973"/>
            <a:ext cx="4026677" cy="387798"/>
          </a:xfrm>
          <a:prstGeom prst="rect">
            <a:avLst/>
          </a:prstGeom>
          <a:noFill/>
        </p:spPr>
        <p:txBody>
          <a:bodyPr wrap="square" rtlCol="0">
            <a:spAutoFit/>
          </a:bodyPr>
          <a:lstStyle/>
          <a:p>
            <a:pPr algn="just">
              <a:lnSpc>
                <a:spcPct val="120000"/>
              </a:lnSpc>
              <a:spcBef>
                <a:spcPct val="0"/>
              </a:spcBef>
              <a:spcAft>
                <a:spcPct val="0"/>
              </a:spcAft>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957122" y="3390983"/>
            <a:ext cx="1579977" cy="328551"/>
          </a:xfrm>
          <a:prstGeom prst="rect">
            <a:avLst/>
          </a:prstGeom>
          <a:noFill/>
        </p:spPr>
        <p:txBody>
          <a:bodyPr wrap="square" rtlCol="0">
            <a:spAutoFit/>
          </a:bodyPr>
          <a:lstStyle/>
          <a:p>
            <a:pPr>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20013" y="4536278"/>
            <a:ext cx="4026677" cy="387798"/>
          </a:xfrm>
          <a:prstGeom prst="rect">
            <a:avLst/>
          </a:prstGeom>
          <a:noFill/>
        </p:spPr>
        <p:txBody>
          <a:bodyPr wrap="square" rtlCol="0">
            <a:spAutoFit/>
          </a:bodyPr>
          <a:lstStyle/>
          <a:p>
            <a:pPr algn="just">
              <a:lnSpc>
                <a:spcPct val="120000"/>
              </a:lnSpc>
              <a:spcBef>
                <a:spcPct val="0"/>
              </a:spcBef>
              <a:spcAft>
                <a:spcPct val="0"/>
              </a:spcAft>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2320013" y="4249342"/>
            <a:ext cx="1579977" cy="328551"/>
          </a:xfrm>
          <a:prstGeom prst="rect">
            <a:avLst/>
          </a:prstGeom>
          <a:noFill/>
        </p:spPr>
        <p:txBody>
          <a:bodyPr wrap="square" rtlCol="0">
            <a:spAutoFit/>
          </a:bodyPr>
          <a:lstStyle/>
          <a:p>
            <a:pPr>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2834746" y="5494507"/>
            <a:ext cx="4026677" cy="387798"/>
          </a:xfrm>
          <a:prstGeom prst="rect">
            <a:avLst/>
          </a:prstGeom>
          <a:noFill/>
        </p:spPr>
        <p:txBody>
          <a:bodyPr wrap="square" rtlCol="0">
            <a:spAutoFit/>
          </a:bodyPr>
          <a:lstStyle/>
          <a:p>
            <a:pPr algn="just">
              <a:lnSpc>
                <a:spcPct val="120000"/>
              </a:lnSpc>
              <a:spcBef>
                <a:spcPct val="0"/>
              </a:spcBef>
              <a:spcAft>
                <a:spcPct val="0"/>
              </a:spcAft>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2834746" y="5263517"/>
            <a:ext cx="1579977" cy="328551"/>
          </a:xfrm>
          <a:prstGeom prst="rect">
            <a:avLst/>
          </a:prstGeom>
          <a:noFill/>
        </p:spPr>
        <p:txBody>
          <a:bodyPr wrap="square" rtlCol="0">
            <a:spAutoFit/>
          </a:bodyPr>
          <a:lstStyle/>
          <a:p>
            <a:pPr>
              <a:lnSpc>
                <a:spcPct val="120000"/>
              </a:lnSpc>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3"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00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nodeType="afterGroup">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6282044" y="0"/>
            <a:ext cx="6576354" cy="723265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nvGrpSpPr>
          <p:cNvPr id="20" name="组合 7"/>
          <p:cNvGrpSpPr/>
          <p:nvPr/>
        </p:nvGrpSpPr>
        <p:grpSpPr>
          <a:xfrm>
            <a:off x="726496" y="4021733"/>
            <a:ext cx="3704971" cy="1725558"/>
            <a:chOff x="2989865" y="607026"/>
            <a:chExt cx="2633526" cy="1227307"/>
          </a:xfrm>
        </p:grpSpPr>
        <p:sp>
          <p:nvSpPr>
            <p:cNvPr id="21" name="文本框 66"/>
            <p:cNvSpPr txBox="1">
              <a:spLocks noChangeArrowheads="1"/>
            </p:cNvSpPr>
            <p:nvPr/>
          </p:nvSpPr>
          <p:spPr bwMode="auto">
            <a:xfrm>
              <a:off x="2989865" y="1374629"/>
              <a:ext cx="2633526"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a:solidFill>
                  <a:schemeClr val="bg1"/>
                </a:solidFill>
                <a:latin typeface="Arial" panose="020b0604020202020204" pitchFamily="34" charset="0"/>
                <a:ea typeface="微软雅黑" panose="020b0503020204020204" pitchFamily="34" charset="-122"/>
                <a:cs typeface="+mn-ea"/>
                <a:sym typeface="+mn-lt"/>
              </a:endParaRPr>
            </a:p>
          </p:txBody>
        </p:sp>
        <p:sp>
          <p:nvSpPr>
            <p:cNvPr id="22"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solidFill>
                  <a:ea typeface="微软雅黑" panose="020b0503020204020204" pitchFamily="34" charset="-122"/>
                </a:rPr>
                <a:t>请替换文字内容</a:t>
              </a:r>
              <a:endParaRPr lang="zh-CN" altLang="en-US" sz="1600">
                <a:solidFill>
                  <a:schemeClr val="bg1"/>
                </a:solidFill>
                <a:ea typeface="微软雅黑" panose="020b0503020204020204" pitchFamily="34" charset="-122"/>
              </a:endParaRPr>
            </a:p>
          </p:txBody>
        </p:sp>
        <p:sp>
          <p:nvSpPr>
            <p:cNvPr id="23" name="文本框 66"/>
            <p:cNvSpPr txBox="1">
              <a:spLocks noChangeArrowheads="1"/>
            </p:cNvSpPr>
            <p:nvPr/>
          </p:nvSpPr>
          <p:spPr bwMode="auto">
            <a:xfrm>
              <a:off x="2989865" y="880115"/>
              <a:ext cx="1837169"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a:solidFill>
                    <a:schemeClr val="bg1"/>
                  </a:solidFill>
                  <a:latin typeface="+mj-lt"/>
                </a:rPr>
                <a:t>PLEASE ADD YOUR TITLE HERE</a:t>
              </a:r>
              <a:endParaRPr lang="zh-CN" altLang="en-US" sz="1545">
                <a:solidFill>
                  <a:schemeClr val="bg1"/>
                </a:solidFill>
                <a:latin typeface="+mj-lt"/>
              </a:endParaRPr>
            </a:p>
          </p:txBody>
        </p:sp>
        <p:sp>
          <p:nvSpPr>
            <p:cNvPr id="24" name="任意多边形 23"/>
            <p:cNvSpPr/>
            <p:nvPr/>
          </p:nvSpPr>
          <p:spPr>
            <a:xfrm>
              <a:off x="3078717" y="1286573"/>
              <a:ext cx="287199"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25" name="组合 7"/>
          <p:cNvGrpSpPr/>
          <p:nvPr/>
        </p:nvGrpSpPr>
        <p:grpSpPr>
          <a:xfrm>
            <a:off x="726496" y="1888133"/>
            <a:ext cx="3704971" cy="1725558"/>
            <a:chOff x="2989865" y="607026"/>
            <a:chExt cx="2633526" cy="1227307"/>
          </a:xfrm>
        </p:grpSpPr>
        <p:sp>
          <p:nvSpPr>
            <p:cNvPr id="26" name="文本框 66"/>
            <p:cNvSpPr txBox="1">
              <a:spLocks noChangeArrowheads="1"/>
            </p:cNvSpPr>
            <p:nvPr/>
          </p:nvSpPr>
          <p:spPr bwMode="auto">
            <a:xfrm>
              <a:off x="2989865" y="1374629"/>
              <a:ext cx="2633526"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a:solidFill>
                  <a:schemeClr val="bg1"/>
                </a:solidFill>
                <a:latin typeface="Arial" panose="020b0604020202020204" pitchFamily="34" charset="0"/>
                <a:ea typeface="微软雅黑" panose="020b0503020204020204" pitchFamily="34" charset="-122"/>
                <a:cs typeface="+mn-ea"/>
                <a:sym typeface="+mn-lt"/>
              </a:endParaRPr>
            </a:p>
          </p:txBody>
        </p:sp>
        <p:sp>
          <p:nvSpPr>
            <p:cNvPr id="27"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solidFill>
                  <a:ea typeface="微软雅黑" panose="020b0503020204020204" pitchFamily="34" charset="-122"/>
                </a:rPr>
                <a:t>请替换文字内容</a:t>
              </a:r>
              <a:endParaRPr lang="zh-CN" altLang="en-US" sz="1600">
                <a:solidFill>
                  <a:schemeClr val="bg1"/>
                </a:solidFill>
                <a:ea typeface="微软雅黑" panose="020b0503020204020204" pitchFamily="34" charset="-122"/>
              </a:endParaRPr>
            </a:p>
          </p:txBody>
        </p:sp>
        <p:sp>
          <p:nvSpPr>
            <p:cNvPr id="28" name="文本框 66"/>
            <p:cNvSpPr txBox="1">
              <a:spLocks noChangeArrowheads="1"/>
            </p:cNvSpPr>
            <p:nvPr/>
          </p:nvSpPr>
          <p:spPr bwMode="auto">
            <a:xfrm>
              <a:off x="2989865" y="880115"/>
              <a:ext cx="1837169"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a:solidFill>
                    <a:schemeClr val="bg1"/>
                  </a:solidFill>
                  <a:latin typeface="+mj-lt"/>
                </a:rPr>
                <a:t>PLEASE ADD YOUR TITLE HERE</a:t>
              </a:r>
              <a:endParaRPr lang="zh-CN" altLang="en-US" sz="1545">
                <a:solidFill>
                  <a:schemeClr val="bg1"/>
                </a:solidFill>
                <a:latin typeface="+mj-lt"/>
              </a:endParaRPr>
            </a:p>
          </p:txBody>
        </p:sp>
        <p:sp>
          <p:nvSpPr>
            <p:cNvPr id="29" name="任意多边形 28"/>
            <p:cNvSpPr/>
            <p:nvPr/>
          </p:nvSpPr>
          <p:spPr>
            <a:xfrm>
              <a:off x="3078717" y="1286573"/>
              <a:ext cx="287199" cy="0"/>
            </a:xfrm>
            <a:custGeom>
              <a:gdLst>
                <a:gd name="connsiteX0" fmla="*/ 0 w 504825"/>
                <a:gd name="connsiteY0" fmla="*/ 0 h 0"/>
                <a:gd name="connsiteX1" fmla="*/ 504825 w 504825"/>
                <a:gd name="connsiteY1" fmla="*/ 0 h 0"/>
              </a:gd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sp>
        <p:nvSpPr>
          <p:cNvPr id="30"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2" fill="hold" nodeType="withEffect">
                                  <p:stCondLst>
                                    <p:cond delay="10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00" fill="hold"/>
                                        <p:tgtEl>
                                          <p:spTgt spid="25"/>
                                        </p:tgtEl>
                                        <p:attrNameLst>
                                          <p:attrName>ppt_x</p:attrName>
                                        </p:attrNameLst>
                                      </p:cBhvr>
                                      <p:tavLst>
                                        <p:tav tm="0">
                                          <p:val>
                                            <p:strVal val="1+#ppt_w/2"/>
                                          </p:val>
                                        </p:tav>
                                        <p:tav tm="100000">
                                          <p:val>
                                            <p:strVal val="#ppt_x"/>
                                          </p:val>
                                        </p:tav>
                                      </p:tavLst>
                                    </p:anim>
                                    <p:anim calcmode="lin" valueType="num">
                                      <p:cBhvr additive="base">
                                        <p:cTn id="11" dur="1000" fill="hold"/>
                                        <p:tgtEl>
                                          <p:spTgt spid="25"/>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0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1000" fill="hold"/>
                                        <p:tgtEl>
                                          <p:spTgt spid="20"/>
                                        </p:tgtEl>
                                        <p:attrNameLst>
                                          <p:attrName>ppt_x</p:attrName>
                                        </p:attrNameLst>
                                      </p:cBhvr>
                                      <p:tavLst>
                                        <p:tav tm="0">
                                          <p:val>
                                            <p:strVal val="1+#ppt_w/2"/>
                                          </p:val>
                                        </p:tav>
                                        <p:tav tm="100000">
                                          <p:val>
                                            <p:strVal val="#ppt_x"/>
                                          </p:val>
                                        </p:tav>
                                      </p:tavLst>
                                    </p:anim>
                                    <p:anim calcmode="lin" valueType="num">
                                      <p:cBhvr additive="base">
                                        <p:cTn id="15"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 y="-1"/>
            <a:ext cx="12858398" cy="7378113"/>
          </a:xfrm>
          <a:prstGeom prst="rect">
            <a:avLst/>
          </a:prstGeom>
        </p:spPr>
      </p:pic>
      <p:sp>
        <p:nvSpPr>
          <p:cNvPr id="21" name="文本框 20"/>
          <p:cNvSpPr txBox="1"/>
          <p:nvPr/>
        </p:nvSpPr>
        <p:spPr>
          <a:xfrm>
            <a:off x="5695318" y="2680221"/>
            <a:ext cx="1468114" cy="1070930"/>
          </a:xfrm>
          <a:prstGeom prst="rect">
            <a:avLst/>
          </a:prstGeom>
          <a:noFill/>
          <a:effectLst/>
        </p:spPr>
        <p:txBody>
          <a:bodyPr lIns="0" tIns="0" rIns="0" bIns="0">
            <a:spAutoFit/>
          </a:bodyPr>
          <a:lstStyle/>
          <a:p>
            <a:pPr algn="ctr">
              <a:defRPr/>
            </a:pPr>
            <a:r>
              <a:rPr lang="en-US" altLang="zh-CN" sz="696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02</a:t>
            </a:r>
            <a:endParaRPr lang="zh-CN" altLang="en-US" sz="696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endParaRPr>
          </a:p>
        </p:txBody>
      </p:sp>
      <p:cxnSp>
        <p:nvCxnSpPr>
          <p:cNvPr id="22" name="直接连接符 21"/>
          <p:cNvCxnSpPr/>
          <p:nvPr/>
        </p:nvCxnSpPr>
        <p:spPr>
          <a:xfrm>
            <a:off x="4587956" y="3855344"/>
            <a:ext cx="36828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7"/>
          <p:cNvSpPr txBox="1">
            <a:spLocks noChangeArrowheads="1"/>
          </p:cNvSpPr>
          <p:nvPr/>
        </p:nvSpPr>
        <p:spPr bwMode="auto">
          <a:xfrm>
            <a:off x="4476990" y="4016346"/>
            <a:ext cx="3904768" cy="58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795">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请替换文字内容</a:t>
            </a:r>
            <a:endParaRPr lang="zh-CN" altLang="en-US" sz="3795">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by="(-#ppt_w*2)" calcmode="lin" valueType="num">
                                      <p:cBhvr rctx="PPT">
                                        <p:cTn id="13" dur="500" autoRev="1" fill="hold">
                                          <p:stCondLst>
                                            <p:cond delay="0"/>
                                          </p:stCondLst>
                                        </p:cTn>
                                        <p:tgtEl>
                                          <p:spTgt spid="21"/>
                                        </p:tgtEl>
                                        <p:attrNameLst>
                                          <p:attrName>ppt_w</p:attrName>
                                        </p:attrNameLst>
                                      </p:cBhvr>
                                    </p:anim>
                                    <p:anim by="(#ppt_w*0.50)" calcmode="lin" valueType="num">
                                      <p:cBhvr>
                                        <p:cTn id="14" dur="500" decel="50000" autoRev="1" fill="hold">
                                          <p:stCondLst>
                                            <p:cond delay="0"/>
                                          </p:stCondLst>
                                        </p:cTn>
                                        <p:tgtEl>
                                          <p:spTgt spid="21"/>
                                        </p:tgtEl>
                                        <p:attrNameLst>
                                          <p:attrName>ppt_x</p:attrName>
                                        </p:attrNameLst>
                                      </p:cBhvr>
                                    </p:anim>
                                    <p:anim from="(-#ppt_h/2)" to="(#ppt_y)" calcmode="lin" valueType="num">
                                      <p:cBhvr>
                                        <p:cTn id="15" dur="1000" fill="hold">
                                          <p:stCondLst>
                                            <p:cond delay="0"/>
                                          </p:stCondLst>
                                        </p:cTn>
                                        <p:tgtEl>
                                          <p:spTgt spid="21"/>
                                        </p:tgtEl>
                                        <p:attrNameLst>
                                          <p:attrName>ppt_y</p:attrName>
                                        </p:attrNameLst>
                                      </p:cBhvr>
                                    </p:anim>
                                    <p:animRot by="21600000">
                                      <p:cBhvr>
                                        <p:cTn id="16" dur="1000" fill="hold">
                                          <p:stCondLst>
                                            <p:cond delay="0"/>
                                          </p:stCondLst>
                                        </p:cTn>
                                        <p:tgtEl>
                                          <p:spTgt spid="21"/>
                                        </p:tgtEl>
                                        <p:attrNameLst>
                                          <p:attrName>r</p:attrName>
                                        </p:attrNameLst>
                                      </p:cBhvr>
                                    </p:animRo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by="(-#ppt_w*2)" calcmode="lin" valueType="num">
                                      <p:cBhvr rctx="PPT">
                                        <p:cTn id="27" dur="500" autoRev="1" fill="hold">
                                          <p:stCondLst>
                                            <p:cond delay="0"/>
                                          </p:stCondLst>
                                        </p:cTn>
                                        <p:tgtEl>
                                          <p:spTgt spid="23"/>
                                        </p:tgtEl>
                                        <p:attrNameLst>
                                          <p:attrName>ppt_w</p:attrName>
                                        </p:attrNameLst>
                                      </p:cBhvr>
                                    </p:anim>
                                    <p:anim by="(#ppt_w*0.50)" calcmode="lin" valueType="num">
                                      <p:cBhvr>
                                        <p:cTn id="28" dur="500" decel="50000" autoRev="1" fill="hold">
                                          <p:stCondLst>
                                            <p:cond delay="0"/>
                                          </p:stCondLst>
                                        </p:cTn>
                                        <p:tgtEl>
                                          <p:spTgt spid="23"/>
                                        </p:tgtEl>
                                        <p:attrNameLst>
                                          <p:attrName>ppt_x</p:attrName>
                                        </p:attrNameLst>
                                      </p:cBhvr>
                                    </p:anim>
                                    <p:anim from="(-#ppt_h/2)" to="(#ppt_y)" calcmode="lin" valueType="num">
                                      <p:cBhvr>
                                        <p:cTn id="29" dur="1000" fill="hold">
                                          <p:stCondLst>
                                            <p:cond delay="0"/>
                                          </p:stCondLst>
                                        </p:cTn>
                                        <p:tgtEl>
                                          <p:spTgt spid="23"/>
                                        </p:tgtEl>
                                        <p:attrNameLst>
                                          <p:attrName>ppt_y</p:attrName>
                                        </p:attrNameLst>
                                      </p:cBhvr>
                                    </p:anim>
                                    <p:animRot by="21600000">
                                      <p:cBhvr>
                                        <p:cTn id="30"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7"/>
          <p:cNvCxnSpPr/>
          <p:nvPr/>
        </p:nvCxnSpPr>
        <p:spPr>
          <a:xfrm flipH="1">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60612"/>
          </a:xfrm>
          <a:prstGeom prst="rect">
            <a:avLst/>
          </a:prstGeom>
          <a:noFill/>
        </p:spPr>
        <p:txBody>
          <a:bodyPr wrap="none" rtlCol="0">
            <a:spAutoFit/>
          </a:bodyPr>
          <a:lstStyle/>
          <a:p>
            <a:pPr algn="just">
              <a:lnSpc>
                <a:spcPct val="120000"/>
              </a:lnSpc>
            </a:pPr>
            <a:r>
              <a:rPr 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60612"/>
          </a:xfrm>
          <a:prstGeom prst="rect">
            <a:avLst/>
          </a:prstGeom>
          <a:noFill/>
        </p:spPr>
        <p:txBody>
          <a:bodyPr wrap="none" rtlCol="0">
            <a:spAutoFit/>
          </a:bodyPr>
          <a:lstStyle/>
          <a:p>
            <a:pPr algn="just">
              <a:lnSpc>
                <a:spcPct val="120000"/>
              </a:lnSpc>
            </a:pPr>
            <a:r>
              <a:rPr 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60612"/>
          </a:xfrm>
          <a:prstGeom prst="rect">
            <a:avLst/>
          </a:prstGeom>
          <a:noFill/>
        </p:spPr>
        <p:txBody>
          <a:bodyPr wrap="none" rtlCol="0">
            <a:spAutoFit/>
          </a:bodyPr>
          <a:lstStyle/>
          <a:p>
            <a:pPr algn="just">
              <a:lnSpc>
                <a:spcPct val="120000"/>
              </a:lnSpc>
            </a:pPr>
            <a:r>
              <a:rPr 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58730"/>
            </a:xfrm>
            <a:prstGeom prst="rect">
              <a:avLst/>
            </a:prstGeom>
            <a:noFill/>
          </p:spPr>
          <p:txBody>
            <a:bodyPr wrap="none" rtlCol="0">
              <a:spAutoFit/>
            </a:bodyPr>
            <a:lstStyle/>
            <a:p>
              <a:pPr algn="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58730"/>
            </a:xfrm>
            <a:prstGeom prst="rect">
              <a:avLst/>
            </a:prstGeom>
            <a:noFill/>
          </p:spPr>
          <p:txBody>
            <a:bodyPr wrap="none" rtlCol="0">
              <a:spAutoFit/>
            </a:bodyPr>
            <a:lstStyle/>
            <a:p>
              <a:pPr algn="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831540"/>
            <a:chOff x="257395" y="2124222"/>
            <a:chExt cx="4036076" cy="907921"/>
          </a:xfrm>
        </p:grpSpPr>
        <p:sp>
          <p:nvSpPr>
            <p:cNvPr id="40" name="TextBox 39"/>
            <p:cNvSpPr txBox="1"/>
            <p:nvPr/>
          </p:nvSpPr>
          <p:spPr>
            <a:xfrm>
              <a:off x="257395" y="2124222"/>
              <a:ext cx="2134835" cy="358730"/>
            </a:xfrm>
            <a:prstGeom prst="rect">
              <a:avLst/>
            </a:prstGeom>
            <a:noFill/>
          </p:spPr>
          <p:txBody>
            <a:bodyPr wrap="none"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79891" y="2162574"/>
              <a:ext cx="1573817" cy="358729"/>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0454" y="3795078"/>
              <a:ext cx="1573817" cy="358729"/>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84974" y="5516234"/>
              <a:ext cx="1573817" cy="358729"/>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6"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20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nodeType="afterGroup">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nodeType="afterGroup">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nodeType="afterGroup">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nodeType="afterGroup">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nodeType="afterGroup">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nodeType="afterGroup">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nodeType="afterGroup">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nodeType="afterGroup">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nodeType="afterGroup">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47132"/>
  <p:tag name="MH" val="20160830110410"/>
  <p:tag name="MH_LIBRARY" val="CONTENTS"/>
  <p:tag name="MH_ORDER" val="1"/>
  <p:tag name="MH_TYPE" val="NUMBER"/>
</p:tagLst>
</file>

<file path=ppt/tags/tag62.xml><?xml version="1.0" encoding="utf-8"?>
<p:tagLst xmlns:p="http://schemas.openxmlformats.org/presentationml/2006/main">
  <p:tag name="ID" val="547132"/>
  <p:tag name="MH" val="20160830110410"/>
  <p:tag name="MH_LIBRARY" val="CONTENTS"/>
  <p:tag name="MH_ORDER" val="1"/>
  <p:tag name="MH_TYPE" val="ENTRY"/>
</p:tagLst>
</file>

<file path=ppt/tags/tag63.xml><?xml version="1.0" encoding="utf-8"?>
<p:tagLst xmlns:p="http://schemas.openxmlformats.org/presentationml/2006/main">
  <p:tag name="ID" val="547132"/>
  <p:tag name="MH" val="20160830110410"/>
  <p:tag name="MH_LIBRARY" val="CONTENTS"/>
  <p:tag name="MH_ORDER" val="1"/>
  <p:tag name="MH_TYPE" val="NUMBER"/>
</p:tagLst>
</file>

<file path=ppt/tags/tag64.xml><?xml version="1.0" encoding="utf-8"?>
<p:tagLst xmlns:p="http://schemas.openxmlformats.org/presentationml/2006/main">
  <p:tag name="ID" val="547132"/>
  <p:tag name="MH" val="20160830110410"/>
  <p:tag name="MH_LIBRARY" val="CONTENTS"/>
  <p:tag name="MH_ORDER" val="1"/>
  <p:tag name="MH_TYPE" val="ENTRY"/>
</p:tagLst>
</file>

<file path=ppt/tags/tag65.xml><?xml version="1.0" encoding="utf-8"?>
<p:tagLst xmlns:p="http://schemas.openxmlformats.org/presentationml/2006/main">
  <p:tag name="ID" val="547132"/>
  <p:tag name="MH" val="20160830110410"/>
  <p:tag name="MH_LIBRARY" val="CONTENTS"/>
  <p:tag name="MH_ORDER" val="1"/>
  <p:tag name="MH_TYPE" val="NUMBER"/>
</p:tagLst>
</file>

<file path=ppt/tags/tag66.xml><?xml version="1.0" encoding="utf-8"?>
<p:tagLst xmlns:p="http://schemas.openxmlformats.org/presentationml/2006/main">
  <p:tag name="ID" val="547132"/>
  <p:tag name="MH" val="20160830110410"/>
  <p:tag name="MH_LIBRARY" val="CONTENTS"/>
  <p:tag name="MH_ORDER" val="1"/>
  <p:tag name="MH_TYPE" val="ENTRY"/>
</p:tagLst>
</file>

<file path=ppt/tags/tag67.xml><?xml version="1.0" encoding="utf-8"?>
<p:tagLst xmlns:p="http://schemas.openxmlformats.org/presentationml/2006/main">
  <p:tag name="ID" val="547132"/>
  <p:tag name="MH" val="20160830110410"/>
  <p:tag name="MH_LIBRARY" val="CONTENTS"/>
  <p:tag name="MH_ORDER" val="1"/>
  <p:tag name="MH_TYPE" val="NUMBER"/>
</p:tagLst>
</file>

<file path=ppt/tags/tag68.xml><?xml version="1.0" encoding="utf-8"?>
<p:tagLst xmlns:p="http://schemas.openxmlformats.org/presentationml/2006/main">
  <p:tag name="ID" val="547132"/>
  <p:tag name="MH" val="20160830110410"/>
  <p:tag name="MH_LIBRARY" val="CONTENTS"/>
  <p:tag name="MH_ORDER" val="1"/>
  <p:tag name="MH_TYPE" val="ENTRY"/>
</p:tagLst>
</file>

<file path=ppt/tags/tag69.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www.33ppt.com"/>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1FE0AEEA-2FA8-45E1-A89D-539E25C32708"/>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自定义设计方案">
  <a:themeElements>
    <a:clrScheme name="自定义 543">
      <a:dk1>
        <a:sysClr val="windowText" lastClr="000000"/>
      </a:dk1>
      <a:lt1>
        <a:sysClr val="window" lastClr="FFFFFF"/>
      </a:lt1>
      <a:dk2>
        <a:srgbClr val="44546A"/>
      </a:dk2>
      <a:lt2>
        <a:srgbClr val="E7E6E6"/>
      </a:lt2>
      <a:accent1>
        <a:srgbClr val="FF0000"/>
      </a:accent1>
      <a:accent2>
        <a:srgbClr val="FFFF00"/>
      </a:accent2>
      <a:accent3>
        <a:srgbClr val="FF0000"/>
      </a:accent3>
      <a:accent4>
        <a:srgbClr val="FFFF00"/>
      </a:accent4>
      <a:accent5>
        <a:srgbClr val="FF0000"/>
      </a:accent5>
      <a:accent6>
        <a:srgbClr val="FFFF00"/>
      </a:accent6>
      <a:hlink>
        <a:srgbClr val="FF0000"/>
      </a:hlink>
      <a:folHlink>
        <a:srgbClr val="FFFF00"/>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213</Paragraphs>
  <Slides>24</Slides>
  <Notes>24</Notes>
  <TotalTime>0</TotalTime>
  <HiddenSlides>0</HiddenSlides>
  <MMClips>1</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24</vt:i4>
      </vt:variant>
    </vt:vector>
  </HeadingPairs>
  <TitlesOfParts>
    <vt:vector baseType="lpstr" size="39">
      <vt:lpstr>Arial</vt:lpstr>
      <vt:lpstr>Calibri Light</vt:lpstr>
      <vt:lpstr>Calibri</vt:lpstr>
      <vt:lpstr>等线 Light</vt:lpstr>
      <vt:lpstr>等线</vt:lpstr>
      <vt:lpstr>微软雅黑</vt:lpstr>
      <vt:lpstr>方正稚艺简体</vt:lpstr>
      <vt:lpstr>宋体</vt:lpstr>
      <vt:lpstr>Simply City Light</vt:lpstr>
      <vt:lpstr>SimSun-ExtB</vt:lpstr>
      <vt:lpstr>Wingdings</vt:lpstr>
      <vt:lpstr>Helvetica</vt:lpstr>
      <vt:lpstr>Source Sans Pro Light</vt:lpstr>
      <vt:lpstr>Meiryo</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2016-10-17T14:00:00Z</dcterms:created>
  <dcterms:modified xsi:type="dcterms:W3CDTF">2023-05-08T06:59:04Z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